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2920-CB56-44C8-BF7E-02BC875F8FF4}" type="datetimeFigureOut">
              <a:rPr lang="pt-BR" smtClean="0"/>
              <a:pPr/>
              <a:t>21/12/2009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96D9-492E-4D8D-87A0-660C55DAA5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2920-CB56-44C8-BF7E-02BC875F8FF4}" type="datetimeFigureOut">
              <a:rPr lang="pt-BR" smtClean="0"/>
              <a:pPr/>
              <a:t>21/12/2009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96D9-492E-4D8D-87A0-660C55DAA5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2920-CB56-44C8-BF7E-02BC875F8FF4}" type="datetimeFigureOut">
              <a:rPr lang="pt-BR" smtClean="0"/>
              <a:pPr/>
              <a:t>21/12/2009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96D9-492E-4D8D-87A0-660C55DAA5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2920-CB56-44C8-BF7E-02BC875F8FF4}" type="datetimeFigureOut">
              <a:rPr lang="pt-BR" smtClean="0"/>
              <a:pPr/>
              <a:t>21/12/2009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96D9-492E-4D8D-87A0-660C55DAA5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2920-CB56-44C8-BF7E-02BC875F8FF4}" type="datetimeFigureOut">
              <a:rPr lang="pt-BR" smtClean="0"/>
              <a:pPr/>
              <a:t>21/12/2009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96D9-492E-4D8D-87A0-660C55DAA5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2920-CB56-44C8-BF7E-02BC875F8FF4}" type="datetimeFigureOut">
              <a:rPr lang="pt-BR" smtClean="0"/>
              <a:pPr/>
              <a:t>21/12/2009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96D9-492E-4D8D-87A0-660C55DAA5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2920-CB56-44C8-BF7E-02BC875F8FF4}" type="datetimeFigureOut">
              <a:rPr lang="pt-BR" smtClean="0"/>
              <a:pPr/>
              <a:t>21/12/2009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96D9-492E-4D8D-87A0-660C55DAA5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2920-CB56-44C8-BF7E-02BC875F8FF4}" type="datetimeFigureOut">
              <a:rPr lang="pt-BR" smtClean="0"/>
              <a:pPr/>
              <a:t>21/12/2009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96D9-492E-4D8D-87A0-660C55DAA5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2920-CB56-44C8-BF7E-02BC875F8FF4}" type="datetimeFigureOut">
              <a:rPr lang="pt-BR" smtClean="0"/>
              <a:pPr/>
              <a:t>21/12/2009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96D9-492E-4D8D-87A0-660C55DAA5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2920-CB56-44C8-BF7E-02BC875F8FF4}" type="datetimeFigureOut">
              <a:rPr lang="pt-BR" smtClean="0"/>
              <a:pPr/>
              <a:t>21/12/2009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96D9-492E-4D8D-87A0-660C55DAA5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2920-CB56-44C8-BF7E-02BC875F8FF4}" type="datetimeFigureOut">
              <a:rPr lang="pt-BR" smtClean="0"/>
              <a:pPr/>
              <a:t>21/12/2009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96D9-492E-4D8D-87A0-660C55DAA5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22920-CB56-44C8-BF7E-02BC875F8FF4}" type="datetimeFigureOut">
              <a:rPr lang="pt-BR" smtClean="0"/>
              <a:pPr/>
              <a:t>21/12/2009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396D9-492E-4D8D-87A0-660C55DAA5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ângulo 29"/>
          <p:cNvSpPr/>
          <p:nvPr/>
        </p:nvSpPr>
        <p:spPr>
          <a:xfrm>
            <a:off x="3571868" y="3643314"/>
            <a:ext cx="1928826" cy="250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pt-BR" i="1" dirty="0" smtClean="0">
                <a:solidFill>
                  <a:schemeClr val="tx1"/>
                </a:solidFill>
              </a:rPr>
              <a:t>Sensores</a:t>
            </a:r>
            <a:endParaRPr lang="pt-BR" i="1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643042" y="1919278"/>
            <a:ext cx="5715040" cy="1366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i="1" dirty="0" smtClean="0">
                <a:solidFill>
                  <a:schemeClr val="tx1"/>
                </a:solidFill>
              </a:rPr>
              <a:t>Navegação</a:t>
            </a:r>
            <a:endParaRPr lang="pt-BR" i="1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893339" y="928670"/>
            <a:ext cx="1214446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Interface Gráfica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85918" y="2500306"/>
            <a:ext cx="1500198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Planejamento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714744" y="2500306"/>
            <a:ext cx="3429024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Execução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643570" y="3643314"/>
            <a:ext cx="1500198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Motores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785918" y="3643314"/>
            <a:ext cx="1500198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Localização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3" name="Conector de seta reta 12"/>
          <p:cNvCxnSpPr>
            <a:stCxn id="4" idx="2"/>
            <a:endCxn id="11" idx="0"/>
          </p:cNvCxnSpPr>
          <p:nvPr/>
        </p:nvCxnSpPr>
        <p:spPr>
          <a:xfrm rot="5400000">
            <a:off x="4291010" y="1709726"/>
            <a:ext cx="41910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5" idx="3"/>
            <a:endCxn id="6" idx="1"/>
          </p:cNvCxnSpPr>
          <p:nvPr/>
        </p:nvCxnSpPr>
        <p:spPr>
          <a:xfrm>
            <a:off x="3286116" y="2786058"/>
            <a:ext cx="42862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6" idx="2"/>
            <a:endCxn id="8" idx="0"/>
          </p:cNvCxnSpPr>
          <p:nvPr/>
        </p:nvCxnSpPr>
        <p:spPr>
          <a:xfrm rot="16200000" flipH="1">
            <a:off x="5625710" y="2875355"/>
            <a:ext cx="571504" cy="9644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9" idx="0"/>
          </p:cNvCxnSpPr>
          <p:nvPr/>
        </p:nvCxnSpPr>
        <p:spPr>
          <a:xfrm rot="5400000" flipH="1" flipV="1">
            <a:off x="2357828" y="3464315"/>
            <a:ext cx="357189" cy="8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endCxn id="9" idx="3"/>
          </p:cNvCxnSpPr>
          <p:nvPr/>
        </p:nvCxnSpPr>
        <p:spPr>
          <a:xfrm rot="10800000">
            <a:off x="3286116" y="3929066"/>
            <a:ext cx="28575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31" idx="0"/>
            <a:endCxn id="6" idx="2"/>
          </p:cNvCxnSpPr>
          <p:nvPr/>
        </p:nvCxnSpPr>
        <p:spPr>
          <a:xfrm rot="5400000" flipH="1" flipV="1">
            <a:off x="4625578" y="2982513"/>
            <a:ext cx="714380" cy="8929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3786182" y="3786190"/>
            <a:ext cx="1500198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Sonares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786182" y="4500570"/>
            <a:ext cx="1500198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Odômetro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3786182" y="5214950"/>
            <a:ext cx="1500198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Câmera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643042" y="1919278"/>
            <a:ext cx="5715040" cy="1366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i="1" dirty="0" smtClean="0">
                <a:solidFill>
                  <a:schemeClr val="tx1"/>
                </a:solidFill>
              </a:rPr>
              <a:t>Navegação</a:t>
            </a:r>
            <a:endParaRPr lang="pt-BR" i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85918" y="2500306"/>
            <a:ext cx="1500198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Planejamento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Inter Mapas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714744" y="2500306"/>
            <a:ext cx="1571636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Planejamento de Rota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7" name="Conector de seta reta 6"/>
          <p:cNvCxnSpPr>
            <a:stCxn id="5" idx="3"/>
            <a:endCxn id="6" idx="1"/>
          </p:cNvCxnSpPr>
          <p:nvPr/>
        </p:nvCxnSpPr>
        <p:spPr>
          <a:xfrm>
            <a:off x="3286116" y="2786058"/>
            <a:ext cx="42862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5715008" y="2500306"/>
            <a:ext cx="1571636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Executor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>
            <a:off x="5286380" y="2786058"/>
            <a:ext cx="42862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357798" y="1357298"/>
            <a:ext cx="2714400" cy="121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Predição</a:t>
            </a:r>
          </a:p>
          <a:p>
            <a:pPr algn="ctr"/>
            <a:r>
              <a:rPr lang="pt-BR" dirty="0" smtClean="0"/>
              <a:t>(Modelo de Dinâmica)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357554" y="3500438"/>
            <a:ext cx="2714644" cy="121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Correção</a:t>
            </a:r>
          </a:p>
          <a:p>
            <a:pPr algn="ctr"/>
            <a:r>
              <a:rPr lang="pt-BR" dirty="0" smtClean="0"/>
              <a:t>(Modelos de Observação)</a:t>
            </a:r>
            <a:endParaRPr lang="pt-BR" dirty="0"/>
          </a:p>
        </p:txBody>
      </p:sp>
      <p:cxnSp>
        <p:nvCxnSpPr>
          <p:cNvPr id="7" name="Conector angulado 6"/>
          <p:cNvCxnSpPr>
            <a:stCxn id="4" idx="3"/>
            <a:endCxn id="5" idx="3"/>
          </p:cNvCxnSpPr>
          <p:nvPr/>
        </p:nvCxnSpPr>
        <p:spPr>
          <a:xfrm>
            <a:off x="6072198" y="1964521"/>
            <a:ext cx="1588" cy="2143140"/>
          </a:xfrm>
          <a:prstGeom prst="bentConnector3">
            <a:avLst>
              <a:gd name="adj1" fmla="val 48812232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6927459" y="292893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x</a:t>
            </a:r>
            <a:r>
              <a:rPr lang="pt-BR" dirty="0" smtClean="0"/>
              <a:t>(t)</a:t>
            </a:r>
            <a:endParaRPr lang="pt-BR" dirty="0"/>
          </a:p>
        </p:txBody>
      </p:sp>
      <p:cxnSp>
        <p:nvCxnSpPr>
          <p:cNvPr id="13" name="Conector reto 12"/>
          <p:cNvCxnSpPr/>
          <p:nvPr/>
        </p:nvCxnSpPr>
        <p:spPr>
          <a:xfrm flipH="1">
            <a:off x="6997773" y="3021752"/>
            <a:ext cx="144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6858016" y="3286124"/>
            <a:ext cx="892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postura</a:t>
            </a:r>
          </a:p>
          <a:p>
            <a:r>
              <a:rPr lang="pt-BR" dirty="0" smtClean="0"/>
              <a:t>predita</a:t>
            </a:r>
            <a:endParaRPr lang="pt-BR" dirty="0"/>
          </a:p>
        </p:txBody>
      </p:sp>
      <p:sp>
        <p:nvSpPr>
          <p:cNvPr id="20" name="Triângulo isósceles 19"/>
          <p:cNvSpPr/>
          <p:nvPr/>
        </p:nvSpPr>
        <p:spPr>
          <a:xfrm>
            <a:off x="1643042" y="2500306"/>
            <a:ext cx="1143008" cy="78581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atraso</a:t>
            </a:r>
            <a:endParaRPr lang="pt-BR" sz="1200" dirty="0"/>
          </a:p>
        </p:txBody>
      </p:sp>
      <p:cxnSp>
        <p:nvCxnSpPr>
          <p:cNvPr id="27" name="Forma 26"/>
          <p:cNvCxnSpPr>
            <a:stCxn id="20" idx="0"/>
            <a:endCxn id="4" idx="1"/>
          </p:cNvCxnSpPr>
          <p:nvPr/>
        </p:nvCxnSpPr>
        <p:spPr>
          <a:xfrm rot="5400000" flipH="1" flipV="1">
            <a:off x="2518280" y="1660788"/>
            <a:ext cx="535785" cy="1143252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Forma 30"/>
          <p:cNvCxnSpPr>
            <a:stCxn id="5" idx="1"/>
            <a:endCxn id="20" idx="3"/>
          </p:cNvCxnSpPr>
          <p:nvPr/>
        </p:nvCxnSpPr>
        <p:spPr>
          <a:xfrm rot="10800000">
            <a:off x="2214546" y="3286125"/>
            <a:ext cx="1143008" cy="821537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rot="10800000">
            <a:off x="1000100" y="4107600"/>
            <a:ext cx="1214446" cy="158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2304340" y="155947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x</a:t>
            </a:r>
            <a:r>
              <a:rPr lang="pt-BR" dirty="0" smtClean="0"/>
              <a:t>(t-1)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1170029" y="1500174"/>
            <a:ext cx="1044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postura</a:t>
            </a:r>
          </a:p>
          <a:p>
            <a:r>
              <a:rPr lang="pt-BR" dirty="0" smtClean="0"/>
              <a:t>estimada</a:t>
            </a:r>
          </a:p>
          <a:p>
            <a:r>
              <a:rPr lang="pt-BR" dirty="0" smtClean="0"/>
              <a:t>anterior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142976" y="4143380"/>
            <a:ext cx="1044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postura</a:t>
            </a:r>
          </a:p>
          <a:p>
            <a:r>
              <a:rPr lang="pt-BR" dirty="0" smtClean="0"/>
              <a:t>estimada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304000" y="1500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^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2304340" y="420267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x</a:t>
            </a:r>
            <a:r>
              <a:rPr lang="pt-BR" dirty="0" smtClean="0"/>
              <a:t>(t)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2304000" y="41433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^</a:t>
            </a:r>
            <a:endParaRPr lang="pt-BR" dirty="0"/>
          </a:p>
        </p:txBody>
      </p:sp>
      <p:sp>
        <p:nvSpPr>
          <p:cNvPr id="42" name="Retângulo 41"/>
          <p:cNvSpPr/>
          <p:nvPr/>
        </p:nvSpPr>
        <p:spPr>
          <a:xfrm>
            <a:off x="4000496" y="357166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odômetro</a:t>
            </a:r>
            <a:endParaRPr lang="pt-BR" dirty="0"/>
          </a:p>
        </p:txBody>
      </p:sp>
      <p:sp>
        <p:nvSpPr>
          <p:cNvPr id="43" name="Retângulo 42"/>
          <p:cNvSpPr/>
          <p:nvPr/>
        </p:nvSpPr>
        <p:spPr>
          <a:xfrm>
            <a:off x="3286116" y="5500702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câmera</a:t>
            </a:r>
            <a:endParaRPr lang="pt-BR" dirty="0"/>
          </a:p>
        </p:txBody>
      </p:sp>
      <p:sp>
        <p:nvSpPr>
          <p:cNvPr id="44" name="Retângulo 43"/>
          <p:cNvSpPr/>
          <p:nvPr/>
        </p:nvSpPr>
        <p:spPr>
          <a:xfrm>
            <a:off x="4786314" y="5500702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sonares</a:t>
            </a:r>
            <a:endParaRPr lang="pt-BR" dirty="0"/>
          </a:p>
        </p:txBody>
      </p:sp>
      <p:cxnSp>
        <p:nvCxnSpPr>
          <p:cNvPr id="46" name="Conector de seta reta 45"/>
          <p:cNvCxnSpPr>
            <a:stCxn id="42" idx="2"/>
          </p:cNvCxnSpPr>
          <p:nvPr/>
        </p:nvCxnSpPr>
        <p:spPr>
          <a:xfrm rot="5400000">
            <a:off x="4429124" y="1071546"/>
            <a:ext cx="428628" cy="158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43" idx="0"/>
          </p:cNvCxnSpPr>
          <p:nvPr/>
        </p:nvCxnSpPr>
        <p:spPr>
          <a:xfrm rot="5400000" flipH="1" flipV="1">
            <a:off x="3571868" y="5143512"/>
            <a:ext cx="714380" cy="158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rot="5400000" flipH="1" flipV="1">
            <a:off x="5071272" y="5142718"/>
            <a:ext cx="714380" cy="158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/>
          <p:cNvSpPr/>
          <p:nvPr/>
        </p:nvSpPr>
        <p:spPr>
          <a:xfrm>
            <a:off x="642910" y="1071546"/>
            <a:ext cx="7500990" cy="421484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50</Words>
  <Application>Microsoft Office PowerPoint</Application>
  <PresentationFormat>Apresentação na tela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Slide 1</vt:lpstr>
      <vt:lpstr>Slide 2</vt:lpstr>
      <vt:lpstr>Slide 3</vt:lpstr>
      <vt:lpstr>Slide 4</vt:lpstr>
    </vt:vector>
  </TitlesOfParts>
  <Company>Família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Ruppel</dc:creator>
  <cp:lastModifiedBy>Pedro</cp:lastModifiedBy>
  <cp:revision>22</cp:revision>
  <dcterms:created xsi:type="dcterms:W3CDTF">2009-11-23T00:31:19Z</dcterms:created>
  <dcterms:modified xsi:type="dcterms:W3CDTF">2009-12-21T12:19:32Z</dcterms:modified>
</cp:coreProperties>
</file>