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  <a:endParaRPr lang="pt-BR" dirty="0" smtClean="0"/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Correção de estimativas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t="1663" b="239"/>
          <a:stretch>
            <a:fillRect/>
          </a:stretch>
        </p:blipFill>
        <p:spPr bwMode="auto">
          <a:xfrm>
            <a:off x="585768" y="2357430"/>
            <a:ext cx="8558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dos Sonares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762124"/>
          </a:xfrm>
        </p:spPr>
        <p:txBody>
          <a:bodyPr/>
          <a:lstStyle/>
          <a:p>
            <a:r>
              <a:rPr lang="pt-BR" dirty="0" smtClean="0"/>
              <a:t>Dois modelos</a:t>
            </a:r>
          </a:p>
          <a:p>
            <a:pPr lvl="1"/>
            <a:r>
              <a:rPr lang="pt-BR" dirty="0" smtClean="0"/>
              <a:t>Associações (BARRA, 2007)</a:t>
            </a:r>
          </a:p>
          <a:p>
            <a:pPr lvl="1"/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C83D1-8472-4BA4-A180-CA9099572E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3429000"/>
            <a:ext cx="85344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3121025" y="4191000"/>
            <a:ext cx="79375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838200" y="5410200"/>
            <a:ext cx="1343025" cy="1295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 rot="19467740">
            <a:off x="1330325" y="58705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rot="16745747">
            <a:off x="1550194" y="59205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2144713" y="4953000"/>
            <a:ext cx="1817687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 rot="19467740">
            <a:off x="2882900" y="50323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rot="16745747">
            <a:off x="3102769" y="50823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381625" y="4953000"/>
            <a:ext cx="790575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 flipV="1">
            <a:off x="5022850" y="4191000"/>
            <a:ext cx="1587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4933950" y="4648200"/>
            <a:ext cx="552450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 rot="365752">
            <a:off x="5014913" y="4722813"/>
            <a:ext cx="39528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rot="19181824">
            <a:off x="5253038" y="4878388"/>
            <a:ext cx="12065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Baseado 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619248"/>
          </a:xfrm>
        </p:spPr>
        <p:txBody>
          <a:bodyPr/>
          <a:lstStyle/>
          <a:p>
            <a:r>
              <a:rPr lang="pt-BR" dirty="0" smtClean="0"/>
              <a:t>Associa 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3200400" y="50292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209800" y="60198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12</a:t>
            </a:r>
            <a:endParaRPr lang="en-US" sz="1400" b="1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810000" y="5334024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D</a:t>
            </a:r>
            <a:r>
              <a:rPr lang="pt-BR" sz="1400" b="1"/>
              <a:t>23</a:t>
            </a:r>
            <a:endParaRPr lang="en-US" sz="1400" b="1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357686" y="4143380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3</a:t>
            </a:r>
            <a:endParaRPr lang="en-US" sz="1400" b="1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5240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200400" y="4114824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2</a:t>
            </a:r>
            <a:endParaRPr lang="en-US" sz="1400" b="1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715000" y="4267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943600" y="4419624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0" y="3429024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620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906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219200" y="3200424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85800" y="3124224"/>
            <a:ext cx="8458200" cy="3657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524000" y="3429000"/>
            <a:ext cx="761984" cy="297182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7848600" y="3444899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467600" y="3352824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524000" y="5715024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200400" y="5029224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971800" y="54864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3200400" y="56388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95400" y="61722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524000" y="63246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572000" y="4800624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800600" y="4953024"/>
            <a:ext cx="228600" cy="7620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 flipV="1">
            <a:off x="1524000" y="5715024"/>
            <a:ext cx="1600200" cy="685800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715000" y="5105424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6477000" y="41910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38200" y="66294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3214678" y="3429000"/>
            <a:ext cx="619108" cy="235745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857752" y="3429000"/>
            <a:ext cx="404794" cy="16430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5095876" y="3449637"/>
            <a:ext cx="381000" cy="233363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714876" y="3357562"/>
            <a:ext cx="3810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2262190"/>
          </a:xfrm>
        </p:spPr>
        <p:txBody>
          <a:bodyPr/>
          <a:lstStyle/>
          <a:p>
            <a:r>
              <a:rPr lang="pt-BR" dirty="0" smtClean="0"/>
              <a:t>Sem histórico, validação e associação</a:t>
            </a:r>
          </a:p>
          <a:p>
            <a:r>
              <a:rPr lang="pt-BR" dirty="0" smtClean="0"/>
              <a:t>Resultado: boa localização, baixa robustez</a:t>
            </a:r>
          </a:p>
          <a:p>
            <a:r>
              <a:rPr lang="pt-BR" dirty="0" smtClean="0"/>
              <a:t>Solução: covariância da medida variável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3714752"/>
            <a:ext cx="4286280" cy="272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066774" y="6488668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 (cm)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1472" y="4891269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Covariância (cm²)</a:t>
            </a:r>
            <a:endParaRPr lang="pt-BR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143768" y="5929330"/>
          <a:ext cx="1758937" cy="415444"/>
        </p:xfrm>
        <a:graphic>
          <a:graphicData uri="http://schemas.openxmlformats.org/presentationml/2006/ole">
            <p:oleObj spid="_x0000_s23556" name="Equação" r:id="rId4" imgW="9651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</a:p>
          <a:p>
            <a:r>
              <a:rPr lang="pt-BR" dirty="0" smtClean="0"/>
              <a:t>Navegação intermapa</a:t>
            </a:r>
          </a:p>
          <a:p>
            <a:r>
              <a:rPr lang="pt-BR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A*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intermapas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Busca em profundidade</a:t>
            </a:r>
          </a:p>
          <a:p>
            <a:r>
              <a:rPr lang="pt-BR" dirty="0" smtClean="0"/>
              <a:t>Portal</a:t>
            </a:r>
          </a:p>
          <a:p>
            <a:r>
              <a:rPr lang="pt-BR" dirty="0" smtClean="0"/>
              <a:t>Troca de mapa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rota</a:t>
            </a:r>
          </a:p>
          <a:p>
            <a:r>
              <a:rPr lang="pt-BR" dirty="0" smtClean="0"/>
              <a:t>Desvio de obstáculos</a:t>
            </a:r>
          </a:p>
          <a:p>
            <a:r>
              <a:rPr lang="pt-BR" dirty="0" smtClean="0"/>
              <a:t>Largada/Aproximação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</a:p>
          <a:p>
            <a:r>
              <a:rPr lang="pt-BR" dirty="0" smtClean="0"/>
              <a:t>Resultados reais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Robô-guia de baixo custo</a:t>
            </a:r>
          </a:p>
          <a:p>
            <a:r>
              <a:rPr lang="pt-BR" dirty="0" smtClean="0"/>
              <a:t>Localização e Navegação</a:t>
            </a:r>
          </a:p>
          <a:p>
            <a:pPr lvl="1"/>
            <a:r>
              <a:rPr lang="pt-BR" dirty="0" smtClean="0"/>
              <a:t>Mapa conhecido</a:t>
            </a:r>
          </a:p>
          <a:p>
            <a:pPr lvl="1"/>
            <a:r>
              <a:rPr lang="pt-BR" dirty="0" smtClean="0"/>
              <a:t>Prédio 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86190"/>
            <a:ext cx="6215138" cy="2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Figuras da simulação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Figuras da monografia (rotas estimadas e quadrados de meta)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Processamento baixo</a:t>
            </a:r>
          </a:p>
          <a:p>
            <a:r>
              <a:rPr lang="pt-BR" dirty="0" smtClean="0"/>
              <a:t>Dificuldades de rampa, vai </a:t>
            </a:r>
            <a:r>
              <a:rPr lang="pt-BR" dirty="0" err="1" smtClean="0"/>
              <a:t>mto</a:t>
            </a:r>
            <a:r>
              <a:rPr lang="pt-BR" dirty="0" smtClean="0"/>
              <a:t> bem no plano</a:t>
            </a:r>
          </a:p>
          <a:p>
            <a:r>
              <a:rPr lang="pt-BR" dirty="0" smtClean="0"/>
              <a:t>Robustez não é ideal</a:t>
            </a:r>
          </a:p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construir um </a:t>
            </a:r>
            <a:r>
              <a:rPr lang="pt-BR" dirty="0" err="1" smtClean="0"/>
              <a:t>robo</a:t>
            </a:r>
            <a:r>
              <a:rPr lang="pt-BR" dirty="0" smtClean="0"/>
              <a:t> guia de baixo custo</a:t>
            </a:r>
          </a:p>
          <a:p>
            <a:r>
              <a:rPr lang="pt-BR" dirty="0" smtClean="0"/>
              <a:t>Localização só com sonares é boa</a:t>
            </a:r>
          </a:p>
          <a:p>
            <a:pPr lvl="1"/>
            <a:r>
              <a:rPr lang="pt-BR" dirty="0" smtClean="0"/>
              <a:t>Expectativa era a visão</a:t>
            </a:r>
            <a:endParaRPr lang="pt-BR" dirty="0"/>
          </a:p>
          <a:p>
            <a:pPr lvl="1"/>
            <a:r>
              <a:rPr lang="pt-BR" dirty="0" smtClean="0"/>
              <a:t>Modelo novo desenvolvido</a:t>
            </a:r>
          </a:p>
          <a:p>
            <a:r>
              <a:rPr lang="pt-BR" dirty="0" smtClean="0"/>
              <a:t>Navegação simples e eficaz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futuro</a:t>
            </a:r>
          </a:p>
          <a:p>
            <a:pPr lvl="1"/>
            <a:r>
              <a:rPr lang="pt-BR" dirty="0" smtClean="0"/>
              <a:t>Integração visão</a:t>
            </a:r>
          </a:p>
          <a:p>
            <a:pPr lvl="1"/>
            <a:r>
              <a:rPr lang="pt-BR" dirty="0" smtClean="0"/>
              <a:t>Rota adaptativa</a:t>
            </a:r>
          </a:p>
          <a:p>
            <a:pPr lvl="1"/>
            <a:r>
              <a:rPr lang="pt-BR" dirty="0" smtClean="0"/>
              <a:t>Navegação fluida</a:t>
            </a:r>
          </a:p>
          <a:p>
            <a:pPr lvl="1"/>
            <a:r>
              <a:rPr lang="pt-BR" dirty="0" smtClean="0"/>
              <a:t>Melhoria robustez</a:t>
            </a:r>
          </a:p>
          <a:p>
            <a:pPr lvl="1"/>
            <a:r>
              <a:rPr lang="pt-BR" dirty="0" smtClean="0"/>
              <a:t>Melhorar movimento nas rampas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MINERVA: US$ 400 000</a:t>
            </a:r>
          </a:p>
          <a:p>
            <a:r>
              <a:rPr lang="pt-BR" dirty="0" smtClean="0"/>
              <a:t>Desempenho</a:t>
            </a:r>
          </a:p>
          <a:p>
            <a:r>
              <a:rPr lang="pt-BR" dirty="0" smtClean="0"/>
              <a:t>Desafio</a:t>
            </a:r>
          </a:p>
          <a:p>
            <a:r>
              <a:rPr lang="pt-BR" dirty="0" smtClean="0"/>
              <a:t>Abordagem escolhida: (BARRA, 2007)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434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894655" cy="421484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715140" y="2571744"/>
            <a:ext cx="171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 sonares</a:t>
            </a:r>
            <a:endParaRPr lang="pt-BR" sz="2800" dirty="0"/>
          </a:p>
        </p:txBody>
      </p:sp>
      <p:cxnSp>
        <p:nvCxnSpPr>
          <p:cNvPr id="10" name="Forma 9"/>
          <p:cNvCxnSpPr/>
          <p:nvPr/>
        </p:nvCxnSpPr>
        <p:spPr bwMode="auto">
          <a:xfrm rot="5400000">
            <a:off x="6429388" y="3286126"/>
            <a:ext cx="1071573" cy="785817"/>
          </a:xfrm>
          <a:prstGeom prst="bentConnector3">
            <a:avLst>
              <a:gd name="adj1" fmla="val 999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714348" y="4357694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Odômetro</a:t>
            </a:r>
            <a:endParaRPr lang="pt-BR" sz="2800" dirty="0"/>
          </a:p>
        </p:txBody>
      </p:sp>
      <p:cxnSp>
        <p:nvCxnSpPr>
          <p:cNvPr id="19" name="Conector angulado 18"/>
          <p:cNvCxnSpPr/>
          <p:nvPr/>
        </p:nvCxnSpPr>
        <p:spPr bwMode="auto">
          <a:xfrm>
            <a:off x="1785918" y="4929198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4714876" y="157161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Notebook</a:t>
            </a:r>
            <a:endParaRPr lang="pt-BR" sz="2800" dirty="0"/>
          </a:p>
        </p:txBody>
      </p:sp>
      <p:cxnSp>
        <p:nvCxnSpPr>
          <p:cNvPr id="23" name="Conector de seta reta 22"/>
          <p:cNvCxnSpPr/>
          <p:nvPr/>
        </p:nvCxnSpPr>
        <p:spPr bwMode="auto">
          <a:xfrm rot="5400000">
            <a:off x="4643438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6858016" y="5715016"/>
            <a:ext cx="139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Câmera</a:t>
            </a:r>
            <a:endParaRPr lang="pt-B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HW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2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Foto da GUI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Observações Reais</a:t>
            </a:r>
            <a:endParaRPr lang="pt-BR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folHlink"/>
                </a:solidFill>
              </a:rPr>
              <a:t>Odômetro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folHlink"/>
                </a:solidFill>
              </a:rPr>
              <a:t>Mapa</a:t>
            </a:r>
            <a:endParaRPr lang="pt-BR" dirty="0">
              <a:solidFill>
                <a:schemeClr val="folHlink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329</Words>
  <Application>Microsoft Office PowerPoint</Application>
  <PresentationFormat>Apresentação na tela (4:3)</PresentationFormat>
  <Paragraphs>142</Paragraphs>
  <Slides>24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Geometrico</vt:lpstr>
      <vt:lpstr>Microsoft Equation 3.0</vt:lpstr>
      <vt:lpstr>SAURON Localização e Navegação de um Robô Móvel de Baixo Custo</vt:lpstr>
      <vt:lpstr>Objetivo</vt:lpstr>
      <vt:lpstr>Motivação</vt:lpstr>
      <vt:lpstr>Equipamento</vt:lpstr>
      <vt:lpstr>Arquitetura de HW</vt:lpstr>
      <vt:lpstr>Arquitetura de SW</vt:lpstr>
      <vt:lpstr>Interface Gráfica</vt:lpstr>
      <vt:lpstr>Localização</vt:lpstr>
      <vt:lpstr>Filtro de Kalman Estendido</vt:lpstr>
      <vt:lpstr>Modelo de Observação</vt:lpstr>
      <vt:lpstr>Modelo dos Sonares</vt:lpstr>
      <vt:lpstr>Modelo Baseado em Associações</vt:lpstr>
      <vt:lpstr>Modelo Simples</vt:lpstr>
      <vt:lpstr>Modelo da Visão</vt:lpstr>
      <vt:lpstr>Navegação</vt:lpstr>
      <vt:lpstr>Navegação intramapa</vt:lpstr>
      <vt:lpstr>Navegação intermapas</vt:lpstr>
      <vt:lpstr>Execução</vt:lpstr>
      <vt:lpstr>Resultados e conclusão</vt:lpstr>
      <vt:lpstr>Resultados Simulados</vt:lpstr>
      <vt:lpstr>Resultados Reais</vt:lpstr>
      <vt:lpstr>Resultados Reais</vt:lpstr>
      <vt:lpstr>Conclusão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Pedro</cp:lastModifiedBy>
  <cp:revision>14</cp:revision>
  <dcterms:created xsi:type="dcterms:W3CDTF">2009-12-13T23:44:54Z</dcterms:created>
  <dcterms:modified xsi:type="dcterms:W3CDTF">2009-12-14T01:07:56Z</dcterms:modified>
</cp:coreProperties>
</file>