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63" r:id="rId23"/>
    <p:sldId id="278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>
        <p:scale>
          <a:sx n="75" d="100"/>
          <a:sy n="75" d="100"/>
        </p:scale>
        <p:origin x="55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9BA-37E2-473E-B661-CA1E00437BF8}" type="datetimeFigureOut">
              <a:rPr lang="pt-BR" smtClean="0"/>
              <a:t>15/11/2016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E3FC-24F2-418A-A733-F6D414BE0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10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9BA-37E2-473E-B661-CA1E00437BF8}" type="datetimeFigureOut">
              <a:rPr lang="pt-BR" smtClean="0"/>
              <a:t>15/11/2016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E3FC-24F2-418A-A733-F6D414BE0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61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9BA-37E2-473E-B661-CA1E00437BF8}" type="datetimeFigureOut">
              <a:rPr lang="pt-BR" smtClean="0"/>
              <a:t>15/11/2016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E3FC-24F2-418A-A733-F6D414BE0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25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9BA-37E2-473E-B661-CA1E00437BF8}" type="datetimeFigureOut">
              <a:rPr lang="pt-BR" smtClean="0"/>
              <a:t>15/11/2016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E3FC-24F2-418A-A733-F6D414BE0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71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9BA-37E2-473E-B661-CA1E00437BF8}" type="datetimeFigureOut">
              <a:rPr lang="pt-BR" smtClean="0"/>
              <a:t>15/11/2016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E3FC-24F2-418A-A733-F6D414BE0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58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9BA-37E2-473E-B661-CA1E00437BF8}" type="datetimeFigureOut">
              <a:rPr lang="pt-BR" smtClean="0"/>
              <a:t>15/11/2016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E3FC-24F2-418A-A733-F6D414BE0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4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9BA-37E2-473E-B661-CA1E00437BF8}" type="datetimeFigureOut">
              <a:rPr lang="pt-BR" smtClean="0"/>
              <a:t>15/11/2016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E3FC-24F2-418A-A733-F6D414BE0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28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9BA-37E2-473E-B661-CA1E00437BF8}" type="datetimeFigureOut">
              <a:rPr lang="pt-BR" smtClean="0"/>
              <a:t>15/11/2016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E3FC-24F2-418A-A733-F6D414BE0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74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9BA-37E2-473E-B661-CA1E00437BF8}" type="datetimeFigureOut">
              <a:rPr lang="pt-BR" smtClean="0"/>
              <a:t>15/11/2016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E3FC-24F2-418A-A733-F6D414BE0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18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9BA-37E2-473E-B661-CA1E00437BF8}" type="datetimeFigureOut">
              <a:rPr lang="pt-BR" smtClean="0"/>
              <a:t>15/11/2016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E3FC-24F2-418A-A733-F6D414BE0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05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9BA-37E2-473E-B661-CA1E00437BF8}" type="datetimeFigureOut">
              <a:rPr lang="pt-BR" smtClean="0"/>
              <a:t>15/11/2016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E3FC-24F2-418A-A733-F6D414BE0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70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AD9BA-37E2-473E-B661-CA1E00437BF8}" type="datetimeFigureOut">
              <a:rPr lang="pt-BR" smtClean="0"/>
              <a:t>15/11/2016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AE3FC-24F2-418A-A733-F6D414BE0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72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Registradores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Adaptado por </a:t>
            </a:r>
            <a:r>
              <a:rPr lang="pt-BR" b="1" dirty="0" smtClean="0">
                <a:latin typeface="Brush Script Std" panose="03060802040607070404" pitchFamily="66" charset="0"/>
              </a:rPr>
              <a:t>Luís Gaspar </a:t>
            </a:r>
            <a:r>
              <a:rPr lang="pt-BR" dirty="0" smtClean="0"/>
              <a:t>e </a:t>
            </a:r>
            <a:r>
              <a:rPr lang="pt-BR" b="1" dirty="0">
                <a:latin typeface="Brush Script Std" panose="03060802040607070404" pitchFamily="66" charset="0"/>
              </a:rPr>
              <a:t>Rafael Ferreira</a:t>
            </a:r>
          </a:p>
        </p:txBody>
      </p:sp>
    </p:spTree>
    <p:extLst>
      <p:ext uri="{BB962C8B-B14F-4D97-AF65-F5344CB8AC3E}">
        <p14:creationId xmlns:p14="http://schemas.microsoft.com/office/powerpoint/2010/main" val="18057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Registrador de Dados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040471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b="1" dirty="0" smtClean="0"/>
              <a:t>Armazena</a:t>
            </a:r>
            <a:r>
              <a:rPr lang="pt-BR" dirty="0" smtClean="0"/>
              <a:t> os resultados das operações aritméticas e lógicas.</a:t>
            </a:r>
          </a:p>
        </p:txBody>
      </p:sp>
    </p:spTree>
    <p:extLst>
      <p:ext uri="{BB962C8B-B14F-4D97-AF65-F5344CB8AC3E}">
        <p14:creationId xmlns:p14="http://schemas.microsoft.com/office/powerpoint/2010/main" val="129851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Registrador de Dados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040471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 smtClean="0"/>
              <a:t>Em </a:t>
            </a:r>
            <a:r>
              <a:rPr lang="pt-BR" dirty="0" err="1" smtClean="0"/>
              <a:t>CPUs</a:t>
            </a:r>
            <a:r>
              <a:rPr lang="pt-BR" dirty="0" smtClean="0"/>
              <a:t> antigas e mais baratas, é um registrador de dados especial, conhecido como </a:t>
            </a:r>
            <a:r>
              <a:rPr lang="pt-BR" b="1" dirty="0" smtClean="0"/>
              <a:t>acumulador</a:t>
            </a:r>
            <a:r>
              <a:rPr lang="pt-BR" dirty="0" smtClean="0"/>
              <a:t>, funcionando como um </a:t>
            </a:r>
            <a:r>
              <a:rPr lang="pt-BR" b="1" dirty="0" smtClean="0"/>
              <a:t>recipiente</a:t>
            </a:r>
            <a:r>
              <a:rPr lang="pt-BR" dirty="0" smtClean="0"/>
              <a:t> de valores para cálculos e comparações.</a:t>
            </a:r>
          </a:p>
        </p:txBody>
      </p:sp>
    </p:spTree>
    <p:extLst>
      <p:ext uri="{BB962C8B-B14F-4D97-AF65-F5344CB8AC3E}">
        <p14:creationId xmlns:p14="http://schemas.microsoft.com/office/powerpoint/2010/main" val="52128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Registrador de Status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(PSW)</a:t>
            </a:r>
            <a:endParaRPr lang="pt-BR" b="1" dirty="0">
              <a:latin typeface="Brush Script Std" panose="0306080204060707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06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Registrador de Status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040471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b="1" dirty="0" smtClean="0"/>
              <a:t>Armazena</a:t>
            </a:r>
            <a:r>
              <a:rPr lang="pt-BR" dirty="0" smtClean="0"/>
              <a:t> indicadores </a:t>
            </a:r>
            <a:r>
              <a:rPr lang="pt-BR" i="1" dirty="0" smtClean="0"/>
              <a:t>(</a:t>
            </a:r>
            <a:r>
              <a:rPr lang="pt-BR" i="1" dirty="0" err="1"/>
              <a:t>f</a:t>
            </a:r>
            <a:r>
              <a:rPr lang="pt-BR" i="1" dirty="0" err="1" smtClean="0"/>
              <a:t>lags</a:t>
            </a:r>
            <a:r>
              <a:rPr lang="pt-BR" i="1" dirty="0" smtClean="0"/>
              <a:t>)</a:t>
            </a:r>
            <a:r>
              <a:rPr lang="pt-BR" dirty="0" smtClean="0"/>
              <a:t> sobre o estado do sistema.</a:t>
            </a:r>
          </a:p>
        </p:txBody>
      </p:sp>
    </p:spTree>
    <p:extLst>
      <p:ext uri="{BB962C8B-B14F-4D97-AF65-F5344CB8AC3E}">
        <p14:creationId xmlns:p14="http://schemas.microsoft.com/office/powerpoint/2010/main" val="358193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Registrador de Status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040471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 smtClean="0"/>
              <a:t>Em </a:t>
            </a:r>
            <a:r>
              <a:rPr lang="pt-BR" dirty="0" err="1" smtClean="0"/>
              <a:t>CPUs</a:t>
            </a:r>
            <a:r>
              <a:rPr lang="pt-BR" dirty="0" smtClean="0"/>
              <a:t> antigas e mais baratas, é um registrador de dados especial, conhecido como </a:t>
            </a:r>
            <a:r>
              <a:rPr lang="pt-BR" b="1" dirty="0" smtClean="0"/>
              <a:t>acumulador</a:t>
            </a:r>
            <a:r>
              <a:rPr lang="pt-BR" dirty="0" smtClean="0"/>
              <a:t>, funcionando como um </a:t>
            </a:r>
            <a:r>
              <a:rPr lang="pt-BR" b="1" dirty="0" smtClean="0"/>
              <a:t>recipiente</a:t>
            </a:r>
            <a:r>
              <a:rPr lang="pt-BR" dirty="0" smtClean="0"/>
              <a:t> de valores para cálculos e comparações.</a:t>
            </a:r>
          </a:p>
        </p:txBody>
      </p:sp>
    </p:spTree>
    <p:extLst>
      <p:ext uri="{BB962C8B-B14F-4D97-AF65-F5344CB8AC3E}">
        <p14:creationId xmlns:p14="http://schemas.microsoft.com/office/powerpoint/2010/main" val="390836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Registrador de Instrução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(RI)</a:t>
            </a:r>
            <a:endParaRPr lang="pt-BR" b="1" dirty="0">
              <a:latin typeface="Brush Script Std" panose="0306080204060707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21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Registrador de Instrução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040471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b="1" dirty="0" smtClean="0"/>
              <a:t>Armazena</a:t>
            </a:r>
            <a:r>
              <a:rPr lang="pt-BR" dirty="0" smtClean="0"/>
              <a:t> o código da instrução que está em curso</a:t>
            </a:r>
          </a:p>
        </p:txBody>
      </p:sp>
    </p:spTree>
    <p:extLst>
      <p:ext uri="{BB962C8B-B14F-4D97-AF65-F5344CB8AC3E}">
        <p14:creationId xmlns:p14="http://schemas.microsoft.com/office/powerpoint/2010/main" val="410148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Contador de Programa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(PC ou CO)</a:t>
            </a:r>
            <a:endParaRPr lang="pt-BR" b="1" dirty="0">
              <a:latin typeface="Brush Script Std" panose="0306080204060707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31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Contador de Programa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040471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b="1" dirty="0" smtClean="0"/>
              <a:t>Armazena</a:t>
            </a:r>
            <a:r>
              <a:rPr lang="pt-BR" dirty="0" smtClean="0"/>
              <a:t> o código da próxima instrução a ser processada. Dependendo dos detalhes da arquitetura, ele armazena o endereço da instrução sendo executada ou o endereço da próxima instrução.</a:t>
            </a:r>
          </a:p>
        </p:txBody>
      </p:sp>
    </p:spTree>
    <p:extLst>
      <p:ext uri="{BB962C8B-B14F-4D97-AF65-F5344CB8AC3E}">
        <p14:creationId xmlns:p14="http://schemas.microsoft.com/office/powerpoint/2010/main" val="150488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965677"/>
            <a:ext cx="9144000" cy="1069294"/>
          </a:xfrm>
        </p:spPr>
        <p:txBody>
          <a:bodyPr/>
          <a:lstStyle/>
          <a:p>
            <a:r>
              <a:rPr lang="pt-BR" dirty="0" smtClean="0"/>
              <a:t>Contador Reserva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57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Registradores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040471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 smtClean="0"/>
              <a:t>São circuitos digitais capazes de </a:t>
            </a:r>
            <a:r>
              <a:rPr lang="pt-BR" b="1" dirty="0" smtClean="0"/>
              <a:t>armazenar</a:t>
            </a:r>
            <a:r>
              <a:rPr lang="pt-BR" dirty="0" smtClean="0"/>
              <a:t> e </a:t>
            </a:r>
            <a:r>
              <a:rPr lang="pt-BR" b="1" dirty="0" smtClean="0"/>
              <a:t>deslocar informações binárias</a:t>
            </a:r>
            <a:r>
              <a:rPr lang="pt-BR" dirty="0" smtClean="0"/>
              <a:t>, e são tipicamente usados como um dispositivo de armazenamento temporário.</a:t>
            </a:r>
          </a:p>
        </p:txBody>
      </p:sp>
    </p:spTree>
    <p:extLst>
      <p:ext uri="{BB962C8B-B14F-4D97-AF65-F5344CB8AC3E}">
        <p14:creationId xmlns:p14="http://schemas.microsoft.com/office/powerpoint/2010/main" val="190884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Contador Reserva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040471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b="1" dirty="0" smtClean="0"/>
              <a:t>Armazena </a:t>
            </a:r>
            <a:r>
              <a:rPr lang="pt-BR" dirty="0" smtClean="0"/>
              <a:t>temporariamente um dado vindo da memória.</a:t>
            </a:r>
          </a:p>
        </p:txBody>
      </p:sp>
      <p:pic>
        <p:nvPicPr>
          <p:cNvPr id="4098" name="Picture 2" descr="http://publicdomainvectors.org/photos/pgb-ram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305" y="3612581"/>
            <a:ext cx="1817008" cy="136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tatic.vecteezy.com/system/resources/previews/000/101/678/original/cpu-vecto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0" t="51053" r="65167" b="5477"/>
          <a:stretch/>
        </p:blipFill>
        <p:spPr bwMode="auto">
          <a:xfrm>
            <a:off x="6274049" y="3101518"/>
            <a:ext cx="2166544" cy="238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ta para a direita 3"/>
          <p:cNvSpPr/>
          <p:nvPr/>
        </p:nvSpPr>
        <p:spPr>
          <a:xfrm>
            <a:off x="4321898" y="3877975"/>
            <a:ext cx="892566" cy="8319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5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Registradores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Adaptado por </a:t>
            </a:r>
            <a:r>
              <a:rPr lang="pt-BR" b="1" dirty="0" smtClean="0">
                <a:latin typeface="Brush Script Std" panose="03060802040607070404" pitchFamily="66" charset="0"/>
              </a:rPr>
              <a:t>Luís Gaspar </a:t>
            </a:r>
            <a:r>
              <a:rPr lang="pt-BR" dirty="0" smtClean="0"/>
              <a:t>e </a:t>
            </a:r>
            <a:r>
              <a:rPr lang="pt-BR" b="1" dirty="0">
                <a:latin typeface="Brush Script Std" panose="03060802040607070404" pitchFamily="66" charset="0"/>
              </a:rPr>
              <a:t>Rafael Ferreira</a:t>
            </a:r>
          </a:p>
        </p:txBody>
      </p:sp>
    </p:spTree>
    <p:extLst>
      <p:ext uri="{BB962C8B-B14F-4D97-AF65-F5344CB8AC3E}">
        <p14:creationId xmlns:p14="http://schemas.microsoft.com/office/powerpoint/2010/main" val="111401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sz="4000" dirty="0" smtClean="0"/>
              <a:t>Assim como os registradores, o homem que atualiza seu valores </a:t>
            </a:r>
            <a:r>
              <a:rPr lang="pt-BR" sz="4000" smtClean="0"/>
              <a:t>e pensamentos, </a:t>
            </a:r>
            <a:r>
              <a:rPr lang="pt-BR" sz="4000" dirty="0" smtClean="0"/>
              <a:t>se torna sábio e executa grandes processos com pequenas instruções.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 b="1" dirty="0" smtClean="0">
                <a:latin typeface="Brush Script Std" panose="03060802040607070404" pitchFamily="66" charset="0"/>
              </a:rPr>
              <a:t>Luís Gaspar</a:t>
            </a:r>
            <a:endParaRPr lang="pt-BR" b="1" dirty="0">
              <a:latin typeface="Brush Script Std" panose="0306080204060707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40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Registradores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Adaptado por </a:t>
            </a:r>
            <a:r>
              <a:rPr lang="pt-BR" b="1" dirty="0" smtClean="0">
                <a:latin typeface="Brush Script Std" panose="03060802040607070404" pitchFamily="66" charset="0"/>
              </a:rPr>
              <a:t>Luís Gaspar </a:t>
            </a:r>
            <a:r>
              <a:rPr lang="pt-BR" dirty="0" smtClean="0"/>
              <a:t>e </a:t>
            </a:r>
            <a:r>
              <a:rPr lang="pt-BR" b="1" dirty="0">
                <a:latin typeface="Brush Script Std" panose="03060802040607070404" pitchFamily="66" charset="0"/>
              </a:rPr>
              <a:t>Rafael Ferreira</a:t>
            </a:r>
          </a:p>
        </p:txBody>
      </p:sp>
    </p:spTree>
    <p:extLst>
      <p:ext uri="{BB962C8B-B14F-4D97-AF65-F5344CB8AC3E}">
        <p14:creationId xmlns:p14="http://schemas.microsoft.com/office/powerpoint/2010/main" val="58211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Registradores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040471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 smtClean="0"/>
              <a:t>Objetiva armazenar informações destinadas a serem, em algum momento, utilizadas pelo processador. </a:t>
            </a:r>
          </a:p>
        </p:txBody>
      </p:sp>
    </p:spTree>
    <p:extLst>
      <p:ext uri="{BB962C8B-B14F-4D97-AF65-F5344CB8AC3E}">
        <p14:creationId xmlns:p14="http://schemas.microsoft.com/office/powerpoint/2010/main" val="15887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Registradores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040471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 smtClean="0"/>
              <a:t>Responsável pela </a:t>
            </a:r>
            <a:r>
              <a:rPr lang="pt-BR" b="1" dirty="0" smtClean="0"/>
              <a:t>execução das instruções</a:t>
            </a:r>
            <a:r>
              <a:rPr lang="pt-BR" dirty="0" smtClean="0"/>
              <a:t>, pela </a:t>
            </a:r>
            <a:r>
              <a:rPr lang="pt-BR" b="1" dirty="0" smtClean="0"/>
              <a:t>manipulação dos dados </a:t>
            </a:r>
            <a:r>
              <a:rPr lang="pt-BR" dirty="0" smtClean="0"/>
              <a:t>e pela </a:t>
            </a:r>
            <a:r>
              <a:rPr lang="pt-BR" b="1" dirty="0" smtClean="0"/>
              <a:t>produção dos resultados</a:t>
            </a:r>
            <a:r>
              <a:rPr lang="pt-BR" dirty="0" smtClean="0"/>
              <a:t> das operações.</a:t>
            </a:r>
          </a:p>
        </p:txBody>
      </p:sp>
    </p:spTree>
    <p:extLst>
      <p:ext uri="{BB962C8B-B14F-4D97-AF65-F5344CB8AC3E}">
        <p14:creationId xmlns:p14="http://schemas.microsoft.com/office/powerpoint/2010/main" val="105891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Registradores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040471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 smtClean="0"/>
              <a:t>Os registradores estão no topo da hierarquia de memória, sendo assim, são o meio mais </a:t>
            </a:r>
            <a:r>
              <a:rPr lang="pt-BR" b="1" dirty="0" smtClean="0"/>
              <a:t>rápido</a:t>
            </a:r>
            <a:r>
              <a:rPr lang="pt-BR" dirty="0" smtClean="0"/>
              <a:t> e </a:t>
            </a:r>
            <a:r>
              <a:rPr lang="pt-BR" b="1" dirty="0" smtClean="0"/>
              <a:t>caro</a:t>
            </a:r>
            <a:r>
              <a:rPr lang="pt-BR" dirty="0" smtClean="0"/>
              <a:t> de se armazenar um dado.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386211" y="5218083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/>
              <a:t>$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1192817" y="4996886"/>
            <a:ext cx="6976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b="1" dirty="0"/>
              <a:t>$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765553" y="5597050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/>
              <a:t>$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459299" y="4001294"/>
            <a:ext cx="7553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b="1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57759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Registradores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Adaptado por </a:t>
            </a:r>
            <a:r>
              <a:rPr lang="pt-BR" b="1" dirty="0" smtClean="0">
                <a:latin typeface="Brush Script Std" panose="03060802040607070404" pitchFamily="66" charset="0"/>
              </a:rPr>
              <a:t>Luís Gaspar </a:t>
            </a:r>
            <a:r>
              <a:rPr lang="pt-BR" dirty="0" smtClean="0"/>
              <a:t>e </a:t>
            </a:r>
            <a:r>
              <a:rPr lang="pt-BR" b="1" dirty="0">
                <a:latin typeface="Brush Script Std" panose="03060802040607070404" pitchFamily="66" charset="0"/>
              </a:rPr>
              <a:t>Rafael Ferreira</a:t>
            </a:r>
          </a:p>
        </p:txBody>
      </p:sp>
    </p:spTree>
    <p:extLst>
      <p:ext uri="{BB962C8B-B14F-4D97-AF65-F5344CB8AC3E}">
        <p14:creationId xmlns:p14="http://schemas.microsoft.com/office/powerpoint/2010/main" val="279424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Registradores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Adaptado por </a:t>
            </a:r>
            <a:r>
              <a:rPr lang="pt-BR" b="1" dirty="0" smtClean="0">
                <a:latin typeface="Brush Script Std" panose="03060802040607070404" pitchFamily="66" charset="0"/>
              </a:rPr>
              <a:t>Luís Gaspar </a:t>
            </a:r>
            <a:r>
              <a:rPr lang="pt-BR" dirty="0" smtClean="0"/>
              <a:t>e </a:t>
            </a:r>
            <a:r>
              <a:rPr lang="pt-BR" b="1" dirty="0">
                <a:latin typeface="Brush Script Std" panose="03060802040607070404" pitchFamily="66" charset="0"/>
              </a:rPr>
              <a:t>Rafael Ferreira</a:t>
            </a:r>
          </a:p>
        </p:txBody>
      </p:sp>
    </p:spTree>
    <p:extLst>
      <p:ext uri="{BB962C8B-B14F-4D97-AF65-F5344CB8AC3E}">
        <p14:creationId xmlns:p14="http://schemas.microsoft.com/office/powerpoint/2010/main" val="294851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Registradores</a:t>
            </a:r>
            <a:endParaRPr lang="pt-BR" sz="5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860387" y="1587783"/>
            <a:ext cx="16674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/>
              <a:t>8 bits </a:t>
            </a:r>
            <a:endParaRPr lang="pt-BR" sz="40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838200" y="2412810"/>
            <a:ext cx="237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 smtClean="0"/>
              <a:t>16 bits</a:t>
            </a:r>
            <a:endParaRPr lang="pt-BR" sz="54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38200" y="3295451"/>
            <a:ext cx="37625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b="1" dirty="0" smtClean="0"/>
              <a:t>32 bits</a:t>
            </a:r>
            <a:endParaRPr lang="pt-BR" sz="88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15730" y="4218781"/>
            <a:ext cx="579197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800" b="1" dirty="0" smtClean="0"/>
              <a:t>64 bits</a:t>
            </a:r>
            <a:endParaRPr lang="pt-BR" sz="13800" b="1" dirty="0"/>
          </a:p>
        </p:txBody>
      </p:sp>
    </p:spTree>
    <p:extLst>
      <p:ext uri="{BB962C8B-B14F-4D97-AF65-F5344CB8AC3E}">
        <p14:creationId xmlns:p14="http://schemas.microsoft.com/office/powerpoint/2010/main" val="22860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Registradores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790075"/>
            <a:ext cx="10040471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 smtClean="0"/>
              <a:t>Os principais registros são: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Registrador de dados ou acumulador (ACC)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Registrador de Status (PSW)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Registrador de Instrução (RI)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Contador de Programa (CO ou PC) 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Registrador Reserva</a:t>
            </a:r>
          </a:p>
        </p:txBody>
      </p:sp>
    </p:spTree>
    <p:extLst>
      <p:ext uri="{BB962C8B-B14F-4D97-AF65-F5344CB8AC3E}">
        <p14:creationId xmlns:p14="http://schemas.microsoft.com/office/powerpoint/2010/main" val="200310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fonte 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369</Words>
  <Application>Microsoft Office PowerPoint</Application>
  <PresentationFormat>Widescreen</PresentationFormat>
  <Paragraphs>57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Brush Script Std</vt:lpstr>
      <vt:lpstr>Times New Roman</vt:lpstr>
      <vt:lpstr>Tema do Office</vt:lpstr>
      <vt:lpstr>Registradores</vt:lpstr>
      <vt:lpstr>Registradores</vt:lpstr>
      <vt:lpstr>Registradores</vt:lpstr>
      <vt:lpstr>Registradores</vt:lpstr>
      <vt:lpstr>Registradores</vt:lpstr>
      <vt:lpstr>Registradores</vt:lpstr>
      <vt:lpstr>Registradores</vt:lpstr>
      <vt:lpstr>Registradores</vt:lpstr>
      <vt:lpstr>Registradores</vt:lpstr>
      <vt:lpstr>Registrador de Dados</vt:lpstr>
      <vt:lpstr>Registrador de Dados</vt:lpstr>
      <vt:lpstr>Registrador de Status</vt:lpstr>
      <vt:lpstr>Registrador de Status</vt:lpstr>
      <vt:lpstr>Registrador de Status</vt:lpstr>
      <vt:lpstr>Registrador de Instrução</vt:lpstr>
      <vt:lpstr>Registrador de Instrução</vt:lpstr>
      <vt:lpstr>Contador de Programa</vt:lpstr>
      <vt:lpstr>Contador de Programa</vt:lpstr>
      <vt:lpstr>Contador Reserva</vt:lpstr>
      <vt:lpstr>Contador Reserva</vt:lpstr>
      <vt:lpstr>Registradores</vt:lpstr>
      <vt:lpstr>Assim como os registradores, o homem que atualiza seu valores e pensamentos, se torna sábio e executa grandes processos com pequenas instruções.</vt:lpstr>
      <vt:lpstr>Registradores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Registradores</dc:title>
  <dc:creator>Luís Gaspar</dc:creator>
  <cp:lastModifiedBy>Luís Gaspar</cp:lastModifiedBy>
  <cp:revision>15</cp:revision>
  <dcterms:created xsi:type="dcterms:W3CDTF">2016-11-16T00:00:30Z</dcterms:created>
  <dcterms:modified xsi:type="dcterms:W3CDTF">2016-11-16T02:13:06Z</dcterms:modified>
</cp:coreProperties>
</file>