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9" r:id="rId2"/>
    <p:sldId id="262" r:id="rId3"/>
    <p:sldId id="263" r:id="rId4"/>
    <p:sldId id="264" r:id="rId5"/>
    <p:sldId id="265" r:id="rId6"/>
    <p:sldId id="266" r:id="rId7"/>
    <p:sldId id="267" r:id="rId8"/>
    <p:sldId id="256" r:id="rId9"/>
    <p:sldId id="257" r:id="rId10"/>
    <p:sldId id="258" r:id="rId11"/>
    <p:sldId id="259" r:id="rId12"/>
    <p:sldId id="260" r:id="rId13"/>
    <p:sldId id="261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13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B9D9-8008-4DB4-B04F-AAAB95BEE6A1}" type="datetimeFigureOut">
              <a:rPr lang="pt-BR" smtClean="0"/>
              <a:t>01/06/2016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470BB-8432-4E61-9E5C-BF072F895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7810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B9D9-8008-4DB4-B04F-AAAB95BEE6A1}" type="datetimeFigureOut">
              <a:rPr lang="pt-BR" smtClean="0"/>
              <a:t>01/06/2016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470BB-8432-4E61-9E5C-BF072F895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4147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B9D9-8008-4DB4-B04F-AAAB95BEE6A1}" type="datetimeFigureOut">
              <a:rPr lang="pt-BR" smtClean="0"/>
              <a:t>01/06/2016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470BB-8432-4E61-9E5C-BF072F895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888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B9D9-8008-4DB4-B04F-AAAB95BEE6A1}" type="datetimeFigureOut">
              <a:rPr lang="pt-BR" smtClean="0"/>
              <a:t>01/06/2016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470BB-8432-4E61-9E5C-BF072F895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9653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B9D9-8008-4DB4-B04F-AAAB95BEE6A1}" type="datetimeFigureOut">
              <a:rPr lang="pt-BR" smtClean="0"/>
              <a:t>01/06/2016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470BB-8432-4E61-9E5C-BF072F895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1087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B9D9-8008-4DB4-B04F-AAAB95BEE6A1}" type="datetimeFigureOut">
              <a:rPr lang="pt-BR" smtClean="0"/>
              <a:t>01/06/2016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470BB-8432-4E61-9E5C-BF072F895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9978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B9D9-8008-4DB4-B04F-AAAB95BEE6A1}" type="datetimeFigureOut">
              <a:rPr lang="pt-BR" smtClean="0"/>
              <a:t>01/06/2016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470BB-8432-4E61-9E5C-BF072F895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0858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B9D9-8008-4DB4-B04F-AAAB95BEE6A1}" type="datetimeFigureOut">
              <a:rPr lang="pt-BR" smtClean="0"/>
              <a:t>01/06/2016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470BB-8432-4E61-9E5C-BF072F895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5247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B9D9-8008-4DB4-B04F-AAAB95BEE6A1}" type="datetimeFigureOut">
              <a:rPr lang="pt-BR" smtClean="0"/>
              <a:t>01/06/2016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470BB-8432-4E61-9E5C-BF072F895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3076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B9D9-8008-4DB4-B04F-AAAB95BEE6A1}" type="datetimeFigureOut">
              <a:rPr lang="pt-BR" smtClean="0"/>
              <a:t>01/06/2016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470BB-8432-4E61-9E5C-BF072F895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624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B9D9-8008-4DB4-B04F-AAAB95BEE6A1}" type="datetimeFigureOut">
              <a:rPr lang="pt-BR" smtClean="0"/>
              <a:t>01/06/2016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470BB-8432-4E61-9E5C-BF072F895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5131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1B9D9-8008-4DB4-B04F-AAAB95BEE6A1}" type="datetimeFigureOut">
              <a:rPr lang="pt-BR" smtClean="0"/>
              <a:t>01/06/2016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470BB-8432-4E61-9E5C-BF072F895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6564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Virtualização de ambientes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/>
              <a:t>Erlan</a:t>
            </a:r>
            <a:endParaRPr lang="pt-BR" dirty="0" smtClean="0"/>
          </a:p>
          <a:p>
            <a:r>
              <a:rPr lang="pt-BR" dirty="0" smtClean="0"/>
              <a:t>Roberto</a:t>
            </a:r>
          </a:p>
          <a:p>
            <a:r>
              <a:rPr lang="pt-BR" dirty="0" smtClean="0"/>
              <a:t>Rafael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0551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Nuvem 43"/>
          <p:cNvSpPr/>
          <p:nvPr/>
        </p:nvSpPr>
        <p:spPr>
          <a:xfrm>
            <a:off x="8100392" y="2657325"/>
            <a:ext cx="1152128" cy="104831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539552" y="692696"/>
            <a:ext cx="7236296" cy="547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83568" y="764704"/>
            <a:ext cx="158417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 smtClean="0"/>
              <a:t>HOST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775848" y="2225338"/>
            <a:ext cx="900608" cy="972107"/>
          </a:xfrm>
          <a:prstGeom prst="rect">
            <a:avLst/>
          </a:prstGeom>
        </p:spPr>
      </p:pic>
      <p:cxnSp>
        <p:nvCxnSpPr>
          <p:cNvPr id="19" name="Conector de seta reta 18"/>
          <p:cNvCxnSpPr/>
          <p:nvPr/>
        </p:nvCxnSpPr>
        <p:spPr>
          <a:xfrm>
            <a:off x="2771800" y="1556792"/>
            <a:ext cx="500404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026" name="Picture 2" descr="Resultado de imagem para application form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268761"/>
            <a:ext cx="1656184" cy="1240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tângulo 23"/>
          <p:cNvSpPr/>
          <p:nvPr/>
        </p:nvSpPr>
        <p:spPr>
          <a:xfrm>
            <a:off x="1115616" y="2780928"/>
            <a:ext cx="3140224" cy="2240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840" y="2369354"/>
            <a:ext cx="684076" cy="684076"/>
          </a:xfrm>
          <a:prstGeom prst="rect">
            <a:avLst/>
          </a:prstGeom>
        </p:spPr>
      </p:pic>
      <p:sp>
        <p:nvSpPr>
          <p:cNvPr id="26" name="Retângulo 25"/>
          <p:cNvSpPr/>
          <p:nvPr/>
        </p:nvSpPr>
        <p:spPr>
          <a:xfrm>
            <a:off x="4605501" y="3717032"/>
            <a:ext cx="3140224" cy="2240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002270" y="3032956"/>
            <a:ext cx="684076" cy="684076"/>
          </a:xfrm>
          <a:prstGeom prst="rect">
            <a:avLst/>
          </a:prstGeom>
        </p:spPr>
      </p:pic>
      <p:cxnSp>
        <p:nvCxnSpPr>
          <p:cNvPr id="28" name="Conector de seta reta 27"/>
          <p:cNvCxnSpPr/>
          <p:nvPr/>
        </p:nvCxnSpPr>
        <p:spPr>
          <a:xfrm flipV="1">
            <a:off x="2771800" y="2060847"/>
            <a:ext cx="4914546" cy="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 flipH="1" flipV="1">
            <a:off x="6876256" y="949370"/>
            <a:ext cx="899592" cy="6074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>
            <a:off x="3563888" y="3032955"/>
            <a:ext cx="6919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>
            <a:off x="3563888" y="3595210"/>
            <a:ext cx="6919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 flipH="1">
            <a:off x="3678616" y="3595210"/>
            <a:ext cx="586577" cy="6120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9" name="CaixaDeTexto 38"/>
          <p:cNvSpPr txBox="1"/>
          <p:nvPr/>
        </p:nvSpPr>
        <p:spPr>
          <a:xfrm>
            <a:off x="2458382" y="3410544"/>
            <a:ext cx="108234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 err="1" smtClean="0"/>
              <a:t>Loopback</a:t>
            </a:r>
            <a:endParaRPr lang="pt-BR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2458382" y="2868764"/>
            <a:ext cx="108234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 err="1" smtClean="0"/>
              <a:t>Guest</a:t>
            </a:r>
            <a:r>
              <a:rPr lang="pt-BR" dirty="0" smtClean="0"/>
              <a:t> IP</a:t>
            </a:r>
            <a:endParaRPr lang="pt-BR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5768844" y="764939"/>
            <a:ext cx="108234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 err="1" smtClean="0"/>
              <a:t>Loopback</a:t>
            </a:r>
            <a:endParaRPr lang="pt-BR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1259632" y="4482858"/>
            <a:ext cx="158417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 smtClean="0"/>
              <a:t>GUEST</a:t>
            </a:r>
            <a:endParaRPr lang="pt-BR" dirty="0"/>
          </a:p>
        </p:txBody>
      </p:sp>
      <p:sp>
        <p:nvSpPr>
          <p:cNvPr id="48" name="CaixaDeTexto 47"/>
          <p:cNvSpPr txBox="1"/>
          <p:nvPr/>
        </p:nvSpPr>
        <p:spPr>
          <a:xfrm>
            <a:off x="3238340" y="861724"/>
            <a:ext cx="203499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BRIDGED</a:t>
            </a:r>
            <a:endParaRPr lang="pt-BR" dirty="0"/>
          </a:p>
        </p:txBody>
      </p:sp>
      <p:cxnSp>
        <p:nvCxnSpPr>
          <p:cNvPr id="33" name="Conector de seta reta 32"/>
          <p:cNvCxnSpPr/>
          <p:nvPr/>
        </p:nvCxnSpPr>
        <p:spPr>
          <a:xfrm flipV="1">
            <a:off x="7686346" y="1844824"/>
            <a:ext cx="0" cy="866568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>
            <a:off x="4955351" y="2509301"/>
            <a:ext cx="273099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/>
          <p:nvPr/>
        </p:nvCxnSpPr>
        <p:spPr>
          <a:xfrm>
            <a:off x="7686346" y="2278108"/>
            <a:ext cx="39553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54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Nuvem 43"/>
          <p:cNvSpPr/>
          <p:nvPr/>
        </p:nvSpPr>
        <p:spPr>
          <a:xfrm>
            <a:off x="8316416" y="2294285"/>
            <a:ext cx="1152128" cy="104831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539552" y="692696"/>
            <a:ext cx="7236296" cy="547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83568" y="764704"/>
            <a:ext cx="158417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 smtClean="0"/>
              <a:t>HOST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775848" y="2060847"/>
            <a:ext cx="900608" cy="972107"/>
          </a:xfrm>
          <a:prstGeom prst="rect">
            <a:avLst/>
          </a:prstGeom>
        </p:spPr>
      </p:pic>
      <p:cxnSp>
        <p:nvCxnSpPr>
          <p:cNvPr id="19" name="Conector de seta reta 18"/>
          <p:cNvCxnSpPr/>
          <p:nvPr/>
        </p:nvCxnSpPr>
        <p:spPr>
          <a:xfrm>
            <a:off x="2771800" y="1556792"/>
            <a:ext cx="500404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026" name="Picture 2" descr="Resultado de imagem para application form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268761"/>
            <a:ext cx="1656184" cy="1240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tângulo 23"/>
          <p:cNvSpPr/>
          <p:nvPr/>
        </p:nvSpPr>
        <p:spPr>
          <a:xfrm>
            <a:off x="1115616" y="2780928"/>
            <a:ext cx="3140224" cy="2240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840" y="2369354"/>
            <a:ext cx="684076" cy="684076"/>
          </a:xfrm>
          <a:prstGeom prst="rect">
            <a:avLst/>
          </a:prstGeom>
        </p:spPr>
      </p:pic>
      <p:sp>
        <p:nvSpPr>
          <p:cNvPr id="26" name="Retângulo 25"/>
          <p:cNvSpPr/>
          <p:nvPr/>
        </p:nvSpPr>
        <p:spPr>
          <a:xfrm>
            <a:off x="4605501" y="3717032"/>
            <a:ext cx="3140224" cy="2240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002270" y="3032956"/>
            <a:ext cx="684076" cy="684076"/>
          </a:xfrm>
          <a:prstGeom prst="rect">
            <a:avLst/>
          </a:prstGeom>
        </p:spPr>
      </p:pic>
      <p:cxnSp>
        <p:nvCxnSpPr>
          <p:cNvPr id="28" name="Conector de seta reta 27"/>
          <p:cNvCxnSpPr/>
          <p:nvPr/>
        </p:nvCxnSpPr>
        <p:spPr>
          <a:xfrm>
            <a:off x="2771800" y="2060848"/>
            <a:ext cx="500404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 flipH="1" flipV="1">
            <a:off x="6876256" y="949370"/>
            <a:ext cx="899592" cy="6074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>
            <a:off x="3563888" y="3032955"/>
            <a:ext cx="6919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>
            <a:off x="3563888" y="3595210"/>
            <a:ext cx="6919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 flipH="1">
            <a:off x="3678616" y="3595210"/>
            <a:ext cx="586577" cy="6120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9" name="CaixaDeTexto 38"/>
          <p:cNvSpPr txBox="1"/>
          <p:nvPr/>
        </p:nvSpPr>
        <p:spPr>
          <a:xfrm>
            <a:off x="2458382" y="3410544"/>
            <a:ext cx="108234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 err="1" smtClean="0"/>
              <a:t>Loopback</a:t>
            </a:r>
            <a:endParaRPr lang="pt-BR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2458382" y="2868764"/>
            <a:ext cx="108234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 err="1" smtClean="0"/>
              <a:t>Guest</a:t>
            </a:r>
            <a:r>
              <a:rPr lang="pt-BR" dirty="0" smtClean="0"/>
              <a:t> IP</a:t>
            </a:r>
            <a:endParaRPr lang="pt-BR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5768844" y="764939"/>
            <a:ext cx="108234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 err="1" smtClean="0"/>
              <a:t>Loopback</a:t>
            </a:r>
            <a:endParaRPr lang="pt-BR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1259632" y="4482858"/>
            <a:ext cx="158417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 smtClean="0"/>
              <a:t>GUEST</a:t>
            </a:r>
            <a:endParaRPr lang="pt-BR" dirty="0"/>
          </a:p>
        </p:txBody>
      </p:sp>
      <p:sp>
        <p:nvSpPr>
          <p:cNvPr id="48" name="CaixaDeTexto 47"/>
          <p:cNvSpPr txBox="1"/>
          <p:nvPr/>
        </p:nvSpPr>
        <p:spPr>
          <a:xfrm>
            <a:off x="3238340" y="861724"/>
            <a:ext cx="203499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REDE INTERNA</a:t>
            </a:r>
            <a:endParaRPr lang="pt-BR" dirty="0"/>
          </a:p>
        </p:txBody>
      </p:sp>
      <p:cxnSp>
        <p:nvCxnSpPr>
          <p:cNvPr id="22" name="Conector de seta reta 21"/>
          <p:cNvCxnSpPr/>
          <p:nvPr/>
        </p:nvCxnSpPr>
        <p:spPr>
          <a:xfrm>
            <a:off x="4939916" y="2520396"/>
            <a:ext cx="101168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33" name="Picture 2" descr="Resultado de imagem para application form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600" y="2294285"/>
            <a:ext cx="636624" cy="47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Conector de seta reta 34"/>
          <p:cNvCxnSpPr/>
          <p:nvPr/>
        </p:nvCxnSpPr>
        <p:spPr>
          <a:xfrm flipH="1" flipV="1">
            <a:off x="6588224" y="2509301"/>
            <a:ext cx="621386" cy="5058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04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Nuvem 43"/>
          <p:cNvSpPr/>
          <p:nvPr/>
        </p:nvSpPr>
        <p:spPr>
          <a:xfrm>
            <a:off x="8316416" y="2294285"/>
            <a:ext cx="1152128" cy="104831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539552" y="692696"/>
            <a:ext cx="7236296" cy="547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83568" y="764704"/>
            <a:ext cx="158417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 smtClean="0"/>
              <a:t>HOST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767288" y="1756829"/>
            <a:ext cx="900608" cy="972107"/>
          </a:xfrm>
          <a:prstGeom prst="rect">
            <a:avLst/>
          </a:prstGeom>
        </p:spPr>
      </p:pic>
      <p:cxnSp>
        <p:nvCxnSpPr>
          <p:cNvPr id="19" name="Conector de seta reta 18"/>
          <p:cNvCxnSpPr/>
          <p:nvPr/>
        </p:nvCxnSpPr>
        <p:spPr>
          <a:xfrm>
            <a:off x="2771800" y="1556792"/>
            <a:ext cx="500404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026" name="Picture 2" descr="Resultado de imagem para application form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268761"/>
            <a:ext cx="1656184" cy="1240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tângulo 23"/>
          <p:cNvSpPr/>
          <p:nvPr/>
        </p:nvSpPr>
        <p:spPr>
          <a:xfrm>
            <a:off x="1115616" y="2780928"/>
            <a:ext cx="3140224" cy="2240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840" y="2369354"/>
            <a:ext cx="684076" cy="684076"/>
          </a:xfrm>
          <a:prstGeom prst="rect">
            <a:avLst/>
          </a:prstGeom>
        </p:spPr>
      </p:pic>
      <p:sp>
        <p:nvSpPr>
          <p:cNvPr id="26" name="Retângulo 25"/>
          <p:cNvSpPr/>
          <p:nvPr/>
        </p:nvSpPr>
        <p:spPr>
          <a:xfrm>
            <a:off x="4605501" y="3717032"/>
            <a:ext cx="3140224" cy="2240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002270" y="3032956"/>
            <a:ext cx="684076" cy="684076"/>
          </a:xfrm>
          <a:prstGeom prst="rect">
            <a:avLst/>
          </a:prstGeom>
        </p:spPr>
      </p:pic>
      <p:cxnSp>
        <p:nvCxnSpPr>
          <p:cNvPr id="28" name="Conector de seta reta 27"/>
          <p:cNvCxnSpPr/>
          <p:nvPr/>
        </p:nvCxnSpPr>
        <p:spPr>
          <a:xfrm>
            <a:off x="2771315" y="1763324"/>
            <a:ext cx="500404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 flipH="1" flipV="1">
            <a:off x="6876256" y="949370"/>
            <a:ext cx="899592" cy="6074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>
            <a:off x="3563888" y="3032955"/>
            <a:ext cx="6919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>
            <a:off x="3563888" y="3595210"/>
            <a:ext cx="6919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 flipH="1">
            <a:off x="3678616" y="3595210"/>
            <a:ext cx="586577" cy="6120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9" name="CaixaDeTexto 38"/>
          <p:cNvSpPr txBox="1"/>
          <p:nvPr/>
        </p:nvSpPr>
        <p:spPr>
          <a:xfrm>
            <a:off x="2458382" y="3410544"/>
            <a:ext cx="108234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 err="1" smtClean="0"/>
              <a:t>Loopback</a:t>
            </a:r>
            <a:endParaRPr lang="pt-BR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2458382" y="2868764"/>
            <a:ext cx="108234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 err="1" smtClean="0"/>
              <a:t>Guest</a:t>
            </a:r>
            <a:r>
              <a:rPr lang="pt-BR" dirty="0" smtClean="0"/>
              <a:t> IP</a:t>
            </a:r>
            <a:endParaRPr lang="pt-BR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5768844" y="764939"/>
            <a:ext cx="108234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 err="1" smtClean="0"/>
              <a:t>Loopback</a:t>
            </a:r>
            <a:endParaRPr lang="pt-BR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1259632" y="4482858"/>
            <a:ext cx="158417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 smtClean="0"/>
              <a:t>GUEST</a:t>
            </a:r>
            <a:endParaRPr lang="pt-BR" dirty="0"/>
          </a:p>
        </p:txBody>
      </p:sp>
      <p:sp>
        <p:nvSpPr>
          <p:cNvPr id="48" name="CaixaDeTexto 47"/>
          <p:cNvSpPr txBox="1"/>
          <p:nvPr/>
        </p:nvSpPr>
        <p:spPr>
          <a:xfrm>
            <a:off x="3238340" y="861724"/>
            <a:ext cx="203499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HOST ONLY</a:t>
            </a:r>
            <a:endParaRPr lang="pt-BR" dirty="0"/>
          </a:p>
        </p:txBody>
      </p:sp>
      <p:cxnSp>
        <p:nvCxnSpPr>
          <p:cNvPr id="22" name="Conector de seta reta 21"/>
          <p:cNvCxnSpPr/>
          <p:nvPr/>
        </p:nvCxnSpPr>
        <p:spPr>
          <a:xfrm>
            <a:off x="4939916" y="2520396"/>
            <a:ext cx="101168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33" name="Picture 2" descr="Resultado de imagem para application form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600" y="2294285"/>
            <a:ext cx="636624" cy="47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Conector de seta reta 34"/>
          <p:cNvCxnSpPr/>
          <p:nvPr/>
        </p:nvCxnSpPr>
        <p:spPr>
          <a:xfrm flipH="1" flipV="1">
            <a:off x="6588224" y="2509301"/>
            <a:ext cx="621386" cy="50580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>
            <a:off x="2771800" y="2294285"/>
            <a:ext cx="3179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74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o 36"/>
          <p:cNvGrpSpPr/>
          <p:nvPr/>
        </p:nvGrpSpPr>
        <p:grpSpPr>
          <a:xfrm>
            <a:off x="539552" y="692696"/>
            <a:ext cx="3370312" cy="2176068"/>
            <a:chOff x="539552" y="692696"/>
            <a:chExt cx="8928992" cy="5472608"/>
          </a:xfrm>
        </p:grpSpPr>
        <p:sp>
          <p:nvSpPr>
            <p:cNvPr id="44" name="Nuvem 43"/>
            <p:cNvSpPr/>
            <p:nvPr/>
          </p:nvSpPr>
          <p:spPr>
            <a:xfrm>
              <a:off x="8316416" y="2294285"/>
              <a:ext cx="1152128" cy="1048310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/>
            <p:cNvSpPr/>
            <p:nvPr/>
          </p:nvSpPr>
          <p:spPr>
            <a:xfrm>
              <a:off x="539552" y="692696"/>
              <a:ext cx="7236296" cy="5472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683568" y="764703"/>
              <a:ext cx="1584177" cy="92883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7767288" y="1756829"/>
              <a:ext cx="900608" cy="972107"/>
            </a:xfrm>
            <a:prstGeom prst="rect">
              <a:avLst/>
            </a:prstGeom>
          </p:spPr>
        </p:pic>
        <p:cxnSp>
          <p:nvCxnSpPr>
            <p:cNvPr id="19" name="Conector de seta reta 18"/>
            <p:cNvCxnSpPr/>
            <p:nvPr/>
          </p:nvCxnSpPr>
          <p:spPr>
            <a:xfrm>
              <a:off x="2771800" y="1556792"/>
              <a:ext cx="50040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pic>
          <p:nvPicPr>
            <p:cNvPr id="1026" name="Picture 2" descr="Resultado de imagem para application form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68761"/>
              <a:ext cx="1656184" cy="1240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Retângulo 23"/>
            <p:cNvSpPr/>
            <p:nvPr/>
          </p:nvSpPr>
          <p:spPr>
            <a:xfrm>
              <a:off x="1115616" y="2780928"/>
              <a:ext cx="3140224" cy="22406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5" name="Imagem 2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5840" y="2369354"/>
              <a:ext cx="684076" cy="684076"/>
            </a:xfrm>
            <a:prstGeom prst="rect">
              <a:avLst/>
            </a:prstGeom>
          </p:spPr>
        </p:pic>
        <p:sp>
          <p:nvSpPr>
            <p:cNvPr id="26" name="Retângulo 25"/>
            <p:cNvSpPr/>
            <p:nvPr/>
          </p:nvSpPr>
          <p:spPr>
            <a:xfrm>
              <a:off x="4605501" y="3717032"/>
              <a:ext cx="3140224" cy="22406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7" name="Imagem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7002270" y="3032956"/>
              <a:ext cx="684076" cy="684076"/>
            </a:xfrm>
            <a:prstGeom prst="rect">
              <a:avLst/>
            </a:prstGeom>
          </p:spPr>
        </p:pic>
        <p:cxnSp>
          <p:nvCxnSpPr>
            <p:cNvPr id="28" name="Conector de seta reta 27"/>
            <p:cNvCxnSpPr/>
            <p:nvPr/>
          </p:nvCxnSpPr>
          <p:spPr>
            <a:xfrm>
              <a:off x="2771315" y="1763324"/>
              <a:ext cx="50040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" name="Conector de seta reta 28"/>
            <p:cNvCxnSpPr/>
            <p:nvPr/>
          </p:nvCxnSpPr>
          <p:spPr>
            <a:xfrm flipH="1" flipV="1">
              <a:off x="6876256" y="949370"/>
              <a:ext cx="899592" cy="60742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Conector de seta reta 29"/>
            <p:cNvCxnSpPr/>
            <p:nvPr/>
          </p:nvCxnSpPr>
          <p:spPr>
            <a:xfrm>
              <a:off x="3563888" y="3032955"/>
              <a:ext cx="69195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/>
            <p:nvPr/>
          </p:nvCxnSpPr>
          <p:spPr>
            <a:xfrm>
              <a:off x="3563888" y="3595210"/>
              <a:ext cx="69195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2" name="Conector de seta reta 31"/>
            <p:cNvCxnSpPr/>
            <p:nvPr/>
          </p:nvCxnSpPr>
          <p:spPr>
            <a:xfrm flipH="1">
              <a:off x="3678616" y="3595210"/>
              <a:ext cx="586577" cy="61206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9" name="CaixaDeTexto 38"/>
            <p:cNvSpPr txBox="1"/>
            <p:nvPr/>
          </p:nvSpPr>
          <p:spPr>
            <a:xfrm>
              <a:off x="2458382" y="3428997"/>
              <a:ext cx="1082348" cy="91037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2458382" y="2868764"/>
              <a:ext cx="1082348" cy="92883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5768845" y="764939"/>
              <a:ext cx="1107410" cy="50382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1259631" y="4482859"/>
              <a:ext cx="1584177" cy="92883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  <p:cxnSp>
          <p:nvCxnSpPr>
            <p:cNvPr id="22" name="Conector de seta reta 21"/>
            <p:cNvCxnSpPr/>
            <p:nvPr/>
          </p:nvCxnSpPr>
          <p:spPr>
            <a:xfrm>
              <a:off x="4939916" y="2520396"/>
              <a:ext cx="1011684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pic>
          <p:nvPicPr>
            <p:cNvPr id="33" name="Picture 2" descr="Resultado de imagem para application form ico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1600" y="2294285"/>
              <a:ext cx="636624" cy="4768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5" name="Conector de seta reta 34"/>
            <p:cNvCxnSpPr/>
            <p:nvPr/>
          </p:nvCxnSpPr>
          <p:spPr>
            <a:xfrm flipH="1" flipV="1">
              <a:off x="6588224" y="2509301"/>
              <a:ext cx="621386" cy="50580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6" name="Conector de seta reta 35"/>
            <p:cNvCxnSpPr/>
            <p:nvPr/>
          </p:nvCxnSpPr>
          <p:spPr>
            <a:xfrm>
              <a:off x="2771800" y="2294285"/>
              <a:ext cx="3179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46" name="Grupo 45"/>
          <p:cNvGrpSpPr/>
          <p:nvPr/>
        </p:nvGrpSpPr>
        <p:grpSpPr>
          <a:xfrm>
            <a:off x="641198" y="3717032"/>
            <a:ext cx="3370312" cy="2176068"/>
            <a:chOff x="539552" y="692696"/>
            <a:chExt cx="8928992" cy="5472608"/>
          </a:xfrm>
        </p:grpSpPr>
        <p:sp>
          <p:nvSpPr>
            <p:cNvPr id="49" name="Nuvem 48"/>
            <p:cNvSpPr/>
            <p:nvPr/>
          </p:nvSpPr>
          <p:spPr>
            <a:xfrm>
              <a:off x="8316416" y="2294285"/>
              <a:ext cx="1152128" cy="1048310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539552" y="692696"/>
              <a:ext cx="7236296" cy="5472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683568" y="764703"/>
              <a:ext cx="1584177" cy="92883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  <p:pic>
          <p:nvPicPr>
            <p:cNvPr id="52" name="Imagem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7767288" y="1756829"/>
              <a:ext cx="900608" cy="972107"/>
            </a:xfrm>
            <a:prstGeom prst="rect">
              <a:avLst/>
            </a:prstGeom>
          </p:spPr>
        </p:pic>
        <p:cxnSp>
          <p:nvCxnSpPr>
            <p:cNvPr id="53" name="Conector de seta reta 52"/>
            <p:cNvCxnSpPr/>
            <p:nvPr/>
          </p:nvCxnSpPr>
          <p:spPr>
            <a:xfrm>
              <a:off x="2771800" y="1556792"/>
              <a:ext cx="50040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pic>
          <p:nvPicPr>
            <p:cNvPr id="54" name="Picture 2" descr="Resultado de imagem para application form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68761"/>
              <a:ext cx="1656184" cy="1240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Retângulo 54"/>
            <p:cNvSpPr/>
            <p:nvPr/>
          </p:nvSpPr>
          <p:spPr>
            <a:xfrm>
              <a:off x="1115616" y="2780928"/>
              <a:ext cx="3140224" cy="22406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6" name="Imagem 5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5840" y="2369354"/>
              <a:ext cx="684076" cy="684076"/>
            </a:xfrm>
            <a:prstGeom prst="rect">
              <a:avLst/>
            </a:prstGeom>
          </p:spPr>
        </p:pic>
        <p:sp>
          <p:nvSpPr>
            <p:cNvPr id="57" name="Retângulo 56"/>
            <p:cNvSpPr/>
            <p:nvPr/>
          </p:nvSpPr>
          <p:spPr>
            <a:xfrm>
              <a:off x="4605501" y="3717032"/>
              <a:ext cx="3140224" cy="22406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8" name="Imagem 5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7002270" y="3032956"/>
              <a:ext cx="684076" cy="684076"/>
            </a:xfrm>
            <a:prstGeom prst="rect">
              <a:avLst/>
            </a:prstGeom>
          </p:spPr>
        </p:pic>
        <p:cxnSp>
          <p:nvCxnSpPr>
            <p:cNvPr id="59" name="Conector de seta reta 58"/>
            <p:cNvCxnSpPr/>
            <p:nvPr/>
          </p:nvCxnSpPr>
          <p:spPr>
            <a:xfrm>
              <a:off x="2771315" y="1763324"/>
              <a:ext cx="50040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0" name="Conector de seta reta 59"/>
            <p:cNvCxnSpPr/>
            <p:nvPr/>
          </p:nvCxnSpPr>
          <p:spPr>
            <a:xfrm flipH="1" flipV="1">
              <a:off x="6876256" y="949370"/>
              <a:ext cx="899592" cy="60742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1" name="Conector de seta reta 60"/>
            <p:cNvCxnSpPr/>
            <p:nvPr/>
          </p:nvCxnSpPr>
          <p:spPr>
            <a:xfrm>
              <a:off x="3563888" y="3032955"/>
              <a:ext cx="69195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2" name="Conector de seta reta 61"/>
            <p:cNvCxnSpPr/>
            <p:nvPr/>
          </p:nvCxnSpPr>
          <p:spPr>
            <a:xfrm>
              <a:off x="3563888" y="3595210"/>
              <a:ext cx="69195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3" name="Conector de seta reta 62"/>
            <p:cNvCxnSpPr/>
            <p:nvPr/>
          </p:nvCxnSpPr>
          <p:spPr>
            <a:xfrm flipH="1">
              <a:off x="3678616" y="3595210"/>
              <a:ext cx="586577" cy="61206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4" name="CaixaDeTexto 63"/>
            <p:cNvSpPr txBox="1"/>
            <p:nvPr/>
          </p:nvSpPr>
          <p:spPr>
            <a:xfrm>
              <a:off x="2458382" y="3428997"/>
              <a:ext cx="1082348" cy="91037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  <p:sp>
          <p:nvSpPr>
            <p:cNvPr id="65" name="CaixaDeTexto 64"/>
            <p:cNvSpPr txBox="1"/>
            <p:nvPr/>
          </p:nvSpPr>
          <p:spPr>
            <a:xfrm>
              <a:off x="2458382" y="2868764"/>
              <a:ext cx="1082348" cy="92883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  <p:sp>
          <p:nvSpPr>
            <p:cNvPr id="66" name="CaixaDeTexto 65"/>
            <p:cNvSpPr txBox="1"/>
            <p:nvPr/>
          </p:nvSpPr>
          <p:spPr>
            <a:xfrm>
              <a:off x="5768845" y="764939"/>
              <a:ext cx="1107410" cy="50382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  <p:sp>
          <p:nvSpPr>
            <p:cNvPr id="67" name="CaixaDeTexto 66"/>
            <p:cNvSpPr txBox="1"/>
            <p:nvPr/>
          </p:nvSpPr>
          <p:spPr>
            <a:xfrm>
              <a:off x="1259631" y="4482859"/>
              <a:ext cx="1584177" cy="92883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  <p:cxnSp>
          <p:nvCxnSpPr>
            <p:cNvPr id="68" name="Conector de seta reta 67"/>
            <p:cNvCxnSpPr/>
            <p:nvPr/>
          </p:nvCxnSpPr>
          <p:spPr>
            <a:xfrm>
              <a:off x="4939916" y="2520396"/>
              <a:ext cx="1011684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pic>
          <p:nvPicPr>
            <p:cNvPr id="69" name="Picture 2" descr="Resultado de imagem para application form ico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1600" y="2294285"/>
              <a:ext cx="636624" cy="4768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0" name="Conector de seta reta 69"/>
            <p:cNvCxnSpPr/>
            <p:nvPr/>
          </p:nvCxnSpPr>
          <p:spPr>
            <a:xfrm flipH="1" flipV="1">
              <a:off x="6588224" y="2509301"/>
              <a:ext cx="621386" cy="50580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1" name="Conector de seta reta 70"/>
            <p:cNvCxnSpPr/>
            <p:nvPr/>
          </p:nvCxnSpPr>
          <p:spPr>
            <a:xfrm>
              <a:off x="2771800" y="2294285"/>
              <a:ext cx="3179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72" name="Grupo 71"/>
          <p:cNvGrpSpPr/>
          <p:nvPr/>
        </p:nvGrpSpPr>
        <p:grpSpPr>
          <a:xfrm rot="10800000">
            <a:off x="5436096" y="758786"/>
            <a:ext cx="3370312" cy="2176068"/>
            <a:chOff x="539552" y="692696"/>
            <a:chExt cx="8928992" cy="5472608"/>
          </a:xfrm>
        </p:grpSpPr>
        <p:sp>
          <p:nvSpPr>
            <p:cNvPr id="73" name="Nuvem 72"/>
            <p:cNvSpPr/>
            <p:nvPr/>
          </p:nvSpPr>
          <p:spPr>
            <a:xfrm>
              <a:off x="8316416" y="2294285"/>
              <a:ext cx="1152128" cy="1048310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 73"/>
            <p:cNvSpPr/>
            <p:nvPr/>
          </p:nvSpPr>
          <p:spPr>
            <a:xfrm>
              <a:off x="539552" y="692696"/>
              <a:ext cx="7236296" cy="5472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5" name="CaixaDeTexto 74"/>
            <p:cNvSpPr txBox="1"/>
            <p:nvPr/>
          </p:nvSpPr>
          <p:spPr>
            <a:xfrm>
              <a:off x="683568" y="764703"/>
              <a:ext cx="1584177" cy="92883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  <p:pic>
          <p:nvPicPr>
            <p:cNvPr id="76" name="Imagem 7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7767288" y="1756829"/>
              <a:ext cx="900608" cy="972107"/>
            </a:xfrm>
            <a:prstGeom prst="rect">
              <a:avLst/>
            </a:prstGeom>
          </p:spPr>
        </p:pic>
        <p:cxnSp>
          <p:nvCxnSpPr>
            <p:cNvPr id="77" name="Conector de seta reta 76"/>
            <p:cNvCxnSpPr/>
            <p:nvPr/>
          </p:nvCxnSpPr>
          <p:spPr>
            <a:xfrm>
              <a:off x="2771800" y="1556792"/>
              <a:ext cx="50040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pic>
          <p:nvPicPr>
            <p:cNvPr id="78" name="Picture 2" descr="Resultado de imagem para application form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68761"/>
              <a:ext cx="1656184" cy="1240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Retângulo 78"/>
            <p:cNvSpPr/>
            <p:nvPr/>
          </p:nvSpPr>
          <p:spPr>
            <a:xfrm>
              <a:off x="1115616" y="2780928"/>
              <a:ext cx="3140224" cy="22406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80" name="Imagem 7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5840" y="2369354"/>
              <a:ext cx="684076" cy="684076"/>
            </a:xfrm>
            <a:prstGeom prst="rect">
              <a:avLst/>
            </a:prstGeom>
          </p:spPr>
        </p:pic>
        <p:sp>
          <p:nvSpPr>
            <p:cNvPr id="81" name="Retângulo 80"/>
            <p:cNvSpPr/>
            <p:nvPr/>
          </p:nvSpPr>
          <p:spPr>
            <a:xfrm>
              <a:off x="4605501" y="3717032"/>
              <a:ext cx="3140224" cy="22406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82" name="Imagem 8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7002270" y="3032956"/>
              <a:ext cx="684076" cy="684076"/>
            </a:xfrm>
            <a:prstGeom prst="rect">
              <a:avLst/>
            </a:prstGeom>
          </p:spPr>
        </p:pic>
        <p:cxnSp>
          <p:nvCxnSpPr>
            <p:cNvPr id="83" name="Conector de seta reta 82"/>
            <p:cNvCxnSpPr/>
            <p:nvPr/>
          </p:nvCxnSpPr>
          <p:spPr>
            <a:xfrm>
              <a:off x="2771315" y="1763324"/>
              <a:ext cx="50040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4" name="Conector de seta reta 83"/>
            <p:cNvCxnSpPr/>
            <p:nvPr/>
          </p:nvCxnSpPr>
          <p:spPr>
            <a:xfrm flipH="1" flipV="1">
              <a:off x="6876256" y="949370"/>
              <a:ext cx="899592" cy="60742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5" name="Conector de seta reta 84"/>
            <p:cNvCxnSpPr/>
            <p:nvPr/>
          </p:nvCxnSpPr>
          <p:spPr>
            <a:xfrm>
              <a:off x="3563888" y="3032955"/>
              <a:ext cx="69195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6" name="Conector de seta reta 85"/>
            <p:cNvCxnSpPr/>
            <p:nvPr/>
          </p:nvCxnSpPr>
          <p:spPr>
            <a:xfrm>
              <a:off x="3563888" y="3595210"/>
              <a:ext cx="69195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7" name="Conector de seta reta 86"/>
            <p:cNvCxnSpPr/>
            <p:nvPr/>
          </p:nvCxnSpPr>
          <p:spPr>
            <a:xfrm flipH="1">
              <a:off x="3678616" y="3595210"/>
              <a:ext cx="586577" cy="61206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8" name="CaixaDeTexto 87"/>
            <p:cNvSpPr txBox="1"/>
            <p:nvPr/>
          </p:nvSpPr>
          <p:spPr>
            <a:xfrm>
              <a:off x="2458382" y="3428997"/>
              <a:ext cx="1082348" cy="91037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  <p:sp>
          <p:nvSpPr>
            <p:cNvPr id="89" name="CaixaDeTexto 88"/>
            <p:cNvSpPr txBox="1"/>
            <p:nvPr/>
          </p:nvSpPr>
          <p:spPr>
            <a:xfrm>
              <a:off x="2458382" y="2868764"/>
              <a:ext cx="1082348" cy="92883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  <p:sp>
          <p:nvSpPr>
            <p:cNvPr id="90" name="CaixaDeTexto 89"/>
            <p:cNvSpPr txBox="1"/>
            <p:nvPr/>
          </p:nvSpPr>
          <p:spPr>
            <a:xfrm>
              <a:off x="5768845" y="764939"/>
              <a:ext cx="1107410" cy="50382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  <p:sp>
          <p:nvSpPr>
            <p:cNvPr id="91" name="CaixaDeTexto 90"/>
            <p:cNvSpPr txBox="1"/>
            <p:nvPr/>
          </p:nvSpPr>
          <p:spPr>
            <a:xfrm>
              <a:off x="1259631" y="4482859"/>
              <a:ext cx="1584177" cy="92883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  <p:cxnSp>
          <p:nvCxnSpPr>
            <p:cNvPr id="92" name="Conector de seta reta 91"/>
            <p:cNvCxnSpPr/>
            <p:nvPr/>
          </p:nvCxnSpPr>
          <p:spPr>
            <a:xfrm>
              <a:off x="4939916" y="2520396"/>
              <a:ext cx="1011684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pic>
          <p:nvPicPr>
            <p:cNvPr id="93" name="Picture 2" descr="Resultado de imagem para application form ico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1600" y="2294285"/>
              <a:ext cx="636624" cy="4768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4" name="Conector de seta reta 93"/>
            <p:cNvCxnSpPr/>
            <p:nvPr/>
          </p:nvCxnSpPr>
          <p:spPr>
            <a:xfrm flipH="1" flipV="1">
              <a:off x="6588224" y="2509301"/>
              <a:ext cx="621386" cy="50580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5" name="Conector de seta reta 94"/>
            <p:cNvCxnSpPr/>
            <p:nvPr/>
          </p:nvCxnSpPr>
          <p:spPr>
            <a:xfrm>
              <a:off x="2771800" y="2294285"/>
              <a:ext cx="3179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96" name="Conector de seta reta 95"/>
          <p:cNvCxnSpPr/>
          <p:nvPr/>
        </p:nvCxnSpPr>
        <p:spPr>
          <a:xfrm>
            <a:off x="2582368" y="2318455"/>
            <a:ext cx="32664" cy="304661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7" name="Conector de seta reta 96"/>
          <p:cNvCxnSpPr/>
          <p:nvPr/>
        </p:nvCxnSpPr>
        <p:spPr>
          <a:xfrm flipV="1">
            <a:off x="2824032" y="1286819"/>
            <a:ext cx="3699261" cy="407824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1" name="Conector de seta reta 100"/>
          <p:cNvCxnSpPr/>
          <p:nvPr/>
        </p:nvCxnSpPr>
        <p:spPr>
          <a:xfrm flipH="1">
            <a:off x="2722386" y="1118409"/>
            <a:ext cx="3884856" cy="10941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3" name="CaixaDeTexto 102"/>
          <p:cNvSpPr txBox="1"/>
          <p:nvPr/>
        </p:nvSpPr>
        <p:spPr>
          <a:xfrm>
            <a:off x="5505794" y="4598925"/>
            <a:ext cx="203499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REDE GENÉRICA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467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 que podemos fazer com virtualização?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- Ter vários computadores independentes utilizando o mesmo hardware.</a:t>
            </a:r>
          </a:p>
          <a:p>
            <a:r>
              <a:rPr lang="pt-BR" dirty="0"/>
              <a:t>- Salvar e replicar computadores como se fossem arquivos.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1886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Como a virtualização pode me ajudar hoje?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- Experimentar outro Sistema Operacional sem correr o risco de corromper seu sistema atual.</a:t>
            </a:r>
          </a:p>
          <a:p>
            <a:r>
              <a:rPr lang="pt-BR" dirty="0"/>
              <a:t>- Acessar sites não confiáveis com tranquilidade.</a:t>
            </a:r>
          </a:p>
          <a:p>
            <a:r>
              <a:rPr lang="pt-BR" dirty="0"/>
              <a:t>- Utilizar sistemas que obrigam o </a:t>
            </a:r>
            <a:r>
              <a:rPr lang="pt-BR" dirty="0" err="1"/>
              <a:t>usuario</a:t>
            </a:r>
            <a:r>
              <a:rPr lang="pt-BR" dirty="0"/>
              <a:t> a instalar softwares de terceiros (Bancos</a:t>
            </a:r>
            <a:r>
              <a:rPr lang="pt-BR" dirty="0" smtClean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8063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Como a virtualização pode me ajudar hoje?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- </a:t>
            </a:r>
            <a:r>
              <a:rPr lang="pt-BR" dirty="0"/>
              <a:t>Configurar um ambiente para proposito específico (ex. desenvolvimento) e ser capaz de salvar esse estado. </a:t>
            </a:r>
          </a:p>
          <a:p>
            <a:r>
              <a:rPr lang="pt-BR" dirty="0"/>
              <a:t>- Executar softwares disponíveis apenas em outro sistema operacional.</a:t>
            </a:r>
          </a:p>
          <a:p>
            <a:r>
              <a:rPr lang="pt-BR" dirty="0"/>
              <a:t>- Diminuir o tempo de configuração de um novo computador ou novo HD.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9665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Como a virtualização pode ajudar minha organização?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- Economizar:</a:t>
            </a:r>
          </a:p>
          <a:p>
            <a:pPr lvl="1"/>
            <a:r>
              <a:rPr lang="pt-BR" dirty="0"/>
              <a:t>Espaço físico</a:t>
            </a:r>
          </a:p>
          <a:p>
            <a:pPr lvl="1"/>
            <a:r>
              <a:rPr lang="pt-BR" dirty="0"/>
              <a:t>Energia </a:t>
            </a:r>
            <a:r>
              <a:rPr lang="pt-BR" dirty="0" err="1"/>
              <a:t>eletrica</a:t>
            </a:r>
            <a:endParaRPr lang="pt-BR" dirty="0"/>
          </a:p>
          <a:p>
            <a:pPr lvl="1"/>
            <a:r>
              <a:rPr lang="pt-BR" dirty="0"/>
              <a:t>Custos de hardware (Nobreak, switches, </a:t>
            </a:r>
            <a:r>
              <a:rPr lang="pt-BR" dirty="0" err="1"/>
              <a:t>paineis</a:t>
            </a:r>
            <a:r>
              <a:rPr lang="pt-BR" dirty="0"/>
              <a:t>...)</a:t>
            </a:r>
          </a:p>
          <a:p>
            <a:pPr lvl="1"/>
            <a:r>
              <a:rPr lang="pt-BR" dirty="0"/>
              <a:t>Garantia</a:t>
            </a:r>
          </a:p>
          <a:p>
            <a:r>
              <a:rPr lang="pt-BR" dirty="0"/>
              <a:t>- Aumento da disponibilidade dos sistemas (</a:t>
            </a:r>
            <a:r>
              <a:rPr lang="pt-BR" dirty="0" err="1"/>
              <a:t>Redundancia</a:t>
            </a:r>
            <a:r>
              <a:rPr lang="pt-BR" dirty="0"/>
              <a:t> e </a:t>
            </a:r>
            <a:r>
              <a:rPr lang="pt-BR" dirty="0" err="1"/>
              <a:t>failover</a:t>
            </a:r>
            <a:r>
              <a:rPr lang="pt-BR" dirty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8922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Como a virtualização pode ajudar minha organização?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- </a:t>
            </a:r>
            <a:r>
              <a:rPr lang="pt-BR" dirty="0"/>
              <a:t>Simular um projeto de rede antes de implementá-lo.</a:t>
            </a:r>
          </a:p>
          <a:p>
            <a:r>
              <a:rPr lang="pt-BR" dirty="0"/>
              <a:t>- Manter uma imagem básica pronta para novos funcionários.</a:t>
            </a:r>
          </a:p>
          <a:p>
            <a:r>
              <a:rPr lang="pt-BR" dirty="0"/>
              <a:t>- Manter imagens para diversos projetos </a:t>
            </a:r>
            <a:r>
              <a:rPr lang="pt-BR" dirty="0" smtClean="0"/>
              <a:t>heterogêneos.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4942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Como a virtualização pode ajudar minha organização?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- Criar ambientes de teste fiéis aos de produção.</a:t>
            </a:r>
          </a:p>
          <a:p>
            <a:r>
              <a:rPr lang="pt-BR" dirty="0"/>
              <a:t>- Diminuir o tempo de recuperação em caso de desastres.</a:t>
            </a:r>
          </a:p>
          <a:p>
            <a:r>
              <a:rPr lang="pt-BR" dirty="0"/>
              <a:t>- Facilitar a migração e expansão de hardware.</a:t>
            </a:r>
          </a:p>
        </p:txBody>
      </p:sp>
    </p:spTree>
    <p:extLst>
      <p:ext uri="{BB962C8B-B14F-4D97-AF65-F5344CB8AC3E}">
        <p14:creationId xmlns:p14="http://schemas.microsoft.com/office/powerpoint/2010/main" val="2976607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Nuvem 43"/>
          <p:cNvSpPr/>
          <p:nvPr/>
        </p:nvSpPr>
        <p:spPr>
          <a:xfrm>
            <a:off x="8316416" y="2294285"/>
            <a:ext cx="1152128" cy="104831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539552" y="692696"/>
            <a:ext cx="7236296" cy="547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83568" y="764704"/>
            <a:ext cx="158417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 smtClean="0"/>
              <a:t>HOST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775848" y="2060847"/>
            <a:ext cx="900608" cy="972107"/>
          </a:xfrm>
          <a:prstGeom prst="rect">
            <a:avLst/>
          </a:prstGeom>
        </p:spPr>
      </p:pic>
      <p:cxnSp>
        <p:nvCxnSpPr>
          <p:cNvPr id="19" name="Conector de seta reta 18"/>
          <p:cNvCxnSpPr/>
          <p:nvPr/>
        </p:nvCxnSpPr>
        <p:spPr>
          <a:xfrm>
            <a:off x="2771800" y="1556792"/>
            <a:ext cx="500404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026" name="Picture 2" descr="Resultado de imagem para application form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268761"/>
            <a:ext cx="1656184" cy="1240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tângulo 23"/>
          <p:cNvSpPr/>
          <p:nvPr/>
        </p:nvSpPr>
        <p:spPr>
          <a:xfrm>
            <a:off x="1115616" y="2780928"/>
            <a:ext cx="3140224" cy="2240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840" y="2369354"/>
            <a:ext cx="684076" cy="684076"/>
          </a:xfrm>
          <a:prstGeom prst="rect">
            <a:avLst/>
          </a:prstGeom>
        </p:spPr>
      </p:pic>
      <p:sp>
        <p:nvSpPr>
          <p:cNvPr id="26" name="Retângulo 25"/>
          <p:cNvSpPr/>
          <p:nvPr/>
        </p:nvSpPr>
        <p:spPr>
          <a:xfrm>
            <a:off x="4605501" y="3717032"/>
            <a:ext cx="3140224" cy="2240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002270" y="3032956"/>
            <a:ext cx="684076" cy="684076"/>
          </a:xfrm>
          <a:prstGeom prst="rect">
            <a:avLst/>
          </a:prstGeom>
        </p:spPr>
      </p:pic>
      <p:cxnSp>
        <p:nvCxnSpPr>
          <p:cNvPr id="28" name="Conector de seta reta 27"/>
          <p:cNvCxnSpPr/>
          <p:nvPr/>
        </p:nvCxnSpPr>
        <p:spPr>
          <a:xfrm>
            <a:off x="2771800" y="2060848"/>
            <a:ext cx="500404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 flipH="1" flipV="1">
            <a:off x="6876256" y="949370"/>
            <a:ext cx="899592" cy="6074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>
            <a:off x="3563888" y="3032955"/>
            <a:ext cx="6919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>
            <a:off x="3563888" y="3595210"/>
            <a:ext cx="6919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 flipH="1">
            <a:off x="3678616" y="3595210"/>
            <a:ext cx="586577" cy="6120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9" name="CaixaDeTexto 38"/>
          <p:cNvSpPr txBox="1"/>
          <p:nvPr/>
        </p:nvSpPr>
        <p:spPr>
          <a:xfrm>
            <a:off x="2458382" y="3410544"/>
            <a:ext cx="108234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 err="1" smtClean="0"/>
              <a:t>Loopback</a:t>
            </a:r>
            <a:endParaRPr lang="pt-BR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2458382" y="2868764"/>
            <a:ext cx="108234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 err="1" smtClean="0"/>
              <a:t>Guest</a:t>
            </a:r>
            <a:r>
              <a:rPr lang="pt-BR" dirty="0" smtClean="0"/>
              <a:t> IP</a:t>
            </a:r>
            <a:endParaRPr lang="pt-BR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5768844" y="764939"/>
            <a:ext cx="108234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 err="1" smtClean="0"/>
              <a:t>Loopback</a:t>
            </a:r>
            <a:endParaRPr lang="pt-BR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1259632" y="4482858"/>
            <a:ext cx="158417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 smtClean="0"/>
              <a:t>GUEST</a:t>
            </a:r>
            <a:endParaRPr lang="pt-BR" dirty="0"/>
          </a:p>
        </p:txBody>
      </p:sp>
      <p:sp>
        <p:nvSpPr>
          <p:cNvPr id="48" name="CaixaDeTexto 47"/>
          <p:cNvSpPr txBox="1"/>
          <p:nvPr/>
        </p:nvSpPr>
        <p:spPr>
          <a:xfrm>
            <a:off x="3238340" y="861724"/>
            <a:ext cx="203499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NÃO CONECTADO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246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Nuvem 43"/>
          <p:cNvSpPr/>
          <p:nvPr/>
        </p:nvSpPr>
        <p:spPr>
          <a:xfrm>
            <a:off x="8316416" y="2294285"/>
            <a:ext cx="1152128" cy="104831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539552" y="692696"/>
            <a:ext cx="7236296" cy="547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83568" y="764704"/>
            <a:ext cx="158417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 smtClean="0"/>
              <a:t>HOST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775848" y="2060847"/>
            <a:ext cx="900608" cy="972107"/>
          </a:xfrm>
          <a:prstGeom prst="rect">
            <a:avLst/>
          </a:prstGeom>
        </p:spPr>
      </p:pic>
      <p:cxnSp>
        <p:nvCxnSpPr>
          <p:cNvPr id="19" name="Conector de seta reta 18"/>
          <p:cNvCxnSpPr/>
          <p:nvPr/>
        </p:nvCxnSpPr>
        <p:spPr>
          <a:xfrm>
            <a:off x="2771800" y="1556792"/>
            <a:ext cx="500404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026" name="Picture 2" descr="Resultado de imagem para application form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268761"/>
            <a:ext cx="1656184" cy="1240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tângulo 23"/>
          <p:cNvSpPr/>
          <p:nvPr/>
        </p:nvSpPr>
        <p:spPr>
          <a:xfrm>
            <a:off x="1115616" y="2780928"/>
            <a:ext cx="3140224" cy="2240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840" y="2369354"/>
            <a:ext cx="684076" cy="684076"/>
          </a:xfrm>
          <a:prstGeom prst="rect">
            <a:avLst/>
          </a:prstGeom>
        </p:spPr>
      </p:pic>
      <p:sp>
        <p:nvSpPr>
          <p:cNvPr id="26" name="Retângulo 25"/>
          <p:cNvSpPr/>
          <p:nvPr/>
        </p:nvSpPr>
        <p:spPr>
          <a:xfrm>
            <a:off x="4605501" y="3717032"/>
            <a:ext cx="3140224" cy="2240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002270" y="3032956"/>
            <a:ext cx="684076" cy="684076"/>
          </a:xfrm>
          <a:prstGeom prst="rect">
            <a:avLst/>
          </a:prstGeom>
        </p:spPr>
      </p:pic>
      <p:cxnSp>
        <p:nvCxnSpPr>
          <p:cNvPr id="28" name="Conector de seta reta 27"/>
          <p:cNvCxnSpPr/>
          <p:nvPr/>
        </p:nvCxnSpPr>
        <p:spPr>
          <a:xfrm>
            <a:off x="2771800" y="2060848"/>
            <a:ext cx="500404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 flipH="1" flipV="1">
            <a:off x="6876256" y="949370"/>
            <a:ext cx="899592" cy="6074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>
            <a:off x="3563888" y="3032955"/>
            <a:ext cx="6919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>
            <a:off x="3563888" y="3595210"/>
            <a:ext cx="6919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 flipH="1">
            <a:off x="3678616" y="3595210"/>
            <a:ext cx="586577" cy="6120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9" name="CaixaDeTexto 38"/>
          <p:cNvSpPr txBox="1"/>
          <p:nvPr/>
        </p:nvSpPr>
        <p:spPr>
          <a:xfrm>
            <a:off x="2458382" y="3410544"/>
            <a:ext cx="108234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 err="1" smtClean="0"/>
              <a:t>Loopback</a:t>
            </a:r>
            <a:endParaRPr lang="pt-BR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2458382" y="2868764"/>
            <a:ext cx="108234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 err="1" smtClean="0"/>
              <a:t>Guest</a:t>
            </a:r>
            <a:r>
              <a:rPr lang="pt-BR" dirty="0" smtClean="0"/>
              <a:t> IP</a:t>
            </a:r>
            <a:endParaRPr lang="pt-BR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5768844" y="764939"/>
            <a:ext cx="108234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 err="1" smtClean="0"/>
              <a:t>Loopback</a:t>
            </a:r>
            <a:endParaRPr lang="pt-BR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1259632" y="4482858"/>
            <a:ext cx="158417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 smtClean="0"/>
              <a:t>GUEST</a:t>
            </a:r>
            <a:endParaRPr lang="pt-BR" dirty="0"/>
          </a:p>
        </p:txBody>
      </p:sp>
      <p:sp>
        <p:nvSpPr>
          <p:cNvPr id="48" name="CaixaDeTexto 47"/>
          <p:cNvSpPr txBox="1"/>
          <p:nvPr/>
        </p:nvSpPr>
        <p:spPr>
          <a:xfrm>
            <a:off x="3238340" y="861724"/>
            <a:ext cx="203499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NAT</a:t>
            </a:r>
            <a:endParaRPr lang="pt-BR" dirty="0"/>
          </a:p>
        </p:txBody>
      </p:sp>
      <p:cxnSp>
        <p:nvCxnSpPr>
          <p:cNvPr id="22" name="Conector de seta reta 21"/>
          <p:cNvCxnSpPr/>
          <p:nvPr/>
        </p:nvCxnSpPr>
        <p:spPr>
          <a:xfrm>
            <a:off x="4939916" y="2520396"/>
            <a:ext cx="101168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33" name="Picture 2" descr="Resultado de imagem para application form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600" y="1772816"/>
            <a:ext cx="636624" cy="998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168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258</Words>
  <Application>Microsoft Office PowerPoint</Application>
  <PresentationFormat>Apresentação na tela (4:3)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6" baseType="lpstr">
      <vt:lpstr>Arial</vt:lpstr>
      <vt:lpstr>Calibri</vt:lpstr>
      <vt:lpstr>Tema do Office</vt:lpstr>
      <vt:lpstr>Virtualização de ambientes</vt:lpstr>
      <vt:lpstr>O que podemos fazer com virtualização?</vt:lpstr>
      <vt:lpstr>Como a virtualização pode me ajudar hoje?</vt:lpstr>
      <vt:lpstr>Como a virtualização pode me ajudar hoje?</vt:lpstr>
      <vt:lpstr>Como a virtualização pode ajudar minha organização? </vt:lpstr>
      <vt:lpstr>Como a virtualização pode ajudar minha organização? </vt:lpstr>
      <vt:lpstr>Como a virtualização pode ajudar minha organização?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Camilla Cristine de S. Oliveira</dc:creator>
  <cp:lastModifiedBy>Rafael Henrique Santos Soares</cp:lastModifiedBy>
  <cp:revision>6</cp:revision>
  <dcterms:created xsi:type="dcterms:W3CDTF">2016-06-01T00:47:10Z</dcterms:created>
  <dcterms:modified xsi:type="dcterms:W3CDTF">2016-06-01T21:02:55Z</dcterms:modified>
</cp:coreProperties>
</file>