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45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51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47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3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623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82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796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54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46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23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63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31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23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77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2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6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62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9469-15DE-4145-8688-214E99E7C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BR" sz="4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4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Deriving insights from Brazilian investment funds via Data Science </a:t>
            </a:r>
            <a:endParaRPr lang="pt-BR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EF1B9-5B2B-4399-871C-F6B643802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Rafael Y. Imai</a:t>
            </a:r>
          </a:p>
        </p:txBody>
      </p:sp>
    </p:spTree>
    <p:extLst>
      <p:ext uri="{BB962C8B-B14F-4D97-AF65-F5344CB8AC3E}">
        <p14:creationId xmlns:p14="http://schemas.microsoft.com/office/powerpoint/2010/main" val="22885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0FFED0-7D29-4334-A39B-F0E064AF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234" y="545122"/>
            <a:ext cx="5392957" cy="1752599"/>
          </a:xfrm>
        </p:spPr>
        <p:txBody>
          <a:bodyPr>
            <a:normAutofit fontScale="90000"/>
          </a:bodyPr>
          <a:lstStyle/>
          <a:p>
            <a:r>
              <a:rPr lang="pt-BR" dirty="0"/>
              <a:t>More </a:t>
            </a:r>
            <a:r>
              <a:rPr lang="pt-BR" dirty="0" err="1"/>
              <a:t>and</a:t>
            </a:r>
            <a:r>
              <a:rPr lang="pt-BR" dirty="0"/>
              <a:t> more </a:t>
            </a:r>
            <a:r>
              <a:rPr lang="pt-BR" dirty="0" err="1"/>
              <a:t>assets</a:t>
            </a:r>
            <a:r>
              <a:rPr lang="pt-BR" dirty="0"/>
              <a:t> are </a:t>
            </a:r>
            <a:r>
              <a:rPr lang="pt-BR" dirty="0" err="1"/>
              <a:t>managed</a:t>
            </a:r>
            <a:r>
              <a:rPr lang="pt-BR" dirty="0"/>
              <a:t> via </a:t>
            </a:r>
            <a:r>
              <a:rPr lang="pt-BR" dirty="0" err="1"/>
              <a:t>investment</a:t>
            </a:r>
            <a:r>
              <a:rPr lang="pt-BR" dirty="0"/>
              <a:t> </a:t>
            </a:r>
            <a:r>
              <a:rPr lang="pt-BR" dirty="0" err="1"/>
              <a:t>funds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3BF4C-8803-4071-952A-0962E40E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218627"/>
            <a:ext cx="6277851" cy="3210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2245FC-5818-46A9-B14A-AF4AF2E2C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023" y="3476632"/>
            <a:ext cx="7116168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6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3074-E992-4C08-A62D-E4103813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679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</TotalTime>
  <Words>24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Parallax</vt:lpstr>
      <vt:lpstr>  Deriving insights from Brazilian investment funds via Data Science </vt:lpstr>
      <vt:lpstr>More and more assets are managed via investment funds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Deriving insights from Brazilian investment funds via Data Science </dc:title>
  <dc:creator>rafael imai</dc:creator>
  <cp:lastModifiedBy>rafael imai</cp:lastModifiedBy>
  <cp:revision>2</cp:revision>
  <dcterms:created xsi:type="dcterms:W3CDTF">2021-05-04T03:14:08Z</dcterms:created>
  <dcterms:modified xsi:type="dcterms:W3CDTF">2021-05-04T03:17:40Z</dcterms:modified>
</cp:coreProperties>
</file>