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73" r:id="rId12"/>
    <p:sldId id="265" r:id="rId13"/>
    <p:sldId id="267" r:id="rId14"/>
    <p:sldId id="268" r:id="rId15"/>
    <p:sldId id="266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062C-0950-44E1-8EEF-9B303C51E271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810B-3808-4FFD-BD6E-C0431F15B2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17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062C-0950-44E1-8EEF-9B303C51E271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810B-3808-4FFD-BD6E-C0431F15B2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459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062C-0950-44E1-8EEF-9B303C51E271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810B-3808-4FFD-BD6E-C0431F15B2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626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062C-0950-44E1-8EEF-9B303C51E271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810B-3808-4FFD-BD6E-C0431F15B2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523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062C-0950-44E1-8EEF-9B303C51E271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810B-3808-4FFD-BD6E-C0431F15B2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73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062C-0950-44E1-8EEF-9B303C51E271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810B-3808-4FFD-BD6E-C0431F15B2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164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062C-0950-44E1-8EEF-9B303C51E271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810B-3808-4FFD-BD6E-C0431F15B2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520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062C-0950-44E1-8EEF-9B303C51E271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810B-3808-4FFD-BD6E-C0431F15B2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03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062C-0950-44E1-8EEF-9B303C51E271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810B-3808-4FFD-BD6E-C0431F15B2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45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062C-0950-44E1-8EEF-9B303C51E271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810B-3808-4FFD-BD6E-C0431F15B2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657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062C-0950-44E1-8EEF-9B303C51E271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810B-3808-4FFD-BD6E-C0431F15B2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129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F6D062C-0950-44E1-8EEF-9B303C51E271}" type="datetimeFigureOut">
              <a:rPr lang="en-ID" smtClean="0"/>
              <a:t>02/01/2023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DE5810B-3808-4FFD-BD6E-C0431F15B2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733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E57E-2694-FB00-9E29-464A0D69A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MyContact</a:t>
            </a:r>
            <a:r>
              <a:rPr lang="en-US" dirty="0"/>
              <a:t> Apps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C9D6DC8-CF1C-9403-7147-47AC13AEA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Pemprograman</a:t>
            </a:r>
            <a:r>
              <a:rPr lang="en-US" dirty="0"/>
              <a:t> Mobile 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11035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7860-CE9B-150E-72E8-641A8803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Kontak</a:t>
            </a:r>
            <a:r>
              <a:rPr lang="en-US" dirty="0"/>
              <a:t> (PHP)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31715-A98C-C34E-7D3E-BC0F30E1A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E9A67-19DE-241B-02EE-F7CE5A8FC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1" t="9599" r="35819" b="15698"/>
          <a:stretch/>
        </p:blipFill>
        <p:spPr>
          <a:xfrm>
            <a:off x="3869268" y="873253"/>
            <a:ext cx="731520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8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2FC1-437E-376A-A637-BDD1168E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File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F5244-48E7-A750-D7B1-2BF36F28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8389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D389-0EFF-6E81-CB9F-8D9BA5DA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MainActivity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SplashScreen</a:t>
            </a:r>
            <a:r>
              <a:rPr lang="en-US" dirty="0"/>
              <a:t> pada project </a:t>
            </a:r>
            <a:r>
              <a:rPr lang="en-US" dirty="0" err="1"/>
              <a:t>ini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0F95-EBF9-0321-B7CE-96891813D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E33BF-8404-45DF-EAC2-7A53642CC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14" t="18782" r="9385" b="6514"/>
          <a:stretch/>
        </p:blipFill>
        <p:spPr>
          <a:xfrm>
            <a:off x="3869267" y="873252"/>
            <a:ext cx="7315201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2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8A34-4B62-F498-1FD3-4AEE2D68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TampilSemua</a:t>
            </a:r>
            <a:r>
              <a:rPr lang="en-US" dirty="0"/>
              <a:t> Activity)</a:t>
            </a:r>
            <a:br>
              <a:rPr lang="en-US" dirty="0"/>
            </a:b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kontak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304E6-F365-5A30-AC39-92C3ECCE8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6B74D-3EA4-8895-FCAA-AB0BBD72C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51" t="12582" r="7049" b="10582"/>
          <a:stretch/>
        </p:blipFill>
        <p:spPr>
          <a:xfrm>
            <a:off x="3869268" y="864108"/>
            <a:ext cx="7315200" cy="526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78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34CF-E133-7B23-28D7-6B38DE60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</a:t>
            </a:r>
            <a:r>
              <a:rPr lang="en-US" dirty="0" err="1"/>
              <a:t>Tambah</a:t>
            </a:r>
            <a:r>
              <a:rPr lang="en-US" dirty="0"/>
              <a:t> Activity)</a:t>
            </a:r>
            <a:br>
              <a:rPr lang="en-US" dirty="0"/>
            </a:b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database dan juga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mengupdate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8AE2-AC10-B845-A47F-F2997AE7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C6C67-75CF-21C6-8921-B012CFD6E4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36" t="10473" r="8264" b="10582"/>
          <a:stretch/>
        </p:blipFill>
        <p:spPr>
          <a:xfrm>
            <a:off x="3869268" y="864108"/>
            <a:ext cx="7315200" cy="541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0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EB72-5602-39FB-3DFB-0F7ED083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Tampil</a:t>
            </a:r>
            <a:r>
              <a:rPr lang="en-US" dirty="0"/>
              <a:t> Activity)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kontak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F55F-8958-E980-BE09-AD4622001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7244C-887C-2510-D0B1-50D9803EB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35" t="10910" r="8264" b="10144"/>
          <a:stretch/>
        </p:blipFill>
        <p:spPr>
          <a:xfrm>
            <a:off x="3869268" y="873252"/>
            <a:ext cx="7315200" cy="541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76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76F3-3FB9-7C52-E27E-A61F11D2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(Request Handler)</a:t>
            </a:r>
            <a:br>
              <a:rPr lang="en-US" dirty="0"/>
            </a:b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menghubungakan</a:t>
            </a:r>
            <a:r>
              <a:rPr lang="en-US" dirty="0"/>
              <a:t> Android Studio </a:t>
            </a:r>
            <a:r>
              <a:rPr lang="en-US" dirty="0" err="1"/>
              <a:t>ke</a:t>
            </a:r>
            <a:r>
              <a:rPr lang="en-US" dirty="0"/>
              <a:t> API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httpRequest</a:t>
            </a:r>
            <a:r>
              <a:rPr lang="en-US" dirty="0"/>
              <a:t> retrofit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D10C-DA57-1C2D-D54F-0F1A8ECB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BE401-549A-9416-CE88-43E0D5F60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35" t="10910" r="8264" b="11019"/>
          <a:stretch/>
        </p:blipFill>
        <p:spPr>
          <a:xfrm>
            <a:off x="3869268" y="749508"/>
            <a:ext cx="7315200" cy="535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69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1BD3-75A3-ECD9-1C92-3A23A959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(File </a:t>
            </a:r>
            <a:r>
              <a:rPr lang="en-US" dirty="0" err="1"/>
              <a:t>Konfigurasi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berisi</a:t>
            </a:r>
            <a:r>
              <a:rPr lang="en-US" dirty="0"/>
              <a:t> string-string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pengkodingan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07C60-C7FA-B12D-4F14-0BA1E3D2B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DF9A6-C794-19E2-1031-E8296428F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68" t="10692" r="9632" b="14606"/>
          <a:stretch/>
        </p:blipFill>
        <p:spPr>
          <a:xfrm>
            <a:off x="3869268" y="873252"/>
            <a:ext cx="731520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99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DD36-F4E0-8834-98E4-CDED6CEA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Terimakasih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2B94-C224-A99C-A3C4-4ADE58DCD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4621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2B00-91B8-CE77-8E95-32CE77CA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MyContact</a:t>
            </a:r>
            <a:r>
              <a:rPr lang="en-US" dirty="0"/>
              <a:t> Apps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BC653-60AD-C1D9-0A70-A9A8A6CB8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MyContact</a:t>
            </a:r>
            <a:r>
              <a:rPr lang="en-US" dirty="0"/>
              <a:t> Apps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email, no telephone dan juga </a:t>
            </a:r>
            <a:r>
              <a:rPr lang="en-US" dirty="0" err="1"/>
              <a:t>alamat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929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4CD2-E12C-27CD-452D-435B402B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0EA1A7-413D-0FC8-C9A5-2895A2028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69" y="1754780"/>
            <a:ext cx="1543424" cy="3348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54FEE2-D013-3DD1-D46C-30BA2BE68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354" y="1754776"/>
            <a:ext cx="1543424" cy="3348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13138B-18B0-CF5F-9B3E-090CF548B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023" y="1754777"/>
            <a:ext cx="1543423" cy="3348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1316DF-A431-C5D8-393E-679FBDAC94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687" y="1754780"/>
            <a:ext cx="1543422" cy="33484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5868B8-A81D-C7F5-2D15-28DF3FE3FBE5}"/>
              </a:ext>
            </a:extLst>
          </p:cNvPr>
          <p:cNvSpPr txBox="1"/>
          <p:nvPr/>
        </p:nvSpPr>
        <p:spPr>
          <a:xfrm>
            <a:off x="4526516" y="1379095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/>
              <a:t>SplashScreen</a:t>
            </a:r>
            <a:endParaRPr lang="en-ID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0EEA22-C9AC-9270-8873-1A9444EE5EF3}"/>
              </a:ext>
            </a:extLst>
          </p:cNvPr>
          <p:cNvSpPr txBox="1"/>
          <p:nvPr/>
        </p:nvSpPr>
        <p:spPr>
          <a:xfrm>
            <a:off x="6228752" y="1379095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/>
              <a:t>Tambah</a:t>
            </a:r>
            <a:r>
              <a:rPr lang="en-US" sz="1100" b="1" dirty="0"/>
              <a:t> </a:t>
            </a:r>
            <a:r>
              <a:rPr lang="en-US" sz="1100" b="1" dirty="0" err="1"/>
              <a:t>Kontak</a:t>
            </a:r>
            <a:endParaRPr lang="en-ID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EF83A4-2A6E-A692-BF94-E0B67E532D9D}"/>
              </a:ext>
            </a:extLst>
          </p:cNvPr>
          <p:cNvSpPr txBox="1"/>
          <p:nvPr/>
        </p:nvSpPr>
        <p:spPr>
          <a:xfrm>
            <a:off x="8156858" y="1379095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/>
              <a:t>ViewScreen</a:t>
            </a:r>
            <a:endParaRPr lang="en-ID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45B01D-0BDD-A5D7-3548-9E6F66DA5EA4}"/>
              </a:ext>
            </a:extLst>
          </p:cNvPr>
          <p:cNvSpPr txBox="1"/>
          <p:nvPr/>
        </p:nvSpPr>
        <p:spPr>
          <a:xfrm>
            <a:off x="9638023" y="1379095"/>
            <a:ext cx="1425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Detail &amp; Edit </a:t>
            </a:r>
            <a:r>
              <a:rPr lang="en-US" sz="1100" b="1" dirty="0" err="1"/>
              <a:t>Kontak</a:t>
            </a:r>
            <a:endParaRPr lang="en-ID" sz="1100" b="1" dirty="0"/>
          </a:p>
        </p:txBody>
      </p:sp>
    </p:spTree>
    <p:extLst>
      <p:ext uri="{BB962C8B-B14F-4D97-AF65-F5344CB8AC3E}">
        <p14:creationId xmlns:p14="http://schemas.microsoft.com/office/powerpoint/2010/main" val="11959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515A-E2A0-B632-D56F-8E77D4DD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File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6B91-11C3-5C8B-4DBB-0411275CB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672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BBD8-FE11-E6FE-B4B8-14B19A6A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Connector (PHP)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3340F7-84CB-751E-04FD-324AF560A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488D3F-20EB-BE28-5C6C-AE96E19F3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7" t="9791" r="36694" b="12741"/>
          <a:stretch/>
        </p:blipFill>
        <p:spPr>
          <a:xfrm>
            <a:off x="3869268" y="864109"/>
            <a:ext cx="7315200" cy="51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3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E5EF-3B24-8507-0859-91F5C3C5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item (PHP)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B8ACAC-B76D-F5C5-0921-7A2DDD0D5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1FE6AD-C597-C842-07B0-20CE79DE8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2" t="9380" r="36558" b="15917"/>
          <a:stretch/>
        </p:blipFill>
        <p:spPr>
          <a:xfrm>
            <a:off x="3869268" y="864109"/>
            <a:ext cx="731520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2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F473-966D-6DF4-5835-FAD0F846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(PHP)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66A5D-6E6D-0661-88CE-968886AD0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D0B75-FE57-2D11-2C24-F6B10CCD9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5" t="10035" r="30656" b="12715"/>
          <a:stretch/>
        </p:blipFill>
        <p:spPr>
          <a:xfrm>
            <a:off x="3869268" y="864108"/>
            <a:ext cx="7315200" cy="51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9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EFF8-D2F3-033C-6497-A95E1A3C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Kontak</a:t>
            </a:r>
            <a:r>
              <a:rPr lang="en-US" dirty="0"/>
              <a:t> (PHP)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FE281-6BCD-AB3A-D075-FB048DCF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67520-6201-07F8-4F49-C5C3BD31B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3" t="9228" r="35957" b="16070"/>
          <a:stretch/>
        </p:blipFill>
        <p:spPr>
          <a:xfrm>
            <a:off x="3869267" y="864109"/>
            <a:ext cx="7315199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5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0C78-9FFB-8104-E743-1207FA3E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err="1"/>
              <a:t>Kontak</a:t>
            </a:r>
            <a:br>
              <a:rPr lang="en-US" dirty="0"/>
            </a:br>
            <a:r>
              <a:rPr lang="en-US" dirty="0"/>
              <a:t>(PHP)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57FC-3DD0-5C9B-7F00-FB2F730BE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0EF91-CBCD-D268-20AD-5C734728D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6" t="9599" r="35944" b="15698"/>
          <a:stretch/>
        </p:blipFill>
        <p:spPr>
          <a:xfrm>
            <a:off x="3869268" y="864109"/>
            <a:ext cx="731520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2716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57</TotalTime>
  <Words>171</Words>
  <Application>Microsoft Office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Corbel</vt:lpstr>
      <vt:lpstr>Wingdings 2</vt:lpstr>
      <vt:lpstr>Frame</vt:lpstr>
      <vt:lpstr>MyContact Apps</vt:lpstr>
      <vt:lpstr>MyContact Apps</vt:lpstr>
      <vt:lpstr>Design</vt:lpstr>
      <vt:lpstr>PHP File</vt:lpstr>
      <vt:lpstr>Connector (PHP)</vt:lpstr>
      <vt:lpstr>Menampilkan semua item (PHP)</vt:lpstr>
      <vt:lpstr>Menampilkan Kontak Tertentu (PHP)</vt:lpstr>
      <vt:lpstr>Hapus Kontak (PHP)</vt:lpstr>
      <vt:lpstr>Update Kontak (PHP)</vt:lpstr>
      <vt:lpstr>Tambah Kontak (PHP)</vt:lpstr>
      <vt:lpstr>Android File</vt:lpstr>
      <vt:lpstr>(MainActivity) digunakan untuk menampilkan SplashScreen pada project ini.</vt:lpstr>
      <vt:lpstr>(TampilSemua Activity) menampilkan semua kontak yang sudah dibuat. </vt:lpstr>
      <vt:lpstr>(Tambah Activity) untuk menambahkan kontak kedalam database dan juga untuk mengupdate datanya.</vt:lpstr>
      <vt:lpstr>(Tampil Activity) berisi tentang informasi kontak yang dipilih yang sudah tersimpan.</vt:lpstr>
      <vt:lpstr>(Request Handler) digunakan untuk menghubungakan Android Studio ke API menggunakan httpRequest retrofit </vt:lpstr>
      <vt:lpstr>(File Konfigurasi) berisi string-string untuk memudahkan dalam pengkodingan.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MyContact Apps</dc:title>
  <dc:creator>Muhammad Luthfi</dc:creator>
  <cp:lastModifiedBy>Muhammad Luthfi</cp:lastModifiedBy>
  <cp:revision>3</cp:revision>
  <dcterms:created xsi:type="dcterms:W3CDTF">2023-01-02T12:11:54Z</dcterms:created>
  <dcterms:modified xsi:type="dcterms:W3CDTF">2023-01-02T13:08:58Z</dcterms:modified>
</cp:coreProperties>
</file>