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89" r:id="rId3"/>
    <p:sldId id="261" r:id="rId4"/>
    <p:sldId id="295" r:id="rId5"/>
    <p:sldId id="282" r:id="rId6"/>
    <p:sldId id="269" r:id="rId7"/>
    <p:sldId id="283" r:id="rId8"/>
    <p:sldId id="266" r:id="rId9"/>
    <p:sldId id="265" r:id="rId10"/>
    <p:sldId id="294" r:id="rId11"/>
    <p:sldId id="272" r:id="rId12"/>
    <p:sldId id="281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</p:embeddedFont>
    <p:embeddedFont>
      <p:font typeface="Manrope" panose="020B0604020202020204" charset="0"/>
      <p:regular r:id="rId17"/>
      <p:bold r:id="rId18"/>
    </p:embeddedFont>
    <p:embeddedFont>
      <p:font typeface="Manrope Medium" panose="020B0604020202020204" charset="0"/>
      <p:regular r:id="rId19"/>
      <p:bold r:id="rId20"/>
    </p:embeddedFont>
    <p:embeddedFont>
      <p:font typeface="Manrope SemiBold" panose="020B0604020202020204" charset="0"/>
      <p:regular r:id="rId21"/>
      <p:bold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2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77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17415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Cobrar uma mínima porcentagem por cada transação concluída.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171871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Comissão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539761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Taxa única ou recorrente para licenciar o software para quem quiser utilizar de forma independente.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532903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Licenciamento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221133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577591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25022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593727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83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 crescer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Nesse sentido, 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captação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CONCORRÊNCIA</a:t>
            </a:r>
            <a:endParaRPr dirty="0"/>
          </a:p>
        </p:txBody>
      </p:sp>
      <p:sp>
        <p:nvSpPr>
          <p:cNvPr id="2053" name="Google Shape;2053;p48"/>
          <p:cNvSpPr txBox="1"/>
          <p:nvPr/>
        </p:nvSpPr>
        <p:spPr>
          <a:xfrm>
            <a:off x="1524908" y="2472445"/>
            <a:ext cx="2495100" cy="70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similares com precificação dinâmicas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5" name="Google Shape;2055;p48"/>
          <p:cNvSpPr txBox="1"/>
          <p:nvPr/>
        </p:nvSpPr>
        <p:spPr>
          <a:xfrm>
            <a:off x="1520077" y="3874388"/>
            <a:ext cx="2495100" cy="70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Uber, Amazon, Walmart, Mercado Livre, Magazine Luiza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7" name="Google Shape;2057;p48"/>
          <p:cNvSpPr txBox="1"/>
          <p:nvPr/>
        </p:nvSpPr>
        <p:spPr>
          <a:xfrm>
            <a:off x="5829256" y="2384976"/>
            <a:ext cx="2781344" cy="9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substitutos e que competem com a atenção, orçamento e decisão dos consumidores.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9" name="Google Shape;2059;p48"/>
          <p:cNvSpPr txBox="1"/>
          <p:nvPr/>
        </p:nvSpPr>
        <p:spPr>
          <a:xfrm>
            <a:off x="5885204" y="3940175"/>
            <a:ext cx="249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Netflix, Spotify, Airnbn, PlayStation, Udemy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0" name="Google Shape;2060;p48"/>
          <p:cNvCxnSpPr/>
          <p:nvPr/>
        </p:nvCxnSpPr>
        <p:spPr>
          <a:xfrm rot="10800000">
            <a:off x="1071533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48"/>
          <p:cNvCxnSpPr/>
          <p:nvPr/>
        </p:nvCxnSpPr>
        <p:spPr>
          <a:xfrm rot="10800000">
            <a:off x="1071533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Google Shape;2062;p48"/>
          <p:cNvCxnSpPr/>
          <p:nvPr/>
        </p:nvCxnSpPr>
        <p:spPr>
          <a:xfrm rot="10800000">
            <a:off x="5315508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48"/>
          <p:cNvCxnSpPr/>
          <p:nvPr/>
        </p:nvCxnSpPr>
        <p:spPr>
          <a:xfrm rot="10800000">
            <a:off x="5315508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48"/>
          <p:cNvCxnSpPr>
            <a:stCxn id="2065" idx="3"/>
            <a:endCxn id="2066" idx="1"/>
          </p:cNvCxnSpPr>
          <p:nvPr/>
        </p:nvCxnSpPr>
        <p:spPr>
          <a:xfrm>
            <a:off x="4136164" y="1792700"/>
            <a:ext cx="87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7" name="Google Shape;2067;p48"/>
          <p:cNvGrpSpPr/>
          <p:nvPr/>
        </p:nvGrpSpPr>
        <p:grpSpPr>
          <a:xfrm>
            <a:off x="5015992" y="2506362"/>
            <a:ext cx="599025" cy="612638"/>
            <a:chOff x="-4629392" y="1248613"/>
            <a:chExt cx="399963" cy="414393"/>
          </a:xfrm>
        </p:grpSpPr>
        <p:sp>
          <p:nvSpPr>
            <p:cNvPr id="2068" name="Google Shape;2068;p48"/>
            <p:cNvSpPr/>
            <p:nvPr/>
          </p:nvSpPr>
          <p:spPr>
            <a:xfrm>
              <a:off x="-4348018" y="1248613"/>
              <a:ext cx="72772" cy="170748"/>
            </a:xfrm>
            <a:custGeom>
              <a:avLst/>
              <a:gdLst/>
              <a:ahLst/>
              <a:cxnLst/>
              <a:rect l="l" t="t" r="r" b="b"/>
              <a:pathLst>
                <a:path w="2330" h="5467" extrusionOk="0">
                  <a:moveTo>
                    <a:pt x="785" y="0"/>
                  </a:moveTo>
                  <a:lnTo>
                    <a:pt x="785" y="886"/>
                  </a:lnTo>
                  <a:cubicBezTo>
                    <a:pt x="330" y="1038"/>
                    <a:pt x="1" y="1468"/>
                    <a:pt x="1" y="1974"/>
                  </a:cubicBezTo>
                  <a:lnTo>
                    <a:pt x="1" y="3138"/>
                  </a:lnTo>
                  <a:lnTo>
                    <a:pt x="1544" y="3138"/>
                  </a:lnTo>
                  <a:lnTo>
                    <a:pt x="1544" y="3543"/>
                  </a:lnTo>
                  <a:cubicBezTo>
                    <a:pt x="1544" y="3746"/>
                    <a:pt x="1367" y="3923"/>
                    <a:pt x="1165" y="3923"/>
                  </a:cubicBezTo>
                  <a:lnTo>
                    <a:pt x="1" y="3923"/>
                  </a:lnTo>
                  <a:lnTo>
                    <a:pt x="1" y="4707"/>
                  </a:lnTo>
                  <a:lnTo>
                    <a:pt x="785" y="4707"/>
                  </a:lnTo>
                  <a:lnTo>
                    <a:pt x="785" y="5467"/>
                  </a:lnTo>
                  <a:lnTo>
                    <a:pt x="1544" y="5467"/>
                  </a:lnTo>
                  <a:lnTo>
                    <a:pt x="1544" y="4631"/>
                  </a:lnTo>
                  <a:cubicBezTo>
                    <a:pt x="2000" y="4480"/>
                    <a:pt x="2329" y="4049"/>
                    <a:pt x="2329" y="3543"/>
                  </a:cubicBezTo>
                  <a:lnTo>
                    <a:pt x="2329" y="2379"/>
                  </a:lnTo>
                  <a:lnTo>
                    <a:pt x="785" y="2379"/>
                  </a:lnTo>
                  <a:lnTo>
                    <a:pt x="785" y="1974"/>
                  </a:lnTo>
                  <a:cubicBezTo>
                    <a:pt x="785" y="1772"/>
                    <a:pt x="962" y="1594"/>
                    <a:pt x="1165" y="1594"/>
                  </a:cubicBezTo>
                  <a:lnTo>
                    <a:pt x="2329" y="1594"/>
                  </a:lnTo>
                  <a:lnTo>
                    <a:pt x="2329" y="810"/>
                  </a:lnTo>
                  <a:lnTo>
                    <a:pt x="1544" y="810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-4383592" y="1447783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46" y="1"/>
                  </a:moveTo>
                  <a:lnTo>
                    <a:pt x="1" y="1671"/>
                  </a:lnTo>
                  <a:lnTo>
                    <a:pt x="2203" y="3847"/>
                  </a:lnTo>
                  <a:lnTo>
                    <a:pt x="3848" y="220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-4521109" y="1311047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71" y="0"/>
                  </a:moveTo>
                  <a:lnTo>
                    <a:pt x="0" y="1645"/>
                  </a:lnTo>
                  <a:lnTo>
                    <a:pt x="2202" y="3847"/>
                  </a:lnTo>
                  <a:lnTo>
                    <a:pt x="3847" y="2202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-4629392" y="1379821"/>
              <a:ext cx="297208" cy="283185"/>
            </a:xfrm>
            <a:custGeom>
              <a:avLst/>
              <a:gdLst/>
              <a:ahLst/>
              <a:cxnLst/>
              <a:rect l="l" t="t" r="r" b="b"/>
              <a:pathLst>
                <a:path w="9516" h="9067" extrusionOk="0">
                  <a:moveTo>
                    <a:pt x="2936" y="0"/>
                  </a:moveTo>
                  <a:lnTo>
                    <a:pt x="1797" y="1114"/>
                  </a:lnTo>
                  <a:cubicBezTo>
                    <a:pt x="0" y="2936"/>
                    <a:pt x="0" y="5897"/>
                    <a:pt x="1797" y="7719"/>
                  </a:cubicBezTo>
                  <a:cubicBezTo>
                    <a:pt x="2708" y="8617"/>
                    <a:pt x="3904" y="9067"/>
                    <a:pt x="5100" y="9067"/>
                  </a:cubicBezTo>
                  <a:cubicBezTo>
                    <a:pt x="6295" y="9067"/>
                    <a:pt x="7491" y="8617"/>
                    <a:pt x="8402" y="7719"/>
                  </a:cubicBezTo>
                  <a:lnTo>
                    <a:pt x="8402" y="7694"/>
                  </a:lnTo>
                  <a:lnTo>
                    <a:pt x="9516" y="6580"/>
                  </a:lnTo>
                  <a:lnTo>
                    <a:pt x="7314" y="4378"/>
                  </a:lnTo>
                  <a:lnTo>
                    <a:pt x="6201" y="5517"/>
                  </a:lnTo>
                  <a:cubicBezTo>
                    <a:pt x="5910" y="5808"/>
                    <a:pt x="5505" y="5954"/>
                    <a:pt x="5100" y="5954"/>
                  </a:cubicBezTo>
                  <a:cubicBezTo>
                    <a:pt x="4695" y="5954"/>
                    <a:pt x="4290" y="5808"/>
                    <a:pt x="3999" y="5517"/>
                  </a:cubicBezTo>
                  <a:cubicBezTo>
                    <a:pt x="3391" y="4910"/>
                    <a:pt x="3391" y="3923"/>
                    <a:pt x="3999" y="3315"/>
                  </a:cubicBezTo>
                  <a:lnTo>
                    <a:pt x="5138" y="22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-4434970" y="1276254"/>
              <a:ext cx="51409" cy="52221"/>
            </a:xfrm>
            <a:custGeom>
              <a:avLst/>
              <a:gdLst/>
              <a:ahLst/>
              <a:cxnLst/>
              <a:rect l="l" t="t" r="r" b="b"/>
              <a:pathLst>
                <a:path w="1646" h="1672" extrusionOk="0">
                  <a:moveTo>
                    <a:pt x="1089" y="1"/>
                  </a:moveTo>
                  <a:lnTo>
                    <a:pt x="1" y="1114"/>
                  </a:lnTo>
                  <a:lnTo>
                    <a:pt x="558" y="1671"/>
                  </a:lnTo>
                  <a:lnTo>
                    <a:pt x="1646" y="55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-4280837" y="1431199"/>
              <a:ext cx="51409" cy="51409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114" y="0"/>
                  </a:moveTo>
                  <a:lnTo>
                    <a:pt x="1" y="1088"/>
                  </a:lnTo>
                  <a:lnTo>
                    <a:pt x="558" y="1645"/>
                  </a:lnTo>
                  <a:lnTo>
                    <a:pt x="1646" y="557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48"/>
          <p:cNvGrpSpPr/>
          <p:nvPr/>
        </p:nvGrpSpPr>
        <p:grpSpPr>
          <a:xfrm>
            <a:off x="853707" y="3940189"/>
            <a:ext cx="435654" cy="612656"/>
            <a:chOff x="-5671964" y="3231752"/>
            <a:chExt cx="291680" cy="414237"/>
          </a:xfrm>
        </p:grpSpPr>
        <p:sp>
          <p:nvSpPr>
            <p:cNvPr id="2075" name="Google Shape;2075;p48"/>
            <p:cNvSpPr/>
            <p:nvPr/>
          </p:nvSpPr>
          <p:spPr>
            <a:xfrm>
              <a:off x="-5550251" y="3353496"/>
              <a:ext cx="169967" cy="169967"/>
            </a:xfrm>
            <a:custGeom>
              <a:avLst/>
              <a:gdLst/>
              <a:ahLst/>
              <a:cxnLst/>
              <a:rect l="l" t="t" r="r" b="b"/>
              <a:pathLst>
                <a:path w="5442" h="5442" extrusionOk="0">
                  <a:moveTo>
                    <a:pt x="1" y="0"/>
                  </a:moveTo>
                  <a:lnTo>
                    <a:pt x="1" y="5442"/>
                  </a:lnTo>
                  <a:lnTo>
                    <a:pt x="5442" y="5442"/>
                  </a:lnTo>
                  <a:lnTo>
                    <a:pt x="5442" y="0"/>
                  </a:lnTo>
                  <a:lnTo>
                    <a:pt x="3873" y="0"/>
                  </a:lnTo>
                  <a:lnTo>
                    <a:pt x="3873" y="1569"/>
                  </a:lnTo>
                  <a:lnTo>
                    <a:pt x="3113" y="1569"/>
                  </a:lnTo>
                  <a:lnTo>
                    <a:pt x="3113" y="0"/>
                  </a:lnTo>
                  <a:lnTo>
                    <a:pt x="2329" y="0"/>
                  </a:lnTo>
                  <a:lnTo>
                    <a:pt x="2329" y="1569"/>
                  </a:lnTo>
                  <a:lnTo>
                    <a:pt x="1544" y="156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5502028" y="3305274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1165" y="1"/>
                  </a:moveTo>
                  <a:cubicBezTo>
                    <a:pt x="532" y="1"/>
                    <a:pt x="0" y="507"/>
                    <a:pt x="0" y="1165"/>
                  </a:cubicBezTo>
                  <a:lnTo>
                    <a:pt x="0" y="1544"/>
                  </a:lnTo>
                  <a:lnTo>
                    <a:pt x="785" y="1544"/>
                  </a:lnTo>
                  <a:lnTo>
                    <a:pt x="785" y="1165"/>
                  </a:lnTo>
                  <a:cubicBezTo>
                    <a:pt x="785" y="937"/>
                    <a:pt x="962" y="785"/>
                    <a:pt x="1165" y="785"/>
                  </a:cubicBezTo>
                  <a:cubicBezTo>
                    <a:pt x="1392" y="785"/>
                    <a:pt x="1569" y="937"/>
                    <a:pt x="1569" y="1165"/>
                  </a:cubicBezTo>
                  <a:lnTo>
                    <a:pt x="1569" y="1544"/>
                  </a:lnTo>
                  <a:lnTo>
                    <a:pt x="2329" y="1544"/>
                  </a:lnTo>
                  <a:lnTo>
                    <a:pt x="2329" y="1165"/>
                  </a:lnTo>
                  <a:cubicBezTo>
                    <a:pt x="2329" y="507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5671964" y="3596142"/>
              <a:ext cx="218190" cy="49847"/>
            </a:xfrm>
            <a:custGeom>
              <a:avLst/>
              <a:gdLst/>
              <a:ahLst/>
              <a:cxnLst/>
              <a:rect l="l" t="t" r="r" b="b"/>
              <a:pathLst>
                <a:path w="6986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985" y="1595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-5671964" y="3305274"/>
              <a:ext cx="218971" cy="267194"/>
            </a:xfrm>
            <a:custGeom>
              <a:avLst/>
              <a:gdLst/>
              <a:ahLst/>
              <a:cxnLst/>
              <a:rect l="l" t="t" r="r" b="b"/>
              <a:pathLst>
                <a:path w="7011" h="8555" extrusionOk="0">
                  <a:moveTo>
                    <a:pt x="0" y="1"/>
                  </a:moveTo>
                  <a:lnTo>
                    <a:pt x="0" y="8555"/>
                  </a:lnTo>
                  <a:lnTo>
                    <a:pt x="7010" y="8555"/>
                  </a:lnTo>
                  <a:lnTo>
                    <a:pt x="7010" y="7770"/>
                  </a:lnTo>
                  <a:lnTo>
                    <a:pt x="3113" y="7770"/>
                  </a:lnTo>
                  <a:lnTo>
                    <a:pt x="3113" y="785"/>
                  </a:lnTo>
                  <a:lnTo>
                    <a:pt x="4707" y="785"/>
                  </a:lnTo>
                  <a:cubicBezTo>
                    <a:pt x="4758" y="481"/>
                    <a:pt x="4885" y="228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-5671964" y="3231752"/>
              <a:ext cx="218190" cy="49066"/>
            </a:xfrm>
            <a:custGeom>
              <a:avLst/>
              <a:gdLst/>
              <a:ahLst/>
              <a:cxnLst/>
              <a:rect l="l" t="t" r="r" b="b"/>
              <a:pathLst>
                <a:path w="6986" h="1571" extrusionOk="0">
                  <a:moveTo>
                    <a:pt x="0" y="1"/>
                  </a:moveTo>
                  <a:lnTo>
                    <a:pt x="0" y="1570"/>
                  </a:lnTo>
                  <a:lnTo>
                    <a:pt x="6985" y="1570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48"/>
          <p:cNvGrpSpPr/>
          <p:nvPr/>
        </p:nvGrpSpPr>
        <p:grpSpPr>
          <a:xfrm>
            <a:off x="765207" y="2506362"/>
            <a:ext cx="612654" cy="612656"/>
            <a:chOff x="-5669590" y="3858557"/>
            <a:chExt cx="413425" cy="414237"/>
          </a:xfrm>
        </p:grpSpPr>
        <p:sp>
          <p:nvSpPr>
            <p:cNvPr id="2081" name="Google Shape;2081;p48"/>
            <p:cNvSpPr/>
            <p:nvPr/>
          </p:nvSpPr>
          <p:spPr>
            <a:xfrm>
              <a:off x="-5439594" y="4023777"/>
              <a:ext cx="183428" cy="230027"/>
            </a:xfrm>
            <a:custGeom>
              <a:avLst/>
              <a:gdLst/>
              <a:ahLst/>
              <a:cxnLst/>
              <a:rect l="l" t="t" r="r" b="b"/>
              <a:pathLst>
                <a:path w="5873" h="7365" extrusionOk="0">
                  <a:moveTo>
                    <a:pt x="5872" y="0"/>
                  </a:moveTo>
                  <a:lnTo>
                    <a:pt x="1" y="3670"/>
                  </a:lnTo>
                  <a:lnTo>
                    <a:pt x="5872" y="736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-5329718" y="3960531"/>
              <a:ext cx="63277" cy="80674"/>
            </a:xfrm>
            <a:custGeom>
              <a:avLst/>
              <a:gdLst/>
              <a:ahLst/>
              <a:cxnLst/>
              <a:rect l="l" t="t" r="r" b="b"/>
              <a:pathLst>
                <a:path w="2026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2025" y="1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-5659315" y="3960531"/>
              <a:ext cx="63246" cy="79862"/>
            </a:xfrm>
            <a:custGeom>
              <a:avLst/>
              <a:gdLst/>
              <a:ahLst/>
              <a:cxnLst/>
              <a:rect l="l" t="t" r="r" b="b"/>
              <a:pathLst>
                <a:path w="2025" h="2557" extrusionOk="0">
                  <a:moveTo>
                    <a:pt x="2025" y="1"/>
                  </a:moveTo>
                  <a:lnTo>
                    <a:pt x="0" y="1317"/>
                  </a:lnTo>
                  <a:lnTo>
                    <a:pt x="2025" y="255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-5669590" y="4023777"/>
              <a:ext cx="398402" cy="249017"/>
            </a:xfrm>
            <a:custGeom>
              <a:avLst/>
              <a:gdLst/>
              <a:ahLst/>
              <a:cxnLst/>
              <a:rect l="l" t="t" r="r" b="b"/>
              <a:pathLst>
                <a:path w="12756" h="7973" extrusionOk="0">
                  <a:moveTo>
                    <a:pt x="3113" y="5644"/>
                  </a:moveTo>
                  <a:lnTo>
                    <a:pt x="3113" y="6428"/>
                  </a:lnTo>
                  <a:lnTo>
                    <a:pt x="1569" y="6428"/>
                  </a:lnTo>
                  <a:lnTo>
                    <a:pt x="1569" y="5644"/>
                  </a:lnTo>
                  <a:close/>
                  <a:moveTo>
                    <a:pt x="0" y="0"/>
                  </a:moveTo>
                  <a:lnTo>
                    <a:pt x="0" y="7972"/>
                  </a:lnTo>
                  <a:lnTo>
                    <a:pt x="12755" y="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-5572395" y="3858557"/>
              <a:ext cx="219002" cy="265632"/>
            </a:xfrm>
            <a:custGeom>
              <a:avLst/>
              <a:gdLst/>
              <a:ahLst/>
              <a:cxnLst/>
              <a:rect l="l" t="t" r="r" b="b"/>
              <a:pathLst>
                <a:path w="7012" h="8505" extrusionOk="0">
                  <a:moveTo>
                    <a:pt x="3898" y="1190"/>
                  </a:moveTo>
                  <a:lnTo>
                    <a:pt x="3898" y="1975"/>
                  </a:lnTo>
                  <a:lnTo>
                    <a:pt x="4658" y="1975"/>
                  </a:lnTo>
                  <a:lnTo>
                    <a:pt x="4658" y="2734"/>
                  </a:lnTo>
                  <a:lnTo>
                    <a:pt x="3493" y="2734"/>
                  </a:lnTo>
                  <a:cubicBezTo>
                    <a:pt x="3291" y="2734"/>
                    <a:pt x="3114" y="2911"/>
                    <a:pt x="3114" y="3139"/>
                  </a:cubicBezTo>
                  <a:lnTo>
                    <a:pt x="3114" y="3519"/>
                  </a:lnTo>
                  <a:lnTo>
                    <a:pt x="4658" y="3519"/>
                  </a:lnTo>
                  <a:lnTo>
                    <a:pt x="4658" y="4683"/>
                  </a:lnTo>
                  <a:cubicBezTo>
                    <a:pt x="4658" y="5189"/>
                    <a:pt x="4329" y="5619"/>
                    <a:pt x="3898" y="5771"/>
                  </a:cubicBezTo>
                  <a:lnTo>
                    <a:pt x="3898" y="6632"/>
                  </a:lnTo>
                  <a:lnTo>
                    <a:pt x="3114" y="6632"/>
                  </a:lnTo>
                  <a:lnTo>
                    <a:pt x="3114" y="5847"/>
                  </a:lnTo>
                  <a:lnTo>
                    <a:pt x="2329" y="5847"/>
                  </a:lnTo>
                  <a:lnTo>
                    <a:pt x="2329" y="5088"/>
                  </a:lnTo>
                  <a:lnTo>
                    <a:pt x="3493" y="5088"/>
                  </a:lnTo>
                  <a:cubicBezTo>
                    <a:pt x="3721" y="5088"/>
                    <a:pt x="3898" y="4911"/>
                    <a:pt x="3898" y="4683"/>
                  </a:cubicBezTo>
                  <a:lnTo>
                    <a:pt x="3898" y="4303"/>
                  </a:lnTo>
                  <a:lnTo>
                    <a:pt x="2329" y="4303"/>
                  </a:lnTo>
                  <a:lnTo>
                    <a:pt x="2329" y="3139"/>
                  </a:lnTo>
                  <a:cubicBezTo>
                    <a:pt x="2329" y="2633"/>
                    <a:pt x="2658" y="2203"/>
                    <a:pt x="3114" y="2051"/>
                  </a:cubicBezTo>
                  <a:lnTo>
                    <a:pt x="3114" y="1190"/>
                  </a:lnTo>
                  <a:close/>
                  <a:moveTo>
                    <a:pt x="1" y="1"/>
                  </a:moveTo>
                  <a:lnTo>
                    <a:pt x="1" y="6328"/>
                  </a:lnTo>
                  <a:lnTo>
                    <a:pt x="3519" y="8504"/>
                  </a:lnTo>
                  <a:lnTo>
                    <a:pt x="7011" y="6328"/>
                  </a:lnTo>
                  <a:lnTo>
                    <a:pt x="7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8"/>
          <p:cNvGrpSpPr/>
          <p:nvPr/>
        </p:nvGrpSpPr>
        <p:grpSpPr>
          <a:xfrm>
            <a:off x="5029611" y="3940194"/>
            <a:ext cx="571788" cy="612651"/>
            <a:chOff x="-3393959" y="3835664"/>
            <a:chExt cx="388126" cy="414205"/>
          </a:xfrm>
        </p:grpSpPr>
        <p:sp>
          <p:nvSpPr>
            <p:cNvPr id="2087" name="Google Shape;2087;p48"/>
            <p:cNvSpPr/>
            <p:nvPr/>
          </p:nvSpPr>
          <p:spPr>
            <a:xfrm>
              <a:off x="-3187668" y="3835664"/>
              <a:ext cx="181836" cy="181804"/>
            </a:xfrm>
            <a:custGeom>
              <a:avLst/>
              <a:gdLst/>
              <a:ahLst/>
              <a:cxnLst/>
              <a:rect l="l" t="t" r="r" b="b"/>
              <a:pathLst>
                <a:path w="5822" h="5821" extrusionOk="0">
                  <a:moveTo>
                    <a:pt x="1" y="0"/>
                  </a:moveTo>
                  <a:lnTo>
                    <a:pt x="1" y="785"/>
                  </a:lnTo>
                  <a:cubicBezTo>
                    <a:pt x="2784" y="785"/>
                    <a:pt x="5062" y="3037"/>
                    <a:pt x="5062" y="5821"/>
                  </a:cubicBezTo>
                  <a:lnTo>
                    <a:pt x="5821" y="5821"/>
                  </a:lnTo>
                  <a:cubicBezTo>
                    <a:pt x="5821" y="2607"/>
                    <a:pt x="321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-3187668" y="3883856"/>
              <a:ext cx="133613" cy="133613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1" y="1"/>
                  </a:moveTo>
                  <a:lnTo>
                    <a:pt x="1" y="785"/>
                  </a:lnTo>
                  <a:cubicBezTo>
                    <a:pt x="1924" y="785"/>
                    <a:pt x="3493" y="2354"/>
                    <a:pt x="3493" y="4278"/>
                  </a:cubicBezTo>
                  <a:lnTo>
                    <a:pt x="4278" y="4278"/>
                  </a:lnTo>
                  <a:cubicBezTo>
                    <a:pt x="4278" y="1924"/>
                    <a:pt x="235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-3187668" y="3932859"/>
              <a:ext cx="84609" cy="84609"/>
            </a:xfrm>
            <a:custGeom>
              <a:avLst/>
              <a:gdLst/>
              <a:ahLst/>
              <a:cxnLst/>
              <a:rect l="l" t="t" r="r" b="b"/>
              <a:pathLst>
                <a:path w="2709" h="2709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3" y="760"/>
                    <a:pt x="1949" y="1646"/>
                    <a:pt x="1949" y="2709"/>
                  </a:cubicBezTo>
                  <a:lnTo>
                    <a:pt x="2708" y="2709"/>
                  </a:lnTo>
                  <a:cubicBezTo>
                    <a:pt x="2708" y="1216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-3199537" y="3981082"/>
              <a:ext cx="48254" cy="48254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85" y="1"/>
                  </a:moveTo>
                  <a:cubicBezTo>
                    <a:pt x="355" y="1"/>
                    <a:pt x="1" y="355"/>
                    <a:pt x="1" y="785"/>
                  </a:cubicBezTo>
                  <a:cubicBezTo>
                    <a:pt x="1" y="1215"/>
                    <a:pt x="355" y="1544"/>
                    <a:pt x="785" y="1544"/>
                  </a:cubicBezTo>
                  <a:cubicBezTo>
                    <a:pt x="1190" y="1544"/>
                    <a:pt x="1545" y="1215"/>
                    <a:pt x="1545" y="785"/>
                  </a:cubicBezTo>
                  <a:cubicBezTo>
                    <a:pt x="1545" y="355"/>
                    <a:pt x="1190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-3393959" y="3981082"/>
              <a:ext cx="267194" cy="268787"/>
            </a:xfrm>
            <a:custGeom>
              <a:avLst/>
              <a:gdLst/>
              <a:ahLst/>
              <a:cxnLst/>
              <a:rect l="l" t="t" r="r" b="b"/>
              <a:pathLst>
                <a:path w="8555" h="8606" extrusionOk="0">
                  <a:moveTo>
                    <a:pt x="4657" y="1544"/>
                  </a:moveTo>
                  <a:lnTo>
                    <a:pt x="4657" y="2329"/>
                  </a:lnTo>
                  <a:lnTo>
                    <a:pt x="5441" y="2329"/>
                  </a:lnTo>
                  <a:lnTo>
                    <a:pt x="5441" y="3113"/>
                  </a:lnTo>
                  <a:lnTo>
                    <a:pt x="4277" y="3113"/>
                  </a:lnTo>
                  <a:cubicBezTo>
                    <a:pt x="4049" y="3113"/>
                    <a:pt x="3898" y="3291"/>
                    <a:pt x="3898" y="3493"/>
                  </a:cubicBezTo>
                  <a:lnTo>
                    <a:pt x="3898" y="3873"/>
                  </a:lnTo>
                  <a:lnTo>
                    <a:pt x="5441" y="3873"/>
                  </a:lnTo>
                  <a:lnTo>
                    <a:pt x="5441" y="5062"/>
                  </a:lnTo>
                  <a:cubicBezTo>
                    <a:pt x="5441" y="5568"/>
                    <a:pt x="5112" y="5973"/>
                    <a:pt x="4657" y="6150"/>
                  </a:cubicBezTo>
                  <a:lnTo>
                    <a:pt x="4657" y="6986"/>
                  </a:lnTo>
                  <a:lnTo>
                    <a:pt x="3898" y="6986"/>
                  </a:lnTo>
                  <a:lnTo>
                    <a:pt x="3898" y="6226"/>
                  </a:lnTo>
                  <a:lnTo>
                    <a:pt x="3113" y="6226"/>
                  </a:lnTo>
                  <a:lnTo>
                    <a:pt x="3113" y="5442"/>
                  </a:lnTo>
                  <a:lnTo>
                    <a:pt x="4277" y="5442"/>
                  </a:lnTo>
                  <a:cubicBezTo>
                    <a:pt x="4505" y="5442"/>
                    <a:pt x="4682" y="5265"/>
                    <a:pt x="4682" y="5062"/>
                  </a:cubicBezTo>
                  <a:lnTo>
                    <a:pt x="4682" y="4657"/>
                  </a:lnTo>
                  <a:lnTo>
                    <a:pt x="3113" y="4657"/>
                  </a:lnTo>
                  <a:lnTo>
                    <a:pt x="3113" y="3493"/>
                  </a:lnTo>
                  <a:cubicBezTo>
                    <a:pt x="3113" y="2987"/>
                    <a:pt x="3442" y="2557"/>
                    <a:pt x="3898" y="2405"/>
                  </a:cubicBezTo>
                  <a:lnTo>
                    <a:pt x="3898" y="1544"/>
                  </a:lnTo>
                  <a:close/>
                  <a:moveTo>
                    <a:pt x="4277" y="1"/>
                  </a:moveTo>
                  <a:cubicBezTo>
                    <a:pt x="1924" y="1"/>
                    <a:pt x="0" y="1924"/>
                    <a:pt x="0" y="4278"/>
                  </a:cubicBezTo>
                  <a:cubicBezTo>
                    <a:pt x="0" y="6631"/>
                    <a:pt x="1924" y="8605"/>
                    <a:pt x="4277" y="8605"/>
                  </a:cubicBezTo>
                  <a:cubicBezTo>
                    <a:pt x="6631" y="8605"/>
                    <a:pt x="8554" y="6631"/>
                    <a:pt x="8554" y="4278"/>
                  </a:cubicBezTo>
                  <a:cubicBezTo>
                    <a:pt x="8554" y="3442"/>
                    <a:pt x="8301" y="2683"/>
                    <a:pt x="7922" y="2025"/>
                  </a:cubicBezTo>
                  <a:cubicBezTo>
                    <a:pt x="7643" y="2228"/>
                    <a:pt x="7339" y="2329"/>
                    <a:pt x="7010" y="2329"/>
                  </a:cubicBezTo>
                  <a:cubicBezTo>
                    <a:pt x="6150" y="2329"/>
                    <a:pt x="5441" y="1646"/>
                    <a:pt x="5441" y="785"/>
                  </a:cubicBezTo>
                  <a:cubicBezTo>
                    <a:pt x="5441" y="583"/>
                    <a:pt x="5492" y="380"/>
                    <a:pt x="5568" y="203"/>
                  </a:cubicBezTo>
                  <a:cubicBezTo>
                    <a:pt x="5163" y="77"/>
                    <a:pt x="4733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48"/>
          <p:cNvSpPr/>
          <p:nvPr/>
        </p:nvSpPr>
        <p:spPr>
          <a:xfrm>
            <a:off x="763864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66" name="Google Shape;2066;p48"/>
          <p:cNvSpPr/>
          <p:nvPr/>
        </p:nvSpPr>
        <p:spPr>
          <a:xfrm>
            <a:off x="5007839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INDIRETOS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Lucro com a venda de produtos ou serviços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Compra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 ou parcerias comerciais com outras empresas interessadas.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</a:t>
            </a:r>
            <a:endParaRPr dirty="0"/>
          </a:p>
        </p:txBody>
      </p:sp>
      <p:sp>
        <p:nvSpPr>
          <p:cNvPr id="2028" name="Google Shape;2028;p4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Customização do sistema com opções para o cliente ter mais benefícios, opções e funcionalidades.</a:t>
            </a:r>
            <a:endParaRPr dirty="0"/>
          </a:p>
        </p:txBody>
      </p:sp>
      <p:sp>
        <p:nvSpPr>
          <p:cNvPr id="2029" name="Google Shape;2029;p4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Upgrade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131217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662935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2" name="Google Shape;2032;p47"/>
          <p:cNvCxnSpPr/>
          <p:nvPr/>
        </p:nvCxnSpPr>
        <p:spPr>
          <a:xfrm>
            <a:off x="397080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15497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7"/>
          <p:cNvGrpSpPr/>
          <p:nvPr/>
        </p:nvGrpSpPr>
        <p:grpSpPr>
          <a:xfrm>
            <a:off x="4208370" y="1875560"/>
            <a:ext cx="727220" cy="588618"/>
            <a:chOff x="-891486" y="1927577"/>
            <a:chExt cx="414205" cy="337530"/>
          </a:xfrm>
        </p:grpSpPr>
        <p:sp>
          <p:nvSpPr>
            <p:cNvPr id="2037" name="Google Shape;2037;p47"/>
            <p:cNvSpPr/>
            <p:nvPr/>
          </p:nvSpPr>
          <p:spPr>
            <a:xfrm>
              <a:off x="-550021" y="1997912"/>
              <a:ext cx="72740" cy="169967"/>
            </a:xfrm>
            <a:custGeom>
              <a:avLst/>
              <a:gdLst/>
              <a:ahLst/>
              <a:cxnLst/>
              <a:rect l="l" t="t" r="r" b="b"/>
              <a:pathLst>
                <a:path w="2329" h="5442" extrusionOk="0">
                  <a:moveTo>
                    <a:pt x="785" y="1"/>
                  </a:moveTo>
                  <a:lnTo>
                    <a:pt x="785" y="861"/>
                  </a:lnTo>
                  <a:cubicBezTo>
                    <a:pt x="330" y="1013"/>
                    <a:pt x="1" y="1443"/>
                    <a:pt x="1" y="1949"/>
                  </a:cubicBezTo>
                  <a:lnTo>
                    <a:pt x="1" y="3114"/>
                  </a:lnTo>
                  <a:lnTo>
                    <a:pt x="1570" y="3114"/>
                  </a:lnTo>
                  <a:lnTo>
                    <a:pt x="1570" y="3493"/>
                  </a:lnTo>
                  <a:cubicBezTo>
                    <a:pt x="1570" y="3721"/>
                    <a:pt x="1392" y="3898"/>
                    <a:pt x="1165" y="3898"/>
                  </a:cubicBezTo>
                  <a:lnTo>
                    <a:pt x="1" y="3898"/>
                  </a:lnTo>
                  <a:lnTo>
                    <a:pt x="1" y="4657"/>
                  </a:lnTo>
                  <a:lnTo>
                    <a:pt x="785" y="4657"/>
                  </a:lnTo>
                  <a:lnTo>
                    <a:pt x="785" y="5442"/>
                  </a:lnTo>
                  <a:lnTo>
                    <a:pt x="1570" y="5442"/>
                  </a:lnTo>
                  <a:lnTo>
                    <a:pt x="1570" y="4581"/>
                  </a:lnTo>
                  <a:cubicBezTo>
                    <a:pt x="2000" y="4430"/>
                    <a:pt x="2329" y="3999"/>
                    <a:pt x="2329" y="3493"/>
                  </a:cubicBezTo>
                  <a:lnTo>
                    <a:pt x="2329" y="2329"/>
                  </a:lnTo>
                  <a:lnTo>
                    <a:pt x="785" y="2329"/>
                  </a:lnTo>
                  <a:lnTo>
                    <a:pt x="785" y="1949"/>
                  </a:lnTo>
                  <a:cubicBezTo>
                    <a:pt x="785" y="1722"/>
                    <a:pt x="962" y="1544"/>
                    <a:pt x="1165" y="1544"/>
                  </a:cubicBezTo>
                  <a:lnTo>
                    <a:pt x="2329" y="1544"/>
                  </a:lnTo>
                  <a:lnTo>
                    <a:pt x="2329" y="785"/>
                  </a:lnTo>
                  <a:lnTo>
                    <a:pt x="1570" y="785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-544493" y="1927577"/>
              <a:ext cx="49847" cy="44288"/>
            </a:xfrm>
            <a:custGeom>
              <a:avLst/>
              <a:gdLst/>
              <a:ahLst/>
              <a:cxnLst/>
              <a:rect l="l" t="t" r="r" b="b"/>
              <a:pathLst>
                <a:path w="1596" h="1418" extrusionOk="0">
                  <a:moveTo>
                    <a:pt x="1165" y="0"/>
                  </a:moveTo>
                  <a:lnTo>
                    <a:pt x="1" y="760"/>
                  </a:lnTo>
                  <a:lnTo>
                    <a:pt x="431" y="1418"/>
                  </a:lnTo>
                  <a:lnTo>
                    <a:pt x="1595" y="63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-544493" y="2193959"/>
              <a:ext cx="49847" cy="45068"/>
            </a:xfrm>
            <a:custGeom>
              <a:avLst/>
              <a:gdLst/>
              <a:ahLst/>
              <a:cxnLst/>
              <a:rect l="l" t="t" r="r" b="b"/>
              <a:pathLst>
                <a:path w="1596" h="1443" extrusionOk="0">
                  <a:moveTo>
                    <a:pt x="431" y="0"/>
                  </a:moveTo>
                  <a:lnTo>
                    <a:pt x="1" y="658"/>
                  </a:lnTo>
                  <a:lnTo>
                    <a:pt x="1165" y="1443"/>
                  </a:lnTo>
                  <a:lnTo>
                    <a:pt x="1595" y="78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-622731" y="1949689"/>
              <a:ext cx="48223" cy="266413"/>
            </a:xfrm>
            <a:custGeom>
              <a:avLst/>
              <a:gdLst/>
              <a:ahLst/>
              <a:cxnLst/>
              <a:rect l="l" t="t" r="r" b="b"/>
              <a:pathLst>
                <a:path w="1544" h="8530" extrusionOk="0">
                  <a:moveTo>
                    <a:pt x="0" y="1"/>
                  </a:moveTo>
                  <a:lnTo>
                    <a:pt x="0" y="8530"/>
                  </a:lnTo>
                  <a:lnTo>
                    <a:pt x="1544" y="8530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-842482" y="2192366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544"/>
                  </a:lnTo>
                  <a:lnTo>
                    <a:pt x="1544" y="154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-891486" y="1997912"/>
              <a:ext cx="97258" cy="169967"/>
            </a:xfrm>
            <a:custGeom>
              <a:avLst/>
              <a:gdLst/>
              <a:ahLst/>
              <a:cxnLst/>
              <a:rect l="l" t="t" r="r" b="b"/>
              <a:pathLst>
                <a:path w="3114" h="5442" extrusionOk="0">
                  <a:moveTo>
                    <a:pt x="1949" y="1"/>
                  </a:moveTo>
                  <a:cubicBezTo>
                    <a:pt x="886" y="1"/>
                    <a:pt x="1" y="886"/>
                    <a:pt x="1" y="1949"/>
                  </a:cubicBezTo>
                  <a:lnTo>
                    <a:pt x="1" y="3493"/>
                  </a:lnTo>
                  <a:cubicBezTo>
                    <a:pt x="1" y="4581"/>
                    <a:pt x="886" y="5442"/>
                    <a:pt x="1949" y="5442"/>
                  </a:cubicBezTo>
                  <a:lnTo>
                    <a:pt x="3113" y="5442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-769773" y="1961558"/>
              <a:ext cx="122556" cy="242708"/>
            </a:xfrm>
            <a:custGeom>
              <a:avLst/>
              <a:gdLst/>
              <a:ahLst/>
              <a:cxnLst/>
              <a:rect l="l" t="t" r="r" b="b"/>
              <a:pathLst>
                <a:path w="3924" h="7771" extrusionOk="0">
                  <a:moveTo>
                    <a:pt x="3924" y="1"/>
                  </a:moveTo>
                  <a:cubicBezTo>
                    <a:pt x="3924" y="659"/>
                    <a:pt x="3418" y="1165"/>
                    <a:pt x="2760" y="1165"/>
                  </a:cubicBezTo>
                  <a:lnTo>
                    <a:pt x="1" y="1165"/>
                  </a:lnTo>
                  <a:lnTo>
                    <a:pt x="1" y="6606"/>
                  </a:lnTo>
                  <a:lnTo>
                    <a:pt x="2760" y="6606"/>
                  </a:lnTo>
                  <a:cubicBezTo>
                    <a:pt x="3418" y="6606"/>
                    <a:pt x="3924" y="7137"/>
                    <a:pt x="3924" y="7770"/>
                  </a:cubicBezTo>
                  <a:lnTo>
                    <a:pt x="3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686691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374</Words>
  <Application>Microsoft Office PowerPoint</Application>
  <PresentationFormat>Apresentação na tela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Inter</vt:lpstr>
      <vt:lpstr>Verdana</vt:lpstr>
      <vt:lpstr>Manrope</vt:lpstr>
      <vt:lpstr>Manrope SemiBold</vt:lpstr>
      <vt:lpstr>Manrope Medium</vt:lpstr>
      <vt:lpstr>Arial</vt:lpstr>
      <vt:lpstr>Business Cost Analysis by Slidesgo</vt:lpstr>
      <vt:lpstr>SAVVYFIX</vt:lpstr>
      <vt:lpstr>NOSSO TIME</vt:lpstr>
      <vt:lpstr>PROBLEMÁTICA </vt:lpstr>
      <vt:lpstr>PROBLEMÁTICA </vt:lpstr>
      <vt:lpstr>SOLUÇÃO</vt:lpstr>
      <vt:lpstr>ATIVIDADES DA SOLUÇÃO</vt:lpstr>
      <vt:lpstr>PÚBLICO-ALVO</vt:lpstr>
      <vt:lpstr>ANÁLISE DA CONCORRÊNCIA</vt:lpstr>
      <vt:lpstr>MODELOS DE RECEITA</vt:lpstr>
      <vt:lpstr>MODELOS DE RECEITA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13</cp:revision>
  <dcterms:modified xsi:type="dcterms:W3CDTF">2024-04-07T17:39:29Z</dcterms:modified>
</cp:coreProperties>
</file>