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5"/>
  </p:notesMasterIdLst>
  <p:sldIdLst>
    <p:sldId id="256" r:id="rId2"/>
    <p:sldId id="289" r:id="rId3"/>
    <p:sldId id="281" r:id="rId4"/>
  </p:sldIdLst>
  <p:sldSz cx="9144000" cy="5143500" type="screen16x9"/>
  <p:notesSz cx="6858000" cy="9144000"/>
  <p:embeddedFontLst>
    <p:embeddedFont>
      <p:font typeface="Inter" panose="020B0604020202020204" charset="0"/>
      <p:regular r:id="rId6"/>
      <p:bold r:id="rId7"/>
    </p:embeddedFont>
    <p:embeddedFont>
      <p:font typeface="Manrope Medium" panose="020B0604020202020204" charset="0"/>
      <p:regular r:id="rId8"/>
      <p:bold r:id="rId9"/>
    </p:embeddedFont>
    <p:embeddedFont>
      <p:font typeface="Manrope SemiBold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4" r:id="rId4"/>
    <p:sldLayoutId id="214748367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Desvendando o potencial dos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Office PowerPoint</Application>
  <PresentationFormat>Apresentação na tela (16:9)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Inter</vt:lpstr>
      <vt:lpstr>Manrope Medium</vt:lpstr>
      <vt:lpstr>Manrope SemiBold</vt:lpstr>
      <vt:lpstr>Business Cost Analysis by Slidesgo</vt:lpstr>
      <vt:lpstr>SAVVYFIX</vt:lpstr>
      <vt:lpstr>NOSSO TIME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4</cp:revision>
  <dcterms:modified xsi:type="dcterms:W3CDTF">2024-04-05T11:34:40Z</dcterms:modified>
</cp:coreProperties>
</file>