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289" r:id="rId3"/>
    <p:sldId id="261" r:id="rId4"/>
    <p:sldId id="295" r:id="rId5"/>
    <p:sldId id="282" r:id="rId6"/>
    <p:sldId id="269" r:id="rId7"/>
    <p:sldId id="302" r:id="rId8"/>
    <p:sldId id="301" r:id="rId9"/>
    <p:sldId id="303" r:id="rId10"/>
    <p:sldId id="306" r:id="rId11"/>
    <p:sldId id="307" r:id="rId12"/>
    <p:sldId id="283" r:id="rId13"/>
    <p:sldId id="266" r:id="rId14"/>
    <p:sldId id="265" r:id="rId15"/>
    <p:sldId id="294" r:id="rId16"/>
    <p:sldId id="296" r:id="rId17"/>
    <p:sldId id="297" r:id="rId18"/>
    <p:sldId id="298" r:id="rId19"/>
    <p:sldId id="284" r:id="rId20"/>
    <p:sldId id="299" r:id="rId21"/>
    <p:sldId id="300" r:id="rId22"/>
    <p:sldId id="272" r:id="rId23"/>
    <p:sldId id="281" r:id="rId24"/>
  </p:sldIdLst>
  <p:sldSz cx="9144000" cy="5143500" type="screen16x9"/>
  <p:notesSz cx="6858000" cy="9144000"/>
  <p:embeddedFontLst>
    <p:embeddedFont>
      <p:font typeface="Inter" panose="020B0604020202020204" charset="0"/>
      <p:regular r:id="rId26"/>
      <p:bold r:id="rId27"/>
    </p:embeddedFont>
    <p:embeddedFont>
      <p:font typeface="Manrope" panose="020B0604020202020204" charset="0"/>
      <p:regular r:id="rId28"/>
      <p:bold r:id="rId29"/>
    </p:embeddedFont>
    <p:embeddedFont>
      <p:font typeface="Manrope Medium" panose="020B0604020202020204" charset="0"/>
      <p:regular r:id="rId30"/>
      <p:bold r:id="rId31"/>
    </p:embeddedFont>
    <p:embeddedFont>
      <p:font typeface="Manrope SemiBold" panose="020B060402020202020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9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6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3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910" name="Google Shape;910;p22"/>
          <p:cNvGrpSpPr/>
          <p:nvPr/>
        </p:nvGrpSpPr>
        <p:grpSpPr>
          <a:xfrm rot="5400000" flipH="1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rot="10800000" flipH="1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rot="10800000" flipH="1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Precificação dinâmica com o potencial de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85087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689557"/>
            <a:ext cx="4824764" cy="102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 outro lado, a atividade de oferta e demanda e de quantidade de vezes que procurou pelo produto dependem da ação do cliente no aplicativo/ site para a armazenagem dos dados. 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57332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9C1FC4-81A4-3774-4B50-F1079A5657E6}"/>
              </a:ext>
            </a:extLst>
          </p:cNvPr>
          <p:cNvSpPr txBox="1"/>
          <p:nvPr/>
        </p:nvSpPr>
        <p:spPr>
          <a:xfrm>
            <a:off x="4222594" y="2739740"/>
            <a:ext cx="43489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vez que o cliente clica ou procura por um produto, é armazenado quantas vezes o cliente em específico procurou por cada produto e também é feito uma análise geral de todos os clientes para calcular a oferta e demanda de cada produto.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0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04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Depois de coletadas todas as informações, a IA generativa e o Deep Analytics irão fazer a análise e a combinação desses dados para entregar o melhor preço para cada cliente. 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D84A799-8C59-778C-BFF3-DC63EBD57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7"/>
          <a:stretch/>
        </p:blipFill>
        <p:spPr>
          <a:xfrm>
            <a:off x="831721" y="992120"/>
            <a:ext cx="2032723" cy="3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Airbnb, PlayStation, Udemy.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643128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São poucas as empresas que utilizam da precificação dinâmica por ser uma solução atual e pouco conhecida, ent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ão é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majoritariamente grandes empresas com sua própria equipe de desenvolvimento que desenvolve e implementa a solução nas plataformas. 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F615E1-8043-DF06-8FEB-65CABBE3D023}"/>
              </a:ext>
            </a:extLst>
          </p:cNvPr>
          <p:cNvSpPr txBox="1"/>
          <p:nvPr/>
        </p:nvSpPr>
        <p:spPr>
          <a:xfrm>
            <a:off x="2255520" y="3148376"/>
            <a:ext cx="6000060" cy="156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Consequência</a:t>
            </a:r>
            <a:r>
              <a:rPr lang="pt-BR" sz="13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software desenvolvido fica restringido às próprias empresas e, empresas sem essa equipe, não têm acesso ao software de precificação dinâmica – afinal, sua única opção seria recorrer para empresas de desenvolvimento de softwares e praticamente nenhuma tem 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precificação dinâmica.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721614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Logo, por ainda ser um mercado em desenvolvimento, não surgiram produtos semelhantes à precificação dinâmica. Por outro lado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apesar de não ser semelhante, há a estratégia de utilizar informações de buscas e compras anteriores dos usuários para oferecer outras opções atrativas para vendas.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437;p65">
            <a:extLst>
              <a:ext uri="{FF2B5EF4-FFF2-40B4-BE49-F238E27FC236}">
                <a16:creationId xmlns:a16="http://schemas.microsoft.com/office/drawing/2014/main" id="{3A3279E5-5331-3CD2-F00B-C721829111E5}"/>
              </a:ext>
            </a:extLst>
          </p:cNvPr>
          <p:cNvSpPr/>
          <p:nvPr/>
        </p:nvSpPr>
        <p:spPr>
          <a:xfrm>
            <a:off x="3966170" y="3079225"/>
            <a:ext cx="3409990" cy="1734835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37;p65">
            <a:extLst>
              <a:ext uri="{FF2B5EF4-FFF2-40B4-BE49-F238E27FC236}">
                <a16:creationId xmlns:a16="http://schemas.microsoft.com/office/drawing/2014/main" id="{E3114ADD-28AB-81B7-56B6-60CA8E99FCC0}"/>
              </a:ext>
            </a:extLst>
          </p:cNvPr>
          <p:cNvSpPr/>
          <p:nvPr/>
        </p:nvSpPr>
        <p:spPr>
          <a:xfrm>
            <a:off x="4122420" y="3258013"/>
            <a:ext cx="3124200" cy="1359707"/>
          </a:xfrm>
          <a:prstGeom prst="roundRect">
            <a:avLst>
              <a:gd name="adj" fmla="val 9247"/>
            </a:avLst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BCF0F07-F7D7-0CB9-012D-733D3BA7BAC3}"/>
              </a:ext>
            </a:extLst>
          </p:cNvPr>
          <p:cNvCxnSpPr/>
          <p:nvPr/>
        </p:nvCxnSpPr>
        <p:spPr>
          <a:xfrm>
            <a:off x="2750820" y="3079225"/>
            <a:ext cx="876300" cy="5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A26003-6276-C626-F05B-E094851A0FCD}"/>
              </a:ext>
            </a:extLst>
          </p:cNvPr>
          <p:cNvSpPr txBox="1"/>
          <p:nvPr/>
        </p:nvSpPr>
        <p:spPr>
          <a:xfrm>
            <a:off x="4198620" y="3276972"/>
            <a:ext cx="2941320" cy="133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produto segue a mesma estrutura de análise de dados da precificação dinâmica, só que com objetivo final diferente, e pode servir como forma de analisar nosso mercado.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0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5683574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259753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</a:t>
            </a:r>
            <a:r>
              <a:rPr lang="en" dirty="0">
                <a:solidFill>
                  <a:schemeClr val="lt2"/>
                </a:solidFill>
              </a:rPr>
              <a:t>DE MERCADO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217592" y="2673153"/>
            <a:ext cx="4993743" cy="1626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A proposta é de preços dinâmicos apenas para produtos que são vendidos de forma on-line, porém é possível ver uma grande oportunidade da utilização também em lojas físicas, visto que são poucas as lojas físicas que utilizam essa solução.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554628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6111825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2871743" y="2516611"/>
            <a:ext cx="4893033" cy="8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precisa trocar o valor, precisa trocar todas as etiquetas.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302784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2938496" y="3639477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502360"/>
            <a:ext cx="3570739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alguns supermercados começaram a utilizar placas com peças para que apenas seja substituído essas peças. Mas essa proposta não pode ser aplicada em produtos de prateleira, por exemplo.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422847"/>
            <a:ext cx="4447907" cy="145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 pensado pela SavvyFix uma solução com potencial de expansão no 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0056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 crescer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Nesse sentido, 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813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Para exemplificar melhor, 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SavvyFix criou um site fictício de tênis para aplicar a solução de precificação dinâmica. 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C8EB71-34D7-829F-9376-1A91DEC0F266}"/>
              </a:ext>
            </a:extLst>
          </p:cNvPr>
          <p:cNvSpPr txBox="1"/>
          <p:nvPr/>
        </p:nvSpPr>
        <p:spPr>
          <a:xfrm>
            <a:off x="354989" y="2652792"/>
            <a:ext cx="44231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 a solução não é restrita para apenas um nicho do mercado,</a:t>
            </a:r>
            <a:r>
              <a:rPr lang="pt-BR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ela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generalizada e pode ser aplicada a qualquer empresa que venda produtos digitalmente, sendo o site fictício de tênis apenas uma dessas opções.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941823"/>
            <a:ext cx="2528920" cy="3228732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096676" y="962383"/>
            <a:ext cx="4474898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OU CADASTRO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298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primeiro passo é o cliente realizar o login ou o cadastro no site da loja, pois é a partir dos dados cadastrados que poderá ocorrer a armazenagem de dados e ser aplicado mais especificamente para cada cliente nossas atividades da solução.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8C2C575-FE9B-8B5F-CA83-EB198B0FB7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56" y="1182981"/>
            <a:ext cx="1806943" cy="2599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12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ogo ao entrar na página inicial do app as informações de localização, clima e horário já começarão a ser coletadas e armazenadas em segundo plano a partir do consentimento do cliente.</a:t>
            </a: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350821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991</Words>
  <Application>Microsoft Office PowerPoint</Application>
  <PresentationFormat>Apresentação na tela (16:9)</PresentationFormat>
  <Paragraphs>92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Inter</vt:lpstr>
      <vt:lpstr>Aptos</vt:lpstr>
      <vt:lpstr>Manrope SemiBold</vt:lpstr>
      <vt:lpstr>Manrope Medium</vt:lpstr>
      <vt:lpstr>Manrope</vt:lpstr>
      <vt:lpstr>Verdana</vt:lpstr>
      <vt:lpstr>Business Cost Analysis by Slidesgo</vt:lpstr>
      <vt:lpstr>SAVVYFIX</vt:lpstr>
      <vt:lpstr>NOSSO TIME</vt:lpstr>
      <vt:lpstr>PROBLEMÁTICA </vt:lpstr>
      <vt:lpstr>PROBLEMÁTICA </vt:lpstr>
      <vt:lpstr>SOLUÇÃO</vt:lpstr>
      <vt:lpstr>ATIVIDADES DA SOLUÇÃO</vt:lpstr>
      <vt:lpstr>SOLUÇÃO</vt:lpstr>
      <vt:lpstr>LOGIN OU CADASTRO</vt:lpstr>
      <vt:lpstr>ACESSO ÀS INFOS</vt:lpstr>
      <vt:lpstr>ACESSO ÀS INFOS</vt:lpstr>
      <vt:lpstr>ANÁLISE DE DADOS</vt:lpstr>
      <vt:lpstr>PÚBLICO-ALVO</vt:lpstr>
      <vt:lpstr>ANÁLISE DA CONCORRÊNCIA</vt:lpstr>
      <vt:lpstr>MODELOS DE RECEITA</vt:lpstr>
      <vt:lpstr>MODELOS DE RECEITA</vt:lpstr>
      <vt:lpstr>PRODUTOS SEMELHANTES NO MERCADO</vt:lpstr>
      <vt:lpstr>PRODUTOS SEMELHANTES NO MERCADO</vt:lpstr>
      <vt:lpstr>POTENCIAL DE MERCADO</vt:lpstr>
      <vt:lpstr>POTENCIAL DE MERCADO</vt:lpstr>
      <vt:lpstr>POTENCIAL DE MERCADO</vt:lpstr>
      <vt:lpstr>POTENCIAL DE MERCADO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18</cp:revision>
  <dcterms:modified xsi:type="dcterms:W3CDTF">2024-04-13T12:32:43Z</dcterms:modified>
</cp:coreProperties>
</file>