
<file path=[Content_Types].xml><?xml version="1.0" encoding="utf-8"?>
<Types xmlns="http://schemas.openxmlformats.org/package/2006/content-types">
  <Default Extension="enc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89" r:id="rId3"/>
    <p:sldId id="295" r:id="rId4"/>
    <p:sldId id="282" r:id="rId5"/>
    <p:sldId id="269" r:id="rId6"/>
    <p:sldId id="283" r:id="rId7"/>
    <p:sldId id="309" r:id="rId8"/>
    <p:sldId id="310" r:id="rId9"/>
    <p:sldId id="308" r:id="rId10"/>
    <p:sldId id="284" r:id="rId11"/>
    <p:sldId id="299" r:id="rId12"/>
    <p:sldId id="300" r:id="rId13"/>
    <p:sldId id="302" r:id="rId14"/>
    <p:sldId id="272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Manrope" panose="020B0604020202020204" charset="0"/>
      <p:regular r:id="rId19"/>
      <p:bold r:id="rId20"/>
    </p:embeddedFont>
    <p:embeddedFont>
      <p:font typeface="Manrope SemiBold" panose="020B060402020202020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9DF0-1217-4059-B0CF-250EC25BAF56}" v="4" dt="2024-09-02T16:32:44"/>
  </p1510:revLst>
</p1510:revInfo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9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680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enc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4"/>
            <a:ext cx="4211100" cy="57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potencial dos dados e a precificação dinâmica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415010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o preço muda, é necessário mudar todas as etiquetas.</a:t>
            </a: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537876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alguns supermercados começaram a utilizar placas com peças para que apenas as peças sejam substituídas</a:t>
            </a: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porém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essa proposta não pode ser aplicada em produtos de prateleira, por exemplo.</a:t>
            </a: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PRÁTICA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127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latin typeface="Inter" panose="020B0604020202020204" charset="0"/>
                <a:ea typeface="Inter" panose="020B0604020202020204" charset="0"/>
              </a:rPr>
              <a:t>Para exemplificar melhor,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 SavvyFix criou um site fictício de tênis para aplicar a solução de precificação dinâmica</a:t>
            </a: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– mas ela não é restrita para apenas este nicho, pois é uma solução generalizada e se aplica em qualquer mercado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. 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1010143" y="2297589"/>
            <a:ext cx="667658" cy="44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Luiz</a:t>
            </a:r>
            <a:endParaRPr sz="19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3988975" y="2331725"/>
            <a:ext cx="1166049" cy="401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Douglas</a:t>
            </a:r>
            <a:endParaRPr sz="19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8" y="1222473"/>
            <a:ext cx="1013349" cy="1013349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137498" y="3802782"/>
            <a:ext cx="1183606" cy="407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Rafaella</a:t>
            </a:r>
            <a:endParaRPr sz="19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00" y="1220622"/>
            <a:ext cx="1015200" cy="10152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5700131" y="2733341"/>
            <a:ext cx="1016915" cy="1015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5616785" y="3758217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Gustavo</a:t>
            </a:r>
          </a:p>
        </p:txBody>
      </p:sp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1036003" y="2581153"/>
            <a:ext cx="63306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355539" y="4164607"/>
            <a:ext cx="747523" cy="2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165800" y="2679998"/>
            <a:ext cx="812398" cy="2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5834826" y="4040654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  <p:pic>
        <p:nvPicPr>
          <p:cNvPr id="8" name="Imagem 7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FB9D1CC0-D3BB-720D-1156-7F2CCD14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982" y="2732386"/>
            <a:ext cx="1048639" cy="1015200"/>
          </a:xfrm>
          <a:prstGeom prst="ellipse">
            <a:avLst/>
          </a:prstGeom>
        </p:spPr>
      </p:pic>
      <p:pic>
        <p:nvPicPr>
          <p:cNvPr id="16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1326ACB5-7D07-4B80-B6F5-8EFD7AFD5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7242546" y="1225649"/>
            <a:ext cx="1016915" cy="1015200"/>
          </a:xfrm>
          <a:prstGeom prst="ellipse">
            <a:avLst/>
          </a:prstGeom>
        </p:spPr>
      </p:pic>
      <p:sp>
        <p:nvSpPr>
          <p:cNvPr id="18" name="Google Shape;2566;p71">
            <a:extLst>
              <a:ext uri="{FF2B5EF4-FFF2-40B4-BE49-F238E27FC236}">
                <a16:creationId xmlns:a16="http://schemas.microsoft.com/office/drawing/2014/main" id="{A0461925-C70D-4091-AD67-DC54B33549ED}"/>
              </a:ext>
            </a:extLst>
          </p:cNvPr>
          <p:cNvSpPr txBox="1">
            <a:spLocks/>
          </p:cNvSpPr>
          <p:nvPr/>
        </p:nvSpPr>
        <p:spPr>
          <a:xfrm>
            <a:off x="7193384" y="2316620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Erik</a:t>
            </a:r>
          </a:p>
        </p:txBody>
      </p:sp>
      <p:sp>
        <p:nvSpPr>
          <p:cNvPr id="19" name="Google Shape;2564;p71">
            <a:extLst>
              <a:ext uri="{FF2B5EF4-FFF2-40B4-BE49-F238E27FC236}">
                <a16:creationId xmlns:a16="http://schemas.microsoft.com/office/drawing/2014/main" id="{BCF3FEA5-385A-4205-B78E-91D4A62A75E7}"/>
              </a:ext>
            </a:extLst>
          </p:cNvPr>
          <p:cNvSpPr txBox="1">
            <a:spLocks/>
          </p:cNvSpPr>
          <p:nvPr/>
        </p:nvSpPr>
        <p:spPr>
          <a:xfrm>
            <a:off x="7438979" y="2571750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98027</a:t>
            </a:r>
          </a:p>
        </p:txBody>
      </p:sp>
      <p:pic>
        <p:nvPicPr>
          <p:cNvPr id="7" name="Imagem 6" descr="Foto em preto e branco de homem escovando os dentes&#10;&#10;Descrição gerada automaticamente">
            <a:extLst>
              <a:ext uri="{FF2B5EF4-FFF2-40B4-BE49-F238E27FC236}">
                <a16:creationId xmlns:a16="http://schemas.microsoft.com/office/drawing/2014/main" id="{38DDE8BF-D488-103B-C715-0F28C5EB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07" t="8779" r="23298" b="23189"/>
          <a:stretch/>
        </p:blipFill>
        <p:spPr>
          <a:xfrm>
            <a:off x="7217970" y="1220621"/>
            <a:ext cx="1046648" cy="102022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52004"/>
            <a:ext cx="2342452" cy="48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</a:t>
            </a:r>
            <a:r>
              <a:rPr lang="en" sz="1100" dirty="0"/>
              <a:t> preço varia de acordo com o horário de compra pelo cliente.</a:t>
            </a:r>
            <a:endParaRPr sz="110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52436" y="1310307"/>
            <a:ext cx="1313757" cy="43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59108"/>
            <a:ext cx="2342313" cy="5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o clima de onde a pessoa está.</a:t>
            </a:r>
            <a:endParaRPr sz="110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25647"/>
            <a:ext cx="2690573" cy="47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preço varia de acordo com a oferta e demanda de determinado produto.</a:t>
            </a:r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433591"/>
            <a:ext cx="1386392" cy="480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1695710"/>
            <a:ext cx="2536200" cy="61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a quantidade de vezes que alguém procurou por um produto.</a:t>
            </a:r>
            <a:endParaRPr sz="110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329926"/>
            <a:ext cx="1415528" cy="477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53059" y="2868790"/>
            <a:ext cx="2264535" cy="48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100" dirty="0"/>
              <a:t>O preço varia de acordo com a localização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50" dirty="0"/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25468" y="2434794"/>
            <a:ext cx="1911062" cy="489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64672" y="2146696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12222" y="212411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75961" y="435289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33746" y="327801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33967" cy="540286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51147" y="3686649"/>
            <a:ext cx="533967" cy="504813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18851" y="2478119"/>
            <a:ext cx="632504" cy="610834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00531" y="1357651"/>
            <a:ext cx="522981" cy="612136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3" y="2534129"/>
            <a:ext cx="511818" cy="554100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3;p51">
            <a:extLst>
              <a:ext uri="{FF2B5EF4-FFF2-40B4-BE49-F238E27FC236}">
                <a16:creationId xmlns:a16="http://schemas.microsoft.com/office/drawing/2014/main" id="{7ED73B55-9992-D9CA-AEAB-BEC7C72207FB}"/>
              </a:ext>
            </a:extLst>
          </p:cNvPr>
          <p:cNvGrpSpPr/>
          <p:nvPr/>
        </p:nvGrpSpPr>
        <p:grpSpPr>
          <a:xfrm>
            <a:off x="5100531" y="3684621"/>
            <a:ext cx="655518" cy="523267"/>
            <a:chOff x="-3587632" y="1249394"/>
            <a:chExt cx="388126" cy="413425"/>
          </a:xfrm>
        </p:grpSpPr>
        <p:sp>
          <p:nvSpPr>
            <p:cNvPr id="3" name="Google Shape;2174;p51">
              <a:extLst>
                <a:ext uri="{FF2B5EF4-FFF2-40B4-BE49-F238E27FC236}">
                  <a16:creationId xmlns:a16="http://schemas.microsoft.com/office/drawing/2014/main" id="{0083E5E0-D307-A60E-E3B4-4E2CDC539419}"/>
                </a:ext>
              </a:extLst>
            </p:cNvPr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5;p51">
              <a:extLst>
                <a:ext uri="{FF2B5EF4-FFF2-40B4-BE49-F238E27FC236}">
                  <a16:creationId xmlns:a16="http://schemas.microsoft.com/office/drawing/2014/main" id="{C6522AEC-B7B1-7BDD-4130-6B45D09E05FC}"/>
                </a:ext>
              </a:extLst>
            </p:cNvPr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6;p51">
              <a:extLst>
                <a:ext uri="{FF2B5EF4-FFF2-40B4-BE49-F238E27FC236}">
                  <a16:creationId xmlns:a16="http://schemas.microsoft.com/office/drawing/2014/main" id="{FE9F9C8F-AA5D-3A3A-70E0-622F2EF0DCA0}"/>
                </a:ext>
              </a:extLst>
            </p:cNvPr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77;p51">
              <a:extLst>
                <a:ext uri="{FF2B5EF4-FFF2-40B4-BE49-F238E27FC236}">
                  <a16:creationId xmlns:a16="http://schemas.microsoft.com/office/drawing/2014/main" id="{1901CA92-3038-74C6-A555-359D3CA0C752}"/>
                </a:ext>
              </a:extLst>
            </p:cNvPr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78;p51">
              <a:extLst>
                <a:ext uri="{FF2B5EF4-FFF2-40B4-BE49-F238E27FC236}">
                  <a16:creationId xmlns:a16="http://schemas.microsoft.com/office/drawing/2014/main" id="{DAF7F085-B9BF-4780-8713-EBA38DF3833D}"/>
                </a:ext>
              </a:extLst>
            </p:cNvPr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9;p51">
              <a:extLst>
                <a:ext uri="{FF2B5EF4-FFF2-40B4-BE49-F238E27FC236}">
                  <a16:creationId xmlns:a16="http://schemas.microsoft.com/office/drawing/2014/main" id="{1FC294E7-20D1-732A-CCAF-2ED3774773F5}"/>
                </a:ext>
              </a:extLst>
            </p:cNvPr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0;p51">
              <a:extLst>
                <a:ext uri="{FF2B5EF4-FFF2-40B4-BE49-F238E27FC236}">
                  <a16:creationId xmlns:a16="http://schemas.microsoft.com/office/drawing/2014/main" id="{18DF34A7-D3B7-AECF-7213-A1DE7F750EBF}"/>
                </a:ext>
              </a:extLst>
            </p:cNvPr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1;p51">
              <a:extLst>
                <a:ext uri="{FF2B5EF4-FFF2-40B4-BE49-F238E27FC236}">
                  <a16:creationId xmlns:a16="http://schemas.microsoft.com/office/drawing/2014/main" id="{07673FA2-B84D-CE9B-3B75-6F5C302C99CF}"/>
                </a:ext>
              </a:extLst>
            </p:cNvPr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2;p51">
              <a:extLst>
                <a:ext uri="{FF2B5EF4-FFF2-40B4-BE49-F238E27FC236}">
                  <a16:creationId xmlns:a16="http://schemas.microsoft.com/office/drawing/2014/main" id="{0C5B63D4-BFF4-61C2-5925-7647AF033346}"/>
                </a:ext>
              </a:extLst>
            </p:cNvPr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3;p51">
              <a:extLst>
                <a:ext uri="{FF2B5EF4-FFF2-40B4-BE49-F238E27FC236}">
                  <a16:creationId xmlns:a16="http://schemas.microsoft.com/office/drawing/2014/main" id="{179DA0EB-41E6-6AAD-C6C9-541C257BE12B}"/>
                </a:ext>
              </a:extLst>
            </p:cNvPr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4;p51">
              <a:extLst>
                <a:ext uri="{FF2B5EF4-FFF2-40B4-BE49-F238E27FC236}">
                  <a16:creationId xmlns:a16="http://schemas.microsoft.com/office/drawing/2014/main" id="{2EC71285-1C6E-A604-A22F-886F4BC978F5}"/>
                </a:ext>
              </a:extLst>
            </p:cNvPr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5;p51">
              <a:extLst>
                <a:ext uri="{FF2B5EF4-FFF2-40B4-BE49-F238E27FC236}">
                  <a16:creationId xmlns:a16="http://schemas.microsoft.com/office/drawing/2014/main" id="{ECD55589-6E4A-D0C7-F337-5CE9DD402A12}"/>
                </a:ext>
              </a:extLst>
            </p:cNvPr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6;p51">
              <a:extLst>
                <a:ext uri="{FF2B5EF4-FFF2-40B4-BE49-F238E27FC236}">
                  <a16:creationId xmlns:a16="http://schemas.microsoft.com/office/drawing/2014/main" id="{5796C133-10E6-A405-3F44-87B78F6BC0EE}"/>
                </a:ext>
              </a:extLst>
            </p:cNvPr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7;p51">
              <a:extLst>
                <a:ext uri="{FF2B5EF4-FFF2-40B4-BE49-F238E27FC236}">
                  <a16:creationId xmlns:a16="http://schemas.microsoft.com/office/drawing/2014/main" id="{2EA188F7-E9F5-8B4B-DB9A-D1E9965E623D}"/>
                </a:ext>
              </a:extLst>
            </p:cNvPr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8;p51">
              <a:extLst>
                <a:ext uri="{FF2B5EF4-FFF2-40B4-BE49-F238E27FC236}">
                  <a16:creationId xmlns:a16="http://schemas.microsoft.com/office/drawing/2014/main" id="{62046FE9-4F2A-6173-0894-2FBE2C1F6F14}"/>
                </a:ext>
              </a:extLst>
            </p:cNvPr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9;p51">
              <a:extLst>
                <a:ext uri="{FF2B5EF4-FFF2-40B4-BE49-F238E27FC236}">
                  <a16:creationId xmlns:a16="http://schemas.microsoft.com/office/drawing/2014/main" id="{C3468212-9484-CBF0-72FB-8DA9F7F774BB}"/>
                </a:ext>
              </a:extLst>
            </p:cNvPr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2172;p51">
            <a:extLst>
              <a:ext uri="{FF2B5EF4-FFF2-40B4-BE49-F238E27FC236}">
                <a16:creationId xmlns:a16="http://schemas.microsoft.com/office/drawing/2014/main" id="{A0961D74-B1B0-4441-2FBA-D3FFE04108D2}"/>
              </a:ext>
            </a:extLst>
          </p:cNvPr>
          <p:cNvCxnSpPr/>
          <p:nvPr/>
        </p:nvCxnSpPr>
        <p:spPr>
          <a:xfrm>
            <a:off x="5082591" y="437407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166;p51">
            <a:extLst>
              <a:ext uri="{FF2B5EF4-FFF2-40B4-BE49-F238E27FC236}">
                <a16:creationId xmlns:a16="http://schemas.microsoft.com/office/drawing/2014/main" id="{DF9DA830-EB8F-264D-0D29-3336851CF510}"/>
              </a:ext>
            </a:extLst>
          </p:cNvPr>
          <p:cNvSpPr txBox="1">
            <a:spLocks/>
          </p:cNvSpPr>
          <p:nvPr/>
        </p:nvSpPr>
        <p:spPr>
          <a:xfrm>
            <a:off x="5886140" y="3561270"/>
            <a:ext cx="1404510" cy="4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000" dirty="0"/>
              <a:t>ESTOQUE</a:t>
            </a:r>
          </a:p>
        </p:txBody>
      </p:sp>
      <p:sp>
        <p:nvSpPr>
          <p:cNvPr id="21" name="Google Shape;2165;p51">
            <a:extLst>
              <a:ext uri="{FF2B5EF4-FFF2-40B4-BE49-F238E27FC236}">
                <a16:creationId xmlns:a16="http://schemas.microsoft.com/office/drawing/2014/main" id="{9D4BDE53-BE2A-4293-3D01-14766D70353B}"/>
              </a:ext>
            </a:extLst>
          </p:cNvPr>
          <p:cNvSpPr txBox="1">
            <a:spLocks/>
          </p:cNvSpPr>
          <p:nvPr/>
        </p:nvSpPr>
        <p:spPr>
          <a:xfrm>
            <a:off x="5863583" y="3907445"/>
            <a:ext cx="2593800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sz="1100" dirty="0"/>
              <a:t>O preço varia de acordo com a quantidade de produtos no estoque</a:t>
            </a:r>
          </a:p>
          <a:p>
            <a:pPr marL="0" indent="0"/>
            <a:endParaRPr lang="pt-BR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CE500E-E648-C3C5-D6D6-226D3BB8A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" y="0"/>
            <a:ext cx="912963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EEBBF9-FF22-8E46-57DE-DFB8A377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6"/>
          <a:stretch/>
        </p:blipFill>
        <p:spPr>
          <a:xfrm>
            <a:off x="16126" y="0"/>
            <a:ext cx="9127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3024027" y="1006922"/>
            <a:ext cx="3026818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 ABC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179728" y="2077600"/>
            <a:ext cx="5241783" cy="104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impedir que produtos fiquem obsoletos ou estocados por muito tempo, a curva ABC será aplicada na solução como forma de identificar os produtos mais valiosos para os clientes e como tornar os outros também valiosos.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3202594" y="1855655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8"/>
            <a:ext cx="1994060" cy="2209826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0ABD7A37-9053-8507-773D-F23A672C3311}"/>
              </a:ext>
            </a:extLst>
          </p:cNvPr>
          <p:cNvSpPr txBox="1">
            <a:spLocks/>
          </p:cNvSpPr>
          <p:nvPr/>
        </p:nvSpPr>
        <p:spPr>
          <a:xfrm>
            <a:off x="3179727" y="3074864"/>
            <a:ext cx="5241783" cy="10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pt-BR" dirty="0"/>
              <a:t>Dessa forma, com os resultados da curva ABC, os preços dinâmicos contribuem para a circulação de produtos parados.</a:t>
            </a:r>
          </a:p>
        </p:txBody>
      </p:sp>
    </p:spTree>
    <p:extLst>
      <p:ext uri="{BB962C8B-B14F-4D97-AF65-F5344CB8AC3E}">
        <p14:creationId xmlns:p14="http://schemas.microsoft.com/office/powerpoint/2010/main" val="387084209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539</Words>
  <Application>Microsoft Office PowerPoint</Application>
  <PresentationFormat>Apresentação na tela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Manrope Medium</vt:lpstr>
      <vt:lpstr>Inter</vt:lpstr>
      <vt:lpstr>Manrope SemiBold</vt:lpstr>
      <vt:lpstr>Manrope</vt:lpstr>
      <vt:lpstr>Verdana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PÚBLICO-ALVO</vt:lpstr>
      <vt:lpstr>PÚBLICO-ALVO</vt:lpstr>
      <vt:lpstr>CURVA ABC </vt:lpstr>
      <vt:lpstr>POTENCIAL DE MERCADO</vt:lpstr>
      <vt:lpstr>POTENCIAL DE MERCADO</vt:lpstr>
      <vt:lpstr>POTENCIAL DE MERCADO</vt:lpstr>
      <vt:lpstr>NA PRÁTICA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40</cp:revision>
  <dcterms:modified xsi:type="dcterms:W3CDTF">2024-09-17T20:42:54Z</dcterms:modified>
</cp:coreProperties>
</file>