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289" r:id="rId3"/>
    <p:sldId id="261" r:id="rId4"/>
    <p:sldId id="282" r:id="rId5"/>
    <p:sldId id="269" r:id="rId6"/>
    <p:sldId id="283" r:id="rId7"/>
    <p:sldId id="281" r:id="rId8"/>
  </p:sldIdLst>
  <p:sldSz cx="9144000" cy="5143500" type="screen16x9"/>
  <p:notesSz cx="6858000" cy="9144000"/>
  <p:embeddedFontLst>
    <p:embeddedFont>
      <p:font typeface="Inter" panose="020B0604020202020204" charset="0"/>
      <p:regular r:id="rId10"/>
      <p:bold r:id="rId11"/>
    </p:embeddedFont>
    <p:embeddedFont>
      <p:font typeface="Manrope Medium" panose="020B0604020202020204" charset="0"/>
      <p:regular r:id="rId12"/>
      <p:bold r:id="rId13"/>
    </p:embeddedFont>
    <p:embeddedFont>
      <p:font typeface="Manrope SemiBold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13F87-EB75-4DB6-821D-54F53A6095FC}">
  <a:tblStyle styleId="{83E13F87-EB75-4DB6-821D-54F53A6095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238dfbb53c3_0_8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238dfbb53c3_0_8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2373d9b03a5_0_17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2373d9b03a5_0_17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11d2026ec69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2" name="Google Shape;2152;g11d2026ec69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131ff7c0f5b_0_14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131ff7c0f5b_0_14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2373d9b03a5_0_1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2373d9b03a5_0_1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799" name="Google Shape;799;p19"/>
          <p:cNvGrpSpPr/>
          <p:nvPr/>
        </p:nvGrpSpPr>
        <p:grpSpPr>
          <a:xfrm flipH="1">
            <a:off x="8162268" y="4327483"/>
            <a:ext cx="2744275" cy="2727763"/>
            <a:chOff x="5985575" y="4420825"/>
            <a:chExt cx="2744275" cy="2727763"/>
          </a:xfrm>
        </p:grpSpPr>
        <p:sp>
          <p:nvSpPr>
            <p:cNvPr id="800" name="Google Shape;800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01" name="Google Shape;801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02" name="Google Shape;802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16" name="Google Shape;816;p19"/>
          <p:cNvGrpSpPr/>
          <p:nvPr/>
        </p:nvGrpSpPr>
        <p:grpSpPr>
          <a:xfrm flipH="1">
            <a:off x="-1718107" y="-1806042"/>
            <a:ext cx="2744275" cy="2727763"/>
            <a:chOff x="5985575" y="4420825"/>
            <a:chExt cx="2744275" cy="2727763"/>
          </a:xfrm>
        </p:grpSpPr>
        <p:sp>
          <p:nvSpPr>
            <p:cNvPr id="817" name="Google Shape;817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18" name="Google Shape;818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1787327" y="1767256"/>
                <a:ext cx="1154741" cy="11449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408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4"/>
          <p:cNvSpPr txBox="1">
            <a:spLocks noGrp="1"/>
          </p:cNvSpPr>
          <p:nvPr>
            <p:ph type="title"/>
          </p:nvPr>
        </p:nvSpPr>
        <p:spPr>
          <a:xfrm>
            <a:off x="5256400" y="1319225"/>
            <a:ext cx="25905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4"/>
          <p:cNvSpPr txBox="1">
            <a:spLocks noGrp="1"/>
          </p:cNvSpPr>
          <p:nvPr>
            <p:ph type="subTitle" idx="1"/>
          </p:nvPr>
        </p:nvSpPr>
        <p:spPr>
          <a:xfrm>
            <a:off x="5256400" y="2724674"/>
            <a:ext cx="25905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035" name="Google Shape;1035;p24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036" name="Google Shape;1036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37" name="Google Shape;1037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38" name="Google Shape;1038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5" name="Google Shape;1045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6" name="Google Shape;1046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7" name="Google Shape;1047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8" name="Google Shape;1048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9" name="Google Shape;1049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52" name="Google Shape;1052;p24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053" name="Google Shape;1053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54" name="Google Shape;1054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9" name="Google Shape;1059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0" name="Google Shape;1060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3" name="Google Shape;1063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4" name="Google Shape;1064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5" name="Google Shape;1065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6" name="Google Shape;1066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69" name="Google Shape;1069;p24"/>
          <p:cNvGrpSpPr/>
          <p:nvPr/>
        </p:nvGrpSpPr>
        <p:grpSpPr>
          <a:xfrm rot="10800000">
            <a:off x="7848411" y="-1968506"/>
            <a:ext cx="2577160" cy="2638569"/>
            <a:chOff x="-1115775" y="4467744"/>
            <a:chExt cx="2577160" cy="2638569"/>
          </a:xfrm>
        </p:grpSpPr>
        <p:sp>
          <p:nvSpPr>
            <p:cNvPr id="1070" name="Google Shape;1070;p2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71" name="Google Shape;1071;p2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72" name="Google Shape;1072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6" name="Google Shape;1076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7" name="Google Shape;1077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4" name="Google Shape;1084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5" name="Google Shape;1085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8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4" name="Google Shape;1224;p28"/>
          <p:cNvSpPr txBox="1">
            <a:spLocks noGrp="1"/>
          </p:cNvSpPr>
          <p:nvPr>
            <p:ph type="subTitle" idx="1"/>
          </p:nvPr>
        </p:nvSpPr>
        <p:spPr>
          <a:xfrm>
            <a:off x="71322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5" name="Google Shape;1225;p28"/>
          <p:cNvSpPr txBox="1">
            <a:spLocks noGrp="1"/>
          </p:cNvSpPr>
          <p:nvPr>
            <p:ph type="subTitle" idx="2"/>
          </p:nvPr>
        </p:nvSpPr>
        <p:spPr>
          <a:xfrm>
            <a:off x="71322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6" name="Google Shape;1226;p28"/>
          <p:cNvSpPr txBox="1">
            <a:spLocks noGrp="1"/>
          </p:cNvSpPr>
          <p:nvPr>
            <p:ph type="subTitle" idx="3"/>
          </p:nvPr>
        </p:nvSpPr>
        <p:spPr>
          <a:xfrm>
            <a:off x="616817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28"/>
          <p:cNvSpPr txBox="1">
            <a:spLocks noGrp="1"/>
          </p:cNvSpPr>
          <p:nvPr>
            <p:ph type="subTitle" idx="4"/>
          </p:nvPr>
        </p:nvSpPr>
        <p:spPr>
          <a:xfrm>
            <a:off x="616817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8" name="Google Shape;1228;p28"/>
          <p:cNvSpPr txBox="1">
            <a:spLocks noGrp="1"/>
          </p:cNvSpPr>
          <p:nvPr>
            <p:ph type="subTitle" idx="5"/>
          </p:nvPr>
        </p:nvSpPr>
        <p:spPr>
          <a:xfrm>
            <a:off x="3440700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8"/>
          <p:cNvSpPr txBox="1">
            <a:spLocks noGrp="1"/>
          </p:cNvSpPr>
          <p:nvPr>
            <p:ph type="subTitle" idx="6"/>
          </p:nvPr>
        </p:nvSpPr>
        <p:spPr>
          <a:xfrm>
            <a:off x="3440700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230" name="Google Shape;1230;p28"/>
          <p:cNvGrpSpPr/>
          <p:nvPr/>
        </p:nvGrpSpPr>
        <p:grpSpPr>
          <a:xfrm>
            <a:off x="-933564" y="4566019"/>
            <a:ext cx="2577160" cy="2638569"/>
            <a:chOff x="-1115775" y="4467744"/>
            <a:chExt cx="2577160" cy="2638569"/>
          </a:xfrm>
        </p:grpSpPr>
        <p:sp>
          <p:nvSpPr>
            <p:cNvPr id="1231" name="Google Shape;1231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32" name="Google Shape;1232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33" name="Google Shape;1233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4" name="Google Shape;1234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5" name="Google Shape;1235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6" name="Google Shape;1236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7" name="Google Shape;1237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8" name="Google Shape;1238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9" name="Google Shape;1239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0" name="Google Shape;1240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1" name="Google Shape;1241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2" name="Google Shape;1242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3" name="Google Shape;1243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4" name="Google Shape;1244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5" name="Google Shape;1245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6" name="Google Shape;1246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47" name="Google Shape;1247;p28"/>
          <p:cNvGrpSpPr/>
          <p:nvPr/>
        </p:nvGrpSpPr>
        <p:grpSpPr>
          <a:xfrm flipH="1">
            <a:off x="7500411" y="4566019"/>
            <a:ext cx="2577160" cy="2638569"/>
            <a:chOff x="-1115775" y="4467744"/>
            <a:chExt cx="2577160" cy="2638569"/>
          </a:xfrm>
        </p:grpSpPr>
        <p:sp>
          <p:nvSpPr>
            <p:cNvPr id="1248" name="Google Shape;1248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49" name="Google Shape;1249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50" name="Google Shape;1250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1" name="Google Shape;1251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2" name="Google Shape;1252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3" name="Google Shape;1253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4" name="Google Shape;1254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5" name="Google Shape;1255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6" name="Google Shape;1256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7" name="Google Shape;1257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8" name="Google Shape;1258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9" name="Google Shape;1259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0" name="Google Shape;1260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1" name="Google Shape;1261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2" name="Google Shape;1262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3" name="Google Shape;1263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525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56" name="Google Shape;356;p9"/>
          <p:cNvSpPr txBox="1">
            <a:spLocks noGrp="1"/>
          </p:cNvSpPr>
          <p:nvPr>
            <p:ph type="subTitle" idx="1"/>
          </p:nvPr>
        </p:nvSpPr>
        <p:spPr>
          <a:xfrm>
            <a:off x="4276925" y="2305368"/>
            <a:ext cx="4153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357" name="Google Shape;357;p9"/>
          <p:cNvGrpSpPr/>
          <p:nvPr/>
        </p:nvGrpSpPr>
        <p:grpSpPr>
          <a:xfrm rot="5400000" flipH="1">
            <a:off x="7816695" y="-1934597"/>
            <a:ext cx="2661273" cy="2575817"/>
            <a:chOff x="-1199887" y="4530496"/>
            <a:chExt cx="2661273" cy="2575817"/>
          </a:xfrm>
        </p:grpSpPr>
        <p:sp>
          <p:nvSpPr>
            <p:cNvPr id="358" name="Google Shape;358;p9"/>
            <p:cNvSpPr/>
            <p:nvPr/>
          </p:nvSpPr>
          <p:spPr>
            <a:xfrm>
              <a:off x="-1199887" y="4720752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59" name="Google Shape;359;p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74" name="Google Shape;374;p9"/>
          <p:cNvGrpSpPr/>
          <p:nvPr/>
        </p:nvGrpSpPr>
        <p:grpSpPr>
          <a:xfrm rot="5400000">
            <a:off x="-1249530" y="-1985919"/>
            <a:ext cx="2750618" cy="2741916"/>
            <a:chOff x="2724182" y="-1866850"/>
            <a:chExt cx="2750618" cy="2741916"/>
          </a:xfrm>
        </p:grpSpPr>
        <p:sp>
          <p:nvSpPr>
            <p:cNvPr id="375" name="Google Shape;375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76" name="Google Shape;376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91" name="Google Shape;391;p9"/>
          <p:cNvGrpSpPr/>
          <p:nvPr/>
        </p:nvGrpSpPr>
        <p:grpSpPr>
          <a:xfrm rot="10800000">
            <a:off x="2973434" y="4525039"/>
            <a:ext cx="2750618" cy="2741916"/>
            <a:chOff x="2724182" y="-1866850"/>
            <a:chExt cx="2750618" cy="2741916"/>
          </a:xfrm>
        </p:grpSpPr>
        <p:sp>
          <p:nvSpPr>
            <p:cNvPr id="392" name="Google Shape;392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93" name="Google Shape;393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94" name="Google Shape;394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804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3"/>
          <p:cNvSpPr txBox="1">
            <a:spLocks noGrp="1"/>
          </p:cNvSpPr>
          <p:nvPr>
            <p:ph type="title"/>
          </p:nvPr>
        </p:nvSpPr>
        <p:spPr>
          <a:xfrm>
            <a:off x="907175" y="1319225"/>
            <a:ext cx="27204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23"/>
          <p:cNvSpPr txBox="1">
            <a:spLocks noGrp="1"/>
          </p:cNvSpPr>
          <p:nvPr>
            <p:ph type="subTitle" idx="1"/>
          </p:nvPr>
        </p:nvSpPr>
        <p:spPr>
          <a:xfrm>
            <a:off x="907175" y="2724672"/>
            <a:ext cx="27204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81" name="Google Shape;981;p23"/>
          <p:cNvGrpSpPr/>
          <p:nvPr/>
        </p:nvGrpSpPr>
        <p:grpSpPr>
          <a:xfrm rot="-5400000" flipH="1">
            <a:off x="7673050" y="-2221824"/>
            <a:ext cx="2744275" cy="2727763"/>
            <a:chOff x="5985575" y="4420825"/>
            <a:chExt cx="2744275" cy="2727763"/>
          </a:xfrm>
        </p:grpSpPr>
        <p:sp>
          <p:nvSpPr>
            <p:cNvPr id="982" name="Google Shape;982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83" name="Google Shape;983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984" name="Google Shape;984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5" name="Google Shape;985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6" name="Google Shape;986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7" name="Google Shape;987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8" name="Google Shape;988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9" name="Google Shape;989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0" name="Google Shape;990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1" name="Google Shape;991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2" name="Google Shape;992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3" name="Google Shape;993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4" name="Google Shape;994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5" name="Google Shape;995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6" name="Google Shape;996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7" name="Google Shape;997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98" name="Google Shape;998;p23"/>
          <p:cNvGrpSpPr/>
          <p:nvPr/>
        </p:nvGrpSpPr>
        <p:grpSpPr>
          <a:xfrm rot="10800000" flipH="1">
            <a:off x="2970850" y="4539526"/>
            <a:ext cx="2744275" cy="2727763"/>
            <a:chOff x="5985575" y="4420825"/>
            <a:chExt cx="2744275" cy="2727763"/>
          </a:xfrm>
        </p:grpSpPr>
        <p:sp>
          <p:nvSpPr>
            <p:cNvPr id="999" name="Google Shape;999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00" name="Google Shape;1000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01" name="Google Shape;1001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2" name="Google Shape;1002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3" name="Google Shape;1003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4" name="Google Shape;1004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5" name="Google Shape;1005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6" name="Google Shape;1006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7" name="Google Shape;1007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8" name="Google Shape;1008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9" name="Google Shape;1009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0" name="Google Shape;1010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1" name="Google Shape;1011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2" name="Google Shape;1012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3" name="Google Shape;1013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4" name="Google Shape;1014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15" name="Google Shape;1015;p23"/>
          <p:cNvGrpSpPr/>
          <p:nvPr/>
        </p:nvGrpSpPr>
        <p:grpSpPr>
          <a:xfrm rot="10800000" flipH="1">
            <a:off x="-1281564" y="-1968506"/>
            <a:ext cx="2577160" cy="2638569"/>
            <a:chOff x="-1115775" y="4467744"/>
            <a:chExt cx="2577160" cy="2638569"/>
          </a:xfrm>
        </p:grpSpPr>
        <p:sp>
          <p:nvSpPr>
            <p:cNvPr id="1016" name="Google Shape;1016;p2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17" name="Google Shape;1017;p2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18" name="Google Shape;1018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9" name="Google Shape;1019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0" name="Google Shape;1020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1" name="Google Shape;1021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2" name="Google Shape;1022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3" name="Google Shape;1023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5" name="Google Shape;1025;p2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6" name="Google Shape;1026;p2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7" name="Google Shape;1027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8" name="Google Shape;1028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9" name="Google Shape;1029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0" name="Google Shape;1030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1" name="Google Shape;1031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056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0" name="Google Shape;1390;p31"/>
          <p:cNvSpPr txBox="1">
            <a:spLocks noGrp="1"/>
          </p:cNvSpPr>
          <p:nvPr>
            <p:ph type="subTitle" idx="1"/>
          </p:nvPr>
        </p:nvSpPr>
        <p:spPr>
          <a:xfrm>
            <a:off x="16637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1" name="Google Shape;1391;p31"/>
          <p:cNvSpPr txBox="1">
            <a:spLocks noGrp="1"/>
          </p:cNvSpPr>
          <p:nvPr>
            <p:ph type="subTitle" idx="2"/>
          </p:nvPr>
        </p:nvSpPr>
        <p:spPr>
          <a:xfrm>
            <a:off x="16637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2" name="Google Shape;1392;p31"/>
          <p:cNvSpPr txBox="1">
            <a:spLocks noGrp="1"/>
          </p:cNvSpPr>
          <p:nvPr>
            <p:ph type="subTitle" idx="3"/>
          </p:nvPr>
        </p:nvSpPr>
        <p:spPr>
          <a:xfrm>
            <a:off x="16637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3" name="Google Shape;1393;p3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4" name="Google Shape;1394;p31"/>
          <p:cNvSpPr txBox="1">
            <a:spLocks noGrp="1"/>
          </p:cNvSpPr>
          <p:nvPr>
            <p:ph type="subTitle" idx="5"/>
          </p:nvPr>
        </p:nvSpPr>
        <p:spPr>
          <a:xfrm>
            <a:off x="16637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31"/>
          <p:cNvSpPr txBox="1">
            <a:spLocks noGrp="1"/>
          </p:cNvSpPr>
          <p:nvPr>
            <p:ph type="subTitle" idx="6"/>
          </p:nvPr>
        </p:nvSpPr>
        <p:spPr>
          <a:xfrm>
            <a:off x="16637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6" name="Google Shape;1396;p31"/>
          <p:cNvSpPr txBox="1">
            <a:spLocks noGrp="1"/>
          </p:cNvSpPr>
          <p:nvPr>
            <p:ph type="subTitle" idx="7"/>
          </p:nvPr>
        </p:nvSpPr>
        <p:spPr>
          <a:xfrm>
            <a:off x="58369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7" name="Google Shape;1397;p31"/>
          <p:cNvSpPr txBox="1">
            <a:spLocks noGrp="1"/>
          </p:cNvSpPr>
          <p:nvPr>
            <p:ph type="subTitle" idx="8"/>
          </p:nvPr>
        </p:nvSpPr>
        <p:spPr>
          <a:xfrm>
            <a:off x="58369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8" name="Google Shape;1398;p31"/>
          <p:cNvSpPr txBox="1">
            <a:spLocks noGrp="1"/>
          </p:cNvSpPr>
          <p:nvPr>
            <p:ph type="subTitle" idx="9"/>
          </p:nvPr>
        </p:nvSpPr>
        <p:spPr>
          <a:xfrm>
            <a:off x="58369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31"/>
          <p:cNvSpPr txBox="1">
            <a:spLocks noGrp="1"/>
          </p:cNvSpPr>
          <p:nvPr>
            <p:ph type="subTitle" idx="13"/>
          </p:nvPr>
        </p:nvSpPr>
        <p:spPr>
          <a:xfrm>
            <a:off x="58369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400" name="Google Shape;1400;p31"/>
          <p:cNvSpPr txBox="1">
            <a:spLocks noGrp="1"/>
          </p:cNvSpPr>
          <p:nvPr>
            <p:ph type="subTitle" idx="14"/>
          </p:nvPr>
        </p:nvSpPr>
        <p:spPr>
          <a:xfrm>
            <a:off x="58369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1" name="Google Shape;1401;p31"/>
          <p:cNvSpPr txBox="1">
            <a:spLocks noGrp="1"/>
          </p:cNvSpPr>
          <p:nvPr>
            <p:ph type="subTitle" idx="15"/>
          </p:nvPr>
        </p:nvSpPr>
        <p:spPr>
          <a:xfrm>
            <a:off x="58369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402" name="Google Shape;1402;p31"/>
          <p:cNvGrpSpPr/>
          <p:nvPr/>
        </p:nvGrpSpPr>
        <p:grpSpPr>
          <a:xfrm rot="-5400000" flipH="1">
            <a:off x="7686014" y="-2071705"/>
            <a:ext cx="2744275" cy="2727763"/>
            <a:chOff x="5985575" y="4420825"/>
            <a:chExt cx="2744275" cy="2727763"/>
          </a:xfrm>
        </p:grpSpPr>
        <p:sp>
          <p:nvSpPr>
            <p:cNvPr id="1403" name="Google Shape;1403;p31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04" name="Google Shape;1404;p31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05" name="Google Shape;1405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6" name="Google Shape;1406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7" name="Google Shape;1407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8" name="Google Shape;1408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9" name="Google Shape;1409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0" name="Google Shape;1410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1" name="Google Shape;1411;p31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2" name="Google Shape;1412;p31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3" name="Google Shape;1413;p31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4" name="Google Shape;1414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5" name="Google Shape;1415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6" name="Google Shape;1416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7" name="Google Shape;1417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8" name="Google Shape;1418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419" name="Google Shape;1419;p31"/>
          <p:cNvGrpSpPr/>
          <p:nvPr/>
        </p:nvGrpSpPr>
        <p:grpSpPr>
          <a:xfrm rot="10800000" flipH="1">
            <a:off x="-1281564" y="-2027094"/>
            <a:ext cx="2577160" cy="2638569"/>
            <a:chOff x="-1115775" y="4467744"/>
            <a:chExt cx="2577160" cy="2638569"/>
          </a:xfrm>
        </p:grpSpPr>
        <p:sp>
          <p:nvSpPr>
            <p:cNvPr id="1420" name="Google Shape;1420;p3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21" name="Google Shape;1421;p3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22" name="Google Shape;1422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3" name="Google Shape;1423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4" name="Google Shape;1424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5" name="Google Shape;1425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6" name="Google Shape;1426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7" name="Google Shape;1427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8" name="Google Shape;1428;p3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9" name="Google Shape;1429;p3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0" name="Google Shape;1430;p3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1" name="Google Shape;1431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2" name="Google Shape;1432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68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0" r:id="rId3"/>
    <p:sldLayoutId id="2147483679" r:id="rId4"/>
    <p:sldLayoutId id="2147483680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OhfD6SgEY0ZddeSAcexPOOhlUy7xHzpbHCXsJQiQHE/copy#gid=145646426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8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SAVVY</a:t>
            </a:r>
            <a:r>
              <a:rPr lang="en" dirty="0">
                <a:solidFill>
                  <a:schemeClr val="lt2"/>
                </a:solidFill>
              </a:rPr>
              <a:t>FIX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24" name="Google Shape;1624;p38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Desvendando o potencial dos dados</a:t>
            </a:r>
            <a:endParaRPr dirty="0"/>
          </a:p>
        </p:txBody>
      </p:sp>
      <p:cxnSp>
        <p:nvCxnSpPr>
          <p:cNvPr id="1625" name="Google Shape;1625;p38"/>
          <p:cNvCxnSpPr/>
          <p:nvPr/>
        </p:nvCxnSpPr>
        <p:spPr>
          <a:xfrm>
            <a:off x="766825" y="3143247"/>
            <a:ext cx="380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6" name="Google Shape;1626;p38"/>
          <p:cNvGrpSpPr/>
          <p:nvPr/>
        </p:nvGrpSpPr>
        <p:grpSpPr>
          <a:xfrm>
            <a:off x="2724182" y="-1866850"/>
            <a:ext cx="2750618" cy="2741916"/>
            <a:chOff x="2724182" y="-1866850"/>
            <a:chExt cx="2750618" cy="2741916"/>
          </a:xfrm>
        </p:grpSpPr>
        <p:sp>
          <p:nvSpPr>
            <p:cNvPr id="1627" name="Google Shape;1627;p3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8" name="Google Shape;1628;p3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9" name="Google Shape;1629;p3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3" name="Google Shape;1643;p38"/>
          <p:cNvGrpSpPr/>
          <p:nvPr/>
        </p:nvGrpSpPr>
        <p:grpSpPr>
          <a:xfrm>
            <a:off x="5322392" y="1681199"/>
            <a:ext cx="3363014" cy="1933501"/>
            <a:chOff x="5067767" y="1625852"/>
            <a:chExt cx="3363014" cy="1933501"/>
          </a:xfrm>
        </p:grpSpPr>
        <p:sp>
          <p:nvSpPr>
            <p:cNvPr id="1644" name="Google Shape;1644;p38"/>
            <p:cNvSpPr/>
            <p:nvPr/>
          </p:nvSpPr>
          <p:spPr>
            <a:xfrm>
              <a:off x="8012284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7831446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7860184" y="2274264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56" y="45"/>
                  </a:lnTo>
                  <a:cubicBezTo>
                    <a:pt x="2167" y="45"/>
                    <a:pt x="2167" y="34"/>
                    <a:pt x="2167" y="23"/>
                  </a:cubicBezTo>
                  <a:cubicBezTo>
                    <a:pt x="2167" y="12"/>
                    <a:pt x="2167" y="1"/>
                    <a:pt x="2156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831446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837754" y="2296692"/>
              <a:ext cx="2867" cy="138766"/>
            </a:xfrm>
            <a:custGeom>
              <a:avLst/>
              <a:gdLst/>
              <a:ahLst/>
              <a:cxnLst/>
              <a:rect l="l" t="t" r="r" b="b"/>
              <a:pathLst>
                <a:path w="45" h="217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78"/>
                    <a:pt x="23" y="2178"/>
                  </a:cubicBezTo>
                  <a:cubicBezTo>
                    <a:pt x="34" y="2178"/>
                    <a:pt x="45" y="2167"/>
                    <a:pt x="45" y="2156"/>
                  </a:cubicBezTo>
                  <a:lnTo>
                    <a:pt x="45" y="23"/>
                  </a:lnTo>
                  <a:cubicBezTo>
                    <a:pt x="45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7650671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99" y="243"/>
                    <a:pt x="243" y="188"/>
                    <a:pt x="243" y="122"/>
                  </a:cubicBezTo>
                  <a:cubicBezTo>
                    <a:pt x="243" y="56"/>
                    <a:pt x="199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7680110" y="2455020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cubicBezTo>
                    <a:pt x="0" y="34"/>
                    <a:pt x="0" y="45"/>
                    <a:pt x="11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7650671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98"/>
                    <a:pt x="56" y="242"/>
                    <a:pt x="122" y="242"/>
                  </a:cubicBezTo>
                  <a:cubicBezTo>
                    <a:pt x="199" y="242"/>
                    <a:pt x="243" y="198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7657681" y="2477447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2145"/>
                  </a:lnTo>
                  <a:cubicBezTo>
                    <a:pt x="1" y="2156"/>
                    <a:pt x="1" y="2167"/>
                    <a:pt x="12" y="2167"/>
                  </a:cubicBezTo>
                  <a:cubicBezTo>
                    <a:pt x="23" y="2167"/>
                    <a:pt x="34" y="2156"/>
                    <a:pt x="34" y="2145"/>
                  </a:cubicBezTo>
                  <a:lnTo>
                    <a:pt x="34" y="23"/>
                  </a:lnTo>
                  <a:cubicBezTo>
                    <a:pt x="34" y="12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70598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98"/>
                    <a:pt x="55" y="242"/>
                    <a:pt x="121" y="242"/>
                  </a:cubicBezTo>
                  <a:cubicBezTo>
                    <a:pt x="187" y="242"/>
                    <a:pt x="242" y="198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99336" y="2635838"/>
              <a:ext cx="138081" cy="2166"/>
            </a:xfrm>
            <a:custGeom>
              <a:avLst/>
              <a:gdLst/>
              <a:ahLst/>
              <a:cxnLst/>
              <a:rect l="l" t="t" r="r" b="b"/>
              <a:pathLst>
                <a:path w="2167" h="34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11" y="33"/>
                    <a:pt x="22" y="33"/>
                  </a:cubicBezTo>
                  <a:lnTo>
                    <a:pt x="2145" y="33"/>
                  </a:lnTo>
                  <a:cubicBezTo>
                    <a:pt x="2156" y="33"/>
                    <a:pt x="2167" y="22"/>
                    <a:pt x="2167" y="11"/>
                  </a:cubicBezTo>
                  <a:cubicBezTo>
                    <a:pt x="2167" y="0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470598" y="280958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476906" y="2658266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2144"/>
                  </a:lnTo>
                  <a:cubicBezTo>
                    <a:pt x="0" y="2155"/>
                    <a:pt x="11" y="2166"/>
                    <a:pt x="22" y="2166"/>
                  </a:cubicBezTo>
                  <a:cubicBezTo>
                    <a:pt x="33" y="2166"/>
                    <a:pt x="44" y="2155"/>
                    <a:pt x="44" y="2144"/>
                  </a:cubicBezTo>
                  <a:lnTo>
                    <a:pt x="44" y="11"/>
                  </a:lnTo>
                  <a:cubicBezTo>
                    <a:pt x="44" y="0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7289823" y="280958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7318497" y="2815893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289823" y="2990340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4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4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7296131" y="2838320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lnTo>
                    <a:pt x="0" y="2156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56"/>
                  </a:cubicBezTo>
                  <a:lnTo>
                    <a:pt x="44" y="22"/>
                  </a:lnTo>
                  <a:cubicBezTo>
                    <a:pt x="44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7289823" y="317039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7296131" y="3019075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45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45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710968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45" y="1"/>
                    <a:pt x="1" y="56"/>
                    <a:pt x="1" y="122"/>
                  </a:cubicBezTo>
                  <a:cubicBezTo>
                    <a:pt x="1" y="188"/>
                    <a:pt x="45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7138424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1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6928911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957649" y="3176702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cubicBezTo>
                    <a:pt x="0" y="34"/>
                    <a:pt x="11" y="45"/>
                    <a:pt x="2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674813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567999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596737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765067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2" y="242"/>
                  </a:cubicBezTo>
                  <a:cubicBezTo>
                    <a:pt x="199" y="242"/>
                    <a:pt x="243" y="187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7470598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7499336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289823" y="3351213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318497" y="3357521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710968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45" y="0"/>
                    <a:pt x="1" y="55"/>
                    <a:pt x="1" y="121"/>
                  </a:cubicBezTo>
                  <a:cubicBezTo>
                    <a:pt x="1" y="187"/>
                    <a:pt x="45" y="242"/>
                    <a:pt x="122" y="242"/>
                  </a:cubicBezTo>
                  <a:cubicBezTo>
                    <a:pt x="188" y="242"/>
                    <a:pt x="243" y="187"/>
                    <a:pt x="243" y="121"/>
                  </a:cubicBezTo>
                  <a:cubicBezTo>
                    <a:pt x="243" y="55"/>
                    <a:pt x="188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7138424" y="3357521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1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15994" y="3199129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67"/>
                    <a:pt x="23" y="2167"/>
                  </a:cubicBezTo>
                  <a:cubicBezTo>
                    <a:pt x="34" y="2167"/>
                    <a:pt x="34" y="2167"/>
                    <a:pt x="34" y="2156"/>
                  </a:cubicBezTo>
                  <a:lnTo>
                    <a:pt x="34" y="23"/>
                  </a:lnTo>
                  <a:cubicBezTo>
                    <a:pt x="34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692891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6957649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6935219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674813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6776874" y="3357521"/>
              <a:ext cx="138782" cy="2867"/>
            </a:xfrm>
            <a:custGeom>
              <a:avLst/>
              <a:gdLst/>
              <a:ahLst/>
              <a:cxnLst/>
              <a:rect l="l" t="t" r="r" b="b"/>
              <a:pathLst>
                <a:path w="2178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6754445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067767" y="1625852"/>
              <a:ext cx="3363014" cy="1880220"/>
            </a:xfrm>
            <a:custGeom>
              <a:avLst/>
              <a:gdLst/>
              <a:ahLst/>
              <a:cxnLst/>
              <a:rect l="l" t="t" r="r" b="b"/>
              <a:pathLst>
                <a:path w="52778" h="29511" extrusionOk="0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5260457" y="2566582"/>
              <a:ext cx="641214" cy="775572"/>
            </a:xfrm>
            <a:custGeom>
              <a:avLst/>
              <a:gdLst/>
              <a:ahLst/>
              <a:cxnLst/>
              <a:rect l="l" t="t" r="r" b="b"/>
              <a:pathLst>
                <a:path w="10063" h="12173" extrusionOk="0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518261" y="1829098"/>
              <a:ext cx="641915" cy="775955"/>
            </a:xfrm>
            <a:custGeom>
              <a:avLst/>
              <a:gdLst/>
              <a:ahLst/>
              <a:cxnLst/>
              <a:rect l="l" t="t" r="r" b="b"/>
              <a:pathLst>
                <a:path w="10074" h="12179" extrusionOk="0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6171874" y="3467495"/>
              <a:ext cx="2113997" cy="91859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6511288" y="2098415"/>
              <a:ext cx="1392409" cy="1409766"/>
            </a:xfrm>
            <a:custGeom>
              <a:avLst/>
              <a:gdLst/>
              <a:ahLst/>
              <a:cxnLst/>
              <a:rect l="l" t="t" r="r" b="b"/>
              <a:pathLst>
                <a:path w="21852" h="22127" extrusionOk="0">
                  <a:moveTo>
                    <a:pt x="7390" y="0"/>
                  </a:moveTo>
                  <a:cubicBezTo>
                    <a:pt x="3090" y="1826"/>
                    <a:pt x="0" y="6918"/>
                    <a:pt x="0" y="12911"/>
                  </a:cubicBezTo>
                  <a:cubicBezTo>
                    <a:pt x="0" y="15506"/>
                    <a:pt x="572" y="17926"/>
                    <a:pt x="1584" y="19993"/>
                  </a:cubicBezTo>
                  <a:cubicBezTo>
                    <a:pt x="2222" y="21302"/>
                    <a:pt x="3563" y="22127"/>
                    <a:pt x="5026" y="22127"/>
                  </a:cubicBezTo>
                  <a:lnTo>
                    <a:pt x="16826" y="22127"/>
                  </a:lnTo>
                  <a:cubicBezTo>
                    <a:pt x="18288" y="22127"/>
                    <a:pt x="19630" y="21302"/>
                    <a:pt x="20268" y="19993"/>
                  </a:cubicBezTo>
                  <a:cubicBezTo>
                    <a:pt x="21269" y="17926"/>
                    <a:pt x="21852" y="15506"/>
                    <a:pt x="21852" y="12911"/>
                  </a:cubicBezTo>
                  <a:cubicBezTo>
                    <a:pt x="21852" y="6918"/>
                    <a:pt x="18761" y="1826"/>
                    <a:pt x="1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006714" y="2543155"/>
              <a:ext cx="393152" cy="645408"/>
            </a:xfrm>
            <a:custGeom>
              <a:avLst/>
              <a:gdLst/>
              <a:ahLst/>
              <a:cxnLst/>
              <a:rect l="l" t="t" r="r" b="b"/>
              <a:pathLst>
                <a:path w="6170" h="10130" extrusionOk="0">
                  <a:moveTo>
                    <a:pt x="2925" y="1"/>
                  </a:moveTo>
                  <a:cubicBezTo>
                    <a:pt x="2618" y="1"/>
                    <a:pt x="2376" y="254"/>
                    <a:pt x="2376" y="551"/>
                  </a:cubicBezTo>
                  <a:lnTo>
                    <a:pt x="2376" y="562"/>
                  </a:lnTo>
                  <a:cubicBezTo>
                    <a:pt x="2376" y="804"/>
                    <a:pt x="2200" y="1024"/>
                    <a:pt x="1958" y="1090"/>
                  </a:cubicBezTo>
                  <a:cubicBezTo>
                    <a:pt x="1826" y="1123"/>
                    <a:pt x="1705" y="1167"/>
                    <a:pt x="1584" y="1221"/>
                  </a:cubicBezTo>
                  <a:cubicBezTo>
                    <a:pt x="1166" y="1419"/>
                    <a:pt x="836" y="1694"/>
                    <a:pt x="605" y="2046"/>
                  </a:cubicBezTo>
                  <a:cubicBezTo>
                    <a:pt x="374" y="2409"/>
                    <a:pt x="264" y="2827"/>
                    <a:pt x="264" y="3311"/>
                  </a:cubicBezTo>
                  <a:cubicBezTo>
                    <a:pt x="264" y="4345"/>
                    <a:pt x="825" y="5037"/>
                    <a:pt x="1969" y="5378"/>
                  </a:cubicBezTo>
                  <a:lnTo>
                    <a:pt x="3937" y="5983"/>
                  </a:lnTo>
                  <a:cubicBezTo>
                    <a:pt x="4190" y="6071"/>
                    <a:pt x="4377" y="6170"/>
                    <a:pt x="4498" y="6302"/>
                  </a:cubicBezTo>
                  <a:cubicBezTo>
                    <a:pt x="4619" y="6423"/>
                    <a:pt x="4674" y="6588"/>
                    <a:pt x="4674" y="6786"/>
                  </a:cubicBezTo>
                  <a:cubicBezTo>
                    <a:pt x="4674" y="7072"/>
                    <a:pt x="4542" y="7314"/>
                    <a:pt x="4267" y="7501"/>
                  </a:cubicBezTo>
                  <a:cubicBezTo>
                    <a:pt x="3992" y="7699"/>
                    <a:pt x="3640" y="7798"/>
                    <a:pt x="3222" y="7798"/>
                  </a:cubicBezTo>
                  <a:cubicBezTo>
                    <a:pt x="2782" y="7798"/>
                    <a:pt x="2398" y="7666"/>
                    <a:pt x="2079" y="7413"/>
                  </a:cubicBezTo>
                  <a:cubicBezTo>
                    <a:pt x="1859" y="7226"/>
                    <a:pt x="1694" y="7006"/>
                    <a:pt x="1584" y="6753"/>
                  </a:cubicBezTo>
                  <a:cubicBezTo>
                    <a:pt x="1496" y="6557"/>
                    <a:pt x="1294" y="6440"/>
                    <a:pt x="1080" y="6440"/>
                  </a:cubicBezTo>
                  <a:cubicBezTo>
                    <a:pt x="1054" y="6440"/>
                    <a:pt x="1027" y="6442"/>
                    <a:pt x="1001" y="6445"/>
                  </a:cubicBezTo>
                  <a:lnTo>
                    <a:pt x="550" y="6511"/>
                  </a:lnTo>
                  <a:cubicBezTo>
                    <a:pt x="220" y="6566"/>
                    <a:pt x="0" y="6907"/>
                    <a:pt x="110" y="7215"/>
                  </a:cubicBezTo>
                  <a:cubicBezTo>
                    <a:pt x="209" y="7501"/>
                    <a:pt x="341" y="7754"/>
                    <a:pt x="506" y="7985"/>
                  </a:cubicBezTo>
                  <a:cubicBezTo>
                    <a:pt x="792" y="8370"/>
                    <a:pt x="1155" y="8667"/>
                    <a:pt x="1606" y="8875"/>
                  </a:cubicBezTo>
                  <a:cubicBezTo>
                    <a:pt x="1727" y="8930"/>
                    <a:pt x="1848" y="8985"/>
                    <a:pt x="1980" y="9018"/>
                  </a:cubicBezTo>
                  <a:cubicBezTo>
                    <a:pt x="2211" y="9095"/>
                    <a:pt x="2376" y="9304"/>
                    <a:pt x="2376" y="9546"/>
                  </a:cubicBezTo>
                  <a:lnTo>
                    <a:pt x="2376" y="9590"/>
                  </a:lnTo>
                  <a:cubicBezTo>
                    <a:pt x="2376" y="9887"/>
                    <a:pt x="2618" y="10129"/>
                    <a:pt x="2925" y="10129"/>
                  </a:cubicBezTo>
                  <a:lnTo>
                    <a:pt x="3332" y="10129"/>
                  </a:lnTo>
                  <a:cubicBezTo>
                    <a:pt x="3640" y="10129"/>
                    <a:pt x="3882" y="9887"/>
                    <a:pt x="3882" y="9590"/>
                  </a:cubicBezTo>
                  <a:lnTo>
                    <a:pt x="3882" y="9568"/>
                  </a:lnTo>
                  <a:cubicBezTo>
                    <a:pt x="3882" y="9315"/>
                    <a:pt x="4047" y="9106"/>
                    <a:pt x="4289" y="9040"/>
                  </a:cubicBezTo>
                  <a:cubicBezTo>
                    <a:pt x="4443" y="8996"/>
                    <a:pt x="4586" y="8941"/>
                    <a:pt x="4729" y="8875"/>
                  </a:cubicBezTo>
                  <a:cubicBezTo>
                    <a:pt x="5180" y="8667"/>
                    <a:pt x="5532" y="8370"/>
                    <a:pt x="5785" y="7985"/>
                  </a:cubicBezTo>
                  <a:cubicBezTo>
                    <a:pt x="6038" y="7611"/>
                    <a:pt x="6170" y="7171"/>
                    <a:pt x="6170" y="6676"/>
                  </a:cubicBezTo>
                  <a:cubicBezTo>
                    <a:pt x="6170" y="6104"/>
                    <a:pt x="6016" y="5642"/>
                    <a:pt x="5708" y="5301"/>
                  </a:cubicBezTo>
                  <a:lnTo>
                    <a:pt x="5697" y="5301"/>
                  </a:lnTo>
                  <a:cubicBezTo>
                    <a:pt x="5389" y="4961"/>
                    <a:pt x="4883" y="4686"/>
                    <a:pt x="4179" y="4477"/>
                  </a:cubicBezTo>
                  <a:lnTo>
                    <a:pt x="2771" y="4081"/>
                  </a:lnTo>
                  <a:cubicBezTo>
                    <a:pt x="2420" y="3982"/>
                    <a:pt x="2156" y="3872"/>
                    <a:pt x="1991" y="3729"/>
                  </a:cubicBezTo>
                  <a:cubicBezTo>
                    <a:pt x="1837" y="3586"/>
                    <a:pt x="1749" y="3421"/>
                    <a:pt x="1749" y="3234"/>
                  </a:cubicBezTo>
                  <a:cubicBezTo>
                    <a:pt x="1749" y="3058"/>
                    <a:pt x="1815" y="2904"/>
                    <a:pt x="1925" y="2772"/>
                  </a:cubicBezTo>
                  <a:cubicBezTo>
                    <a:pt x="2046" y="2629"/>
                    <a:pt x="2200" y="2519"/>
                    <a:pt x="2398" y="2442"/>
                  </a:cubicBezTo>
                  <a:cubicBezTo>
                    <a:pt x="2571" y="2375"/>
                    <a:pt x="2761" y="2341"/>
                    <a:pt x="2968" y="2341"/>
                  </a:cubicBezTo>
                  <a:cubicBezTo>
                    <a:pt x="2997" y="2341"/>
                    <a:pt x="3027" y="2342"/>
                    <a:pt x="3057" y="2343"/>
                  </a:cubicBezTo>
                  <a:cubicBezTo>
                    <a:pt x="3310" y="2343"/>
                    <a:pt x="3541" y="2398"/>
                    <a:pt x="3750" y="2508"/>
                  </a:cubicBezTo>
                  <a:cubicBezTo>
                    <a:pt x="3959" y="2607"/>
                    <a:pt x="4135" y="2739"/>
                    <a:pt x="4278" y="2926"/>
                  </a:cubicBezTo>
                  <a:cubicBezTo>
                    <a:pt x="4333" y="2992"/>
                    <a:pt x="4388" y="3069"/>
                    <a:pt x="4421" y="3157"/>
                  </a:cubicBezTo>
                  <a:cubicBezTo>
                    <a:pt x="4526" y="3349"/>
                    <a:pt x="4715" y="3473"/>
                    <a:pt x="4922" y="3473"/>
                  </a:cubicBezTo>
                  <a:cubicBezTo>
                    <a:pt x="4953" y="3473"/>
                    <a:pt x="4984" y="3471"/>
                    <a:pt x="5015" y="3465"/>
                  </a:cubicBezTo>
                  <a:lnTo>
                    <a:pt x="5477" y="3377"/>
                  </a:lnTo>
                  <a:cubicBezTo>
                    <a:pt x="5829" y="3322"/>
                    <a:pt x="6038" y="2948"/>
                    <a:pt x="5884" y="2618"/>
                  </a:cubicBezTo>
                  <a:cubicBezTo>
                    <a:pt x="5785" y="2398"/>
                    <a:pt x="5653" y="2200"/>
                    <a:pt x="5510" y="2013"/>
                  </a:cubicBezTo>
                  <a:cubicBezTo>
                    <a:pt x="5235" y="1672"/>
                    <a:pt x="4894" y="1408"/>
                    <a:pt x="4487" y="1221"/>
                  </a:cubicBezTo>
                  <a:cubicBezTo>
                    <a:pt x="4410" y="1188"/>
                    <a:pt x="4333" y="1167"/>
                    <a:pt x="4256" y="1134"/>
                  </a:cubicBezTo>
                  <a:cubicBezTo>
                    <a:pt x="4036" y="1057"/>
                    <a:pt x="3882" y="859"/>
                    <a:pt x="3882" y="617"/>
                  </a:cubicBezTo>
                  <a:lnTo>
                    <a:pt x="3882" y="551"/>
                  </a:lnTo>
                  <a:cubicBezTo>
                    <a:pt x="3882" y="254"/>
                    <a:pt x="3629" y="1"/>
                    <a:pt x="3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6554044" y="2208321"/>
              <a:ext cx="395255" cy="961422"/>
            </a:xfrm>
            <a:custGeom>
              <a:avLst/>
              <a:gdLst/>
              <a:ahLst/>
              <a:cxnLst/>
              <a:rect l="l" t="t" r="r" b="b"/>
              <a:pathLst>
                <a:path w="6203" h="15090" extrusionOk="0">
                  <a:moveTo>
                    <a:pt x="5322" y="1"/>
                  </a:moveTo>
                  <a:cubicBezTo>
                    <a:pt x="5153" y="1"/>
                    <a:pt x="4983" y="55"/>
                    <a:pt x="4839" y="167"/>
                  </a:cubicBezTo>
                  <a:cubicBezTo>
                    <a:pt x="3739" y="1036"/>
                    <a:pt x="2771" y="2157"/>
                    <a:pt x="1991" y="3510"/>
                  </a:cubicBezTo>
                  <a:cubicBezTo>
                    <a:pt x="693" y="5742"/>
                    <a:pt x="0" y="8404"/>
                    <a:pt x="0" y="11186"/>
                  </a:cubicBezTo>
                  <a:cubicBezTo>
                    <a:pt x="0" y="12297"/>
                    <a:pt x="110" y="13396"/>
                    <a:pt x="330" y="14474"/>
                  </a:cubicBezTo>
                  <a:cubicBezTo>
                    <a:pt x="407" y="14837"/>
                    <a:pt x="737" y="15090"/>
                    <a:pt x="1089" y="15090"/>
                  </a:cubicBezTo>
                  <a:cubicBezTo>
                    <a:pt x="1144" y="15090"/>
                    <a:pt x="1199" y="15079"/>
                    <a:pt x="1254" y="15068"/>
                  </a:cubicBezTo>
                  <a:cubicBezTo>
                    <a:pt x="1672" y="14980"/>
                    <a:pt x="1936" y="14573"/>
                    <a:pt x="1848" y="14155"/>
                  </a:cubicBezTo>
                  <a:cubicBezTo>
                    <a:pt x="1650" y="13187"/>
                    <a:pt x="1551" y="12187"/>
                    <a:pt x="1551" y="11186"/>
                  </a:cubicBezTo>
                  <a:cubicBezTo>
                    <a:pt x="1551" y="8679"/>
                    <a:pt x="2166" y="6292"/>
                    <a:pt x="3332" y="4291"/>
                  </a:cubicBezTo>
                  <a:cubicBezTo>
                    <a:pt x="4014" y="3114"/>
                    <a:pt x="4850" y="2135"/>
                    <a:pt x="5807" y="1388"/>
                  </a:cubicBezTo>
                  <a:cubicBezTo>
                    <a:pt x="6136" y="1124"/>
                    <a:pt x="6202" y="640"/>
                    <a:pt x="5939" y="299"/>
                  </a:cubicBezTo>
                  <a:cubicBezTo>
                    <a:pt x="5780" y="102"/>
                    <a:pt x="5552" y="1"/>
                    <a:pt x="532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6858819" y="1644393"/>
              <a:ext cx="697288" cy="454079"/>
            </a:xfrm>
            <a:custGeom>
              <a:avLst/>
              <a:gdLst/>
              <a:ahLst/>
              <a:cxnLst/>
              <a:rect l="l" t="t" r="r" b="b"/>
              <a:pathLst>
                <a:path w="10943" h="7127" extrusionOk="0">
                  <a:moveTo>
                    <a:pt x="1826" y="0"/>
                  </a:moveTo>
                  <a:cubicBezTo>
                    <a:pt x="914" y="0"/>
                    <a:pt x="914" y="407"/>
                    <a:pt x="1" y="407"/>
                  </a:cubicBezTo>
                  <a:lnTo>
                    <a:pt x="1936" y="7126"/>
                  </a:lnTo>
                  <a:lnTo>
                    <a:pt x="8996" y="7126"/>
                  </a:lnTo>
                  <a:lnTo>
                    <a:pt x="10943" y="407"/>
                  </a:lnTo>
                  <a:cubicBezTo>
                    <a:pt x="10030" y="407"/>
                    <a:pt x="10030" y="0"/>
                    <a:pt x="9117" y="0"/>
                  </a:cubicBezTo>
                  <a:cubicBezTo>
                    <a:pt x="8205" y="0"/>
                    <a:pt x="8205" y="407"/>
                    <a:pt x="7292" y="407"/>
                  </a:cubicBezTo>
                  <a:cubicBezTo>
                    <a:pt x="6379" y="407"/>
                    <a:pt x="6379" y="0"/>
                    <a:pt x="5466" y="0"/>
                  </a:cubicBezTo>
                  <a:cubicBezTo>
                    <a:pt x="4565" y="0"/>
                    <a:pt x="4565" y="407"/>
                    <a:pt x="3652" y="407"/>
                  </a:cubicBezTo>
                  <a:cubicBezTo>
                    <a:pt x="2739" y="407"/>
                    <a:pt x="2739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6678745" y="3408237"/>
              <a:ext cx="1057497" cy="99965"/>
            </a:xfrm>
            <a:custGeom>
              <a:avLst/>
              <a:gdLst/>
              <a:ahLst/>
              <a:cxnLst/>
              <a:rect l="l" t="t" r="r" b="b"/>
              <a:pathLst>
                <a:path w="16596" h="1569" extrusionOk="0">
                  <a:moveTo>
                    <a:pt x="599" y="1"/>
                  </a:moveTo>
                  <a:cubicBezTo>
                    <a:pt x="448" y="1"/>
                    <a:pt x="299" y="67"/>
                    <a:pt x="198" y="194"/>
                  </a:cubicBezTo>
                  <a:cubicBezTo>
                    <a:pt x="1" y="425"/>
                    <a:pt x="56" y="788"/>
                    <a:pt x="308" y="953"/>
                  </a:cubicBezTo>
                  <a:cubicBezTo>
                    <a:pt x="924" y="1349"/>
                    <a:pt x="1639" y="1569"/>
                    <a:pt x="2398" y="1569"/>
                  </a:cubicBezTo>
                  <a:lnTo>
                    <a:pt x="14198" y="1569"/>
                  </a:lnTo>
                  <a:cubicBezTo>
                    <a:pt x="14957" y="1569"/>
                    <a:pt x="15671" y="1349"/>
                    <a:pt x="16287" y="953"/>
                  </a:cubicBezTo>
                  <a:cubicBezTo>
                    <a:pt x="16540" y="788"/>
                    <a:pt x="16595" y="425"/>
                    <a:pt x="16397" y="194"/>
                  </a:cubicBezTo>
                  <a:cubicBezTo>
                    <a:pt x="16290" y="67"/>
                    <a:pt x="16142" y="1"/>
                    <a:pt x="15993" y="1"/>
                  </a:cubicBezTo>
                  <a:cubicBezTo>
                    <a:pt x="15898" y="1"/>
                    <a:pt x="15802" y="28"/>
                    <a:pt x="15715" y="84"/>
                  </a:cubicBezTo>
                  <a:cubicBezTo>
                    <a:pt x="15265" y="370"/>
                    <a:pt x="14748" y="535"/>
                    <a:pt x="14198" y="535"/>
                  </a:cubicBezTo>
                  <a:lnTo>
                    <a:pt x="2398" y="535"/>
                  </a:lnTo>
                  <a:cubicBezTo>
                    <a:pt x="1848" y="535"/>
                    <a:pt x="1320" y="370"/>
                    <a:pt x="880" y="84"/>
                  </a:cubicBezTo>
                  <a:cubicBezTo>
                    <a:pt x="794" y="28"/>
                    <a:pt x="696" y="1"/>
                    <a:pt x="599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7255478" y="1666119"/>
              <a:ext cx="96026" cy="327482"/>
            </a:xfrm>
            <a:custGeom>
              <a:avLst/>
              <a:gdLst/>
              <a:ahLst/>
              <a:cxnLst/>
              <a:rect l="l" t="t" r="r" b="b"/>
              <a:pathLst>
                <a:path w="1507" h="5140" extrusionOk="0">
                  <a:moveTo>
                    <a:pt x="506" y="0"/>
                  </a:moveTo>
                  <a:lnTo>
                    <a:pt x="22" y="4586"/>
                  </a:lnTo>
                  <a:cubicBezTo>
                    <a:pt x="0" y="4861"/>
                    <a:pt x="198" y="5103"/>
                    <a:pt x="473" y="5136"/>
                  </a:cubicBezTo>
                  <a:cubicBezTo>
                    <a:pt x="493" y="5138"/>
                    <a:pt x="513" y="5139"/>
                    <a:pt x="533" y="5139"/>
                  </a:cubicBezTo>
                  <a:cubicBezTo>
                    <a:pt x="782" y="5139"/>
                    <a:pt x="992" y="4951"/>
                    <a:pt x="1023" y="4696"/>
                  </a:cubicBezTo>
                  <a:lnTo>
                    <a:pt x="1507" y="33"/>
                  </a:lnTo>
                  <a:lnTo>
                    <a:pt x="1507" y="33"/>
                  </a:lnTo>
                  <a:cubicBezTo>
                    <a:pt x="1386" y="55"/>
                    <a:pt x="1243" y="77"/>
                    <a:pt x="1067" y="77"/>
                  </a:cubicBezTo>
                  <a:lnTo>
                    <a:pt x="1067" y="66"/>
                  </a:lnTo>
                  <a:cubicBezTo>
                    <a:pt x="825" y="66"/>
                    <a:pt x="660" y="44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7063425" y="1666119"/>
              <a:ext cx="96090" cy="327482"/>
            </a:xfrm>
            <a:custGeom>
              <a:avLst/>
              <a:gdLst/>
              <a:ahLst/>
              <a:cxnLst/>
              <a:rect l="l" t="t" r="r" b="b"/>
              <a:pathLst>
                <a:path w="1508" h="5140" extrusionOk="0">
                  <a:moveTo>
                    <a:pt x="1002" y="0"/>
                  </a:moveTo>
                  <a:cubicBezTo>
                    <a:pt x="848" y="44"/>
                    <a:pt x="672" y="66"/>
                    <a:pt x="441" y="66"/>
                  </a:cubicBezTo>
                  <a:cubicBezTo>
                    <a:pt x="265" y="66"/>
                    <a:pt x="122" y="55"/>
                    <a:pt x="1" y="22"/>
                  </a:cubicBezTo>
                  <a:lnTo>
                    <a:pt x="1" y="33"/>
                  </a:lnTo>
                  <a:lnTo>
                    <a:pt x="485" y="4696"/>
                  </a:lnTo>
                  <a:cubicBezTo>
                    <a:pt x="516" y="4941"/>
                    <a:pt x="727" y="5139"/>
                    <a:pt x="977" y="5139"/>
                  </a:cubicBezTo>
                  <a:cubicBezTo>
                    <a:pt x="996" y="5139"/>
                    <a:pt x="1015" y="5138"/>
                    <a:pt x="1035" y="5136"/>
                  </a:cubicBezTo>
                  <a:cubicBezTo>
                    <a:pt x="1310" y="5103"/>
                    <a:pt x="1508" y="4861"/>
                    <a:pt x="1486" y="4586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6958350" y="1673128"/>
              <a:ext cx="497589" cy="59571"/>
            </a:xfrm>
            <a:custGeom>
              <a:avLst/>
              <a:gdLst/>
              <a:ahLst/>
              <a:cxnLst/>
              <a:rect l="l" t="t" r="r" b="b"/>
              <a:pathLst>
                <a:path w="7809" h="935" extrusionOk="0">
                  <a:moveTo>
                    <a:pt x="264" y="0"/>
                  </a:moveTo>
                  <a:cubicBezTo>
                    <a:pt x="121" y="0"/>
                    <a:pt x="0" y="121"/>
                    <a:pt x="0" y="264"/>
                  </a:cubicBezTo>
                  <a:cubicBezTo>
                    <a:pt x="0" y="407"/>
                    <a:pt x="121" y="517"/>
                    <a:pt x="264" y="517"/>
                  </a:cubicBezTo>
                  <a:cubicBezTo>
                    <a:pt x="660" y="517"/>
                    <a:pt x="847" y="605"/>
                    <a:pt x="1067" y="704"/>
                  </a:cubicBezTo>
                  <a:cubicBezTo>
                    <a:pt x="1309" y="814"/>
                    <a:pt x="1573" y="935"/>
                    <a:pt x="2090" y="935"/>
                  </a:cubicBezTo>
                  <a:cubicBezTo>
                    <a:pt x="2596" y="935"/>
                    <a:pt x="2871" y="814"/>
                    <a:pt x="3102" y="704"/>
                  </a:cubicBezTo>
                  <a:cubicBezTo>
                    <a:pt x="3322" y="605"/>
                    <a:pt x="3508" y="517"/>
                    <a:pt x="3904" y="517"/>
                  </a:cubicBezTo>
                  <a:cubicBezTo>
                    <a:pt x="4311" y="517"/>
                    <a:pt x="4498" y="605"/>
                    <a:pt x="4718" y="704"/>
                  </a:cubicBezTo>
                  <a:cubicBezTo>
                    <a:pt x="4949" y="814"/>
                    <a:pt x="5224" y="935"/>
                    <a:pt x="5730" y="935"/>
                  </a:cubicBezTo>
                  <a:cubicBezTo>
                    <a:pt x="6247" y="935"/>
                    <a:pt x="6511" y="814"/>
                    <a:pt x="6753" y="704"/>
                  </a:cubicBezTo>
                  <a:cubicBezTo>
                    <a:pt x="6973" y="605"/>
                    <a:pt x="7160" y="517"/>
                    <a:pt x="7555" y="517"/>
                  </a:cubicBezTo>
                  <a:cubicBezTo>
                    <a:pt x="7698" y="517"/>
                    <a:pt x="7808" y="407"/>
                    <a:pt x="7808" y="264"/>
                  </a:cubicBezTo>
                  <a:cubicBezTo>
                    <a:pt x="7808" y="121"/>
                    <a:pt x="7698" y="0"/>
                    <a:pt x="7555" y="0"/>
                  </a:cubicBezTo>
                  <a:cubicBezTo>
                    <a:pt x="7039" y="0"/>
                    <a:pt x="6775" y="121"/>
                    <a:pt x="6533" y="231"/>
                  </a:cubicBezTo>
                  <a:cubicBezTo>
                    <a:pt x="6324" y="330"/>
                    <a:pt x="6137" y="418"/>
                    <a:pt x="5730" y="418"/>
                  </a:cubicBezTo>
                  <a:cubicBezTo>
                    <a:pt x="5334" y="418"/>
                    <a:pt x="5147" y="330"/>
                    <a:pt x="4927" y="231"/>
                  </a:cubicBezTo>
                  <a:cubicBezTo>
                    <a:pt x="4685" y="121"/>
                    <a:pt x="4421" y="0"/>
                    <a:pt x="3904" y="0"/>
                  </a:cubicBezTo>
                  <a:cubicBezTo>
                    <a:pt x="3399" y="0"/>
                    <a:pt x="3124" y="121"/>
                    <a:pt x="2893" y="231"/>
                  </a:cubicBezTo>
                  <a:cubicBezTo>
                    <a:pt x="2673" y="330"/>
                    <a:pt x="2486" y="418"/>
                    <a:pt x="2090" y="418"/>
                  </a:cubicBezTo>
                  <a:cubicBezTo>
                    <a:pt x="1683" y="418"/>
                    <a:pt x="1496" y="330"/>
                    <a:pt x="1276" y="231"/>
                  </a:cubicBezTo>
                  <a:cubicBezTo>
                    <a:pt x="1045" y="121"/>
                    <a:pt x="770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6909285" y="2098415"/>
              <a:ext cx="597120" cy="52627"/>
            </a:xfrm>
            <a:custGeom>
              <a:avLst/>
              <a:gdLst/>
              <a:ahLst/>
              <a:cxnLst/>
              <a:rect l="l" t="t" r="r" b="b"/>
              <a:pathLst>
                <a:path w="9371" h="826" extrusionOk="0">
                  <a:moveTo>
                    <a:pt x="1144" y="0"/>
                  </a:moveTo>
                  <a:cubicBezTo>
                    <a:pt x="759" y="165"/>
                    <a:pt x="374" y="363"/>
                    <a:pt x="1" y="583"/>
                  </a:cubicBezTo>
                  <a:cubicBezTo>
                    <a:pt x="89" y="726"/>
                    <a:pt x="254" y="825"/>
                    <a:pt x="440" y="825"/>
                  </a:cubicBezTo>
                  <a:lnTo>
                    <a:pt x="506" y="825"/>
                  </a:lnTo>
                  <a:lnTo>
                    <a:pt x="4685" y="308"/>
                  </a:lnTo>
                  <a:lnTo>
                    <a:pt x="8864" y="825"/>
                  </a:lnTo>
                  <a:lnTo>
                    <a:pt x="8930" y="825"/>
                  </a:lnTo>
                  <a:cubicBezTo>
                    <a:pt x="9117" y="825"/>
                    <a:pt x="9271" y="737"/>
                    <a:pt x="9370" y="583"/>
                  </a:cubicBezTo>
                  <a:cubicBezTo>
                    <a:pt x="8996" y="363"/>
                    <a:pt x="8611" y="165"/>
                    <a:pt x="821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7099172" y="2051777"/>
              <a:ext cx="132538" cy="572903"/>
            </a:xfrm>
            <a:custGeom>
              <a:avLst/>
              <a:gdLst/>
              <a:ahLst/>
              <a:cxnLst/>
              <a:rect l="l" t="t" r="r" b="b"/>
              <a:pathLst>
                <a:path w="2080" h="8992" extrusionOk="0">
                  <a:moveTo>
                    <a:pt x="1492" y="1"/>
                  </a:moveTo>
                  <a:cubicBezTo>
                    <a:pt x="1316" y="1"/>
                    <a:pt x="1147" y="89"/>
                    <a:pt x="1046" y="248"/>
                  </a:cubicBezTo>
                  <a:cubicBezTo>
                    <a:pt x="1002" y="325"/>
                    <a:pt x="1" y="2041"/>
                    <a:pt x="408" y="4284"/>
                  </a:cubicBezTo>
                  <a:cubicBezTo>
                    <a:pt x="848" y="6671"/>
                    <a:pt x="276" y="8276"/>
                    <a:pt x="265" y="8287"/>
                  </a:cubicBezTo>
                  <a:cubicBezTo>
                    <a:pt x="166" y="8551"/>
                    <a:pt x="298" y="8859"/>
                    <a:pt x="573" y="8958"/>
                  </a:cubicBezTo>
                  <a:cubicBezTo>
                    <a:pt x="628" y="8980"/>
                    <a:pt x="694" y="8991"/>
                    <a:pt x="749" y="8991"/>
                  </a:cubicBezTo>
                  <a:cubicBezTo>
                    <a:pt x="958" y="8991"/>
                    <a:pt x="1156" y="8859"/>
                    <a:pt x="1233" y="8650"/>
                  </a:cubicBezTo>
                  <a:cubicBezTo>
                    <a:pt x="1265" y="8573"/>
                    <a:pt x="1914" y="6792"/>
                    <a:pt x="1430" y="4097"/>
                  </a:cubicBezTo>
                  <a:cubicBezTo>
                    <a:pt x="1090" y="2250"/>
                    <a:pt x="1936" y="798"/>
                    <a:pt x="1936" y="776"/>
                  </a:cubicBezTo>
                  <a:cubicBezTo>
                    <a:pt x="2079" y="534"/>
                    <a:pt x="2002" y="215"/>
                    <a:pt x="1760" y="73"/>
                  </a:cubicBezTo>
                  <a:cubicBezTo>
                    <a:pt x="1675" y="24"/>
                    <a:pt x="1582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7160853" y="2052159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1"/>
                    <a:pt x="12" y="517"/>
                  </a:cubicBezTo>
                  <a:cubicBezTo>
                    <a:pt x="12" y="594"/>
                    <a:pt x="45" y="2420"/>
                    <a:pt x="594" y="4091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0"/>
                    <a:pt x="814" y="1"/>
                    <a:pt x="528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7099172" y="2037123"/>
              <a:ext cx="132538" cy="572839"/>
            </a:xfrm>
            <a:custGeom>
              <a:avLst/>
              <a:gdLst/>
              <a:ahLst/>
              <a:cxnLst/>
              <a:rect l="l" t="t" r="r" b="b"/>
              <a:pathLst>
                <a:path w="2080" h="8991" extrusionOk="0">
                  <a:moveTo>
                    <a:pt x="1494" y="0"/>
                  </a:moveTo>
                  <a:cubicBezTo>
                    <a:pt x="1318" y="0"/>
                    <a:pt x="1148" y="91"/>
                    <a:pt x="1046" y="259"/>
                  </a:cubicBezTo>
                  <a:cubicBezTo>
                    <a:pt x="1002" y="325"/>
                    <a:pt x="1" y="2040"/>
                    <a:pt x="408" y="4283"/>
                  </a:cubicBezTo>
                  <a:cubicBezTo>
                    <a:pt x="848" y="6681"/>
                    <a:pt x="276" y="8275"/>
                    <a:pt x="265" y="8286"/>
                  </a:cubicBezTo>
                  <a:cubicBezTo>
                    <a:pt x="166" y="8561"/>
                    <a:pt x="298" y="8858"/>
                    <a:pt x="573" y="8957"/>
                  </a:cubicBezTo>
                  <a:cubicBezTo>
                    <a:pt x="628" y="8979"/>
                    <a:pt x="694" y="8990"/>
                    <a:pt x="749" y="8990"/>
                  </a:cubicBezTo>
                  <a:cubicBezTo>
                    <a:pt x="958" y="8990"/>
                    <a:pt x="1156" y="8858"/>
                    <a:pt x="1233" y="8649"/>
                  </a:cubicBezTo>
                  <a:cubicBezTo>
                    <a:pt x="1265" y="8583"/>
                    <a:pt x="1914" y="6791"/>
                    <a:pt x="1430" y="4097"/>
                  </a:cubicBezTo>
                  <a:cubicBezTo>
                    <a:pt x="1090" y="2249"/>
                    <a:pt x="1936" y="797"/>
                    <a:pt x="1936" y="786"/>
                  </a:cubicBezTo>
                  <a:cubicBezTo>
                    <a:pt x="2079" y="533"/>
                    <a:pt x="2002" y="215"/>
                    <a:pt x="1760" y="72"/>
                  </a:cubicBezTo>
                  <a:cubicBezTo>
                    <a:pt x="1675" y="24"/>
                    <a:pt x="1584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7160853" y="2037441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2"/>
                    <a:pt x="12" y="517"/>
                  </a:cubicBezTo>
                  <a:cubicBezTo>
                    <a:pt x="12" y="594"/>
                    <a:pt x="45" y="2420"/>
                    <a:pt x="594" y="4092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1"/>
                    <a:pt x="814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7096368" y="3391162"/>
              <a:ext cx="802426" cy="128954"/>
            </a:xfrm>
            <a:custGeom>
              <a:avLst/>
              <a:gdLst/>
              <a:ahLst/>
              <a:cxnLst/>
              <a:rect l="l" t="t" r="r" b="b"/>
              <a:pathLst>
                <a:path w="12593" h="2024" extrusionOk="0">
                  <a:moveTo>
                    <a:pt x="1024" y="0"/>
                  </a:moveTo>
                  <a:cubicBezTo>
                    <a:pt x="463" y="0"/>
                    <a:pt x="1" y="451"/>
                    <a:pt x="1" y="1012"/>
                  </a:cubicBezTo>
                  <a:cubicBezTo>
                    <a:pt x="1" y="1573"/>
                    <a:pt x="463" y="2023"/>
                    <a:pt x="1024" y="2023"/>
                  </a:cubicBezTo>
                  <a:lnTo>
                    <a:pt x="11581" y="2023"/>
                  </a:lnTo>
                  <a:cubicBezTo>
                    <a:pt x="12142" y="2023"/>
                    <a:pt x="12593" y="1573"/>
                    <a:pt x="12593" y="1012"/>
                  </a:cubicBezTo>
                  <a:cubicBezTo>
                    <a:pt x="12593" y="451"/>
                    <a:pt x="12142" y="0"/>
                    <a:pt x="11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7511251" y="3391162"/>
              <a:ext cx="253733" cy="128954"/>
            </a:xfrm>
            <a:custGeom>
              <a:avLst/>
              <a:gdLst/>
              <a:ahLst/>
              <a:cxnLst/>
              <a:rect l="l" t="t" r="r" b="b"/>
              <a:pathLst>
                <a:path w="3982" h="2024" extrusionOk="0">
                  <a:moveTo>
                    <a:pt x="0" y="0"/>
                  </a:moveTo>
                  <a:lnTo>
                    <a:pt x="0" y="2023"/>
                  </a:lnTo>
                  <a:lnTo>
                    <a:pt x="3981" y="202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7794998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6" y="202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7147536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5" y="2023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7130012" y="3400910"/>
              <a:ext cx="735839" cy="25294"/>
            </a:xfrm>
            <a:custGeom>
              <a:avLst/>
              <a:gdLst/>
              <a:ahLst/>
              <a:cxnLst/>
              <a:rect l="l" t="t" r="r" b="b"/>
              <a:pathLst>
                <a:path w="11548" h="397" extrusionOk="0">
                  <a:moveTo>
                    <a:pt x="199" y="1"/>
                  </a:moveTo>
                  <a:cubicBezTo>
                    <a:pt x="89" y="1"/>
                    <a:pt x="1" y="89"/>
                    <a:pt x="1" y="199"/>
                  </a:cubicBezTo>
                  <a:cubicBezTo>
                    <a:pt x="1" y="309"/>
                    <a:pt x="89" y="397"/>
                    <a:pt x="199" y="397"/>
                  </a:cubicBezTo>
                  <a:lnTo>
                    <a:pt x="11350" y="397"/>
                  </a:lnTo>
                  <a:cubicBezTo>
                    <a:pt x="11460" y="397"/>
                    <a:pt x="11548" y="309"/>
                    <a:pt x="11548" y="199"/>
                  </a:cubicBezTo>
                  <a:cubicBezTo>
                    <a:pt x="11548" y="89"/>
                    <a:pt x="11460" y="1"/>
                    <a:pt x="113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7125106" y="3506037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cubicBezTo>
                    <a:pt x="1" y="176"/>
                    <a:pt x="45" y="220"/>
                    <a:pt x="111" y="220"/>
                  </a:cubicBezTo>
                  <a:lnTo>
                    <a:pt x="11592" y="220"/>
                  </a:lnTo>
                  <a:cubicBezTo>
                    <a:pt x="11647" y="220"/>
                    <a:pt x="11702" y="176"/>
                    <a:pt x="11702" y="111"/>
                  </a:cubicBezTo>
                  <a:cubicBezTo>
                    <a:pt x="11702" y="56"/>
                    <a:pt x="11647" y="1"/>
                    <a:pt x="115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6993396" y="3261505"/>
              <a:ext cx="801661" cy="129719"/>
            </a:xfrm>
            <a:custGeom>
              <a:avLst/>
              <a:gdLst/>
              <a:ahLst/>
              <a:cxnLst/>
              <a:rect l="l" t="t" r="r" b="b"/>
              <a:pathLst>
                <a:path w="12581" h="2036" extrusionOk="0">
                  <a:moveTo>
                    <a:pt x="1012" y="1"/>
                  </a:moveTo>
                  <a:cubicBezTo>
                    <a:pt x="451" y="1"/>
                    <a:pt x="0" y="451"/>
                    <a:pt x="0" y="1012"/>
                  </a:cubicBezTo>
                  <a:cubicBezTo>
                    <a:pt x="0" y="1573"/>
                    <a:pt x="451" y="2035"/>
                    <a:pt x="1012" y="2035"/>
                  </a:cubicBezTo>
                  <a:lnTo>
                    <a:pt x="11569" y="2035"/>
                  </a:lnTo>
                  <a:cubicBezTo>
                    <a:pt x="12130" y="2035"/>
                    <a:pt x="12581" y="1573"/>
                    <a:pt x="12581" y="1012"/>
                  </a:cubicBezTo>
                  <a:cubicBezTo>
                    <a:pt x="12581" y="451"/>
                    <a:pt x="12130" y="1"/>
                    <a:pt x="1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7407515" y="3261505"/>
              <a:ext cx="253733" cy="129719"/>
            </a:xfrm>
            <a:custGeom>
              <a:avLst/>
              <a:gdLst/>
              <a:ahLst/>
              <a:cxnLst/>
              <a:rect l="l" t="t" r="r" b="b"/>
              <a:pathLst>
                <a:path w="3982" h="2036" extrusionOk="0">
                  <a:moveTo>
                    <a:pt x="1" y="1"/>
                  </a:moveTo>
                  <a:lnTo>
                    <a:pt x="1" y="2035"/>
                  </a:lnTo>
                  <a:lnTo>
                    <a:pt x="3982" y="2035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7691325" y="3261505"/>
              <a:ext cx="52633" cy="129719"/>
            </a:xfrm>
            <a:custGeom>
              <a:avLst/>
              <a:gdLst/>
              <a:ahLst/>
              <a:cxnLst/>
              <a:rect l="l" t="t" r="r" b="b"/>
              <a:pathLst>
                <a:path w="826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7043863" y="3261505"/>
              <a:ext cx="52569" cy="129719"/>
            </a:xfrm>
            <a:custGeom>
              <a:avLst/>
              <a:gdLst/>
              <a:ahLst/>
              <a:cxnLst/>
              <a:rect l="l" t="t" r="r" b="b"/>
              <a:pathLst>
                <a:path w="825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7026339" y="3271317"/>
              <a:ext cx="735839" cy="2599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7021433" y="3377145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0" y="0"/>
                  </a:moveTo>
                  <a:cubicBezTo>
                    <a:pt x="55" y="0"/>
                    <a:pt x="0" y="44"/>
                    <a:pt x="0" y="110"/>
                  </a:cubicBezTo>
                  <a:cubicBezTo>
                    <a:pt x="0" y="165"/>
                    <a:pt x="55" y="220"/>
                    <a:pt x="110" y="220"/>
                  </a:cubicBezTo>
                  <a:lnTo>
                    <a:pt x="11591" y="220"/>
                  </a:lnTo>
                  <a:cubicBezTo>
                    <a:pt x="11657" y="220"/>
                    <a:pt x="11701" y="165"/>
                    <a:pt x="11701" y="110"/>
                  </a:cubicBezTo>
                  <a:cubicBezTo>
                    <a:pt x="11701" y="44"/>
                    <a:pt x="11657" y="0"/>
                    <a:pt x="1159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6538624" y="3008499"/>
              <a:ext cx="712708" cy="495046"/>
            </a:xfrm>
            <a:custGeom>
              <a:avLst/>
              <a:gdLst/>
              <a:ahLst/>
              <a:cxnLst/>
              <a:rect l="l" t="t" r="r" b="b"/>
              <a:pathLst>
                <a:path w="11185" h="7770" extrusionOk="0">
                  <a:moveTo>
                    <a:pt x="10025" y="0"/>
                  </a:moveTo>
                  <a:cubicBezTo>
                    <a:pt x="9834" y="0"/>
                    <a:pt x="9641" y="54"/>
                    <a:pt x="9469" y="167"/>
                  </a:cubicBezTo>
                  <a:lnTo>
                    <a:pt x="605" y="5907"/>
                  </a:lnTo>
                  <a:cubicBezTo>
                    <a:pt x="132" y="6204"/>
                    <a:pt x="0" y="6831"/>
                    <a:pt x="308" y="7304"/>
                  </a:cubicBezTo>
                  <a:cubicBezTo>
                    <a:pt x="505" y="7607"/>
                    <a:pt x="833" y="7770"/>
                    <a:pt x="1168" y="7770"/>
                  </a:cubicBezTo>
                  <a:cubicBezTo>
                    <a:pt x="1356" y="7770"/>
                    <a:pt x="1546" y="7718"/>
                    <a:pt x="1716" y="7612"/>
                  </a:cubicBezTo>
                  <a:lnTo>
                    <a:pt x="10568" y="1871"/>
                  </a:lnTo>
                  <a:cubicBezTo>
                    <a:pt x="11041" y="1563"/>
                    <a:pt x="11184" y="936"/>
                    <a:pt x="10876" y="463"/>
                  </a:cubicBezTo>
                  <a:cubicBezTo>
                    <a:pt x="10681" y="163"/>
                    <a:pt x="10357" y="0"/>
                    <a:pt x="10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6870734" y="3056220"/>
              <a:ext cx="283172" cy="246695"/>
            </a:xfrm>
            <a:custGeom>
              <a:avLst/>
              <a:gdLst/>
              <a:ahLst/>
              <a:cxnLst/>
              <a:rect l="l" t="t" r="r" b="b"/>
              <a:pathLst>
                <a:path w="4444" h="3872" extrusionOk="0">
                  <a:moveTo>
                    <a:pt x="3344" y="0"/>
                  </a:moveTo>
                  <a:lnTo>
                    <a:pt x="1" y="2167"/>
                  </a:lnTo>
                  <a:lnTo>
                    <a:pt x="1100" y="3871"/>
                  </a:lnTo>
                  <a:lnTo>
                    <a:pt x="4444" y="1705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7109686" y="3011366"/>
              <a:ext cx="113613" cy="137428"/>
            </a:xfrm>
            <a:custGeom>
              <a:avLst/>
              <a:gdLst/>
              <a:ahLst/>
              <a:cxnLst/>
              <a:rect l="l" t="t" r="r" b="b"/>
              <a:pathLst>
                <a:path w="1783" h="2157" extrusionOk="0">
                  <a:moveTo>
                    <a:pt x="683" y="1"/>
                  </a:moveTo>
                  <a:lnTo>
                    <a:pt x="1" y="451"/>
                  </a:lnTo>
                  <a:lnTo>
                    <a:pt x="1100" y="2156"/>
                  </a:lnTo>
                  <a:lnTo>
                    <a:pt x="1782" y="170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6559652" y="3014743"/>
              <a:ext cx="625093" cy="412284"/>
            </a:xfrm>
            <a:custGeom>
              <a:avLst/>
              <a:gdLst/>
              <a:ahLst/>
              <a:cxnLst/>
              <a:rect l="l" t="t" r="r" b="b"/>
              <a:pathLst>
                <a:path w="9810" h="6471" extrusionOk="0">
                  <a:moveTo>
                    <a:pt x="9581" y="1"/>
                  </a:moveTo>
                  <a:cubicBezTo>
                    <a:pt x="9543" y="1"/>
                    <a:pt x="9504" y="12"/>
                    <a:pt x="9469" y="36"/>
                  </a:cubicBezTo>
                  <a:lnTo>
                    <a:pt x="121" y="6095"/>
                  </a:lnTo>
                  <a:cubicBezTo>
                    <a:pt x="22" y="6161"/>
                    <a:pt x="0" y="6282"/>
                    <a:pt x="55" y="6381"/>
                  </a:cubicBezTo>
                  <a:cubicBezTo>
                    <a:pt x="97" y="6437"/>
                    <a:pt x="161" y="6471"/>
                    <a:pt x="228" y="6471"/>
                  </a:cubicBezTo>
                  <a:cubicBezTo>
                    <a:pt x="266" y="6471"/>
                    <a:pt x="305" y="6460"/>
                    <a:pt x="341" y="6436"/>
                  </a:cubicBezTo>
                  <a:lnTo>
                    <a:pt x="9689" y="376"/>
                  </a:lnTo>
                  <a:cubicBezTo>
                    <a:pt x="9787" y="310"/>
                    <a:pt x="9809" y="190"/>
                    <a:pt x="9754" y="91"/>
                  </a:cubicBezTo>
                  <a:cubicBezTo>
                    <a:pt x="9712" y="34"/>
                    <a:pt x="9648" y="1"/>
                    <a:pt x="958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6611456" y="3098653"/>
              <a:ext cx="630063" cy="411965"/>
            </a:xfrm>
            <a:custGeom>
              <a:avLst/>
              <a:gdLst/>
              <a:ahLst/>
              <a:cxnLst/>
              <a:rect l="l" t="t" r="r" b="b"/>
              <a:pathLst>
                <a:path w="9888" h="6466" extrusionOk="0">
                  <a:moveTo>
                    <a:pt x="9757" y="0"/>
                  </a:moveTo>
                  <a:cubicBezTo>
                    <a:pt x="9738" y="0"/>
                    <a:pt x="9719" y="5"/>
                    <a:pt x="9700" y="16"/>
                  </a:cubicBezTo>
                  <a:lnTo>
                    <a:pt x="67" y="6263"/>
                  </a:lnTo>
                  <a:cubicBezTo>
                    <a:pt x="12" y="6296"/>
                    <a:pt x="1" y="6362"/>
                    <a:pt x="34" y="6417"/>
                  </a:cubicBezTo>
                  <a:cubicBezTo>
                    <a:pt x="56" y="6446"/>
                    <a:pt x="92" y="6465"/>
                    <a:pt x="131" y="6465"/>
                  </a:cubicBezTo>
                  <a:cubicBezTo>
                    <a:pt x="150" y="6465"/>
                    <a:pt x="169" y="6461"/>
                    <a:pt x="188" y="6450"/>
                  </a:cubicBezTo>
                  <a:lnTo>
                    <a:pt x="9821" y="203"/>
                  </a:lnTo>
                  <a:cubicBezTo>
                    <a:pt x="9865" y="170"/>
                    <a:pt x="9887" y="104"/>
                    <a:pt x="9854" y="49"/>
                  </a:cubicBezTo>
                  <a:cubicBezTo>
                    <a:pt x="9832" y="20"/>
                    <a:pt x="9796" y="0"/>
                    <a:pt x="975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554" y="0"/>
                  </a:moveTo>
                  <a:cubicBezTo>
                    <a:pt x="295" y="0"/>
                    <a:pt x="74" y="190"/>
                    <a:pt x="34" y="455"/>
                  </a:cubicBezTo>
                  <a:cubicBezTo>
                    <a:pt x="1" y="741"/>
                    <a:pt x="199" y="993"/>
                    <a:pt x="484" y="1026"/>
                  </a:cubicBezTo>
                  <a:lnTo>
                    <a:pt x="8974" y="2082"/>
                  </a:lnTo>
                  <a:lnTo>
                    <a:pt x="9040" y="2082"/>
                  </a:lnTo>
                  <a:cubicBezTo>
                    <a:pt x="9304" y="2082"/>
                    <a:pt x="9524" y="1895"/>
                    <a:pt x="9557" y="1631"/>
                  </a:cubicBezTo>
                  <a:cubicBezTo>
                    <a:pt x="9590" y="1345"/>
                    <a:pt x="9392" y="1092"/>
                    <a:pt x="9106" y="1059"/>
                  </a:cubicBezTo>
                  <a:lnTo>
                    <a:pt x="616" y="4"/>
                  </a:lnTo>
                  <a:cubicBezTo>
                    <a:pt x="596" y="1"/>
                    <a:pt x="575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71"/>
          <p:cNvSpPr txBox="1">
            <a:spLocks noGrp="1"/>
          </p:cNvSpPr>
          <p:nvPr>
            <p:ph type="title"/>
          </p:nvPr>
        </p:nvSpPr>
        <p:spPr>
          <a:xfrm>
            <a:off x="1850647" y="357376"/>
            <a:ext cx="3026151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 TIME</a:t>
            </a:r>
            <a:endParaRPr dirty="0"/>
          </a:p>
        </p:txBody>
      </p:sp>
      <p:sp>
        <p:nvSpPr>
          <p:cNvPr id="2564" name="Google Shape;2564;p71"/>
          <p:cNvSpPr txBox="1">
            <a:spLocks noGrp="1"/>
          </p:cNvSpPr>
          <p:nvPr>
            <p:ph type="subTitle" idx="2"/>
          </p:nvPr>
        </p:nvSpPr>
        <p:spPr>
          <a:xfrm>
            <a:off x="985295" y="2782895"/>
            <a:ext cx="768318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Luiz</a:t>
            </a:r>
            <a:endParaRPr sz="2200" dirty="0"/>
          </a:p>
        </p:txBody>
      </p:sp>
      <p:sp>
        <p:nvSpPr>
          <p:cNvPr id="2566" name="Google Shape;2566;p71"/>
          <p:cNvSpPr txBox="1">
            <a:spLocks noGrp="1"/>
          </p:cNvSpPr>
          <p:nvPr>
            <p:ph type="subTitle" idx="4"/>
          </p:nvPr>
        </p:nvSpPr>
        <p:spPr>
          <a:xfrm>
            <a:off x="4785421" y="2741233"/>
            <a:ext cx="1304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Douglas</a:t>
            </a:r>
            <a:endParaRPr sz="2200" dirty="0"/>
          </a:p>
        </p:txBody>
      </p:sp>
      <p:pic>
        <p:nvPicPr>
          <p:cNvPr id="15" name="Imagem 14" descr="Uma imagem contendo pessoa, no interior, mulher, jovem&#10;&#10;Descrição gerada automaticamente">
            <a:extLst>
              <a:ext uri="{FF2B5EF4-FFF2-40B4-BE49-F238E27FC236}">
                <a16:creationId xmlns:a16="http://schemas.microsoft.com/office/drawing/2014/main" id="{A4F105AE-ED64-497E-4704-ADC94CE2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37" y="1409466"/>
            <a:ext cx="1331767" cy="1331767"/>
          </a:xfrm>
          <a:prstGeom prst="ellipse">
            <a:avLst/>
          </a:prstGeom>
        </p:spPr>
      </p:pic>
      <p:sp>
        <p:nvSpPr>
          <p:cNvPr id="2568" name="Google Shape;2568;p71"/>
          <p:cNvSpPr txBox="1">
            <a:spLocks noGrp="1"/>
          </p:cNvSpPr>
          <p:nvPr>
            <p:ph type="subTitle" idx="6"/>
          </p:nvPr>
        </p:nvSpPr>
        <p:spPr>
          <a:xfrm>
            <a:off x="2678619" y="3778767"/>
            <a:ext cx="1304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Rafaella</a:t>
            </a:r>
            <a:endParaRPr sz="2200" dirty="0"/>
          </a:p>
        </p:txBody>
      </p:sp>
      <p:pic>
        <p:nvPicPr>
          <p:cNvPr id="13" name="Imagem 12" descr="Homem de camisa preta sorrindo&#10;&#10;Descrição gerada automaticamente">
            <a:extLst>
              <a:ext uri="{FF2B5EF4-FFF2-40B4-BE49-F238E27FC236}">
                <a16:creationId xmlns:a16="http://schemas.microsoft.com/office/drawing/2014/main" id="{D5217C5E-97D6-EEB9-C741-222069F95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001" y="1409465"/>
            <a:ext cx="1318084" cy="1318084"/>
          </a:xfrm>
          <a:prstGeom prst="ellipse">
            <a:avLst/>
          </a:prstGeom>
        </p:spPr>
      </p:pic>
      <p:pic>
        <p:nvPicPr>
          <p:cNvPr id="11" name="Imagem 10" descr="Mulher com cabelos longos&#10;&#10;Descrição gerada automaticamente">
            <a:extLst>
              <a:ext uri="{FF2B5EF4-FFF2-40B4-BE49-F238E27FC236}">
                <a16:creationId xmlns:a16="http://schemas.microsoft.com/office/drawing/2014/main" id="{E2B1A0EE-E228-D28A-2B05-A8AF7554C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9614" y="2401923"/>
            <a:ext cx="1304400" cy="1304400"/>
          </a:xfrm>
          <a:prstGeom prst="ellipse">
            <a:avLst/>
          </a:prstGeom>
        </p:spPr>
      </p:pic>
      <p:pic>
        <p:nvPicPr>
          <p:cNvPr id="17" name="Imagem 16" descr="Rosto de homem sorrindo&#10;&#10;Descrição gerada automaticamente">
            <a:extLst>
              <a:ext uri="{FF2B5EF4-FFF2-40B4-BE49-F238E27FC236}">
                <a16:creationId xmlns:a16="http://schemas.microsoft.com/office/drawing/2014/main" id="{45E55BBB-BF94-89A1-F7DB-4A59AE3338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690" b="29173"/>
          <a:stretch/>
        </p:blipFill>
        <p:spPr>
          <a:xfrm>
            <a:off x="6844269" y="2404124"/>
            <a:ext cx="1304400" cy="1302200"/>
          </a:xfrm>
          <a:prstGeom prst="ellipse">
            <a:avLst/>
          </a:prstGeom>
        </p:spPr>
      </p:pic>
      <p:sp>
        <p:nvSpPr>
          <p:cNvPr id="9" name="Google Shape;2566;p71">
            <a:extLst>
              <a:ext uri="{FF2B5EF4-FFF2-40B4-BE49-F238E27FC236}">
                <a16:creationId xmlns:a16="http://schemas.microsoft.com/office/drawing/2014/main" id="{ABB22279-7228-5C1B-16B8-B62A6E487B7A}"/>
              </a:ext>
            </a:extLst>
          </p:cNvPr>
          <p:cNvSpPr txBox="1">
            <a:spLocks/>
          </p:cNvSpPr>
          <p:nvPr/>
        </p:nvSpPr>
        <p:spPr>
          <a:xfrm>
            <a:off x="6829854" y="3755996"/>
            <a:ext cx="139974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2200" dirty="0"/>
              <a:t>Gustavo</a:t>
            </a:r>
          </a:p>
        </p:txBody>
      </p:sp>
      <p:pic>
        <p:nvPicPr>
          <p:cNvPr id="7" name="Imagem 6" descr="Mulher com cabelos longos&#10;&#10;Descrição gerada automaticamente com confiança média">
            <a:extLst>
              <a:ext uri="{FF2B5EF4-FFF2-40B4-BE49-F238E27FC236}">
                <a16:creationId xmlns:a16="http://schemas.microsoft.com/office/drawing/2014/main" id="{90FCF98D-DFE5-4416-EF70-B96C9DE442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8619" y="2401923"/>
            <a:ext cx="1304400" cy="1304400"/>
          </a:xfrm>
          <a:prstGeom prst="ellipse">
            <a:avLst/>
          </a:prstGeom>
        </p:spPr>
      </p:pic>
      <p:sp>
        <p:nvSpPr>
          <p:cNvPr id="2" name="Google Shape;2564;p71">
            <a:extLst>
              <a:ext uri="{FF2B5EF4-FFF2-40B4-BE49-F238E27FC236}">
                <a16:creationId xmlns:a16="http://schemas.microsoft.com/office/drawing/2014/main" id="{504374F3-3782-3084-8739-56AC33386766}"/>
              </a:ext>
            </a:extLst>
          </p:cNvPr>
          <p:cNvSpPr txBox="1">
            <a:spLocks/>
          </p:cNvSpPr>
          <p:nvPr/>
        </p:nvSpPr>
        <p:spPr>
          <a:xfrm>
            <a:off x="850714" y="3233853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99519</a:t>
            </a:r>
          </a:p>
        </p:txBody>
      </p:sp>
      <p:sp>
        <p:nvSpPr>
          <p:cNvPr id="3" name="Google Shape;2564;p71">
            <a:extLst>
              <a:ext uri="{FF2B5EF4-FFF2-40B4-BE49-F238E27FC236}">
                <a16:creationId xmlns:a16="http://schemas.microsoft.com/office/drawing/2014/main" id="{BF86A6E4-0AF5-4F28-2B12-70BD8C005BEA}"/>
              </a:ext>
            </a:extLst>
          </p:cNvPr>
          <p:cNvSpPr txBox="1">
            <a:spLocks/>
          </p:cNvSpPr>
          <p:nvPr/>
        </p:nvSpPr>
        <p:spPr>
          <a:xfrm>
            <a:off x="2799413" y="4185904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552425</a:t>
            </a:r>
          </a:p>
        </p:txBody>
      </p:sp>
      <p:sp>
        <p:nvSpPr>
          <p:cNvPr id="4" name="Google Shape;2564;p71">
            <a:extLst>
              <a:ext uri="{FF2B5EF4-FFF2-40B4-BE49-F238E27FC236}">
                <a16:creationId xmlns:a16="http://schemas.microsoft.com/office/drawing/2014/main" id="{CAE9B6B4-36DD-C57A-FC19-F3DCA2853775}"/>
              </a:ext>
            </a:extLst>
          </p:cNvPr>
          <p:cNvSpPr txBox="1">
            <a:spLocks/>
          </p:cNvSpPr>
          <p:nvPr/>
        </p:nvSpPr>
        <p:spPr>
          <a:xfrm>
            <a:off x="4936270" y="3204116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552008</a:t>
            </a:r>
          </a:p>
        </p:txBody>
      </p:sp>
      <p:sp>
        <p:nvSpPr>
          <p:cNvPr id="5" name="Google Shape;2564;p71">
            <a:extLst>
              <a:ext uri="{FF2B5EF4-FFF2-40B4-BE49-F238E27FC236}">
                <a16:creationId xmlns:a16="http://schemas.microsoft.com/office/drawing/2014/main" id="{E99D5B6A-F9BF-E46C-0072-5DF2E97DDD6B}"/>
              </a:ext>
            </a:extLst>
          </p:cNvPr>
          <p:cNvSpPr txBox="1">
            <a:spLocks/>
          </p:cNvSpPr>
          <p:nvPr/>
        </p:nvSpPr>
        <p:spPr>
          <a:xfrm>
            <a:off x="6998321" y="4185904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551304</a:t>
            </a:r>
          </a:p>
        </p:txBody>
      </p:sp>
      <p:sp>
        <p:nvSpPr>
          <p:cNvPr id="10" name="Google Shape;2564;p71">
            <a:extLst>
              <a:ext uri="{FF2B5EF4-FFF2-40B4-BE49-F238E27FC236}">
                <a16:creationId xmlns:a16="http://schemas.microsoft.com/office/drawing/2014/main" id="{B6553A62-C698-4604-FC83-3A3686B55962}"/>
              </a:ext>
            </a:extLst>
          </p:cNvPr>
          <p:cNvSpPr txBox="1">
            <a:spLocks/>
          </p:cNvSpPr>
          <p:nvPr/>
        </p:nvSpPr>
        <p:spPr>
          <a:xfrm>
            <a:off x="7501077" y="225281"/>
            <a:ext cx="1304400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Turma 2TDSPF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PROBLEMÁTICA	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4415883" y="2305368"/>
            <a:ext cx="4014842" cy="622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empresas on-line podem se adaptar em um mundo tão flexível? </a:t>
            </a:r>
            <a:endParaRPr dirty="0"/>
          </a:p>
        </p:txBody>
      </p:sp>
      <p:cxnSp>
        <p:nvCxnSpPr>
          <p:cNvPr id="1888" name="Google Shape;1888;p43"/>
          <p:cNvCxnSpPr/>
          <p:nvPr/>
        </p:nvCxnSpPr>
        <p:spPr>
          <a:xfrm>
            <a:off x="4670150" y="2215800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9" name="Google Shape;1889;p43"/>
          <p:cNvGrpSpPr/>
          <p:nvPr/>
        </p:nvGrpSpPr>
        <p:grpSpPr>
          <a:xfrm>
            <a:off x="726562" y="1255007"/>
            <a:ext cx="2833748" cy="2745069"/>
            <a:chOff x="726562" y="1255007"/>
            <a:chExt cx="2833748" cy="2745069"/>
          </a:xfrm>
        </p:grpSpPr>
        <p:sp>
          <p:nvSpPr>
            <p:cNvPr id="1890" name="Google Shape;1890;p43"/>
            <p:cNvSpPr/>
            <p:nvPr/>
          </p:nvSpPr>
          <p:spPr>
            <a:xfrm>
              <a:off x="1218500" y="3577625"/>
              <a:ext cx="2341810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1548324" y="1255007"/>
              <a:ext cx="1682159" cy="2413884"/>
            </a:xfrm>
            <a:custGeom>
              <a:avLst/>
              <a:gdLst/>
              <a:ahLst/>
              <a:cxnLst/>
              <a:rect l="l" t="t" r="r" b="b"/>
              <a:pathLst>
                <a:path w="54789" h="78898" extrusionOk="0">
                  <a:moveTo>
                    <a:pt x="1" y="0"/>
                  </a:moveTo>
                  <a:lnTo>
                    <a:pt x="1" y="78897"/>
                  </a:lnTo>
                  <a:lnTo>
                    <a:pt x="54789" y="78897"/>
                  </a:lnTo>
                  <a:lnTo>
                    <a:pt x="547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 rot="-5400000">
              <a:off x="1103685" y="1810334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726562" y="3813200"/>
              <a:ext cx="1612413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1752716" y="2110374"/>
              <a:ext cx="1306269" cy="31"/>
            </a:xfrm>
            <a:custGeom>
              <a:avLst/>
              <a:gdLst/>
              <a:ahLst/>
              <a:cxnLst/>
              <a:rect l="l" t="t" r="r" b="b"/>
              <a:pathLst>
                <a:path w="42546" h="1" fill="none" extrusionOk="0">
                  <a:moveTo>
                    <a:pt x="0" y="1"/>
                  </a:moveTo>
                  <a:lnTo>
                    <a:pt x="4254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1752716" y="1394886"/>
              <a:ext cx="1133014" cy="558787"/>
            </a:xfrm>
            <a:custGeom>
              <a:avLst/>
              <a:gdLst/>
              <a:ahLst/>
              <a:cxnLst/>
              <a:rect l="l" t="t" r="r" b="b"/>
              <a:pathLst>
                <a:path w="36903" h="18264" fill="none" extrusionOk="0">
                  <a:moveTo>
                    <a:pt x="0" y="18264"/>
                  </a:moveTo>
                  <a:lnTo>
                    <a:pt x="5644" y="12649"/>
                  </a:lnTo>
                  <a:lnTo>
                    <a:pt x="10883" y="17280"/>
                  </a:lnTo>
                  <a:lnTo>
                    <a:pt x="22344" y="4719"/>
                  </a:lnTo>
                  <a:lnTo>
                    <a:pt x="25209" y="7295"/>
                  </a:lnTo>
                  <a:lnTo>
                    <a:pt x="30564" y="1940"/>
                  </a:lnTo>
                  <a:lnTo>
                    <a:pt x="36902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3"/>
            <p:cNvSpPr/>
            <p:nvPr/>
          </p:nvSpPr>
          <p:spPr>
            <a:xfrm>
              <a:off x="2885730" y="1394886"/>
              <a:ext cx="31" cy="715525"/>
            </a:xfrm>
            <a:custGeom>
              <a:avLst/>
              <a:gdLst/>
              <a:ahLst/>
              <a:cxnLst/>
              <a:rect l="l" t="t" r="r" b="b"/>
              <a:pathLst>
                <a:path w="1" h="23387" fill="none" extrusionOk="0">
                  <a:moveTo>
                    <a:pt x="0" y="1"/>
                  </a:moveTo>
                  <a:lnTo>
                    <a:pt x="0" y="2338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3"/>
            <p:cNvSpPr/>
            <p:nvPr/>
          </p:nvSpPr>
          <p:spPr>
            <a:xfrm>
              <a:off x="2786190" y="1424134"/>
              <a:ext cx="31" cy="689825"/>
            </a:xfrm>
            <a:custGeom>
              <a:avLst/>
              <a:gdLst/>
              <a:ahLst/>
              <a:cxnLst/>
              <a:rect l="l" t="t" r="r" b="b"/>
              <a:pathLst>
                <a:path w="1" h="22547" fill="none" extrusionOk="0">
                  <a:moveTo>
                    <a:pt x="1" y="0"/>
                  </a:moveTo>
                  <a:lnTo>
                    <a:pt x="1" y="2254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2691101" y="1454239"/>
              <a:ext cx="31" cy="656171"/>
            </a:xfrm>
            <a:custGeom>
              <a:avLst/>
              <a:gdLst/>
              <a:ahLst/>
              <a:cxnLst/>
              <a:rect l="l" t="t" r="r" b="b"/>
              <a:pathLst>
                <a:path w="1" h="21447" fill="none" extrusionOk="0">
                  <a:moveTo>
                    <a:pt x="1" y="0"/>
                  </a:moveTo>
                  <a:lnTo>
                    <a:pt x="1" y="2144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2604917" y="1540119"/>
              <a:ext cx="31" cy="570291"/>
            </a:xfrm>
            <a:custGeom>
              <a:avLst/>
              <a:gdLst/>
              <a:ahLst/>
              <a:cxnLst/>
              <a:rect l="l" t="t" r="r" b="b"/>
              <a:pathLst>
                <a:path w="1" h="18640" fill="none" extrusionOk="0">
                  <a:moveTo>
                    <a:pt x="0" y="1"/>
                  </a:moveTo>
                  <a:lnTo>
                    <a:pt x="0" y="1864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2526716" y="1618044"/>
              <a:ext cx="31" cy="492365"/>
            </a:xfrm>
            <a:custGeom>
              <a:avLst/>
              <a:gdLst/>
              <a:ahLst/>
              <a:cxnLst/>
              <a:rect l="l" t="t" r="r" b="b"/>
              <a:pathLst>
                <a:path w="1" h="16093" fill="none" extrusionOk="0">
                  <a:moveTo>
                    <a:pt x="0" y="1"/>
                  </a:moveTo>
                  <a:lnTo>
                    <a:pt x="0" y="1609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2438720" y="1539232"/>
              <a:ext cx="31" cy="571178"/>
            </a:xfrm>
            <a:custGeom>
              <a:avLst/>
              <a:gdLst/>
              <a:ahLst/>
              <a:cxnLst/>
              <a:rect l="l" t="t" r="r" b="b"/>
              <a:pathLst>
                <a:path w="1" h="18669" fill="none" extrusionOk="0">
                  <a:moveTo>
                    <a:pt x="1" y="1"/>
                  </a:moveTo>
                  <a:lnTo>
                    <a:pt x="1" y="1866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2360550" y="1625142"/>
              <a:ext cx="31" cy="485267"/>
            </a:xfrm>
            <a:custGeom>
              <a:avLst/>
              <a:gdLst/>
              <a:ahLst/>
              <a:cxnLst/>
              <a:rect l="l" t="t" r="r" b="b"/>
              <a:pathLst>
                <a:path w="1" h="15861" fill="none" extrusionOk="0">
                  <a:moveTo>
                    <a:pt x="0" y="0"/>
                  </a:moveTo>
                  <a:lnTo>
                    <a:pt x="0" y="1586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2273444" y="1720750"/>
              <a:ext cx="31" cy="389658"/>
            </a:xfrm>
            <a:custGeom>
              <a:avLst/>
              <a:gdLst/>
              <a:ahLst/>
              <a:cxnLst/>
              <a:rect l="l" t="t" r="r" b="b"/>
              <a:pathLst>
                <a:path w="1" h="12736" fill="none" extrusionOk="0">
                  <a:moveTo>
                    <a:pt x="1" y="1"/>
                  </a:moveTo>
                  <a:lnTo>
                    <a:pt x="1" y="1273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2182808" y="1818164"/>
              <a:ext cx="31" cy="292243"/>
            </a:xfrm>
            <a:custGeom>
              <a:avLst/>
              <a:gdLst/>
              <a:ahLst/>
              <a:cxnLst/>
              <a:rect l="l" t="t" r="r" b="b"/>
              <a:pathLst>
                <a:path w="1" h="9552" fill="none" extrusionOk="0">
                  <a:moveTo>
                    <a:pt x="1" y="1"/>
                  </a:moveTo>
                  <a:lnTo>
                    <a:pt x="1" y="9552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2086830" y="1923532"/>
              <a:ext cx="31" cy="186874"/>
            </a:xfrm>
            <a:custGeom>
              <a:avLst/>
              <a:gdLst/>
              <a:ahLst/>
              <a:cxnLst/>
              <a:rect l="l" t="t" r="r" b="b"/>
              <a:pathLst>
                <a:path w="1" h="6108" fill="none" extrusionOk="0">
                  <a:moveTo>
                    <a:pt x="1" y="1"/>
                  </a:moveTo>
                  <a:lnTo>
                    <a:pt x="1" y="6108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2004207" y="1851818"/>
              <a:ext cx="31" cy="256814"/>
            </a:xfrm>
            <a:custGeom>
              <a:avLst/>
              <a:gdLst/>
              <a:ahLst/>
              <a:cxnLst/>
              <a:rect l="l" t="t" r="r" b="b"/>
              <a:pathLst>
                <a:path w="1" h="8394" fill="none" extrusionOk="0">
                  <a:moveTo>
                    <a:pt x="0" y="8394"/>
                  </a:moveTo>
                  <a:lnTo>
                    <a:pt x="0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1926006" y="1781848"/>
              <a:ext cx="31" cy="328560"/>
            </a:xfrm>
            <a:custGeom>
              <a:avLst/>
              <a:gdLst/>
              <a:ahLst/>
              <a:cxnLst/>
              <a:rect l="l" t="t" r="r" b="b"/>
              <a:pathLst>
                <a:path w="1" h="10739" fill="none" extrusionOk="0">
                  <a:moveTo>
                    <a:pt x="0" y="1"/>
                  </a:moveTo>
                  <a:lnTo>
                    <a:pt x="0" y="1073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1847804" y="1858885"/>
              <a:ext cx="31" cy="249747"/>
            </a:xfrm>
            <a:custGeom>
              <a:avLst/>
              <a:gdLst/>
              <a:ahLst/>
              <a:cxnLst/>
              <a:rect l="l" t="t" r="r" b="b"/>
              <a:pathLst>
                <a:path w="1" h="8163" fill="none" extrusionOk="0">
                  <a:moveTo>
                    <a:pt x="0" y="1"/>
                  </a:moveTo>
                  <a:lnTo>
                    <a:pt x="0" y="816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1752716" y="1953637"/>
              <a:ext cx="31" cy="154994"/>
            </a:xfrm>
            <a:custGeom>
              <a:avLst/>
              <a:gdLst/>
              <a:ahLst/>
              <a:cxnLst/>
              <a:rect l="l" t="t" r="r" b="b"/>
              <a:pathLst>
                <a:path w="1" h="5066" fill="none" extrusionOk="0">
                  <a:moveTo>
                    <a:pt x="0" y="1"/>
                  </a:moveTo>
                  <a:lnTo>
                    <a:pt x="0" y="506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2413851" y="1514450"/>
              <a:ext cx="49799" cy="50482"/>
            </a:xfrm>
            <a:custGeom>
              <a:avLst/>
              <a:gdLst/>
              <a:ahLst/>
              <a:cxnLst/>
              <a:rect l="l" t="t" r="r" b="b"/>
              <a:pathLst>
                <a:path w="1622" h="1650" extrusionOk="0">
                  <a:moveTo>
                    <a:pt x="811" y="0"/>
                  </a:moveTo>
                  <a:cubicBezTo>
                    <a:pt x="348" y="0"/>
                    <a:pt x="1" y="376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6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2501816" y="1593262"/>
              <a:ext cx="49799" cy="49594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77" y="0"/>
                    <a:pt x="1" y="347"/>
                    <a:pt x="1" y="811"/>
                  </a:cubicBezTo>
                  <a:cubicBezTo>
                    <a:pt x="1" y="1245"/>
                    <a:pt x="377" y="1621"/>
                    <a:pt x="811" y="1621"/>
                  </a:cubicBezTo>
                  <a:cubicBezTo>
                    <a:pt x="1274" y="1621"/>
                    <a:pt x="1622" y="1245"/>
                    <a:pt x="1622" y="811"/>
                  </a:cubicBezTo>
                  <a:cubicBezTo>
                    <a:pt x="1622" y="34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2335507" y="1429427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1"/>
                  </a:moveTo>
                  <a:cubicBezTo>
                    <a:pt x="348" y="1"/>
                    <a:pt x="0" y="377"/>
                    <a:pt x="0" y="811"/>
                  </a:cubicBezTo>
                  <a:cubicBezTo>
                    <a:pt x="0" y="1274"/>
                    <a:pt x="348" y="1622"/>
                    <a:pt x="811" y="1622"/>
                  </a:cubicBezTo>
                  <a:cubicBezTo>
                    <a:pt x="1245" y="1622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2530104" y="1370104"/>
              <a:ext cx="49799" cy="50512"/>
            </a:xfrm>
            <a:custGeom>
              <a:avLst/>
              <a:gdLst/>
              <a:ahLst/>
              <a:cxnLst/>
              <a:rect l="l" t="t" r="r" b="b"/>
              <a:pathLst>
                <a:path w="1622" h="1651" extrusionOk="0">
                  <a:moveTo>
                    <a:pt x="811" y="1"/>
                  </a:moveTo>
                  <a:cubicBezTo>
                    <a:pt x="348" y="1"/>
                    <a:pt x="1" y="377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2061960" y="1898750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77" y="0"/>
                    <a:pt x="0" y="377"/>
                    <a:pt x="0" y="811"/>
                  </a:cubicBezTo>
                  <a:cubicBezTo>
                    <a:pt x="0" y="1274"/>
                    <a:pt x="377" y="1621"/>
                    <a:pt x="811" y="1621"/>
                  </a:cubicBezTo>
                  <a:cubicBezTo>
                    <a:pt x="1274" y="1621"/>
                    <a:pt x="1621" y="1274"/>
                    <a:pt x="1621" y="811"/>
                  </a:cubicBezTo>
                  <a:cubicBezTo>
                    <a:pt x="1621" y="37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1900215" y="1757066"/>
              <a:ext cx="50690" cy="49625"/>
            </a:xfrm>
            <a:custGeom>
              <a:avLst/>
              <a:gdLst/>
              <a:ahLst/>
              <a:cxnLst/>
              <a:rect l="l" t="t" r="r" b="b"/>
              <a:pathLst>
                <a:path w="1651" h="1622" extrusionOk="0">
                  <a:moveTo>
                    <a:pt x="840" y="0"/>
                  </a:moveTo>
                  <a:cubicBezTo>
                    <a:pt x="377" y="0"/>
                    <a:pt x="1" y="348"/>
                    <a:pt x="1" y="811"/>
                  </a:cubicBezTo>
                  <a:cubicBezTo>
                    <a:pt x="1" y="1245"/>
                    <a:pt x="377" y="1621"/>
                    <a:pt x="840" y="1621"/>
                  </a:cubicBezTo>
                  <a:cubicBezTo>
                    <a:pt x="1274" y="1621"/>
                    <a:pt x="1650" y="1245"/>
                    <a:pt x="1650" y="811"/>
                  </a:cubicBezTo>
                  <a:cubicBezTo>
                    <a:pt x="1650" y="348"/>
                    <a:pt x="1274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1727816" y="1928855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48" y="0"/>
                    <a:pt x="1" y="377"/>
                    <a:pt x="1" y="811"/>
                  </a:cubicBezTo>
                  <a:cubicBezTo>
                    <a:pt x="1" y="1274"/>
                    <a:pt x="348" y="1621"/>
                    <a:pt x="811" y="1621"/>
                  </a:cubicBezTo>
                  <a:cubicBezTo>
                    <a:pt x="1245" y="1621"/>
                    <a:pt x="1622" y="1274"/>
                    <a:pt x="1622" y="811"/>
                  </a:cubicBezTo>
                  <a:cubicBezTo>
                    <a:pt x="1622" y="377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2273444" y="2276840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2273444" y="2335276"/>
              <a:ext cx="792677" cy="31"/>
            </a:xfrm>
            <a:custGeom>
              <a:avLst/>
              <a:gdLst/>
              <a:ahLst/>
              <a:cxnLst/>
              <a:rect l="l" t="t" r="r" b="b"/>
              <a:pathLst>
                <a:path w="25818" h="1" fill="none" extrusionOk="0">
                  <a:moveTo>
                    <a:pt x="1" y="1"/>
                  </a:moveTo>
                  <a:lnTo>
                    <a:pt x="25817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2273444" y="2461907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2273444" y="2517712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0"/>
                  </a:moveTo>
                  <a:lnTo>
                    <a:pt x="25586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2273444" y="2572599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2273444" y="2628373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2330090" y="2907306"/>
              <a:ext cx="61344" cy="156769"/>
            </a:xfrm>
            <a:custGeom>
              <a:avLst/>
              <a:gdLst/>
              <a:ahLst/>
              <a:cxnLst/>
              <a:rect l="l" t="t" r="r" b="b"/>
              <a:pathLst>
                <a:path w="1998" h="5124" extrusionOk="0">
                  <a:moveTo>
                    <a:pt x="0" y="1"/>
                  </a:moveTo>
                  <a:lnTo>
                    <a:pt x="0" y="5124"/>
                  </a:lnTo>
                  <a:lnTo>
                    <a:pt x="1997" y="5124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2443874" y="2818764"/>
              <a:ext cx="60453" cy="245311"/>
            </a:xfrm>
            <a:custGeom>
              <a:avLst/>
              <a:gdLst/>
              <a:ahLst/>
              <a:cxnLst/>
              <a:rect l="l" t="t" r="r" b="b"/>
              <a:pathLst>
                <a:path w="1969" h="8018" extrusionOk="0">
                  <a:moveTo>
                    <a:pt x="1" y="1"/>
                  </a:moveTo>
                  <a:lnTo>
                    <a:pt x="1" y="8018"/>
                  </a:lnTo>
                  <a:lnTo>
                    <a:pt x="1969" y="8018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2556767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2784335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2898118" y="2706298"/>
              <a:ext cx="60453" cy="357778"/>
            </a:xfrm>
            <a:custGeom>
              <a:avLst/>
              <a:gdLst/>
              <a:ahLst/>
              <a:cxnLst/>
              <a:rect l="l" t="t" r="r" b="b"/>
              <a:pathLst>
                <a:path w="1969" h="11694" extrusionOk="0">
                  <a:moveTo>
                    <a:pt x="1" y="1"/>
                  </a:moveTo>
                  <a:lnTo>
                    <a:pt x="1" y="11694"/>
                  </a:lnTo>
                  <a:lnTo>
                    <a:pt x="1969" y="11694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2670551" y="2677080"/>
              <a:ext cx="61344" cy="386996"/>
            </a:xfrm>
            <a:custGeom>
              <a:avLst/>
              <a:gdLst/>
              <a:ahLst/>
              <a:cxnLst/>
              <a:rect l="l" t="t" r="r" b="b"/>
              <a:pathLst>
                <a:path w="1998" h="12649" extrusionOk="0">
                  <a:moveTo>
                    <a:pt x="0" y="1"/>
                  </a:moveTo>
                  <a:lnTo>
                    <a:pt x="0" y="12649"/>
                  </a:lnTo>
                  <a:lnTo>
                    <a:pt x="1997" y="1264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2287660" y="3198629"/>
              <a:ext cx="598085" cy="162092"/>
            </a:xfrm>
            <a:custGeom>
              <a:avLst/>
              <a:gdLst/>
              <a:ahLst/>
              <a:cxnLst/>
              <a:rect l="l" t="t" r="r" b="b"/>
              <a:pathLst>
                <a:path w="19480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19479" y="5297"/>
                  </a:lnTo>
                  <a:lnTo>
                    <a:pt x="19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287660" y="3131351"/>
              <a:ext cx="821108" cy="31"/>
            </a:xfrm>
            <a:custGeom>
              <a:avLst/>
              <a:gdLst/>
              <a:ahLst/>
              <a:cxnLst/>
              <a:rect l="l" t="t" r="r" b="b"/>
              <a:pathLst>
                <a:path w="26744" h="1" fill="none" extrusionOk="0">
                  <a:moveTo>
                    <a:pt x="1" y="0"/>
                  </a:moveTo>
                  <a:lnTo>
                    <a:pt x="26744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2273444" y="3438614"/>
              <a:ext cx="835323" cy="31"/>
            </a:xfrm>
            <a:custGeom>
              <a:avLst/>
              <a:gdLst/>
              <a:ahLst/>
              <a:cxnLst/>
              <a:rect l="l" t="t" r="r" b="b"/>
              <a:pathLst>
                <a:path w="27207" h="1" fill="none" extrusionOk="0">
                  <a:moveTo>
                    <a:pt x="1" y="0"/>
                  </a:moveTo>
                  <a:lnTo>
                    <a:pt x="27207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2273444" y="3515651"/>
              <a:ext cx="835323" cy="918"/>
            </a:xfrm>
            <a:custGeom>
              <a:avLst/>
              <a:gdLst/>
              <a:ahLst/>
              <a:cxnLst/>
              <a:rect l="l" t="t" r="r" b="b"/>
              <a:pathLst>
                <a:path w="27207" h="30" fill="none" extrusionOk="0">
                  <a:moveTo>
                    <a:pt x="1" y="0"/>
                  </a:moveTo>
                  <a:cubicBezTo>
                    <a:pt x="406" y="29"/>
                    <a:pt x="27207" y="0"/>
                    <a:pt x="27207" y="0"/>
                  </a:cubicBez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899625" y="2194510"/>
              <a:ext cx="1279619" cy="1693984"/>
            </a:xfrm>
            <a:custGeom>
              <a:avLst/>
              <a:gdLst/>
              <a:ahLst/>
              <a:cxnLst/>
              <a:rect l="l" t="t" r="r" b="b"/>
              <a:pathLst>
                <a:path w="41678" h="55368" extrusionOk="0">
                  <a:moveTo>
                    <a:pt x="0" y="0"/>
                  </a:moveTo>
                  <a:lnTo>
                    <a:pt x="0" y="55367"/>
                  </a:lnTo>
                  <a:lnTo>
                    <a:pt x="41678" y="55367"/>
                  </a:lnTo>
                  <a:lnTo>
                    <a:pt x="41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977826" y="2276840"/>
              <a:ext cx="1140997" cy="370169"/>
            </a:xfrm>
            <a:custGeom>
              <a:avLst/>
              <a:gdLst/>
              <a:ahLst/>
              <a:cxnLst/>
              <a:rect l="l" t="t" r="r" b="b"/>
              <a:pathLst>
                <a:path w="37163" h="12099" extrusionOk="0">
                  <a:moveTo>
                    <a:pt x="0" y="1"/>
                  </a:moveTo>
                  <a:lnTo>
                    <a:pt x="0" y="12099"/>
                  </a:lnTo>
                  <a:lnTo>
                    <a:pt x="37163" y="12099"/>
                  </a:lnTo>
                  <a:lnTo>
                    <a:pt x="371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978717" y="2747050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978717" y="3024208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978717" y="3300478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978717" y="3577636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1208869" y="2706298"/>
              <a:ext cx="68467" cy="1130822"/>
            </a:xfrm>
            <a:custGeom>
              <a:avLst/>
              <a:gdLst/>
              <a:ahLst/>
              <a:cxnLst/>
              <a:rect l="l" t="t" r="r" b="b"/>
              <a:pathLst>
                <a:path w="223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29" y="36961"/>
                  </a:lnTo>
                  <a:lnTo>
                    <a:pt x="2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1509239" y="2706298"/>
              <a:ext cx="67545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1798034" y="2706298"/>
              <a:ext cx="67546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1327936" y="2854193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1327936" y="3131351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1361710" y="3043697"/>
              <a:ext cx="71997" cy="54918"/>
            </a:xfrm>
            <a:custGeom>
              <a:avLst/>
              <a:gdLst/>
              <a:ahLst/>
              <a:cxnLst/>
              <a:rect l="l" t="t" r="r" b="b"/>
              <a:pathLst>
                <a:path w="2345" h="1795" extrusionOk="0">
                  <a:moveTo>
                    <a:pt x="1187" y="0"/>
                  </a:moveTo>
                  <a:cubicBezTo>
                    <a:pt x="1" y="0"/>
                    <a:pt x="1" y="1794"/>
                    <a:pt x="1187" y="1794"/>
                  </a:cubicBezTo>
                  <a:cubicBezTo>
                    <a:pt x="2345" y="179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1361710" y="3165005"/>
              <a:ext cx="71997" cy="55805"/>
            </a:xfrm>
            <a:custGeom>
              <a:avLst/>
              <a:gdLst/>
              <a:ahLst/>
              <a:cxnLst/>
              <a:rect l="l" t="t" r="r" b="b"/>
              <a:pathLst>
                <a:path w="2345" h="1824" extrusionOk="0">
                  <a:moveTo>
                    <a:pt x="1187" y="0"/>
                  </a:moveTo>
                  <a:cubicBezTo>
                    <a:pt x="1" y="0"/>
                    <a:pt x="1" y="1824"/>
                    <a:pt x="1187" y="1824"/>
                  </a:cubicBezTo>
                  <a:cubicBezTo>
                    <a:pt x="2345" y="182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1865582" y="2747050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1865582" y="3024208"/>
              <a:ext cx="221273" cy="214318"/>
            </a:xfrm>
            <a:custGeom>
              <a:avLst/>
              <a:gdLst/>
              <a:ahLst/>
              <a:cxnLst/>
              <a:rect l="l" t="t" r="r" b="b"/>
              <a:pathLst>
                <a:path w="7207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7207" y="7004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1865582" y="3300478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2273444" y="2706298"/>
              <a:ext cx="737566" cy="357778"/>
            </a:xfrm>
            <a:custGeom>
              <a:avLst/>
              <a:gdLst/>
              <a:ahLst/>
              <a:cxnLst/>
              <a:rect l="l" t="t" r="r" b="b"/>
              <a:pathLst>
                <a:path w="24023" h="11694" fill="none" extrusionOk="0">
                  <a:moveTo>
                    <a:pt x="1" y="1"/>
                  </a:moveTo>
                  <a:lnTo>
                    <a:pt x="1" y="11694"/>
                  </a:lnTo>
                  <a:lnTo>
                    <a:pt x="24023" y="11694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1031335" y="2329396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87;p43">
            <a:extLst>
              <a:ext uri="{FF2B5EF4-FFF2-40B4-BE49-F238E27FC236}">
                <a16:creationId xmlns:a16="http://schemas.microsoft.com/office/drawing/2014/main" id="{789C9B05-F2D0-97FA-8579-F0184194133B}"/>
              </a:ext>
            </a:extLst>
          </p:cNvPr>
          <p:cNvSpPr txBox="1">
            <a:spLocks/>
          </p:cNvSpPr>
          <p:nvPr/>
        </p:nvSpPr>
        <p:spPr>
          <a:xfrm>
            <a:off x="4846319" y="3073355"/>
            <a:ext cx="3584405" cy="80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pt-BR" dirty="0"/>
              <a:t>A Inteligência Artificial generativa com Deep Analytics vem para revolucionar esse cenário.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5" name="Google Shape;2425;p64"/>
          <p:cNvGrpSpPr/>
          <p:nvPr/>
        </p:nvGrpSpPr>
        <p:grpSpPr>
          <a:xfrm>
            <a:off x="4992199" y="1023600"/>
            <a:ext cx="2782105" cy="3204299"/>
            <a:chOff x="4992199" y="1023600"/>
            <a:chExt cx="2782105" cy="3204299"/>
          </a:xfrm>
        </p:grpSpPr>
        <p:sp>
          <p:nvSpPr>
            <p:cNvPr id="2426" name="Google Shape;2426;p64"/>
            <p:cNvSpPr/>
            <p:nvPr/>
          </p:nvSpPr>
          <p:spPr>
            <a:xfrm>
              <a:off x="4992199" y="4055100"/>
              <a:ext cx="2782105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5216700" y="1023600"/>
              <a:ext cx="2333100" cy="3096300"/>
            </a:xfrm>
            <a:prstGeom prst="roundRect">
              <a:avLst>
                <a:gd name="adj" fmla="val 92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8" name="Google Shape;2428;p64"/>
            <p:cNvCxnSpPr/>
            <p:nvPr/>
          </p:nvCxnSpPr>
          <p:spPr>
            <a:xfrm>
              <a:off x="61137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9" name="Google Shape;2429;p64"/>
          <p:cNvSpPr txBox="1">
            <a:spLocks noGrp="1"/>
          </p:cNvSpPr>
          <p:nvPr>
            <p:ph type="title"/>
          </p:nvPr>
        </p:nvSpPr>
        <p:spPr>
          <a:xfrm>
            <a:off x="907175" y="1393565"/>
            <a:ext cx="2720400" cy="74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30" name="Google Shape;2430;p64"/>
          <p:cNvSpPr txBox="1">
            <a:spLocks noGrp="1"/>
          </p:cNvSpPr>
          <p:nvPr>
            <p:ph type="subTitle" idx="1"/>
          </p:nvPr>
        </p:nvSpPr>
        <p:spPr>
          <a:xfrm>
            <a:off x="907174" y="2330665"/>
            <a:ext cx="3020127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Trazer preços dinâmicos aos produtos de acordo com demandas e condições a partir do comportamento de um ou mais clientes.</a:t>
            </a:r>
            <a:endParaRPr dirty="0"/>
          </a:p>
        </p:txBody>
      </p:sp>
      <p:cxnSp>
        <p:nvCxnSpPr>
          <p:cNvPr id="2431" name="Google Shape;2431;p64"/>
          <p:cNvCxnSpPr/>
          <p:nvPr/>
        </p:nvCxnSpPr>
        <p:spPr>
          <a:xfrm>
            <a:off x="999050" y="2153183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2" name="Google Shape;2432;p64"/>
          <p:cNvPicPr preferRelativeResize="0"/>
          <p:nvPr/>
        </p:nvPicPr>
        <p:blipFill rotWithShape="1">
          <a:blip r:embed="rId3">
            <a:alphaModFix/>
          </a:blip>
          <a:srcRect l="4765" r="51639"/>
          <a:stretch/>
        </p:blipFill>
        <p:spPr>
          <a:xfrm>
            <a:off x="5390712" y="1198500"/>
            <a:ext cx="19850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5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ATIVIDADES DA SOLUÇÃO</a:t>
            </a:r>
            <a:endParaRPr dirty="0"/>
          </a:p>
        </p:txBody>
      </p:sp>
      <p:sp>
        <p:nvSpPr>
          <p:cNvPr id="2155" name="Google Shape;2155;p51"/>
          <p:cNvSpPr txBox="1">
            <a:spLocks noGrp="1"/>
          </p:cNvSpPr>
          <p:nvPr>
            <p:ph type="subTitle" idx="1"/>
          </p:nvPr>
        </p:nvSpPr>
        <p:spPr>
          <a:xfrm>
            <a:off x="1663725" y="1688607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 dirty="0"/>
              <a:t>O</a:t>
            </a:r>
            <a:r>
              <a:rPr lang="en" sz="1150" dirty="0"/>
              <a:t> preço varia de acordo com o horário de compra pelo cliente.</a:t>
            </a:r>
            <a:endParaRPr sz="1150" dirty="0"/>
          </a:p>
        </p:txBody>
      </p:sp>
      <p:sp>
        <p:nvSpPr>
          <p:cNvPr id="2156" name="Google Shape;2156;p51"/>
          <p:cNvSpPr txBox="1">
            <a:spLocks noGrp="1"/>
          </p:cNvSpPr>
          <p:nvPr>
            <p:ph type="subTitle" idx="2"/>
          </p:nvPr>
        </p:nvSpPr>
        <p:spPr>
          <a:xfrm>
            <a:off x="16637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HORÁRIO</a:t>
            </a:r>
            <a:endParaRPr sz="2000" dirty="0"/>
          </a:p>
        </p:txBody>
      </p:sp>
      <p:sp>
        <p:nvSpPr>
          <p:cNvPr id="2157" name="Google Shape;2157;p51"/>
          <p:cNvSpPr txBox="1">
            <a:spLocks noGrp="1"/>
          </p:cNvSpPr>
          <p:nvPr>
            <p:ph type="subTitle" idx="3"/>
          </p:nvPr>
        </p:nvSpPr>
        <p:spPr>
          <a:xfrm>
            <a:off x="16637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/>
              <a:t>O preço varia de acordo com o clima de onde a pessoa está.</a:t>
            </a:r>
            <a:endParaRPr sz="1150" dirty="0"/>
          </a:p>
        </p:txBody>
      </p:sp>
      <p:sp>
        <p:nvSpPr>
          <p:cNvPr id="2158" name="Google Shape;2158;p5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CLIMA</a:t>
            </a:r>
            <a:endParaRPr sz="2000" dirty="0"/>
          </a:p>
        </p:txBody>
      </p:sp>
      <p:sp>
        <p:nvSpPr>
          <p:cNvPr id="2159" name="Google Shape;2159;p51"/>
          <p:cNvSpPr txBox="1">
            <a:spLocks noGrp="1"/>
          </p:cNvSpPr>
          <p:nvPr>
            <p:ph type="subTitle" idx="5"/>
          </p:nvPr>
        </p:nvSpPr>
        <p:spPr>
          <a:xfrm>
            <a:off x="1663724" y="2848225"/>
            <a:ext cx="2690573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preço varia de acordo com a localização do cliente.</a:t>
            </a:r>
            <a:endParaRPr dirty="0"/>
          </a:p>
        </p:txBody>
      </p:sp>
      <p:sp>
        <p:nvSpPr>
          <p:cNvPr id="2160" name="Google Shape;2160;p51"/>
          <p:cNvSpPr txBox="1">
            <a:spLocks noGrp="1"/>
          </p:cNvSpPr>
          <p:nvPr>
            <p:ph type="subTitle" idx="6"/>
          </p:nvPr>
        </p:nvSpPr>
        <p:spPr>
          <a:xfrm>
            <a:off x="16637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LOCALIZAÇÃO</a:t>
            </a:r>
            <a:endParaRPr sz="2000" dirty="0"/>
          </a:p>
        </p:txBody>
      </p:sp>
      <p:sp>
        <p:nvSpPr>
          <p:cNvPr id="2161" name="Google Shape;2161;p51"/>
          <p:cNvSpPr txBox="1">
            <a:spLocks noGrp="1"/>
          </p:cNvSpPr>
          <p:nvPr>
            <p:ph type="subTitle" idx="7"/>
          </p:nvPr>
        </p:nvSpPr>
        <p:spPr>
          <a:xfrm>
            <a:off x="5836925" y="2216432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/>
              <a:t>O preço varia de acordo com a quantidade de vezes que alguém procurou por um produto.</a:t>
            </a:r>
            <a:endParaRPr sz="1150" dirty="0"/>
          </a:p>
        </p:txBody>
      </p:sp>
      <p:sp>
        <p:nvSpPr>
          <p:cNvPr id="2162" name="Google Shape;2162;p51"/>
          <p:cNvSpPr txBox="1">
            <a:spLocks noGrp="1"/>
          </p:cNvSpPr>
          <p:nvPr>
            <p:ph type="subTitle" idx="8"/>
          </p:nvPr>
        </p:nvSpPr>
        <p:spPr>
          <a:xfrm>
            <a:off x="5836925" y="1782802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PROCURA</a:t>
            </a:r>
            <a:endParaRPr sz="2000" dirty="0"/>
          </a:p>
        </p:txBody>
      </p:sp>
      <p:sp>
        <p:nvSpPr>
          <p:cNvPr id="2165" name="Google Shape;2165;p51"/>
          <p:cNvSpPr txBox="1">
            <a:spLocks noGrp="1"/>
          </p:cNvSpPr>
          <p:nvPr>
            <p:ph type="subTitle" idx="14"/>
          </p:nvPr>
        </p:nvSpPr>
        <p:spPr>
          <a:xfrm>
            <a:off x="5836925" y="3442956"/>
            <a:ext cx="2593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 dirty="0"/>
              <a:t>O preço varia de acordo com a oferta e demanda de determinado produto.</a:t>
            </a:r>
          </a:p>
        </p:txBody>
      </p:sp>
      <p:sp>
        <p:nvSpPr>
          <p:cNvPr id="2166" name="Google Shape;2166;p51"/>
          <p:cNvSpPr txBox="1">
            <a:spLocks noGrp="1"/>
          </p:cNvSpPr>
          <p:nvPr>
            <p:ph type="subTitle" idx="15"/>
          </p:nvPr>
        </p:nvSpPr>
        <p:spPr>
          <a:xfrm>
            <a:off x="5836925" y="2979586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DEMANDA</a:t>
            </a:r>
            <a:endParaRPr sz="2000" dirty="0"/>
          </a:p>
        </p:txBody>
      </p:sp>
      <p:cxnSp>
        <p:nvCxnSpPr>
          <p:cNvPr id="2167" name="Google Shape;2167;p51"/>
          <p:cNvCxnSpPr/>
          <p:nvPr/>
        </p:nvCxnSpPr>
        <p:spPr>
          <a:xfrm>
            <a:off x="887250" y="2180563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8" name="Google Shape;2168;p51"/>
          <p:cNvCxnSpPr/>
          <p:nvPr/>
        </p:nvCxnSpPr>
        <p:spPr>
          <a:xfrm>
            <a:off x="5060450" y="2700954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9" name="Google Shape;2169;p51"/>
          <p:cNvCxnSpPr/>
          <p:nvPr/>
        </p:nvCxnSpPr>
        <p:spPr>
          <a:xfrm>
            <a:off x="887250" y="4465788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1" name="Google Shape;2171;p51"/>
          <p:cNvCxnSpPr/>
          <p:nvPr/>
        </p:nvCxnSpPr>
        <p:spPr>
          <a:xfrm>
            <a:off x="887250" y="3323175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2" name="Google Shape;2172;p51"/>
          <p:cNvCxnSpPr/>
          <p:nvPr/>
        </p:nvCxnSpPr>
        <p:spPr>
          <a:xfrm>
            <a:off x="5060450" y="3925339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73" name="Google Shape;2173;p51"/>
          <p:cNvGrpSpPr/>
          <p:nvPr/>
        </p:nvGrpSpPr>
        <p:grpSpPr>
          <a:xfrm>
            <a:off x="951147" y="1423987"/>
            <a:ext cx="571788" cy="612654"/>
            <a:chOff x="-3587632" y="1249394"/>
            <a:chExt cx="388126" cy="413425"/>
          </a:xfrm>
        </p:grpSpPr>
        <p:sp>
          <p:nvSpPr>
            <p:cNvPr id="2174" name="Google Shape;2174;p51"/>
            <p:cNvSpPr/>
            <p:nvPr/>
          </p:nvSpPr>
          <p:spPr>
            <a:xfrm>
              <a:off x="-3393959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-3417696" y="1639082"/>
              <a:ext cx="23768" cy="23737"/>
            </a:xfrm>
            <a:custGeom>
              <a:avLst/>
              <a:gdLst/>
              <a:ahLst/>
              <a:cxnLst/>
              <a:rect l="l" t="t" r="r" b="b"/>
              <a:pathLst>
                <a:path w="761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-3466700" y="1639082"/>
              <a:ext cx="24549" cy="23737"/>
            </a:xfrm>
            <a:custGeom>
              <a:avLst/>
              <a:gdLst/>
              <a:ahLst/>
              <a:cxnLst/>
              <a:rect l="l" t="t" r="r" b="b"/>
              <a:pathLst>
                <a:path w="786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-3514891" y="1639082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-3514891" y="1590047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0" y="1"/>
                  </a:moveTo>
                  <a:lnTo>
                    <a:pt x="0" y="786"/>
                  </a:lnTo>
                  <a:lnTo>
                    <a:pt x="785" y="786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-3344955" y="1249394"/>
              <a:ext cx="23737" cy="23737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60" y="76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-3296732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-3296732" y="1297617"/>
              <a:ext cx="24518" cy="24518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0"/>
                  </a:moveTo>
                  <a:lnTo>
                    <a:pt x="0" y="785"/>
                  </a:lnTo>
                  <a:lnTo>
                    <a:pt x="785" y="785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-3369473" y="1614565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1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-3288831" y="1507062"/>
              <a:ext cx="8714" cy="9526"/>
            </a:xfrm>
            <a:custGeom>
              <a:avLst/>
              <a:gdLst/>
              <a:ahLst/>
              <a:cxnLst/>
              <a:rect l="l" t="t" r="r" b="b"/>
              <a:pathLst>
                <a:path w="279" h="305" extrusionOk="0">
                  <a:moveTo>
                    <a:pt x="152" y="1"/>
                  </a:moveTo>
                  <a:lnTo>
                    <a:pt x="0" y="304"/>
                  </a:lnTo>
                  <a:lnTo>
                    <a:pt x="279" y="30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-3369473" y="1419330"/>
              <a:ext cx="169967" cy="170748"/>
            </a:xfrm>
            <a:custGeom>
              <a:avLst/>
              <a:gdLst/>
              <a:ahLst/>
              <a:cxnLst/>
              <a:rect l="l" t="t" r="r" b="b"/>
              <a:pathLst>
                <a:path w="5442" h="5467" extrusionOk="0">
                  <a:moveTo>
                    <a:pt x="2734" y="1089"/>
                  </a:moveTo>
                  <a:lnTo>
                    <a:pt x="4126" y="3898"/>
                  </a:lnTo>
                  <a:lnTo>
                    <a:pt x="1317" y="3898"/>
                  </a:lnTo>
                  <a:lnTo>
                    <a:pt x="2734" y="1089"/>
                  </a:ln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-3369473" y="1345809"/>
              <a:ext cx="169967" cy="49847"/>
            </a:xfrm>
            <a:custGeom>
              <a:avLst/>
              <a:gdLst/>
              <a:ahLst/>
              <a:cxnLst/>
              <a:rect l="l" t="t" r="r" b="b"/>
              <a:pathLst>
                <a:path w="5442" h="1596" extrusionOk="0">
                  <a:moveTo>
                    <a:pt x="1" y="1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-3587632" y="1516557"/>
              <a:ext cx="169967" cy="49816"/>
            </a:xfrm>
            <a:custGeom>
              <a:avLst/>
              <a:gdLst/>
              <a:ahLst/>
              <a:cxnLst/>
              <a:rect l="l" t="t" r="r" b="b"/>
              <a:pathLst>
                <a:path w="5442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-3514891" y="1395625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380" y="0"/>
                  </a:moveTo>
                  <a:cubicBezTo>
                    <a:pt x="177" y="0"/>
                    <a:pt x="0" y="177"/>
                    <a:pt x="0" y="380"/>
                  </a:cubicBezTo>
                  <a:cubicBezTo>
                    <a:pt x="0" y="608"/>
                    <a:pt x="177" y="760"/>
                    <a:pt x="380" y="760"/>
                  </a:cubicBezTo>
                  <a:cubicBezTo>
                    <a:pt x="607" y="760"/>
                    <a:pt x="785" y="608"/>
                    <a:pt x="785" y="380"/>
                  </a:cubicBezTo>
                  <a:cubicBezTo>
                    <a:pt x="785" y="177"/>
                    <a:pt x="607" y="0"/>
                    <a:pt x="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-3587632" y="1322103"/>
              <a:ext cx="169967" cy="170779"/>
            </a:xfrm>
            <a:custGeom>
              <a:avLst/>
              <a:gdLst/>
              <a:ahLst/>
              <a:cxnLst/>
              <a:rect l="l" t="t" r="r" b="b"/>
              <a:pathLst>
                <a:path w="5442" h="5468" extrusionOk="0">
                  <a:moveTo>
                    <a:pt x="2709" y="1570"/>
                  </a:moveTo>
                  <a:cubicBezTo>
                    <a:pt x="3367" y="1570"/>
                    <a:pt x="3873" y="2101"/>
                    <a:pt x="3873" y="2734"/>
                  </a:cubicBezTo>
                  <a:cubicBezTo>
                    <a:pt x="3873" y="3367"/>
                    <a:pt x="3367" y="3898"/>
                    <a:pt x="2709" y="3898"/>
                  </a:cubicBezTo>
                  <a:cubicBezTo>
                    <a:pt x="2076" y="3898"/>
                    <a:pt x="1545" y="3367"/>
                    <a:pt x="1545" y="2734"/>
                  </a:cubicBezTo>
                  <a:cubicBezTo>
                    <a:pt x="1545" y="2101"/>
                    <a:pt x="2076" y="1570"/>
                    <a:pt x="2709" y="1570"/>
                  </a:cubicBez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-3587632" y="1249394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0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0" name="Google Shape;2190;p51"/>
          <p:cNvGrpSpPr/>
          <p:nvPr/>
        </p:nvGrpSpPr>
        <p:grpSpPr>
          <a:xfrm>
            <a:off x="930715" y="2566599"/>
            <a:ext cx="612651" cy="612651"/>
            <a:chOff x="-2107149" y="1267572"/>
            <a:chExt cx="414205" cy="414205"/>
          </a:xfrm>
        </p:grpSpPr>
        <p:sp>
          <p:nvSpPr>
            <p:cNvPr id="2191" name="Google Shape;2191;p51"/>
            <p:cNvSpPr/>
            <p:nvPr/>
          </p:nvSpPr>
          <p:spPr>
            <a:xfrm>
              <a:off x="-2107149" y="1267572"/>
              <a:ext cx="413425" cy="414205"/>
            </a:xfrm>
            <a:custGeom>
              <a:avLst/>
              <a:gdLst/>
              <a:ahLst/>
              <a:cxnLst/>
              <a:rect l="l" t="t" r="r" b="b"/>
              <a:pathLst>
                <a:path w="13237" h="13262" extrusionOk="0">
                  <a:moveTo>
                    <a:pt x="0" y="0"/>
                  </a:moveTo>
                  <a:lnTo>
                    <a:pt x="0" y="13262"/>
                  </a:lnTo>
                  <a:lnTo>
                    <a:pt x="13236" y="13262"/>
                  </a:lnTo>
                  <a:lnTo>
                    <a:pt x="13236" y="12477"/>
                  </a:lnTo>
                  <a:lnTo>
                    <a:pt x="759" y="1247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-2058926" y="1486511"/>
              <a:ext cx="73521" cy="146262"/>
            </a:xfrm>
            <a:custGeom>
              <a:avLst/>
              <a:gdLst/>
              <a:ahLst/>
              <a:cxnLst/>
              <a:rect l="l" t="t" r="r" b="b"/>
              <a:pathLst>
                <a:path w="2354" h="4683" extrusionOk="0">
                  <a:moveTo>
                    <a:pt x="0" y="1"/>
                  </a:moveTo>
                  <a:lnTo>
                    <a:pt x="0" y="4683"/>
                  </a:lnTo>
                  <a:lnTo>
                    <a:pt x="2354" y="4683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-1960918" y="1438288"/>
              <a:ext cx="72740" cy="194485"/>
            </a:xfrm>
            <a:custGeom>
              <a:avLst/>
              <a:gdLst/>
              <a:ahLst/>
              <a:cxnLst/>
              <a:rect l="l" t="t" r="r" b="b"/>
              <a:pathLst>
                <a:path w="2329" h="6227" extrusionOk="0">
                  <a:moveTo>
                    <a:pt x="0" y="1"/>
                  </a:moveTo>
                  <a:lnTo>
                    <a:pt x="0" y="6227"/>
                  </a:lnTo>
                  <a:lnTo>
                    <a:pt x="2328" y="6227"/>
                  </a:lnTo>
                  <a:lnTo>
                    <a:pt x="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1"/>
            <p:cNvSpPr/>
            <p:nvPr/>
          </p:nvSpPr>
          <p:spPr>
            <a:xfrm>
              <a:off x="-1864504" y="1438288"/>
              <a:ext cx="72772" cy="194485"/>
            </a:xfrm>
            <a:custGeom>
              <a:avLst/>
              <a:gdLst/>
              <a:ahLst/>
              <a:cxnLst/>
              <a:rect l="l" t="t" r="r" b="b"/>
              <a:pathLst>
                <a:path w="2330" h="6227" extrusionOk="0">
                  <a:moveTo>
                    <a:pt x="1" y="1"/>
                  </a:moveTo>
                  <a:lnTo>
                    <a:pt x="1" y="6227"/>
                  </a:lnTo>
                  <a:lnTo>
                    <a:pt x="2329" y="6227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1"/>
            <p:cNvSpPr/>
            <p:nvPr/>
          </p:nvSpPr>
          <p:spPr>
            <a:xfrm>
              <a:off x="-1767277" y="1486511"/>
              <a:ext cx="73553" cy="146262"/>
            </a:xfrm>
            <a:custGeom>
              <a:avLst/>
              <a:gdLst/>
              <a:ahLst/>
              <a:cxnLst/>
              <a:rect l="l" t="t" r="r" b="b"/>
              <a:pathLst>
                <a:path w="2355" h="4683" extrusionOk="0">
                  <a:moveTo>
                    <a:pt x="1" y="1"/>
                  </a:moveTo>
                  <a:lnTo>
                    <a:pt x="1" y="4683"/>
                  </a:lnTo>
                  <a:lnTo>
                    <a:pt x="2354" y="4683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1"/>
            <p:cNvSpPr/>
            <p:nvPr/>
          </p:nvSpPr>
          <p:spPr>
            <a:xfrm>
              <a:off x="-2058926" y="1292870"/>
              <a:ext cx="365982" cy="169186"/>
            </a:xfrm>
            <a:custGeom>
              <a:avLst/>
              <a:gdLst/>
              <a:ahLst/>
              <a:cxnLst/>
              <a:rect l="l" t="t" r="r" b="b"/>
              <a:pathLst>
                <a:path w="11718" h="5417" extrusionOk="0">
                  <a:moveTo>
                    <a:pt x="5846" y="0"/>
                  </a:moveTo>
                  <a:cubicBezTo>
                    <a:pt x="4758" y="0"/>
                    <a:pt x="3746" y="608"/>
                    <a:pt x="3265" y="1595"/>
                  </a:cubicBezTo>
                  <a:lnTo>
                    <a:pt x="2328" y="3467"/>
                  </a:lnTo>
                  <a:cubicBezTo>
                    <a:pt x="1949" y="4201"/>
                    <a:pt x="1215" y="4657"/>
                    <a:pt x="405" y="4657"/>
                  </a:cubicBezTo>
                  <a:lnTo>
                    <a:pt x="0" y="4657"/>
                  </a:lnTo>
                  <a:lnTo>
                    <a:pt x="0" y="5416"/>
                  </a:lnTo>
                  <a:lnTo>
                    <a:pt x="405" y="5416"/>
                  </a:lnTo>
                  <a:cubicBezTo>
                    <a:pt x="1493" y="5416"/>
                    <a:pt x="2531" y="4809"/>
                    <a:pt x="3012" y="3822"/>
                  </a:cubicBezTo>
                  <a:lnTo>
                    <a:pt x="3948" y="1949"/>
                  </a:lnTo>
                  <a:cubicBezTo>
                    <a:pt x="4328" y="1215"/>
                    <a:pt x="5036" y="760"/>
                    <a:pt x="5846" y="760"/>
                  </a:cubicBezTo>
                  <a:cubicBezTo>
                    <a:pt x="6656" y="760"/>
                    <a:pt x="7390" y="1215"/>
                    <a:pt x="7769" y="1949"/>
                  </a:cubicBezTo>
                  <a:lnTo>
                    <a:pt x="8706" y="3822"/>
                  </a:lnTo>
                  <a:cubicBezTo>
                    <a:pt x="9187" y="4809"/>
                    <a:pt x="10224" y="5416"/>
                    <a:pt x="11313" y="5416"/>
                  </a:cubicBezTo>
                  <a:lnTo>
                    <a:pt x="11718" y="5416"/>
                  </a:lnTo>
                  <a:lnTo>
                    <a:pt x="11718" y="4657"/>
                  </a:lnTo>
                  <a:lnTo>
                    <a:pt x="11313" y="4657"/>
                  </a:lnTo>
                  <a:cubicBezTo>
                    <a:pt x="10503" y="4657"/>
                    <a:pt x="9769" y="4201"/>
                    <a:pt x="9389" y="3467"/>
                  </a:cubicBezTo>
                  <a:lnTo>
                    <a:pt x="8453" y="1595"/>
                  </a:lnTo>
                  <a:cubicBezTo>
                    <a:pt x="7947" y="608"/>
                    <a:pt x="6960" y="0"/>
                    <a:pt x="5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7" name="Google Shape;2197;p51"/>
          <p:cNvGrpSpPr/>
          <p:nvPr/>
        </p:nvGrpSpPr>
        <p:grpSpPr>
          <a:xfrm>
            <a:off x="930715" y="3709212"/>
            <a:ext cx="612651" cy="612651"/>
            <a:chOff x="-5147914" y="2585989"/>
            <a:chExt cx="414205" cy="414205"/>
          </a:xfrm>
        </p:grpSpPr>
        <p:sp>
          <p:nvSpPr>
            <p:cNvPr id="2198" name="Google Shape;2198;p51"/>
            <p:cNvSpPr/>
            <p:nvPr/>
          </p:nvSpPr>
          <p:spPr>
            <a:xfrm>
              <a:off x="-5147914" y="2585989"/>
              <a:ext cx="414205" cy="414205"/>
            </a:xfrm>
            <a:custGeom>
              <a:avLst/>
              <a:gdLst/>
              <a:ahLst/>
              <a:cxnLst/>
              <a:rect l="l" t="t" r="r" b="b"/>
              <a:pathLst>
                <a:path w="13262" h="13262" extrusionOk="0">
                  <a:moveTo>
                    <a:pt x="7036" y="1595"/>
                  </a:moveTo>
                  <a:cubicBezTo>
                    <a:pt x="9491" y="1797"/>
                    <a:pt x="11465" y="3771"/>
                    <a:pt x="11667" y="6252"/>
                  </a:cubicBezTo>
                  <a:lnTo>
                    <a:pt x="10908" y="6252"/>
                  </a:lnTo>
                  <a:lnTo>
                    <a:pt x="10908" y="7011"/>
                  </a:lnTo>
                  <a:lnTo>
                    <a:pt x="11667" y="7011"/>
                  </a:lnTo>
                  <a:cubicBezTo>
                    <a:pt x="11465" y="9491"/>
                    <a:pt x="9491" y="11465"/>
                    <a:pt x="7036" y="11667"/>
                  </a:cubicBezTo>
                  <a:lnTo>
                    <a:pt x="7036" y="10908"/>
                  </a:lnTo>
                  <a:lnTo>
                    <a:pt x="6251" y="10908"/>
                  </a:lnTo>
                  <a:lnTo>
                    <a:pt x="6251" y="11667"/>
                  </a:lnTo>
                  <a:cubicBezTo>
                    <a:pt x="3771" y="11465"/>
                    <a:pt x="1797" y="9491"/>
                    <a:pt x="1620" y="7011"/>
                  </a:cubicBezTo>
                  <a:lnTo>
                    <a:pt x="2354" y="7011"/>
                  </a:lnTo>
                  <a:lnTo>
                    <a:pt x="2354" y="6252"/>
                  </a:lnTo>
                  <a:lnTo>
                    <a:pt x="1620" y="6252"/>
                  </a:lnTo>
                  <a:cubicBezTo>
                    <a:pt x="1797" y="3771"/>
                    <a:pt x="3771" y="1797"/>
                    <a:pt x="6251" y="1595"/>
                  </a:cubicBezTo>
                  <a:lnTo>
                    <a:pt x="6251" y="2354"/>
                  </a:lnTo>
                  <a:lnTo>
                    <a:pt x="7036" y="2354"/>
                  </a:lnTo>
                  <a:lnTo>
                    <a:pt x="7036" y="1595"/>
                  </a:lnTo>
                  <a:close/>
                  <a:moveTo>
                    <a:pt x="6251" y="1"/>
                  </a:moveTo>
                  <a:lnTo>
                    <a:pt x="6251" y="836"/>
                  </a:lnTo>
                  <a:cubicBezTo>
                    <a:pt x="3341" y="1013"/>
                    <a:pt x="1013" y="3341"/>
                    <a:pt x="835" y="6252"/>
                  </a:cubicBezTo>
                  <a:lnTo>
                    <a:pt x="0" y="6252"/>
                  </a:lnTo>
                  <a:lnTo>
                    <a:pt x="0" y="7011"/>
                  </a:lnTo>
                  <a:lnTo>
                    <a:pt x="835" y="7011"/>
                  </a:lnTo>
                  <a:cubicBezTo>
                    <a:pt x="1013" y="9921"/>
                    <a:pt x="3341" y="12250"/>
                    <a:pt x="6251" y="12427"/>
                  </a:cubicBezTo>
                  <a:lnTo>
                    <a:pt x="6251" y="13262"/>
                  </a:lnTo>
                  <a:lnTo>
                    <a:pt x="7036" y="13262"/>
                  </a:lnTo>
                  <a:lnTo>
                    <a:pt x="7036" y="12427"/>
                  </a:lnTo>
                  <a:cubicBezTo>
                    <a:pt x="9921" y="12250"/>
                    <a:pt x="12249" y="9921"/>
                    <a:pt x="12426" y="7011"/>
                  </a:cubicBezTo>
                  <a:lnTo>
                    <a:pt x="13262" y="7011"/>
                  </a:lnTo>
                  <a:lnTo>
                    <a:pt x="13262" y="6252"/>
                  </a:lnTo>
                  <a:lnTo>
                    <a:pt x="12426" y="6252"/>
                  </a:lnTo>
                  <a:cubicBezTo>
                    <a:pt x="12249" y="3341"/>
                    <a:pt x="9921" y="1013"/>
                    <a:pt x="7011" y="836"/>
                  </a:cubicBezTo>
                  <a:lnTo>
                    <a:pt x="7036" y="836"/>
                  </a:lnTo>
                  <a:lnTo>
                    <a:pt x="7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1"/>
            <p:cNvSpPr/>
            <p:nvPr/>
          </p:nvSpPr>
          <p:spPr>
            <a:xfrm>
              <a:off x="-4977197" y="2732220"/>
              <a:ext cx="72772" cy="72740"/>
            </a:xfrm>
            <a:custGeom>
              <a:avLst/>
              <a:gdLst/>
              <a:ahLst/>
              <a:cxnLst/>
              <a:rect l="l" t="t" r="r" b="b"/>
              <a:pathLst>
                <a:path w="2330" h="2329" extrusionOk="0">
                  <a:moveTo>
                    <a:pt x="1165" y="1"/>
                  </a:moveTo>
                  <a:cubicBezTo>
                    <a:pt x="532" y="1"/>
                    <a:pt x="1" y="532"/>
                    <a:pt x="1" y="1165"/>
                  </a:cubicBezTo>
                  <a:cubicBezTo>
                    <a:pt x="1" y="1823"/>
                    <a:pt x="532" y="2329"/>
                    <a:pt x="1165" y="2329"/>
                  </a:cubicBezTo>
                  <a:cubicBezTo>
                    <a:pt x="1823" y="2329"/>
                    <a:pt x="2329" y="1823"/>
                    <a:pt x="2329" y="1165"/>
                  </a:cubicBezTo>
                  <a:cubicBezTo>
                    <a:pt x="2329" y="532"/>
                    <a:pt x="1823" y="1"/>
                    <a:pt x="1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1"/>
            <p:cNvSpPr/>
            <p:nvPr/>
          </p:nvSpPr>
          <p:spPr>
            <a:xfrm>
              <a:off x="-4989034" y="2829446"/>
              <a:ext cx="96446" cy="72740"/>
            </a:xfrm>
            <a:custGeom>
              <a:avLst/>
              <a:gdLst/>
              <a:ahLst/>
              <a:cxnLst/>
              <a:rect l="l" t="t" r="r" b="b"/>
              <a:pathLst>
                <a:path w="3088" h="2329" extrusionOk="0">
                  <a:moveTo>
                    <a:pt x="1544" y="0"/>
                  </a:moveTo>
                  <a:cubicBezTo>
                    <a:pt x="683" y="0"/>
                    <a:pt x="0" y="709"/>
                    <a:pt x="0" y="1544"/>
                  </a:cubicBezTo>
                  <a:lnTo>
                    <a:pt x="0" y="2329"/>
                  </a:lnTo>
                  <a:lnTo>
                    <a:pt x="3088" y="2329"/>
                  </a:lnTo>
                  <a:lnTo>
                    <a:pt x="3088" y="1544"/>
                  </a:lnTo>
                  <a:cubicBezTo>
                    <a:pt x="3088" y="709"/>
                    <a:pt x="2404" y="0"/>
                    <a:pt x="1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1"/>
            <p:cNvSpPr/>
            <p:nvPr/>
          </p:nvSpPr>
          <p:spPr>
            <a:xfrm>
              <a:off x="-4902895" y="2781223"/>
              <a:ext cx="71179" cy="72740"/>
            </a:xfrm>
            <a:custGeom>
              <a:avLst/>
              <a:gdLst/>
              <a:ahLst/>
              <a:cxnLst/>
              <a:rect l="l" t="t" r="r" b="b"/>
              <a:pathLst>
                <a:path w="2279" h="2329" extrusionOk="0">
                  <a:moveTo>
                    <a:pt x="684" y="1"/>
                  </a:moveTo>
                  <a:cubicBezTo>
                    <a:pt x="608" y="456"/>
                    <a:pt x="355" y="836"/>
                    <a:pt x="1" y="1114"/>
                  </a:cubicBezTo>
                  <a:cubicBezTo>
                    <a:pt x="456" y="1393"/>
                    <a:pt x="785" y="1823"/>
                    <a:pt x="988" y="2329"/>
                  </a:cubicBezTo>
                  <a:lnTo>
                    <a:pt x="2278" y="2329"/>
                  </a:lnTo>
                  <a:lnTo>
                    <a:pt x="2278" y="1544"/>
                  </a:lnTo>
                  <a:cubicBezTo>
                    <a:pt x="2278" y="684"/>
                    <a:pt x="1595" y="1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1"/>
            <p:cNvSpPr/>
            <p:nvPr/>
          </p:nvSpPr>
          <p:spPr>
            <a:xfrm>
              <a:off x="-5049906" y="2781223"/>
              <a:ext cx="71960" cy="72740"/>
            </a:xfrm>
            <a:custGeom>
              <a:avLst/>
              <a:gdLst/>
              <a:ahLst/>
              <a:cxnLst/>
              <a:rect l="l" t="t" r="r" b="b"/>
              <a:pathLst>
                <a:path w="2304" h="2329" extrusionOk="0">
                  <a:moveTo>
                    <a:pt x="1544" y="1"/>
                  </a:moveTo>
                  <a:cubicBezTo>
                    <a:pt x="709" y="1"/>
                    <a:pt x="0" y="684"/>
                    <a:pt x="0" y="1544"/>
                  </a:cubicBezTo>
                  <a:lnTo>
                    <a:pt x="0" y="2329"/>
                  </a:lnTo>
                  <a:lnTo>
                    <a:pt x="1316" y="2329"/>
                  </a:lnTo>
                  <a:cubicBezTo>
                    <a:pt x="1494" y="1823"/>
                    <a:pt x="1848" y="1393"/>
                    <a:pt x="2278" y="1114"/>
                  </a:cubicBezTo>
                  <a:lnTo>
                    <a:pt x="2303" y="1114"/>
                  </a:lnTo>
                  <a:cubicBezTo>
                    <a:pt x="1949" y="836"/>
                    <a:pt x="1696" y="456"/>
                    <a:pt x="1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1"/>
            <p:cNvSpPr/>
            <p:nvPr/>
          </p:nvSpPr>
          <p:spPr>
            <a:xfrm>
              <a:off x="-4915544" y="2683997"/>
              <a:ext cx="71960" cy="72772"/>
            </a:xfrm>
            <a:custGeom>
              <a:avLst/>
              <a:gdLst/>
              <a:ahLst/>
              <a:cxnLst/>
              <a:rect l="l" t="t" r="r" b="b"/>
              <a:pathLst>
                <a:path w="2304" h="2330" extrusionOk="0">
                  <a:moveTo>
                    <a:pt x="1140" y="1"/>
                  </a:moveTo>
                  <a:cubicBezTo>
                    <a:pt x="558" y="1"/>
                    <a:pt x="102" y="406"/>
                    <a:pt x="1" y="962"/>
                  </a:cubicBezTo>
                  <a:cubicBezTo>
                    <a:pt x="558" y="1216"/>
                    <a:pt x="962" y="1722"/>
                    <a:pt x="1089" y="2329"/>
                  </a:cubicBezTo>
                  <a:lnTo>
                    <a:pt x="1140" y="2329"/>
                  </a:lnTo>
                  <a:cubicBezTo>
                    <a:pt x="1772" y="2329"/>
                    <a:pt x="2304" y="1798"/>
                    <a:pt x="2304" y="1165"/>
                  </a:cubicBezTo>
                  <a:cubicBezTo>
                    <a:pt x="2304" y="532"/>
                    <a:pt x="1772" y="1"/>
                    <a:pt x="1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1"/>
            <p:cNvSpPr/>
            <p:nvPr/>
          </p:nvSpPr>
          <p:spPr>
            <a:xfrm>
              <a:off x="-5037257" y="2683997"/>
              <a:ext cx="71960" cy="72772"/>
            </a:xfrm>
            <a:custGeom>
              <a:avLst/>
              <a:gdLst/>
              <a:ahLst/>
              <a:cxnLst/>
              <a:rect l="l" t="t" r="r" b="b"/>
              <a:pathLst>
                <a:path w="2304" h="2330" extrusionOk="0">
                  <a:moveTo>
                    <a:pt x="1164" y="1"/>
                  </a:moveTo>
                  <a:cubicBezTo>
                    <a:pt x="506" y="1"/>
                    <a:pt x="0" y="532"/>
                    <a:pt x="0" y="1165"/>
                  </a:cubicBezTo>
                  <a:cubicBezTo>
                    <a:pt x="0" y="1798"/>
                    <a:pt x="506" y="2329"/>
                    <a:pt x="1164" y="2329"/>
                  </a:cubicBezTo>
                  <a:lnTo>
                    <a:pt x="1190" y="2329"/>
                  </a:lnTo>
                  <a:cubicBezTo>
                    <a:pt x="1316" y="1722"/>
                    <a:pt x="1747" y="1216"/>
                    <a:pt x="2303" y="962"/>
                  </a:cubicBezTo>
                  <a:cubicBezTo>
                    <a:pt x="2202" y="406"/>
                    <a:pt x="1721" y="1"/>
                    <a:pt x="1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5" name="Google Shape;2205;p51"/>
          <p:cNvGrpSpPr/>
          <p:nvPr/>
        </p:nvGrpSpPr>
        <p:grpSpPr>
          <a:xfrm>
            <a:off x="5178820" y="1892337"/>
            <a:ext cx="462874" cy="612651"/>
            <a:chOff x="-4183610" y="2590736"/>
            <a:chExt cx="315417" cy="414205"/>
          </a:xfrm>
        </p:grpSpPr>
        <p:sp>
          <p:nvSpPr>
            <p:cNvPr id="2206" name="Google Shape;2206;p51"/>
            <p:cNvSpPr/>
            <p:nvPr/>
          </p:nvSpPr>
          <p:spPr>
            <a:xfrm>
              <a:off x="-4159093" y="2736967"/>
              <a:ext cx="72740" cy="72740"/>
            </a:xfrm>
            <a:custGeom>
              <a:avLst/>
              <a:gdLst/>
              <a:ahLst/>
              <a:cxnLst/>
              <a:rect l="l" t="t" r="r" b="b"/>
              <a:pathLst>
                <a:path w="2329" h="2329" extrusionOk="0">
                  <a:moveTo>
                    <a:pt x="0" y="0"/>
                  </a:moveTo>
                  <a:lnTo>
                    <a:pt x="0" y="2329"/>
                  </a:lnTo>
                  <a:lnTo>
                    <a:pt x="2329" y="2329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1"/>
            <p:cNvSpPr/>
            <p:nvPr/>
          </p:nvSpPr>
          <p:spPr>
            <a:xfrm>
              <a:off x="-4062678" y="2713261"/>
              <a:ext cx="72772" cy="96446"/>
            </a:xfrm>
            <a:custGeom>
              <a:avLst/>
              <a:gdLst/>
              <a:ahLst/>
              <a:cxnLst/>
              <a:rect l="l" t="t" r="r" b="b"/>
              <a:pathLst>
                <a:path w="2330" h="3088" extrusionOk="0">
                  <a:moveTo>
                    <a:pt x="1" y="0"/>
                  </a:moveTo>
                  <a:lnTo>
                    <a:pt x="1" y="3088"/>
                  </a:lnTo>
                  <a:lnTo>
                    <a:pt x="2329" y="3088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1"/>
            <p:cNvSpPr/>
            <p:nvPr/>
          </p:nvSpPr>
          <p:spPr>
            <a:xfrm>
              <a:off x="-3989938" y="2590736"/>
              <a:ext cx="121744" cy="218971"/>
            </a:xfrm>
            <a:custGeom>
              <a:avLst/>
              <a:gdLst/>
              <a:ahLst/>
              <a:cxnLst/>
              <a:rect l="l" t="t" r="r" b="b"/>
              <a:pathLst>
                <a:path w="3898" h="7011" extrusionOk="0">
                  <a:moveTo>
                    <a:pt x="1949" y="0"/>
                  </a:moveTo>
                  <a:lnTo>
                    <a:pt x="0" y="2708"/>
                  </a:lnTo>
                  <a:lnTo>
                    <a:pt x="1164" y="2708"/>
                  </a:lnTo>
                  <a:lnTo>
                    <a:pt x="1164" y="7011"/>
                  </a:lnTo>
                  <a:lnTo>
                    <a:pt x="2733" y="7011"/>
                  </a:lnTo>
                  <a:lnTo>
                    <a:pt x="2733" y="2708"/>
                  </a:lnTo>
                  <a:lnTo>
                    <a:pt x="3898" y="2708"/>
                  </a:lnTo>
                  <a:lnTo>
                    <a:pt x="19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1"/>
            <p:cNvSpPr/>
            <p:nvPr/>
          </p:nvSpPr>
          <p:spPr>
            <a:xfrm>
              <a:off x="-4038161" y="2906903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80" y="1"/>
                  </a:moveTo>
                  <a:cubicBezTo>
                    <a:pt x="178" y="1"/>
                    <a:pt x="0" y="178"/>
                    <a:pt x="0" y="380"/>
                  </a:cubicBezTo>
                  <a:cubicBezTo>
                    <a:pt x="0" y="608"/>
                    <a:pt x="178" y="785"/>
                    <a:pt x="380" y="785"/>
                  </a:cubicBezTo>
                  <a:cubicBezTo>
                    <a:pt x="608" y="785"/>
                    <a:pt x="785" y="608"/>
                    <a:pt x="785" y="380"/>
                  </a:cubicBezTo>
                  <a:cubicBezTo>
                    <a:pt x="785" y="178"/>
                    <a:pt x="608" y="1"/>
                    <a:pt x="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1"/>
            <p:cNvSpPr/>
            <p:nvPr/>
          </p:nvSpPr>
          <p:spPr>
            <a:xfrm>
              <a:off x="-4183610" y="2834194"/>
              <a:ext cx="315417" cy="170748"/>
            </a:xfrm>
            <a:custGeom>
              <a:avLst/>
              <a:gdLst/>
              <a:ahLst/>
              <a:cxnLst/>
              <a:rect l="l" t="t" r="r" b="b"/>
              <a:pathLst>
                <a:path w="10099" h="5467" extrusionOk="0">
                  <a:moveTo>
                    <a:pt x="3114" y="2329"/>
                  </a:moveTo>
                  <a:lnTo>
                    <a:pt x="3114" y="3113"/>
                  </a:lnTo>
                  <a:lnTo>
                    <a:pt x="2329" y="3113"/>
                  </a:lnTo>
                  <a:lnTo>
                    <a:pt x="2329" y="2329"/>
                  </a:lnTo>
                  <a:close/>
                  <a:moveTo>
                    <a:pt x="7770" y="2329"/>
                  </a:moveTo>
                  <a:lnTo>
                    <a:pt x="7770" y="3113"/>
                  </a:lnTo>
                  <a:lnTo>
                    <a:pt x="6986" y="3113"/>
                  </a:lnTo>
                  <a:lnTo>
                    <a:pt x="6986" y="2329"/>
                  </a:lnTo>
                  <a:close/>
                  <a:moveTo>
                    <a:pt x="5037" y="1544"/>
                  </a:moveTo>
                  <a:cubicBezTo>
                    <a:pt x="5695" y="1544"/>
                    <a:pt x="6201" y="2075"/>
                    <a:pt x="6201" y="2708"/>
                  </a:cubicBezTo>
                  <a:cubicBezTo>
                    <a:pt x="6201" y="3366"/>
                    <a:pt x="5695" y="3872"/>
                    <a:pt x="5037" y="3872"/>
                  </a:cubicBezTo>
                  <a:cubicBezTo>
                    <a:pt x="4404" y="3872"/>
                    <a:pt x="3873" y="3366"/>
                    <a:pt x="3873" y="2708"/>
                  </a:cubicBezTo>
                  <a:cubicBezTo>
                    <a:pt x="3873" y="2075"/>
                    <a:pt x="4404" y="1544"/>
                    <a:pt x="5037" y="1544"/>
                  </a:cubicBezTo>
                  <a:close/>
                  <a:moveTo>
                    <a:pt x="1" y="0"/>
                  </a:moveTo>
                  <a:lnTo>
                    <a:pt x="1" y="5467"/>
                  </a:lnTo>
                  <a:lnTo>
                    <a:pt x="10099" y="5467"/>
                  </a:lnTo>
                  <a:lnTo>
                    <a:pt x="100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4" name="Google Shape;2214;p51"/>
          <p:cNvGrpSpPr/>
          <p:nvPr/>
        </p:nvGrpSpPr>
        <p:grpSpPr>
          <a:xfrm>
            <a:off x="5137962" y="3146462"/>
            <a:ext cx="544590" cy="612656"/>
            <a:chOff x="-1672424" y="3858557"/>
            <a:chExt cx="364421" cy="414237"/>
          </a:xfrm>
        </p:grpSpPr>
        <p:sp>
          <p:nvSpPr>
            <p:cNvPr id="2215" name="Google Shape;2215;p51"/>
            <p:cNvSpPr/>
            <p:nvPr/>
          </p:nvSpPr>
          <p:spPr>
            <a:xfrm>
              <a:off x="-1672424" y="3858557"/>
              <a:ext cx="363640" cy="414237"/>
            </a:xfrm>
            <a:custGeom>
              <a:avLst/>
              <a:gdLst/>
              <a:ahLst/>
              <a:cxnLst/>
              <a:rect l="l" t="t" r="r" b="b"/>
              <a:pathLst>
                <a:path w="11643" h="13263" extrusionOk="0">
                  <a:moveTo>
                    <a:pt x="6985" y="5467"/>
                  </a:moveTo>
                  <a:lnTo>
                    <a:pt x="6985" y="6252"/>
                  </a:lnTo>
                  <a:lnTo>
                    <a:pt x="4657" y="6252"/>
                  </a:lnTo>
                  <a:lnTo>
                    <a:pt x="4657" y="5467"/>
                  </a:lnTo>
                  <a:close/>
                  <a:moveTo>
                    <a:pt x="1949" y="1"/>
                  </a:moveTo>
                  <a:lnTo>
                    <a:pt x="1949" y="786"/>
                  </a:lnTo>
                  <a:lnTo>
                    <a:pt x="3113" y="786"/>
                  </a:lnTo>
                  <a:lnTo>
                    <a:pt x="3113" y="5467"/>
                  </a:lnTo>
                  <a:lnTo>
                    <a:pt x="3873" y="5467"/>
                  </a:lnTo>
                  <a:lnTo>
                    <a:pt x="3873" y="6252"/>
                  </a:lnTo>
                  <a:lnTo>
                    <a:pt x="1" y="6252"/>
                  </a:lnTo>
                  <a:lnTo>
                    <a:pt x="1" y="7796"/>
                  </a:lnTo>
                  <a:lnTo>
                    <a:pt x="2329" y="7796"/>
                  </a:lnTo>
                  <a:lnTo>
                    <a:pt x="2329" y="11668"/>
                  </a:lnTo>
                  <a:lnTo>
                    <a:pt x="1" y="11668"/>
                  </a:lnTo>
                  <a:lnTo>
                    <a:pt x="1" y="13262"/>
                  </a:lnTo>
                  <a:lnTo>
                    <a:pt x="3873" y="13262"/>
                  </a:lnTo>
                  <a:lnTo>
                    <a:pt x="3873" y="7796"/>
                  </a:lnTo>
                  <a:lnTo>
                    <a:pt x="7770" y="7796"/>
                  </a:lnTo>
                  <a:lnTo>
                    <a:pt x="7770" y="13262"/>
                  </a:lnTo>
                  <a:lnTo>
                    <a:pt x="11642" y="13262"/>
                  </a:lnTo>
                  <a:lnTo>
                    <a:pt x="11642" y="11668"/>
                  </a:lnTo>
                  <a:lnTo>
                    <a:pt x="9314" y="11668"/>
                  </a:lnTo>
                  <a:lnTo>
                    <a:pt x="9314" y="7796"/>
                  </a:lnTo>
                  <a:lnTo>
                    <a:pt x="11642" y="7796"/>
                  </a:lnTo>
                  <a:lnTo>
                    <a:pt x="11642" y="6252"/>
                  </a:lnTo>
                  <a:lnTo>
                    <a:pt x="7770" y="6252"/>
                  </a:lnTo>
                  <a:lnTo>
                    <a:pt x="7770" y="5467"/>
                  </a:lnTo>
                  <a:lnTo>
                    <a:pt x="8555" y="5467"/>
                  </a:lnTo>
                  <a:lnTo>
                    <a:pt x="8555" y="4683"/>
                  </a:lnTo>
                  <a:lnTo>
                    <a:pt x="3898" y="4683"/>
                  </a:lnTo>
                  <a:lnTo>
                    <a:pt x="3898" y="3924"/>
                  </a:lnTo>
                  <a:lnTo>
                    <a:pt x="8555" y="3924"/>
                  </a:lnTo>
                  <a:lnTo>
                    <a:pt x="8555" y="786"/>
                  </a:lnTo>
                  <a:lnTo>
                    <a:pt x="3898" y="786"/>
                  </a:lnTo>
                  <a:lnTo>
                    <a:pt x="3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1"/>
            <p:cNvSpPr/>
            <p:nvPr/>
          </p:nvSpPr>
          <p:spPr>
            <a:xfrm>
              <a:off x="-1672424" y="4126532"/>
              <a:ext cx="49035" cy="72740"/>
            </a:xfrm>
            <a:custGeom>
              <a:avLst/>
              <a:gdLst/>
              <a:ahLst/>
              <a:cxnLst/>
              <a:rect l="l" t="t" r="r" b="b"/>
              <a:pathLst>
                <a:path w="1570" h="2329" extrusionOk="0">
                  <a:moveTo>
                    <a:pt x="1" y="0"/>
                  </a:moveTo>
                  <a:lnTo>
                    <a:pt x="1" y="2329"/>
                  </a:lnTo>
                  <a:lnTo>
                    <a:pt x="1570" y="2329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1"/>
            <p:cNvSpPr/>
            <p:nvPr/>
          </p:nvSpPr>
          <p:spPr>
            <a:xfrm>
              <a:off x="-1526974" y="4126532"/>
              <a:ext cx="24518" cy="146262"/>
            </a:xfrm>
            <a:custGeom>
              <a:avLst/>
              <a:gdLst/>
              <a:ahLst/>
              <a:cxnLst/>
              <a:rect l="l" t="t" r="r" b="b"/>
              <a:pathLst>
                <a:path w="785" h="4683" extrusionOk="0">
                  <a:moveTo>
                    <a:pt x="0" y="0"/>
                  </a:moveTo>
                  <a:lnTo>
                    <a:pt x="0" y="4682"/>
                  </a:lnTo>
                  <a:lnTo>
                    <a:pt x="785" y="4682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1"/>
            <p:cNvSpPr/>
            <p:nvPr/>
          </p:nvSpPr>
          <p:spPr>
            <a:xfrm>
              <a:off x="-1477970" y="4126532"/>
              <a:ext cx="23737" cy="146262"/>
            </a:xfrm>
            <a:custGeom>
              <a:avLst/>
              <a:gdLst/>
              <a:ahLst/>
              <a:cxnLst/>
              <a:rect l="l" t="t" r="r" b="b"/>
              <a:pathLst>
                <a:path w="760" h="4683" extrusionOk="0">
                  <a:moveTo>
                    <a:pt x="0" y="0"/>
                  </a:moveTo>
                  <a:lnTo>
                    <a:pt x="0" y="4682"/>
                  </a:lnTo>
                  <a:lnTo>
                    <a:pt x="759" y="4682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1"/>
            <p:cNvSpPr/>
            <p:nvPr/>
          </p:nvSpPr>
          <p:spPr>
            <a:xfrm>
              <a:off x="-1357038" y="4126532"/>
              <a:ext cx="49035" cy="72740"/>
            </a:xfrm>
            <a:custGeom>
              <a:avLst/>
              <a:gdLst/>
              <a:ahLst/>
              <a:cxnLst/>
              <a:rect l="l" t="t" r="r" b="b"/>
              <a:pathLst>
                <a:path w="1570" h="2329" extrusionOk="0">
                  <a:moveTo>
                    <a:pt x="0" y="0"/>
                  </a:moveTo>
                  <a:lnTo>
                    <a:pt x="0" y="2329"/>
                  </a:lnTo>
                  <a:lnTo>
                    <a:pt x="1569" y="232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65"/>
          <p:cNvSpPr/>
          <p:nvPr/>
        </p:nvSpPr>
        <p:spPr>
          <a:xfrm>
            <a:off x="3729950" y="1367875"/>
            <a:ext cx="4307100" cy="2820600"/>
          </a:xfrm>
          <a:prstGeom prst="roundRect">
            <a:avLst>
              <a:gd name="adj" fmla="val 92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6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PÚBLICO-ALVO</a:t>
            </a:r>
            <a:endParaRPr dirty="0"/>
          </a:p>
        </p:txBody>
      </p:sp>
      <p:sp>
        <p:nvSpPr>
          <p:cNvPr id="2439" name="Google Shape;2439;p65"/>
          <p:cNvSpPr txBox="1"/>
          <p:nvPr/>
        </p:nvSpPr>
        <p:spPr>
          <a:xfrm>
            <a:off x="1010675" y="121422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Quem?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0" name="Google Shape;2440;p65"/>
          <p:cNvSpPr txBox="1"/>
          <p:nvPr/>
        </p:nvSpPr>
        <p:spPr>
          <a:xfrm>
            <a:off x="1010675" y="1612824"/>
            <a:ext cx="2136300" cy="77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trabalham com venda de produtos na internet.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1" name="Google Shape;2441;p65"/>
          <p:cNvSpPr/>
          <p:nvPr/>
        </p:nvSpPr>
        <p:spPr>
          <a:xfrm>
            <a:off x="713225" y="1361225"/>
            <a:ext cx="260100" cy="26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65"/>
          <p:cNvSpPr txBox="1"/>
          <p:nvPr/>
        </p:nvSpPr>
        <p:spPr>
          <a:xfrm>
            <a:off x="1010675" y="254497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Como?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3" name="Google Shape;2443;p65"/>
          <p:cNvSpPr txBox="1"/>
          <p:nvPr/>
        </p:nvSpPr>
        <p:spPr>
          <a:xfrm>
            <a:off x="1010674" y="2958814"/>
            <a:ext cx="2235445" cy="108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Clientes conquistados através da visualização dos resultados, automatização do processo e captação em locais estratégicos.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4" name="Google Shape;2444;p65"/>
          <p:cNvSpPr/>
          <p:nvPr/>
        </p:nvSpPr>
        <p:spPr>
          <a:xfrm>
            <a:off x="713225" y="2653875"/>
            <a:ext cx="260100" cy="2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9" name="Google Shape;2449;p6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586" y="1578776"/>
            <a:ext cx="3899824" cy="24092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63"/>
          <p:cNvGrpSpPr/>
          <p:nvPr/>
        </p:nvGrpSpPr>
        <p:grpSpPr>
          <a:xfrm>
            <a:off x="1313837" y="1023600"/>
            <a:ext cx="2032839" cy="3204299"/>
            <a:chOff x="1313837" y="1023600"/>
            <a:chExt cx="2032839" cy="3204299"/>
          </a:xfrm>
        </p:grpSpPr>
        <p:sp>
          <p:nvSpPr>
            <p:cNvPr id="2414" name="Google Shape;2414;p63"/>
            <p:cNvSpPr/>
            <p:nvPr/>
          </p:nvSpPr>
          <p:spPr>
            <a:xfrm>
              <a:off x="1313837" y="4055100"/>
              <a:ext cx="2032839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1399663" y="1023600"/>
              <a:ext cx="1861200" cy="3096300"/>
            </a:xfrm>
            <a:prstGeom prst="roundRect">
              <a:avLst>
                <a:gd name="adj" fmla="val 924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6" name="Google Shape;2416;p63"/>
            <p:cNvCxnSpPr/>
            <p:nvPr/>
          </p:nvCxnSpPr>
          <p:spPr>
            <a:xfrm>
              <a:off x="20616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17" name="Google Shape;2417;p63"/>
          <p:cNvSpPr txBox="1">
            <a:spLocks noGrp="1"/>
          </p:cNvSpPr>
          <p:nvPr>
            <p:ph type="title"/>
          </p:nvPr>
        </p:nvSpPr>
        <p:spPr>
          <a:xfrm>
            <a:off x="4847520" y="1749946"/>
            <a:ext cx="2958332" cy="762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2"/>
                </a:solidFill>
              </a:rPr>
              <a:t>OBRIGADO!</a:t>
            </a:r>
            <a:endParaRPr sz="4000" dirty="0">
              <a:solidFill>
                <a:schemeClr val="lt2"/>
              </a:solidFill>
            </a:endParaRPr>
          </a:p>
        </p:txBody>
      </p:sp>
      <p:pic>
        <p:nvPicPr>
          <p:cNvPr id="2419" name="Google Shape;2419;p63"/>
          <p:cNvPicPr preferRelativeResize="0"/>
          <p:nvPr/>
        </p:nvPicPr>
        <p:blipFill rotWithShape="1">
          <a:blip r:embed="rId3">
            <a:alphaModFix/>
          </a:blip>
          <a:srcRect l="11611" r="55156"/>
          <a:stretch/>
        </p:blipFill>
        <p:spPr>
          <a:xfrm>
            <a:off x="1573675" y="1198500"/>
            <a:ext cx="15131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420" name="Google Shape;2420;p63"/>
          <p:cNvCxnSpPr>
            <a:cxnSpLocks/>
          </p:cNvCxnSpPr>
          <p:nvPr/>
        </p:nvCxnSpPr>
        <p:spPr>
          <a:xfrm>
            <a:off x="5360020" y="2614100"/>
            <a:ext cx="238338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178</Words>
  <Application>Microsoft Office PowerPoint</Application>
  <PresentationFormat>Apresentação na tela (16:9)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Manrope Medium</vt:lpstr>
      <vt:lpstr>Manrope SemiBold</vt:lpstr>
      <vt:lpstr>Arial</vt:lpstr>
      <vt:lpstr>Inter</vt:lpstr>
      <vt:lpstr>Business Cost Analysis by Slidesgo</vt:lpstr>
      <vt:lpstr>SAVVYFIX</vt:lpstr>
      <vt:lpstr>NOSSO TIME</vt:lpstr>
      <vt:lpstr>PROBLEMÁTICA </vt:lpstr>
      <vt:lpstr>SOLUÇÃO</vt:lpstr>
      <vt:lpstr>ATIVIDADES DA SOLUÇÃO</vt:lpstr>
      <vt:lpstr>PÚBLICO-ALVO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SOLUÇÃO</dc:title>
  <dc:creator>Caio Bastos</dc:creator>
  <cp:lastModifiedBy>Rafaella Bastos</cp:lastModifiedBy>
  <cp:revision>9</cp:revision>
  <dcterms:modified xsi:type="dcterms:W3CDTF">2024-04-05T12:47:10Z</dcterms:modified>
</cp:coreProperties>
</file>