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6" r:id="rId2"/>
    <p:sldId id="289" r:id="rId3"/>
    <p:sldId id="261" r:id="rId4"/>
    <p:sldId id="281" r:id="rId5"/>
  </p:sldIdLst>
  <p:sldSz cx="9144000" cy="5143500" type="screen16x9"/>
  <p:notesSz cx="6858000" cy="9144000"/>
  <p:embeddedFontLst>
    <p:embeddedFont>
      <p:font typeface="Inter" panose="020B0604020202020204" charset="0"/>
      <p:regular r:id="rId7"/>
      <p:bold r:id="rId8"/>
    </p:embeddedFont>
    <p:embeddedFont>
      <p:font typeface="Manrope Medium" panose="020B0604020202020204" charset="0"/>
      <p:regular r:id="rId9"/>
      <p:bold r:id="rId10"/>
    </p:embeddedFont>
    <p:embeddedFont>
      <p:font typeface="Manrope SemiBo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</Words>
  <Application>Microsoft Office PowerPoint</Application>
  <PresentationFormat>Apresentação na tela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Manrope Medium</vt:lpstr>
      <vt:lpstr>Manrope SemiBold</vt:lpstr>
      <vt:lpstr>Arial</vt:lpstr>
      <vt:lpstr>Inter</vt:lpstr>
      <vt:lpstr>Business Cost Analysis by Slidesgo</vt:lpstr>
      <vt:lpstr>SAVVYFIX</vt:lpstr>
      <vt:lpstr>NOSSO TIME</vt:lpstr>
      <vt:lpstr>PROBLEMÁTICA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6</cp:revision>
  <dcterms:modified xsi:type="dcterms:W3CDTF">2024-04-05T12:06:47Z</dcterms:modified>
</cp:coreProperties>
</file>