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7"/>
  </p:notesMasterIdLst>
  <p:sldIdLst>
    <p:sldId id="256" r:id="rId2"/>
    <p:sldId id="289" r:id="rId3"/>
    <p:sldId id="261" r:id="rId4"/>
    <p:sldId id="295" r:id="rId5"/>
    <p:sldId id="282" r:id="rId6"/>
    <p:sldId id="269" r:id="rId7"/>
    <p:sldId id="283" r:id="rId8"/>
    <p:sldId id="266" r:id="rId9"/>
    <p:sldId id="265" r:id="rId10"/>
    <p:sldId id="294" r:id="rId11"/>
    <p:sldId id="296" r:id="rId12"/>
    <p:sldId id="297" r:id="rId13"/>
    <p:sldId id="298" r:id="rId14"/>
    <p:sldId id="272" r:id="rId15"/>
    <p:sldId id="281" r:id="rId16"/>
  </p:sldIdLst>
  <p:sldSz cx="9144000" cy="5143500" type="screen16x9"/>
  <p:notesSz cx="6858000" cy="9144000"/>
  <p:embeddedFontLst>
    <p:embeddedFont>
      <p:font typeface="Inter" panose="020B0604020202020204" charset="0"/>
      <p:regular r:id="rId18"/>
      <p:bold r:id="rId19"/>
    </p:embeddedFont>
    <p:embeddedFont>
      <p:font typeface="Manrope" panose="020B0604020202020204" charset="0"/>
      <p:regular r:id="rId20"/>
      <p:bold r:id="rId21"/>
    </p:embeddedFont>
    <p:embeddedFont>
      <p:font typeface="Manrope Medium" panose="020B0604020202020204" charset="0"/>
      <p:regular r:id="rId22"/>
      <p:bold r:id="rId23"/>
    </p:embeddedFont>
    <p:embeddedFont>
      <p:font typeface="Manrope SemiBold" panose="020B0604020202020204" charset="0"/>
      <p:regular r:id="rId24"/>
      <p:bold r:id="rId25"/>
    </p:embeddedFont>
    <p:embeddedFont>
      <p:font typeface="Verdana" panose="020B060403050404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E13F87-EB75-4DB6-821D-54F53A6095FC}">
  <a:tblStyle styleId="{83E13F87-EB75-4DB6-821D-54F53A6095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g22f89187e4e_0_2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1" name="Google Shape;1621;g22f89187e4e_0_2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" name="Google Shape;2020;g11d0e38a952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1" name="Google Shape;2021;g11d0e38a952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4924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2" name="Google Shape;2552;g11d2026ec69_0_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3" name="Google Shape;2553;g11d2026ec69_0_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3066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2" name="Google Shape;2552;g11d2026ec69_0_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3" name="Google Shape;2553;g11d2026ec69_0_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0338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2" name="Google Shape;2422;g2373d9b03a5_0_17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3" name="Google Shape;2423;g2373d9b03a5_0_17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Google Shape;2258;g13b38366d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9" name="Google Shape;2259;g13b38366dc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0" name="Google Shape;2410;g2373d9b03a5_0_17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1" name="Google Shape;2411;g2373d9b03a5_0_17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9" name="Google Shape;2559;g238dfbb53c3_0_8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0" name="Google Shape;2560;g238dfbb53c3_0_8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13b627a1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13b627a1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13b627a1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13b627a1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2890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2" name="Google Shape;2422;g2373d9b03a5_0_17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3" name="Google Shape;2423;g2373d9b03a5_0_17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" name="Google Shape;2151;g11d2026ec69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2" name="Google Shape;2152;g11d2026ec69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" name="Google Shape;2434;g131ff7c0f5b_0_14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5" name="Google Shape;2435;g131ff7c0f5b_0_14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Google Shape;2048;g238dfbb53c3_0_6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9" name="Google Shape;2049;g238dfbb53c3_0_6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" name="Google Shape;2020;g11d0e38a952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1" name="Google Shape;2021;g11d0e38a952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46675" y="1733575"/>
            <a:ext cx="4211100" cy="135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700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46675" y="3233125"/>
            <a:ext cx="4211100" cy="3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1115775" y="4467744"/>
            <a:ext cx="2577160" cy="2638569"/>
            <a:chOff x="-1115775" y="4467744"/>
            <a:chExt cx="2577160" cy="2638569"/>
          </a:xfrm>
        </p:grpSpPr>
        <p:sp>
          <p:nvSpPr>
            <p:cNvPr id="12" name="Google Shape;12;p2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3" name="Google Shape;13;p2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28" name="Google Shape;28;p2"/>
          <p:cNvGrpSpPr/>
          <p:nvPr/>
        </p:nvGrpSpPr>
        <p:grpSpPr>
          <a:xfrm>
            <a:off x="5985575" y="4420825"/>
            <a:ext cx="2744275" cy="2727763"/>
            <a:chOff x="5985575" y="4420825"/>
            <a:chExt cx="2744275" cy="2727763"/>
          </a:xfrm>
        </p:grpSpPr>
        <p:sp>
          <p:nvSpPr>
            <p:cNvPr id="29" name="Google Shape;29;p2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0" name="Google Shape;30;p2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1736066" y="1684329"/>
                <a:ext cx="1122388" cy="1100964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1800052" y="1767251"/>
                <a:ext cx="1142033" cy="1118596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946313" y="1863204"/>
                <a:ext cx="1065738" cy="1068357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19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799" name="Google Shape;799;p19"/>
          <p:cNvGrpSpPr/>
          <p:nvPr/>
        </p:nvGrpSpPr>
        <p:grpSpPr>
          <a:xfrm flipH="1">
            <a:off x="8162268" y="4327483"/>
            <a:ext cx="2744275" cy="2727763"/>
            <a:chOff x="5985575" y="4420825"/>
            <a:chExt cx="2744275" cy="2727763"/>
          </a:xfrm>
        </p:grpSpPr>
        <p:sp>
          <p:nvSpPr>
            <p:cNvPr id="800" name="Google Shape;800;p19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801" name="Google Shape;801;p19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802" name="Google Shape;802;p1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3" name="Google Shape;803;p1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4" name="Google Shape;804;p1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5" name="Google Shape;805;p1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6" name="Google Shape;806;p1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7" name="Google Shape;807;p1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8" name="Google Shape;808;p19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9" name="Google Shape;809;p19"/>
              <p:cNvSpPr/>
              <p:nvPr/>
            </p:nvSpPr>
            <p:spPr>
              <a:xfrm>
                <a:off x="1861553" y="1767253"/>
                <a:ext cx="1080578" cy="1082004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0" name="Google Shape;810;p19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1" name="Google Shape;811;p1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2" name="Google Shape;812;p1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3" name="Google Shape;813;p1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4" name="Google Shape;814;p1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5" name="Google Shape;815;p1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816" name="Google Shape;816;p19"/>
          <p:cNvGrpSpPr/>
          <p:nvPr/>
        </p:nvGrpSpPr>
        <p:grpSpPr>
          <a:xfrm flipH="1">
            <a:off x="-1718107" y="-1806042"/>
            <a:ext cx="2744275" cy="2727763"/>
            <a:chOff x="5985575" y="4420825"/>
            <a:chExt cx="2744275" cy="2727763"/>
          </a:xfrm>
        </p:grpSpPr>
        <p:sp>
          <p:nvSpPr>
            <p:cNvPr id="817" name="Google Shape;817;p19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818" name="Google Shape;818;p19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819" name="Google Shape;819;p1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0" name="Google Shape;820;p1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1" name="Google Shape;821;p1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2" name="Google Shape;822;p1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3" name="Google Shape;823;p1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4" name="Google Shape;824;p1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5" name="Google Shape;825;p19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6" name="Google Shape;826;p19"/>
              <p:cNvSpPr/>
              <p:nvPr/>
            </p:nvSpPr>
            <p:spPr>
              <a:xfrm>
                <a:off x="1787327" y="1767256"/>
                <a:ext cx="1154741" cy="114494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7" name="Google Shape;827;p19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8" name="Google Shape;828;p1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9" name="Google Shape;829;p1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30" name="Google Shape;830;p1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31" name="Google Shape;831;p1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32" name="Google Shape;832;p1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4080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27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82" name="Google Shape;1182;p27"/>
          <p:cNvSpPr txBox="1">
            <a:spLocks noGrp="1"/>
          </p:cNvSpPr>
          <p:nvPr>
            <p:ph type="subTitle" idx="1"/>
          </p:nvPr>
        </p:nvSpPr>
        <p:spPr>
          <a:xfrm>
            <a:off x="827175" y="3244750"/>
            <a:ext cx="21726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83" name="Google Shape;1183;p27"/>
          <p:cNvSpPr txBox="1">
            <a:spLocks noGrp="1"/>
          </p:cNvSpPr>
          <p:nvPr>
            <p:ph type="subTitle" idx="2"/>
          </p:nvPr>
        </p:nvSpPr>
        <p:spPr>
          <a:xfrm>
            <a:off x="827175" y="2775700"/>
            <a:ext cx="2172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184" name="Google Shape;1184;p27"/>
          <p:cNvSpPr txBox="1">
            <a:spLocks noGrp="1"/>
          </p:cNvSpPr>
          <p:nvPr>
            <p:ph type="subTitle" idx="3"/>
          </p:nvPr>
        </p:nvSpPr>
        <p:spPr>
          <a:xfrm>
            <a:off x="6144375" y="3244756"/>
            <a:ext cx="21723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85" name="Google Shape;1185;p27"/>
          <p:cNvSpPr txBox="1">
            <a:spLocks noGrp="1"/>
          </p:cNvSpPr>
          <p:nvPr>
            <p:ph type="subTitle" idx="4"/>
          </p:nvPr>
        </p:nvSpPr>
        <p:spPr>
          <a:xfrm>
            <a:off x="6144375" y="2775700"/>
            <a:ext cx="21723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186" name="Google Shape;1186;p27"/>
          <p:cNvSpPr txBox="1">
            <a:spLocks noGrp="1"/>
          </p:cNvSpPr>
          <p:nvPr>
            <p:ph type="subTitle" idx="5"/>
          </p:nvPr>
        </p:nvSpPr>
        <p:spPr>
          <a:xfrm>
            <a:off x="3485850" y="3244754"/>
            <a:ext cx="21723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87" name="Google Shape;1187;p27"/>
          <p:cNvSpPr txBox="1">
            <a:spLocks noGrp="1"/>
          </p:cNvSpPr>
          <p:nvPr>
            <p:ph type="subTitle" idx="6"/>
          </p:nvPr>
        </p:nvSpPr>
        <p:spPr>
          <a:xfrm>
            <a:off x="3485850" y="2775700"/>
            <a:ext cx="21723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grpSp>
        <p:nvGrpSpPr>
          <p:cNvPr id="1188" name="Google Shape;1188;p27"/>
          <p:cNvGrpSpPr/>
          <p:nvPr/>
        </p:nvGrpSpPr>
        <p:grpSpPr>
          <a:xfrm rot="10800000">
            <a:off x="7707911" y="-2002431"/>
            <a:ext cx="2577160" cy="2638569"/>
            <a:chOff x="-1115775" y="4467744"/>
            <a:chExt cx="2577160" cy="2638569"/>
          </a:xfrm>
        </p:grpSpPr>
        <p:sp>
          <p:nvSpPr>
            <p:cNvPr id="1189" name="Google Shape;1189;p27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190" name="Google Shape;1190;p27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191" name="Google Shape;1191;p27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92" name="Google Shape;1192;p27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93" name="Google Shape;1193;p27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94" name="Google Shape;1194;p27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95" name="Google Shape;1195;p27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96" name="Google Shape;1196;p27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97" name="Google Shape;1197;p27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98" name="Google Shape;1198;p27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99" name="Google Shape;1199;p27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00" name="Google Shape;1200;p27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01" name="Google Shape;1201;p27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02" name="Google Shape;1202;p27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03" name="Google Shape;1203;p27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04" name="Google Shape;1204;p27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205" name="Google Shape;1205;p27"/>
          <p:cNvGrpSpPr/>
          <p:nvPr/>
        </p:nvGrpSpPr>
        <p:grpSpPr>
          <a:xfrm>
            <a:off x="-1360989" y="4405869"/>
            <a:ext cx="2577160" cy="2638569"/>
            <a:chOff x="-1115775" y="4467744"/>
            <a:chExt cx="2577160" cy="2638569"/>
          </a:xfrm>
        </p:grpSpPr>
        <p:sp>
          <p:nvSpPr>
            <p:cNvPr id="1206" name="Google Shape;1206;p27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207" name="Google Shape;1207;p27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208" name="Google Shape;1208;p27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09" name="Google Shape;1209;p27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0" name="Google Shape;1210;p27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1" name="Google Shape;1211;p27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2" name="Google Shape;1212;p27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3" name="Google Shape;1213;p27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4" name="Google Shape;1214;p27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5" name="Google Shape;1215;p27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6" name="Google Shape;1216;p27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7" name="Google Shape;1217;p27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8" name="Google Shape;1218;p27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9" name="Google Shape;1219;p27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20" name="Google Shape;1220;p27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21" name="Google Shape;1221;p27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88775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4"/>
          <p:cNvSpPr txBox="1">
            <a:spLocks noGrp="1"/>
          </p:cNvSpPr>
          <p:nvPr>
            <p:ph type="title"/>
          </p:nvPr>
        </p:nvSpPr>
        <p:spPr>
          <a:xfrm>
            <a:off x="783150" y="3682225"/>
            <a:ext cx="75777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6" name="Google Shape;546;p14"/>
          <p:cNvSpPr txBox="1">
            <a:spLocks noGrp="1"/>
          </p:cNvSpPr>
          <p:nvPr>
            <p:ph type="subTitle" idx="1"/>
          </p:nvPr>
        </p:nvSpPr>
        <p:spPr>
          <a:xfrm>
            <a:off x="783150" y="1974401"/>
            <a:ext cx="7577700" cy="15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grpSp>
        <p:nvGrpSpPr>
          <p:cNvPr id="547" name="Google Shape;547;p14"/>
          <p:cNvGrpSpPr/>
          <p:nvPr/>
        </p:nvGrpSpPr>
        <p:grpSpPr>
          <a:xfrm rot="5400000" flipH="1">
            <a:off x="7615159" y="-1826249"/>
            <a:ext cx="2651748" cy="2575817"/>
            <a:chOff x="-1190362" y="4530496"/>
            <a:chExt cx="2651748" cy="2575817"/>
          </a:xfrm>
        </p:grpSpPr>
        <p:sp>
          <p:nvSpPr>
            <p:cNvPr id="548" name="Google Shape;548;p14"/>
            <p:cNvSpPr/>
            <p:nvPr/>
          </p:nvSpPr>
          <p:spPr>
            <a:xfrm>
              <a:off x="-1190362" y="47725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549" name="Google Shape;549;p14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550" name="Google Shape;550;p1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1" name="Google Shape;551;p1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2" name="Google Shape;552;p1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3" name="Google Shape;553;p1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4" name="Google Shape;554;p1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5" name="Google Shape;555;p1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6" name="Google Shape;556;p14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7" name="Google Shape;557;p14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8" name="Google Shape;558;p14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9" name="Google Shape;559;p1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60" name="Google Shape;560;p1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61" name="Google Shape;561;p1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62" name="Google Shape;562;p1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63" name="Google Shape;563;p1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564" name="Google Shape;564;p14"/>
          <p:cNvGrpSpPr/>
          <p:nvPr/>
        </p:nvGrpSpPr>
        <p:grpSpPr>
          <a:xfrm rot="5400000">
            <a:off x="-1544742" y="-1909309"/>
            <a:ext cx="2750618" cy="2741916"/>
            <a:chOff x="2724182" y="-1866850"/>
            <a:chExt cx="2750618" cy="2741916"/>
          </a:xfrm>
        </p:grpSpPr>
        <p:sp>
          <p:nvSpPr>
            <p:cNvPr id="565" name="Google Shape;565;p14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566" name="Google Shape;566;p14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567" name="Google Shape;567;p1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68" name="Google Shape;568;p1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69" name="Google Shape;569;p1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0" name="Google Shape;570;p1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1" name="Google Shape;571;p1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2" name="Google Shape;572;p1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3" name="Google Shape;573;p14"/>
              <p:cNvSpPr/>
              <p:nvPr/>
            </p:nvSpPr>
            <p:spPr>
              <a:xfrm>
                <a:off x="1726391" y="1684321"/>
                <a:ext cx="1131867" cy="112352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4" name="Google Shape;574;p14"/>
              <p:cNvSpPr/>
              <p:nvPr/>
            </p:nvSpPr>
            <p:spPr>
              <a:xfrm>
                <a:off x="1781240" y="1767255"/>
                <a:ext cx="1160811" cy="1150258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5" name="Google Shape;575;p14"/>
              <p:cNvSpPr/>
              <p:nvPr/>
            </p:nvSpPr>
            <p:spPr>
              <a:xfrm>
                <a:off x="1890925" y="1863197"/>
                <a:ext cx="1121111" cy="111830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6" name="Google Shape;576;p1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7" name="Google Shape;577;p1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8" name="Google Shape;578;p1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9" name="Google Shape;579;p1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80" name="Google Shape;580;p1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581" name="Google Shape;581;p14"/>
          <p:cNvGrpSpPr/>
          <p:nvPr/>
        </p:nvGrpSpPr>
        <p:grpSpPr>
          <a:xfrm rot="10800000">
            <a:off x="-1640017" y="4496341"/>
            <a:ext cx="2750618" cy="2741916"/>
            <a:chOff x="2724182" y="-1866850"/>
            <a:chExt cx="2750618" cy="2741916"/>
          </a:xfrm>
        </p:grpSpPr>
        <p:sp>
          <p:nvSpPr>
            <p:cNvPr id="582" name="Google Shape;582;p14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583" name="Google Shape;583;p14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584" name="Google Shape;584;p1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85" name="Google Shape;585;p1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86" name="Google Shape;586;p1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87" name="Google Shape;587;p1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88" name="Google Shape;588;p1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89" name="Google Shape;589;p1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0" name="Google Shape;590;p14"/>
              <p:cNvSpPr/>
              <p:nvPr/>
            </p:nvSpPr>
            <p:spPr>
              <a:xfrm>
                <a:off x="1726391" y="1684321"/>
                <a:ext cx="1131867" cy="112352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1" name="Google Shape;591;p14"/>
              <p:cNvSpPr/>
              <p:nvPr/>
            </p:nvSpPr>
            <p:spPr>
              <a:xfrm>
                <a:off x="1781240" y="1767255"/>
                <a:ext cx="1160811" cy="1150258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2" name="Google Shape;592;p14"/>
              <p:cNvSpPr/>
              <p:nvPr/>
            </p:nvSpPr>
            <p:spPr>
              <a:xfrm>
                <a:off x="1890925" y="1863197"/>
                <a:ext cx="1121111" cy="111830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3" name="Google Shape;593;p1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4" name="Google Shape;594;p1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5" name="Google Shape;595;p1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6" name="Google Shape;596;p1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7" name="Google Shape;597;p1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3957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22"/>
          <p:cNvSpPr txBox="1">
            <a:spLocks noGrp="1"/>
          </p:cNvSpPr>
          <p:nvPr>
            <p:ph type="title"/>
          </p:nvPr>
        </p:nvSpPr>
        <p:spPr>
          <a:xfrm>
            <a:off x="2205300" y="1076200"/>
            <a:ext cx="47334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09" name="Google Shape;909;p22"/>
          <p:cNvSpPr txBox="1">
            <a:spLocks noGrp="1"/>
          </p:cNvSpPr>
          <p:nvPr>
            <p:ph type="subTitle" idx="1"/>
          </p:nvPr>
        </p:nvSpPr>
        <p:spPr>
          <a:xfrm>
            <a:off x="2205300" y="1997100"/>
            <a:ext cx="4733400" cy="20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910" name="Google Shape;910;p22"/>
          <p:cNvGrpSpPr/>
          <p:nvPr/>
        </p:nvGrpSpPr>
        <p:grpSpPr>
          <a:xfrm rot="5400000" flipH="1">
            <a:off x="-1626925" y="4485076"/>
            <a:ext cx="2744275" cy="2727763"/>
            <a:chOff x="5985575" y="4420825"/>
            <a:chExt cx="2744275" cy="2727763"/>
          </a:xfrm>
        </p:grpSpPr>
        <p:sp>
          <p:nvSpPr>
            <p:cNvPr id="911" name="Google Shape;911;p22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912" name="Google Shape;912;p22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913" name="Google Shape;913;p2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14" name="Google Shape;914;p2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15" name="Google Shape;915;p2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16" name="Google Shape;916;p2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17" name="Google Shape;917;p2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18" name="Google Shape;918;p2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19" name="Google Shape;919;p22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20" name="Google Shape;920;p22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21" name="Google Shape;921;p22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22" name="Google Shape;922;p2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23" name="Google Shape;923;p2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24" name="Google Shape;924;p2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25" name="Google Shape;925;p2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26" name="Google Shape;926;p2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927" name="Google Shape;927;p22"/>
          <p:cNvGrpSpPr/>
          <p:nvPr/>
        </p:nvGrpSpPr>
        <p:grpSpPr>
          <a:xfrm rot="10800000" flipH="1">
            <a:off x="8006688" y="4628776"/>
            <a:ext cx="2744275" cy="2727763"/>
            <a:chOff x="5985575" y="4420825"/>
            <a:chExt cx="2744275" cy="2727763"/>
          </a:xfrm>
        </p:grpSpPr>
        <p:sp>
          <p:nvSpPr>
            <p:cNvPr id="928" name="Google Shape;928;p22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929" name="Google Shape;929;p22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930" name="Google Shape;930;p2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31" name="Google Shape;931;p2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32" name="Google Shape;932;p2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33" name="Google Shape;933;p2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34" name="Google Shape;934;p2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35" name="Google Shape;935;p2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36" name="Google Shape;936;p22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37" name="Google Shape;937;p22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38" name="Google Shape;938;p22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39" name="Google Shape;939;p2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40" name="Google Shape;940;p2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41" name="Google Shape;941;p2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42" name="Google Shape;942;p2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43" name="Google Shape;943;p2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944" name="Google Shape;944;p22"/>
          <p:cNvGrpSpPr/>
          <p:nvPr/>
        </p:nvGrpSpPr>
        <p:grpSpPr>
          <a:xfrm rot="10800000">
            <a:off x="7500411" y="-1866431"/>
            <a:ext cx="2577160" cy="2638569"/>
            <a:chOff x="-1115775" y="4467744"/>
            <a:chExt cx="2577160" cy="2638569"/>
          </a:xfrm>
        </p:grpSpPr>
        <p:sp>
          <p:nvSpPr>
            <p:cNvPr id="945" name="Google Shape;945;p22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946" name="Google Shape;946;p22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947" name="Google Shape;947;p2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48" name="Google Shape;948;p2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49" name="Google Shape;949;p2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50" name="Google Shape;950;p2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51" name="Google Shape;951;p2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52" name="Google Shape;952;p2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53" name="Google Shape;953;p22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54" name="Google Shape;954;p22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55" name="Google Shape;955;p22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56" name="Google Shape;956;p2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57" name="Google Shape;957;p2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58" name="Google Shape;958;p2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59" name="Google Shape;959;p2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60" name="Google Shape;960;p2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961" name="Google Shape;961;p22"/>
          <p:cNvGrpSpPr/>
          <p:nvPr/>
        </p:nvGrpSpPr>
        <p:grpSpPr>
          <a:xfrm rot="10800000" flipH="1">
            <a:off x="-933564" y="-1866431"/>
            <a:ext cx="2577160" cy="2638569"/>
            <a:chOff x="-1115775" y="4467744"/>
            <a:chExt cx="2577160" cy="2638569"/>
          </a:xfrm>
        </p:grpSpPr>
        <p:sp>
          <p:nvSpPr>
            <p:cNvPr id="962" name="Google Shape;962;p22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963" name="Google Shape;963;p22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964" name="Google Shape;964;p2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65" name="Google Shape;965;p2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66" name="Google Shape;966;p2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67" name="Google Shape;967;p2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68" name="Google Shape;968;p2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69" name="Google Shape;969;p2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70" name="Google Shape;970;p22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71" name="Google Shape;971;p22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72" name="Google Shape;972;p22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73" name="Google Shape;973;p2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74" name="Google Shape;974;p2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75" name="Google Shape;975;p2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76" name="Google Shape;976;p2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77" name="Google Shape;977;p2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4134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_1_1_1_1_1_1_1"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24"/>
          <p:cNvSpPr txBox="1">
            <a:spLocks noGrp="1"/>
          </p:cNvSpPr>
          <p:nvPr>
            <p:ph type="title"/>
          </p:nvPr>
        </p:nvSpPr>
        <p:spPr>
          <a:xfrm>
            <a:off x="5256400" y="1319225"/>
            <a:ext cx="2590500" cy="12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34" name="Google Shape;1034;p24"/>
          <p:cNvSpPr txBox="1">
            <a:spLocks noGrp="1"/>
          </p:cNvSpPr>
          <p:nvPr>
            <p:ph type="subTitle" idx="1"/>
          </p:nvPr>
        </p:nvSpPr>
        <p:spPr>
          <a:xfrm>
            <a:off x="5256400" y="2724674"/>
            <a:ext cx="25905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035" name="Google Shape;1035;p24"/>
          <p:cNvGrpSpPr/>
          <p:nvPr/>
        </p:nvGrpSpPr>
        <p:grpSpPr>
          <a:xfrm rot="-5400000" flipH="1">
            <a:off x="3437125" y="4622176"/>
            <a:ext cx="2744275" cy="2727763"/>
            <a:chOff x="5985575" y="4420825"/>
            <a:chExt cx="2744275" cy="2727763"/>
          </a:xfrm>
        </p:grpSpPr>
        <p:sp>
          <p:nvSpPr>
            <p:cNvPr id="1036" name="Google Shape;1036;p2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037" name="Google Shape;1037;p24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038" name="Google Shape;1038;p2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39" name="Google Shape;1039;p2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0" name="Google Shape;1040;p2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1" name="Google Shape;1041;p2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2" name="Google Shape;1042;p2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3" name="Google Shape;1043;p2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4" name="Google Shape;1044;p24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5" name="Google Shape;1045;p24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6" name="Google Shape;1046;p24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7" name="Google Shape;1047;p2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8" name="Google Shape;1048;p2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9" name="Google Shape;1049;p2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0" name="Google Shape;1050;p2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1" name="Google Shape;1051;p2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052" name="Google Shape;1052;p24"/>
          <p:cNvGrpSpPr/>
          <p:nvPr/>
        </p:nvGrpSpPr>
        <p:grpSpPr>
          <a:xfrm flipH="1">
            <a:off x="-1281575" y="-2213574"/>
            <a:ext cx="2744275" cy="2727763"/>
            <a:chOff x="5985575" y="4420825"/>
            <a:chExt cx="2744275" cy="2727763"/>
          </a:xfrm>
        </p:grpSpPr>
        <p:sp>
          <p:nvSpPr>
            <p:cNvPr id="1053" name="Google Shape;1053;p2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054" name="Google Shape;1054;p24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6" name="Google Shape;1056;p2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7" name="Google Shape;1057;p2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8" name="Google Shape;1058;p2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9" name="Google Shape;1059;p2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0" name="Google Shape;1060;p2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1" name="Google Shape;1061;p24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2" name="Google Shape;1062;p24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3" name="Google Shape;1063;p24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4" name="Google Shape;1064;p2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5" name="Google Shape;1065;p2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6" name="Google Shape;1066;p2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7" name="Google Shape;1067;p2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8" name="Google Shape;1068;p2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069" name="Google Shape;1069;p24"/>
          <p:cNvGrpSpPr/>
          <p:nvPr/>
        </p:nvGrpSpPr>
        <p:grpSpPr>
          <a:xfrm rot="10800000">
            <a:off x="7848411" y="-1968506"/>
            <a:ext cx="2577160" cy="2638569"/>
            <a:chOff x="-1115775" y="4467744"/>
            <a:chExt cx="2577160" cy="2638569"/>
          </a:xfrm>
        </p:grpSpPr>
        <p:sp>
          <p:nvSpPr>
            <p:cNvPr id="1070" name="Google Shape;1070;p24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071" name="Google Shape;1071;p24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072" name="Google Shape;1072;p2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6" name="Google Shape;1076;p2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7" name="Google Shape;1077;p2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4" name="Google Shape;1084;p2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5" name="Google Shape;1085;p2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3" name="Google Shape;1493;p33"/>
          <p:cNvGrpSpPr/>
          <p:nvPr/>
        </p:nvGrpSpPr>
        <p:grpSpPr>
          <a:xfrm rot="-5400000" flipH="1">
            <a:off x="3437125" y="4622176"/>
            <a:ext cx="2744275" cy="2727763"/>
            <a:chOff x="5985575" y="4420825"/>
            <a:chExt cx="2744275" cy="2727763"/>
          </a:xfrm>
        </p:grpSpPr>
        <p:sp>
          <p:nvSpPr>
            <p:cNvPr id="1494" name="Google Shape;1494;p3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495" name="Google Shape;1495;p3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496" name="Google Shape;1496;p3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7" name="Google Shape;1497;p3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8" name="Google Shape;1498;p3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9" name="Google Shape;1499;p3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0" name="Google Shape;1500;p3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1" name="Google Shape;1501;p3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2" name="Google Shape;1502;p33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3" name="Google Shape;1503;p33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4" name="Google Shape;1504;p33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5" name="Google Shape;1505;p3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6" name="Google Shape;1506;p3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7" name="Google Shape;1507;p3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8" name="Google Shape;1508;p3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9" name="Google Shape;1509;p3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10" name="Google Shape;1510;p33"/>
          <p:cNvGrpSpPr/>
          <p:nvPr/>
        </p:nvGrpSpPr>
        <p:grpSpPr>
          <a:xfrm flipH="1">
            <a:off x="-1281575" y="-2213574"/>
            <a:ext cx="2744275" cy="2727763"/>
            <a:chOff x="5985575" y="4420825"/>
            <a:chExt cx="2744275" cy="2727763"/>
          </a:xfrm>
        </p:grpSpPr>
        <p:sp>
          <p:nvSpPr>
            <p:cNvPr id="1511" name="Google Shape;1511;p3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12" name="Google Shape;1512;p3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513" name="Google Shape;1513;p3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4" name="Google Shape;1514;p3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5" name="Google Shape;1515;p3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6" name="Google Shape;1516;p3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7" name="Google Shape;1517;p3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8" name="Google Shape;1518;p3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9" name="Google Shape;1519;p33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0" name="Google Shape;1520;p33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1" name="Google Shape;1521;p33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2" name="Google Shape;1522;p3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3" name="Google Shape;1523;p3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4" name="Google Shape;1524;p3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5" name="Google Shape;1525;p3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6" name="Google Shape;1526;p3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27" name="Google Shape;1527;p33"/>
          <p:cNvGrpSpPr/>
          <p:nvPr/>
        </p:nvGrpSpPr>
        <p:grpSpPr>
          <a:xfrm rot="10800000">
            <a:off x="7848411" y="-1968494"/>
            <a:ext cx="2577160" cy="2638569"/>
            <a:chOff x="-1115775" y="4467744"/>
            <a:chExt cx="2577160" cy="2638569"/>
          </a:xfrm>
        </p:grpSpPr>
        <p:sp>
          <p:nvSpPr>
            <p:cNvPr id="1528" name="Google Shape;1528;p33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29" name="Google Shape;1529;p33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530" name="Google Shape;1530;p3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1" name="Google Shape;1531;p3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2" name="Google Shape;1532;p3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3" name="Google Shape;1533;p3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4" name="Google Shape;1534;p3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5" name="Google Shape;1535;p3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6" name="Google Shape;1536;p33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7" name="Google Shape;1537;p33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8" name="Google Shape;1538;p33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9" name="Google Shape;1539;p3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0" name="Google Shape;1540;p3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1" name="Google Shape;1541;p3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2" name="Google Shape;1542;p3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3" name="Google Shape;1543;p3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5" name="Google Shape;1545;p34"/>
          <p:cNvGrpSpPr/>
          <p:nvPr/>
        </p:nvGrpSpPr>
        <p:grpSpPr>
          <a:xfrm rot="-5400000" flipH="1">
            <a:off x="-1377025" y="4468676"/>
            <a:ext cx="2744275" cy="2727763"/>
            <a:chOff x="5985575" y="4420825"/>
            <a:chExt cx="2744275" cy="2727763"/>
          </a:xfrm>
        </p:grpSpPr>
        <p:sp>
          <p:nvSpPr>
            <p:cNvPr id="1546" name="Google Shape;1546;p3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47" name="Google Shape;1547;p34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548" name="Google Shape;1548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9" name="Google Shape;1549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0" name="Google Shape;1550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1" name="Google Shape;1551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2" name="Google Shape;1552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3" name="Google Shape;1553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4" name="Google Shape;1554;p34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5" name="Google Shape;1555;p34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6" name="Google Shape;1556;p34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7" name="Google Shape;1557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8" name="Google Shape;1558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9" name="Google Shape;1559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0" name="Google Shape;1560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1" name="Google Shape;1561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62" name="Google Shape;1562;p34"/>
          <p:cNvGrpSpPr/>
          <p:nvPr/>
        </p:nvGrpSpPr>
        <p:grpSpPr>
          <a:xfrm rot="5400000" flipH="1">
            <a:off x="7919575" y="-2205474"/>
            <a:ext cx="2744275" cy="2727763"/>
            <a:chOff x="5985575" y="4420825"/>
            <a:chExt cx="2744275" cy="2727763"/>
          </a:xfrm>
        </p:grpSpPr>
        <p:sp>
          <p:nvSpPr>
            <p:cNvPr id="1563" name="Google Shape;1563;p3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64" name="Google Shape;1564;p34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565" name="Google Shape;1565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6" name="Google Shape;1566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7" name="Google Shape;1567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8" name="Google Shape;1568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9" name="Google Shape;1569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0" name="Google Shape;1570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1" name="Google Shape;1571;p34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2" name="Google Shape;1572;p34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3" name="Google Shape;1573;p34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4" name="Google Shape;1574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5" name="Google Shape;1575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6" name="Google Shape;1576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7" name="Google Shape;1577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8" name="Google Shape;1578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79" name="Google Shape;1579;p34"/>
          <p:cNvGrpSpPr/>
          <p:nvPr/>
        </p:nvGrpSpPr>
        <p:grpSpPr>
          <a:xfrm flipH="1">
            <a:off x="7927836" y="4405881"/>
            <a:ext cx="2577160" cy="2638569"/>
            <a:chOff x="-1115775" y="4467744"/>
            <a:chExt cx="2577160" cy="2638569"/>
          </a:xfrm>
        </p:grpSpPr>
        <p:sp>
          <p:nvSpPr>
            <p:cNvPr id="1580" name="Google Shape;1580;p34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81" name="Google Shape;1581;p34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582" name="Google Shape;1582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3" name="Google Shape;1583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4" name="Google Shape;1584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5" name="Google Shape;1585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6" name="Google Shape;1586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7" name="Google Shape;1587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8" name="Google Shape;1588;p34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9" name="Google Shape;1589;p34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0" name="Google Shape;1590;p34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1" name="Google Shape;1591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2" name="Google Shape;1592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3" name="Google Shape;1593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4" name="Google Shape;1594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5" name="Google Shape;1595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96" name="Google Shape;1596;p34"/>
          <p:cNvGrpSpPr/>
          <p:nvPr/>
        </p:nvGrpSpPr>
        <p:grpSpPr>
          <a:xfrm rot="10800000" flipH="1">
            <a:off x="-1141064" y="-2002419"/>
            <a:ext cx="2577160" cy="2638569"/>
            <a:chOff x="-1115775" y="4467744"/>
            <a:chExt cx="2577160" cy="2638569"/>
          </a:xfrm>
        </p:grpSpPr>
        <p:sp>
          <p:nvSpPr>
            <p:cNvPr id="1597" name="Google Shape;1597;p34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98" name="Google Shape;1598;p34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599" name="Google Shape;1599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0" name="Google Shape;1600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1" name="Google Shape;1601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2" name="Google Shape;1602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3" name="Google Shape;1603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4" name="Google Shape;1604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5" name="Google Shape;1605;p34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6" name="Google Shape;1606;p34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7" name="Google Shape;1607;p34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8" name="Google Shape;1608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9" name="Google Shape;1609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0" name="Google Shape;1610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1" name="Google Shape;1611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2" name="Google Shape;1612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28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24" name="Google Shape;1224;p28"/>
          <p:cNvSpPr txBox="1">
            <a:spLocks noGrp="1"/>
          </p:cNvSpPr>
          <p:nvPr>
            <p:ph type="subTitle" idx="1"/>
          </p:nvPr>
        </p:nvSpPr>
        <p:spPr>
          <a:xfrm>
            <a:off x="713225" y="3465499"/>
            <a:ext cx="2262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5" name="Google Shape;1225;p28"/>
          <p:cNvSpPr txBox="1">
            <a:spLocks noGrp="1"/>
          </p:cNvSpPr>
          <p:nvPr>
            <p:ph type="subTitle" idx="2"/>
          </p:nvPr>
        </p:nvSpPr>
        <p:spPr>
          <a:xfrm>
            <a:off x="713225" y="2996438"/>
            <a:ext cx="2262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226" name="Google Shape;1226;p28"/>
          <p:cNvSpPr txBox="1">
            <a:spLocks noGrp="1"/>
          </p:cNvSpPr>
          <p:nvPr>
            <p:ph type="subTitle" idx="3"/>
          </p:nvPr>
        </p:nvSpPr>
        <p:spPr>
          <a:xfrm>
            <a:off x="6168175" y="3465499"/>
            <a:ext cx="2262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7" name="Google Shape;1227;p28"/>
          <p:cNvSpPr txBox="1">
            <a:spLocks noGrp="1"/>
          </p:cNvSpPr>
          <p:nvPr>
            <p:ph type="subTitle" idx="4"/>
          </p:nvPr>
        </p:nvSpPr>
        <p:spPr>
          <a:xfrm>
            <a:off x="6168175" y="2996438"/>
            <a:ext cx="2262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228" name="Google Shape;1228;p28"/>
          <p:cNvSpPr txBox="1">
            <a:spLocks noGrp="1"/>
          </p:cNvSpPr>
          <p:nvPr>
            <p:ph type="subTitle" idx="5"/>
          </p:nvPr>
        </p:nvSpPr>
        <p:spPr>
          <a:xfrm>
            <a:off x="3440700" y="3465499"/>
            <a:ext cx="2262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9" name="Google Shape;1229;p28"/>
          <p:cNvSpPr txBox="1">
            <a:spLocks noGrp="1"/>
          </p:cNvSpPr>
          <p:nvPr>
            <p:ph type="subTitle" idx="6"/>
          </p:nvPr>
        </p:nvSpPr>
        <p:spPr>
          <a:xfrm>
            <a:off x="3440700" y="2996438"/>
            <a:ext cx="2262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grpSp>
        <p:nvGrpSpPr>
          <p:cNvPr id="1230" name="Google Shape;1230;p28"/>
          <p:cNvGrpSpPr/>
          <p:nvPr/>
        </p:nvGrpSpPr>
        <p:grpSpPr>
          <a:xfrm>
            <a:off x="-933564" y="4566019"/>
            <a:ext cx="2577160" cy="2638569"/>
            <a:chOff x="-1115775" y="4467744"/>
            <a:chExt cx="2577160" cy="2638569"/>
          </a:xfrm>
        </p:grpSpPr>
        <p:sp>
          <p:nvSpPr>
            <p:cNvPr id="1231" name="Google Shape;1231;p28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232" name="Google Shape;1232;p28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233" name="Google Shape;1233;p2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4" name="Google Shape;1234;p2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5" name="Google Shape;1235;p2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6" name="Google Shape;1236;p2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7" name="Google Shape;1237;p2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8" name="Google Shape;1238;p2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9" name="Google Shape;1239;p28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0" name="Google Shape;1240;p28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1" name="Google Shape;1241;p28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2" name="Google Shape;1242;p2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3" name="Google Shape;1243;p2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4" name="Google Shape;1244;p2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5" name="Google Shape;1245;p2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6" name="Google Shape;1246;p2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247" name="Google Shape;1247;p28"/>
          <p:cNvGrpSpPr/>
          <p:nvPr/>
        </p:nvGrpSpPr>
        <p:grpSpPr>
          <a:xfrm flipH="1">
            <a:off x="7500411" y="4566019"/>
            <a:ext cx="2577160" cy="2638569"/>
            <a:chOff x="-1115775" y="4467744"/>
            <a:chExt cx="2577160" cy="2638569"/>
          </a:xfrm>
        </p:grpSpPr>
        <p:sp>
          <p:nvSpPr>
            <p:cNvPr id="1248" name="Google Shape;1248;p28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249" name="Google Shape;1249;p28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250" name="Google Shape;1250;p2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1" name="Google Shape;1251;p2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2" name="Google Shape;1252;p2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3" name="Google Shape;1253;p2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4" name="Google Shape;1254;p2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5" name="Google Shape;1255;p2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6" name="Google Shape;1256;p28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7" name="Google Shape;1257;p28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8" name="Google Shape;1258;p28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9" name="Google Shape;1259;p2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60" name="Google Shape;1260;p2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61" name="Google Shape;1261;p2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62" name="Google Shape;1262;p2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63" name="Google Shape;1263;p2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5255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9"/>
          <p:cNvSpPr txBox="1">
            <a:spLocks noGrp="1"/>
          </p:cNvSpPr>
          <p:nvPr>
            <p:ph type="title"/>
          </p:nvPr>
        </p:nvSpPr>
        <p:spPr>
          <a:xfrm>
            <a:off x="4276925" y="1364150"/>
            <a:ext cx="41538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356" name="Google Shape;356;p9"/>
          <p:cNvSpPr txBox="1">
            <a:spLocks noGrp="1"/>
          </p:cNvSpPr>
          <p:nvPr>
            <p:ph type="subTitle" idx="1"/>
          </p:nvPr>
        </p:nvSpPr>
        <p:spPr>
          <a:xfrm>
            <a:off x="4276925" y="2305368"/>
            <a:ext cx="4153800" cy="14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357" name="Google Shape;357;p9"/>
          <p:cNvGrpSpPr/>
          <p:nvPr/>
        </p:nvGrpSpPr>
        <p:grpSpPr>
          <a:xfrm rot="5400000" flipH="1">
            <a:off x="7816695" y="-1934597"/>
            <a:ext cx="2661273" cy="2575817"/>
            <a:chOff x="-1199887" y="4530496"/>
            <a:chExt cx="2661273" cy="2575817"/>
          </a:xfrm>
        </p:grpSpPr>
        <p:sp>
          <p:nvSpPr>
            <p:cNvPr id="358" name="Google Shape;358;p9"/>
            <p:cNvSpPr/>
            <p:nvPr/>
          </p:nvSpPr>
          <p:spPr>
            <a:xfrm>
              <a:off x="-1199887" y="4720752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59" name="Google Shape;359;p9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360" name="Google Shape;360;p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1" name="Google Shape;361;p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2" name="Google Shape;362;p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3" name="Google Shape;363;p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4" name="Google Shape;364;p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5" name="Google Shape;365;p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6" name="Google Shape;366;p9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7" name="Google Shape;367;p9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8" name="Google Shape;368;p9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9" name="Google Shape;369;p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0" name="Google Shape;370;p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1" name="Google Shape;371;p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2" name="Google Shape;372;p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3" name="Google Shape;373;p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374" name="Google Shape;374;p9"/>
          <p:cNvGrpSpPr/>
          <p:nvPr/>
        </p:nvGrpSpPr>
        <p:grpSpPr>
          <a:xfrm rot="5400000">
            <a:off x="-1249530" y="-1985919"/>
            <a:ext cx="2750618" cy="2741916"/>
            <a:chOff x="2724182" y="-1866850"/>
            <a:chExt cx="2750618" cy="2741916"/>
          </a:xfrm>
        </p:grpSpPr>
        <p:sp>
          <p:nvSpPr>
            <p:cNvPr id="375" name="Google Shape;375;p9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76" name="Google Shape;376;p9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377" name="Google Shape;377;p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8" name="Google Shape;378;p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9" name="Google Shape;379;p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0" name="Google Shape;380;p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1" name="Google Shape;381;p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2" name="Google Shape;382;p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3" name="Google Shape;383;p9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4" name="Google Shape;384;p9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5" name="Google Shape;385;p9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6" name="Google Shape;386;p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7" name="Google Shape;387;p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8" name="Google Shape;388;p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9" name="Google Shape;389;p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0" name="Google Shape;390;p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391" name="Google Shape;391;p9"/>
          <p:cNvGrpSpPr/>
          <p:nvPr/>
        </p:nvGrpSpPr>
        <p:grpSpPr>
          <a:xfrm rot="10800000">
            <a:off x="2973434" y="4525039"/>
            <a:ext cx="2750618" cy="2741916"/>
            <a:chOff x="2724182" y="-1866850"/>
            <a:chExt cx="2750618" cy="2741916"/>
          </a:xfrm>
        </p:grpSpPr>
        <p:sp>
          <p:nvSpPr>
            <p:cNvPr id="392" name="Google Shape;392;p9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93" name="Google Shape;393;p9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394" name="Google Shape;394;p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5" name="Google Shape;395;p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6" name="Google Shape;396;p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8" name="Google Shape;398;p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9" name="Google Shape;399;p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0" name="Google Shape;400;p9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7" name="Google Shape;407;p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8043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23"/>
          <p:cNvSpPr txBox="1">
            <a:spLocks noGrp="1"/>
          </p:cNvSpPr>
          <p:nvPr>
            <p:ph type="title"/>
          </p:nvPr>
        </p:nvSpPr>
        <p:spPr>
          <a:xfrm>
            <a:off x="907175" y="1319225"/>
            <a:ext cx="2720400" cy="12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80" name="Google Shape;980;p23"/>
          <p:cNvSpPr txBox="1">
            <a:spLocks noGrp="1"/>
          </p:cNvSpPr>
          <p:nvPr>
            <p:ph type="subTitle" idx="1"/>
          </p:nvPr>
        </p:nvSpPr>
        <p:spPr>
          <a:xfrm>
            <a:off x="907175" y="2724672"/>
            <a:ext cx="27204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981" name="Google Shape;981;p23"/>
          <p:cNvGrpSpPr/>
          <p:nvPr/>
        </p:nvGrpSpPr>
        <p:grpSpPr>
          <a:xfrm rot="-5400000" flipH="1">
            <a:off x="7673050" y="-2221824"/>
            <a:ext cx="2744275" cy="2727763"/>
            <a:chOff x="5985575" y="4420825"/>
            <a:chExt cx="2744275" cy="2727763"/>
          </a:xfrm>
        </p:grpSpPr>
        <p:sp>
          <p:nvSpPr>
            <p:cNvPr id="982" name="Google Shape;982;p2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983" name="Google Shape;983;p2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984" name="Google Shape;984;p2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85" name="Google Shape;985;p2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86" name="Google Shape;986;p2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87" name="Google Shape;987;p2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88" name="Google Shape;988;p2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89" name="Google Shape;989;p2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0" name="Google Shape;990;p23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1" name="Google Shape;991;p23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2" name="Google Shape;992;p23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3" name="Google Shape;993;p2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4" name="Google Shape;994;p2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5" name="Google Shape;995;p2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6" name="Google Shape;996;p2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7" name="Google Shape;997;p2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998" name="Google Shape;998;p23"/>
          <p:cNvGrpSpPr/>
          <p:nvPr/>
        </p:nvGrpSpPr>
        <p:grpSpPr>
          <a:xfrm rot="10800000" flipH="1">
            <a:off x="2970850" y="4539526"/>
            <a:ext cx="2744275" cy="2727763"/>
            <a:chOff x="5985575" y="4420825"/>
            <a:chExt cx="2744275" cy="2727763"/>
          </a:xfrm>
        </p:grpSpPr>
        <p:sp>
          <p:nvSpPr>
            <p:cNvPr id="999" name="Google Shape;999;p2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000" name="Google Shape;1000;p2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001" name="Google Shape;1001;p2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2" name="Google Shape;1002;p2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3" name="Google Shape;1003;p2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4" name="Google Shape;1004;p2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5" name="Google Shape;1005;p2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6" name="Google Shape;1006;p2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7" name="Google Shape;1007;p23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8" name="Google Shape;1008;p23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9" name="Google Shape;1009;p23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0" name="Google Shape;1010;p2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1" name="Google Shape;1011;p2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2" name="Google Shape;1012;p2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3" name="Google Shape;1013;p2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4" name="Google Shape;1014;p2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015" name="Google Shape;1015;p23"/>
          <p:cNvGrpSpPr/>
          <p:nvPr/>
        </p:nvGrpSpPr>
        <p:grpSpPr>
          <a:xfrm rot="10800000" flipH="1">
            <a:off x="-1281564" y="-1968506"/>
            <a:ext cx="2577160" cy="2638569"/>
            <a:chOff x="-1115775" y="4467744"/>
            <a:chExt cx="2577160" cy="2638569"/>
          </a:xfrm>
        </p:grpSpPr>
        <p:sp>
          <p:nvSpPr>
            <p:cNvPr id="1016" name="Google Shape;1016;p23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017" name="Google Shape;1017;p23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018" name="Google Shape;1018;p2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9" name="Google Shape;1019;p2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0" name="Google Shape;1020;p2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1" name="Google Shape;1021;p2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2" name="Google Shape;1022;p2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3" name="Google Shape;1023;p2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4" name="Google Shape;1024;p23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5" name="Google Shape;1025;p23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6" name="Google Shape;1026;p23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7" name="Google Shape;1027;p2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8" name="Google Shape;1028;p2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9" name="Google Shape;1029;p2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30" name="Google Shape;1030;p2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31" name="Google Shape;1031;p2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0562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31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90" name="Google Shape;1390;p31"/>
          <p:cNvSpPr txBox="1">
            <a:spLocks noGrp="1"/>
          </p:cNvSpPr>
          <p:nvPr>
            <p:ph type="subTitle" idx="1"/>
          </p:nvPr>
        </p:nvSpPr>
        <p:spPr>
          <a:xfrm>
            <a:off x="1663725" y="170347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1" name="Google Shape;1391;p31"/>
          <p:cNvSpPr txBox="1">
            <a:spLocks noGrp="1"/>
          </p:cNvSpPr>
          <p:nvPr>
            <p:ph type="subTitle" idx="2"/>
          </p:nvPr>
        </p:nvSpPr>
        <p:spPr>
          <a:xfrm>
            <a:off x="1663725" y="125497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92" name="Google Shape;1392;p31"/>
          <p:cNvSpPr txBox="1">
            <a:spLocks noGrp="1"/>
          </p:cNvSpPr>
          <p:nvPr>
            <p:ph type="subTitle" idx="3"/>
          </p:nvPr>
        </p:nvSpPr>
        <p:spPr>
          <a:xfrm>
            <a:off x="1663725" y="399297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3" name="Google Shape;1393;p31"/>
          <p:cNvSpPr txBox="1">
            <a:spLocks noGrp="1"/>
          </p:cNvSpPr>
          <p:nvPr>
            <p:ph type="subTitle" idx="4"/>
          </p:nvPr>
        </p:nvSpPr>
        <p:spPr>
          <a:xfrm>
            <a:off x="1663725" y="354447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94" name="Google Shape;1394;p31"/>
          <p:cNvSpPr txBox="1">
            <a:spLocks noGrp="1"/>
          </p:cNvSpPr>
          <p:nvPr>
            <p:ph type="subTitle" idx="5"/>
          </p:nvPr>
        </p:nvSpPr>
        <p:spPr>
          <a:xfrm>
            <a:off x="1663725" y="284822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5" name="Google Shape;1395;p31"/>
          <p:cNvSpPr txBox="1">
            <a:spLocks noGrp="1"/>
          </p:cNvSpPr>
          <p:nvPr>
            <p:ph type="subTitle" idx="6"/>
          </p:nvPr>
        </p:nvSpPr>
        <p:spPr>
          <a:xfrm>
            <a:off x="1663725" y="239972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96" name="Google Shape;1396;p31"/>
          <p:cNvSpPr txBox="1">
            <a:spLocks noGrp="1"/>
          </p:cNvSpPr>
          <p:nvPr>
            <p:ph type="subTitle" idx="7"/>
          </p:nvPr>
        </p:nvSpPr>
        <p:spPr>
          <a:xfrm>
            <a:off x="5836925" y="170347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7" name="Google Shape;1397;p31"/>
          <p:cNvSpPr txBox="1">
            <a:spLocks noGrp="1"/>
          </p:cNvSpPr>
          <p:nvPr>
            <p:ph type="subTitle" idx="8"/>
          </p:nvPr>
        </p:nvSpPr>
        <p:spPr>
          <a:xfrm>
            <a:off x="5836925" y="125497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98" name="Google Shape;1398;p31"/>
          <p:cNvSpPr txBox="1">
            <a:spLocks noGrp="1"/>
          </p:cNvSpPr>
          <p:nvPr>
            <p:ph type="subTitle" idx="9"/>
          </p:nvPr>
        </p:nvSpPr>
        <p:spPr>
          <a:xfrm>
            <a:off x="5836925" y="399297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9" name="Google Shape;1399;p31"/>
          <p:cNvSpPr txBox="1">
            <a:spLocks noGrp="1"/>
          </p:cNvSpPr>
          <p:nvPr>
            <p:ph type="subTitle" idx="13"/>
          </p:nvPr>
        </p:nvSpPr>
        <p:spPr>
          <a:xfrm>
            <a:off x="5836925" y="354447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400" name="Google Shape;1400;p31"/>
          <p:cNvSpPr txBox="1">
            <a:spLocks noGrp="1"/>
          </p:cNvSpPr>
          <p:nvPr>
            <p:ph type="subTitle" idx="14"/>
          </p:nvPr>
        </p:nvSpPr>
        <p:spPr>
          <a:xfrm>
            <a:off x="5836925" y="284822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01" name="Google Shape;1401;p31"/>
          <p:cNvSpPr txBox="1">
            <a:spLocks noGrp="1"/>
          </p:cNvSpPr>
          <p:nvPr>
            <p:ph type="subTitle" idx="15"/>
          </p:nvPr>
        </p:nvSpPr>
        <p:spPr>
          <a:xfrm>
            <a:off x="5836925" y="239972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grpSp>
        <p:nvGrpSpPr>
          <p:cNvPr id="1402" name="Google Shape;1402;p31"/>
          <p:cNvGrpSpPr/>
          <p:nvPr/>
        </p:nvGrpSpPr>
        <p:grpSpPr>
          <a:xfrm rot="-5400000" flipH="1">
            <a:off x="7686014" y="-2071705"/>
            <a:ext cx="2744275" cy="2727763"/>
            <a:chOff x="5985575" y="4420825"/>
            <a:chExt cx="2744275" cy="2727763"/>
          </a:xfrm>
        </p:grpSpPr>
        <p:sp>
          <p:nvSpPr>
            <p:cNvPr id="1403" name="Google Shape;1403;p31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404" name="Google Shape;1404;p31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405" name="Google Shape;1405;p31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06" name="Google Shape;1406;p31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07" name="Google Shape;1407;p31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08" name="Google Shape;1408;p31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09" name="Google Shape;1409;p31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0" name="Google Shape;1410;p31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1" name="Google Shape;1411;p31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2" name="Google Shape;1412;p31"/>
              <p:cNvSpPr/>
              <p:nvPr/>
            </p:nvSpPr>
            <p:spPr>
              <a:xfrm>
                <a:off x="1861553" y="1767253"/>
                <a:ext cx="1080578" cy="1082004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3" name="Google Shape;1413;p31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4" name="Google Shape;1414;p31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5" name="Google Shape;1415;p31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6" name="Google Shape;1416;p31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7" name="Google Shape;1417;p31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8" name="Google Shape;1418;p31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419" name="Google Shape;1419;p31"/>
          <p:cNvGrpSpPr/>
          <p:nvPr/>
        </p:nvGrpSpPr>
        <p:grpSpPr>
          <a:xfrm rot="10800000" flipH="1">
            <a:off x="-1281564" y="-2027094"/>
            <a:ext cx="2577160" cy="2638569"/>
            <a:chOff x="-1115775" y="4467744"/>
            <a:chExt cx="2577160" cy="2638569"/>
          </a:xfrm>
        </p:grpSpPr>
        <p:sp>
          <p:nvSpPr>
            <p:cNvPr id="1420" name="Google Shape;1420;p31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421" name="Google Shape;1421;p31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422" name="Google Shape;1422;p31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3" name="Google Shape;1423;p31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4" name="Google Shape;1424;p31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5" name="Google Shape;1425;p31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6" name="Google Shape;1426;p31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7" name="Google Shape;1427;p31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8" name="Google Shape;1428;p31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9" name="Google Shape;1429;p31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0" name="Google Shape;1430;p31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1" name="Google Shape;1431;p31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2" name="Google Shape;1432;p31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3" name="Google Shape;1433;p31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4" name="Google Shape;1434;p31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5" name="Google Shape;1435;p31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7688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0" r:id="rId3"/>
    <p:sldLayoutId id="2147483679" r:id="rId4"/>
    <p:sldLayoutId id="2147483680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g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NOhfD6SgEY0ZddeSAcexPOOhlUy7xHzpbHCXsJQiQHE/copy#gid=145646426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38"/>
          <p:cNvSpPr txBox="1">
            <a:spLocks noGrp="1"/>
          </p:cNvSpPr>
          <p:nvPr>
            <p:ph type="ctrTitle"/>
          </p:nvPr>
        </p:nvSpPr>
        <p:spPr>
          <a:xfrm>
            <a:off x="646675" y="1733575"/>
            <a:ext cx="4211100" cy="135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SAVVY</a:t>
            </a:r>
            <a:r>
              <a:rPr lang="en" dirty="0">
                <a:solidFill>
                  <a:schemeClr val="lt2"/>
                </a:solidFill>
              </a:rPr>
              <a:t>FIX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624" name="Google Shape;1624;p38"/>
          <p:cNvSpPr txBox="1">
            <a:spLocks noGrp="1"/>
          </p:cNvSpPr>
          <p:nvPr>
            <p:ph type="subTitle" idx="1"/>
          </p:nvPr>
        </p:nvSpPr>
        <p:spPr>
          <a:xfrm>
            <a:off x="646675" y="3233125"/>
            <a:ext cx="4211100" cy="3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Desvendando o potencial dos dados</a:t>
            </a:r>
            <a:endParaRPr dirty="0"/>
          </a:p>
        </p:txBody>
      </p:sp>
      <p:cxnSp>
        <p:nvCxnSpPr>
          <p:cNvPr id="1625" name="Google Shape;1625;p38"/>
          <p:cNvCxnSpPr/>
          <p:nvPr/>
        </p:nvCxnSpPr>
        <p:spPr>
          <a:xfrm>
            <a:off x="766825" y="3143247"/>
            <a:ext cx="380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26" name="Google Shape;1626;p38"/>
          <p:cNvGrpSpPr/>
          <p:nvPr/>
        </p:nvGrpSpPr>
        <p:grpSpPr>
          <a:xfrm>
            <a:off x="2724182" y="-1866850"/>
            <a:ext cx="2750618" cy="2741916"/>
            <a:chOff x="2724182" y="-1866850"/>
            <a:chExt cx="2750618" cy="2741916"/>
          </a:xfrm>
        </p:grpSpPr>
        <p:sp>
          <p:nvSpPr>
            <p:cNvPr id="1627" name="Google Shape;1627;p38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8" name="Google Shape;1628;p38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1629" name="Google Shape;1629;p3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3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3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3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3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8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8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38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3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3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3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3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43" name="Google Shape;1643;p38"/>
          <p:cNvGrpSpPr/>
          <p:nvPr/>
        </p:nvGrpSpPr>
        <p:grpSpPr>
          <a:xfrm>
            <a:off x="5322392" y="1681199"/>
            <a:ext cx="3363014" cy="1933501"/>
            <a:chOff x="5067767" y="1625852"/>
            <a:chExt cx="3363014" cy="1933501"/>
          </a:xfrm>
        </p:grpSpPr>
        <p:sp>
          <p:nvSpPr>
            <p:cNvPr id="1644" name="Google Shape;1644;p38"/>
            <p:cNvSpPr/>
            <p:nvPr/>
          </p:nvSpPr>
          <p:spPr>
            <a:xfrm>
              <a:off x="8012284" y="2267957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8"/>
            <p:cNvSpPr/>
            <p:nvPr/>
          </p:nvSpPr>
          <p:spPr>
            <a:xfrm>
              <a:off x="7831446" y="2267957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8"/>
            <p:cNvSpPr/>
            <p:nvPr/>
          </p:nvSpPr>
          <p:spPr>
            <a:xfrm>
              <a:off x="7860184" y="2274264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cubicBezTo>
                    <a:pt x="1" y="34"/>
                    <a:pt x="12" y="45"/>
                    <a:pt x="23" y="45"/>
                  </a:cubicBezTo>
                  <a:lnTo>
                    <a:pt x="2156" y="45"/>
                  </a:lnTo>
                  <a:cubicBezTo>
                    <a:pt x="2167" y="45"/>
                    <a:pt x="2167" y="34"/>
                    <a:pt x="2167" y="23"/>
                  </a:cubicBezTo>
                  <a:cubicBezTo>
                    <a:pt x="2167" y="12"/>
                    <a:pt x="2167" y="1"/>
                    <a:pt x="2156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8"/>
            <p:cNvSpPr/>
            <p:nvPr/>
          </p:nvSpPr>
          <p:spPr>
            <a:xfrm>
              <a:off x="7831446" y="2448712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8"/>
            <p:cNvSpPr/>
            <p:nvPr/>
          </p:nvSpPr>
          <p:spPr>
            <a:xfrm>
              <a:off x="7837754" y="2296692"/>
              <a:ext cx="2867" cy="138766"/>
            </a:xfrm>
            <a:custGeom>
              <a:avLst/>
              <a:gdLst/>
              <a:ahLst/>
              <a:cxnLst/>
              <a:rect l="l" t="t" r="r" b="b"/>
              <a:pathLst>
                <a:path w="45" h="2178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lnTo>
                    <a:pt x="1" y="2156"/>
                  </a:lnTo>
                  <a:cubicBezTo>
                    <a:pt x="1" y="2167"/>
                    <a:pt x="12" y="2178"/>
                    <a:pt x="23" y="2178"/>
                  </a:cubicBezTo>
                  <a:cubicBezTo>
                    <a:pt x="34" y="2178"/>
                    <a:pt x="45" y="2167"/>
                    <a:pt x="45" y="2156"/>
                  </a:cubicBezTo>
                  <a:lnTo>
                    <a:pt x="45" y="23"/>
                  </a:lnTo>
                  <a:cubicBezTo>
                    <a:pt x="45" y="12"/>
                    <a:pt x="34" y="1"/>
                    <a:pt x="23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8"/>
            <p:cNvSpPr/>
            <p:nvPr/>
          </p:nvSpPr>
          <p:spPr>
            <a:xfrm>
              <a:off x="7650671" y="2448712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99" y="243"/>
                    <a:pt x="243" y="188"/>
                    <a:pt x="243" y="122"/>
                  </a:cubicBezTo>
                  <a:cubicBezTo>
                    <a:pt x="243" y="56"/>
                    <a:pt x="199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8"/>
            <p:cNvSpPr/>
            <p:nvPr/>
          </p:nvSpPr>
          <p:spPr>
            <a:xfrm>
              <a:off x="7680110" y="2455020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11" y="1"/>
                  </a:moveTo>
                  <a:cubicBezTo>
                    <a:pt x="0" y="1"/>
                    <a:pt x="0" y="12"/>
                    <a:pt x="0" y="23"/>
                  </a:cubicBezTo>
                  <a:cubicBezTo>
                    <a:pt x="0" y="34"/>
                    <a:pt x="0" y="45"/>
                    <a:pt x="11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8"/>
            <p:cNvSpPr/>
            <p:nvPr/>
          </p:nvSpPr>
          <p:spPr>
            <a:xfrm>
              <a:off x="7650671" y="2628830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0"/>
                  </a:moveTo>
                  <a:cubicBezTo>
                    <a:pt x="56" y="0"/>
                    <a:pt x="1" y="55"/>
                    <a:pt x="1" y="121"/>
                  </a:cubicBezTo>
                  <a:cubicBezTo>
                    <a:pt x="1" y="198"/>
                    <a:pt x="56" y="242"/>
                    <a:pt x="122" y="242"/>
                  </a:cubicBezTo>
                  <a:cubicBezTo>
                    <a:pt x="199" y="242"/>
                    <a:pt x="243" y="198"/>
                    <a:pt x="243" y="121"/>
                  </a:cubicBezTo>
                  <a:cubicBezTo>
                    <a:pt x="243" y="55"/>
                    <a:pt x="199" y="0"/>
                    <a:pt x="1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8"/>
            <p:cNvSpPr/>
            <p:nvPr/>
          </p:nvSpPr>
          <p:spPr>
            <a:xfrm>
              <a:off x="7657681" y="2477447"/>
              <a:ext cx="2166" cy="138129"/>
            </a:xfrm>
            <a:custGeom>
              <a:avLst/>
              <a:gdLst/>
              <a:ahLst/>
              <a:cxnLst/>
              <a:rect l="l" t="t" r="r" b="b"/>
              <a:pathLst>
                <a:path w="34" h="2168" extrusionOk="0">
                  <a:moveTo>
                    <a:pt x="12" y="1"/>
                  </a:moveTo>
                  <a:cubicBezTo>
                    <a:pt x="1" y="1"/>
                    <a:pt x="1" y="12"/>
                    <a:pt x="1" y="23"/>
                  </a:cubicBezTo>
                  <a:lnTo>
                    <a:pt x="1" y="2145"/>
                  </a:lnTo>
                  <a:cubicBezTo>
                    <a:pt x="1" y="2156"/>
                    <a:pt x="1" y="2167"/>
                    <a:pt x="12" y="2167"/>
                  </a:cubicBezTo>
                  <a:cubicBezTo>
                    <a:pt x="23" y="2167"/>
                    <a:pt x="34" y="2156"/>
                    <a:pt x="34" y="2145"/>
                  </a:cubicBezTo>
                  <a:lnTo>
                    <a:pt x="34" y="23"/>
                  </a:lnTo>
                  <a:cubicBezTo>
                    <a:pt x="34" y="12"/>
                    <a:pt x="23" y="1"/>
                    <a:pt x="1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8"/>
            <p:cNvSpPr/>
            <p:nvPr/>
          </p:nvSpPr>
          <p:spPr>
            <a:xfrm>
              <a:off x="7470598" y="2628830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98"/>
                    <a:pt x="55" y="242"/>
                    <a:pt x="121" y="242"/>
                  </a:cubicBezTo>
                  <a:cubicBezTo>
                    <a:pt x="187" y="242"/>
                    <a:pt x="242" y="198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8"/>
            <p:cNvSpPr/>
            <p:nvPr/>
          </p:nvSpPr>
          <p:spPr>
            <a:xfrm>
              <a:off x="7499336" y="2635838"/>
              <a:ext cx="138081" cy="2166"/>
            </a:xfrm>
            <a:custGeom>
              <a:avLst/>
              <a:gdLst/>
              <a:ahLst/>
              <a:cxnLst/>
              <a:rect l="l" t="t" r="r" b="b"/>
              <a:pathLst>
                <a:path w="2167" h="34" extrusionOk="0">
                  <a:moveTo>
                    <a:pt x="22" y="0"/>
                  </a:moveTo>
                  <a:cubicBezTo>
                    <a:pt x="11" y="0"/>
                    <a:pt x="0" y="0"/>
                    <a:pt x="0" y="11"/>
                  </a:cubicBezTo>
                  <a:cubicBezTo>
                    <a:pt x="0" y="22"/>
                    <a:pt x="11" y="33"/>
                    <a:pt x="22" y="33"/>
                  </a:cubicBezTo>
                  <a:lnTo>
                    <a:pt x="2145" y="33"/>
                  </a:lnTo>
                  <a:cubicBezTo>
                    <a:pt x="2156" y="33"/>
                    <a:pt x="2167" y="22"/>
                    <a:pt x="2167" y="11"/>
                  </a:cubicBezTo>
                  <a:cubicBezTo>
                    <a:pt x="2167" y="0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8"/>
            <p:cNvSpPr/>
            <p:nvPr/>
          </p:nvSpPr>
          <p:spPr>
            <a:xfrm>
              <a:off x="7470598" y="280958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8"/>
            <p:cNvSpPr/>
            <p:nvPr/>
          </p:nvSpPr>
          <p:spPr>
            <a:xfrm>
              <a:off x="7476906" y="2658266"/>
              <a:ext cx="2867" cy="138065"/>
            </a:xfrm>
            <a:custGeom>
              <a:avLst/>
              <a:gdLst/>
              <a:ahLst/>
              <a:cxnLst/>
              <a:rect l="l" t="t" r="r" b="b"/>
              <a:pathLst>
                <a:path w="45" h="2167" extrusionOk="0">
                  <a:moveTo>
                    <a:pt x="22" y="0"/>
                  </a:moveTo>
                  <a:cubicBezTo>
                    <a:pt x="11" y="0"/>
                    <a:pt x="0" y="0"/>
                    <a:pt x="0" y="11"/>
                  </a:cubicBezTo>
                  <a:lnTo>
                    <a:pt x="0" y="2144"/>
                  </a:lnTo>
                  <a:cubicBezTo>
                    <a:pt x="0" y="2155"/>
                    <a:pt x="11" y="2166"/>
                    <a:pt x="22" y="2166"/>
                  </a:cubicBezTo>
                  <a:cubicBezTo>
                    <a:pt x="33" y="2166"/>
                    <a:pt x="44" y="2155"/>
                    <a:pt x="44" y="2144"/>
                  </a:cubicBezTo>
                  <a:lnTo>
                    <a:pt x="44" y="11"/>
                  </a:lnTo>
                  <a:cubicBezTo>
                    <a:pt x="44" y="0"/>
                    <a:pt x="33" y="0"/>
                    <a:pt x="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8"/>
            <p:cNvSpPr/>
            <p:nvPr/>
          </p:nvSpPr>
          <p:spPr>
            <a:xfrm>
              <a:off x="7289823" y="2809585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8"/>
            <p:cNvSpPr/>
            <p:nvPr/>
          </p:nvSpPr>
          <p:spPr>
            <a:xfrm>
              <a:off x="7318497" y="2815893"/>
              <a:ext cx="138846" cy="2867"/>
            </a:xfrm>
            <a:custGeom>
              <a:avLst/>
              <a:gdLst/>
              <a:ahLst/>
              <a:cxnLst/>
              <a:rect l="l" t="t" r="r" b="b"/>
              <a:pathLst>
                <a:path w="2179" h="45" extrusionOk="0">
                  <a:moveTo>
                    <a:pt x="23" y="0"/>
                  </a:moveTo>
                  <a:cubicBezTo>
                    <a:pt x="12" y="0"/>
                    <a:pt x="1" y="11"/>
                    <a:pt x="1" y="22"/>
                  </a:cubicBezTo>
                  <a:cubicBezTo>
                    <a:pt x="1" y="33"/>
                    <a:pt x="12" y="44"/>
                    <a:pt x="23" y="44"/>
                  </a:cubicBezTo>
                  <a:lnTo>
                    <a:pt x="2156" y="44"/>
                  </a:lnTo>
                  <a:cubicBezTo>
                    <a:pt x="2167" y="44"/>
                    <a:pt x="2178" y="33"/>
                    <a:pt x="2178" y="22"/>
                  </a:cubicBezTo>
                  <a:cubicBezTo>
                    <a:pt x="2178" y="11"/>
                    <a:pt x="2167" y="0"/>
                    <a:pt x="2156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8"/>
            <p:cNvSpPr/>
            <p:nvPr/>
          </p:nvSpPr>
          <p:spPr>
            <a:xfrm>
              <a:off x="7289823" y="2990340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1"/>
                  </a:moveTo>
                  <a:cubicBezTo>
                    <a:pt x="55" y="1"/>
                    <a:pt x="0" y="45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45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8"/>
            <p:cNvSpPr/>
            <p:nvPr/>
          </p:nvSpPr>
          <p:spPr>
            <a:xfrm>
              <a:off x="7296131" y="2838320"/>
              <a:ext cx="2867" cy="138065"/>
            </a:xfrm>
            <a:custGeom>
              <a:avLst/>
              <a:gdLst/>
              <a:ahLst/>
              <a:cxnLst/>
              <a:rect l="l" t="t" r="r" b="b"/>
              <a:pathLst>
                <a:path w="45" h="2167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lnTo>
                    <a:pt x="0" y="2156"/>
                  </a:lnTo>
                  <a:cubicBezTo>
                    <a:pt x="0" y="2156"/>
                    <a:pt x="11" y="2167"/>
                    <a:pt x="22" y="2167"/>
                  </a:cubicBezTo>
                  <a:cubicBezTo>
                    <a:pt x="33" y="2167"/>
                    <a:pt x="44" y="2156"/>
                    <a:pt x="44" y="2156"/>
                  </a:cubicBezTo>
                  <a:lnTo>
                    <a:pt x="44" y="22"/>
                  </a:lnTo>
                  <a:cubicBezTo>
                    <a:pt x="44" y="11"/>
                    <a:pt x="33" y="0"/>
                    <a:pt x="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8"/>
            <p:cNvSpPr/>
            <p:nvPr/>
          </p:nvSpPr>
          <p:spPr>
            <a:xfrm>
              <a:off x="7289823" y="3170395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8"/>
            <p:cNvSpPr/>
            <p:nvPr/>
          </p:nvSpPr>
          <p:spPr>
            <a:xfrm>
              <a:off x="7296131" y="3019075"/>
              <a:ext cx="2867" cy="138065"/>
            </a:xfrm>
            <a:custGeom>
              <a:avLst/>
              <a:gdLst/>
              <a:ahLst/>
              <a:cxnLst/>
              <a:rect l="l" t="t" r="r" b="b"/>
              <a:pathLst>
                <a:path w="45" h="2167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lnTo>
                    <a:pt x="0" y="2145"/>
                  </a:lnTo>
                  <a:cubicBezTo>
                    <a:pt x="0" y="2156"/>
                    <a:pt x="11" y="2167"/>
                    <a:pt x="22" y="2167"/>
                  </a:cubicBezTo>
                  <a:cubicBezTo>
                    <a:pt x="33" y="2167"/>
                    <a:pt x="44" y="2156"/>
                    <a:pt x="44" y="2145"/>
                  </a:cubicBezTo>
                  <a:lnTo>
                    <a:pt x="44" y="23"/>
                  </a:lnTo>
                  <a:cubicBezTo>
                    <a:pt x="44" y="12"/>
                    <a:pt x="33" y="1"/>
                    <a:pt x="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8"/>
            <p:cNvSpPr/>
            <p:nvPr/>
          </p:nvSpPr>
          <p:spPr>
            <a:xfrm>
              <a:off x="7109686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45" y="1"/>
                    <a:pt x="1" y="56"/>
                    <a:pt x="1" y="122"/>
                  </a:cubicBezTo>
                  <a:cubicBezTo>
                    <a:pt x="1" y="188"/>
                    <a:pt x="45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8"/>
            <p:cNvSpPr/>
            <p:nvPr/>
          </p:nvSpPr>
          <p:spPr>
            <a:xfrm>
              <a:off x="7138424" y="3176702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12" y="1"/>
                  </a:moveTo>
                  <a:cubicBezTo>
                    <a:pt x="12" y="1"/>
                    <a:pt x="1" y="12"/>
                    <a:pt x="1" y="23"/>
                  </a:cubicBezTo>
                  <a:cubicBezTo>
                    <a:pt x="1" y="34"/>
                    <a:pt x="12" y="45"/>
                    <a:pt x="12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8"/>
            <p:cNvSpPr/>
            <p:nvPr/>
          </p:nvSpPr>
          <p:spPr>
            <a:xfrm>
              <a:off x="6928911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8"/>
            <p:cNvSpPr/>
            <p:nvPr/>
          </p:nvSpPr>
          <p:spPr>
            <a:xfrm>
              <a:off x="6957649" y="3176702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cubicBezTo>
                    <a:pt x="0" y="34"/>
                    <a:pt x="11" y="45"/>
                    <a:pt x="22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8"/>
            <p:cNvSpPr/>
            <p:nvPr/>
          </p:nvSpPr>
          <p:spPr>
            <a:xfrm>
              <a:off x="6748136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8"/>
            <p:cNvSpPr/>
            <p:nvPr/>
          </p:nvSpPr>
          <p:spPr>
            <a:xfrm>
              <a:off x="6567999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8"/>
            <p:cNvSpPr/>
            <p:nvPr/>
          </p:nvSpPr>
          <p:spPr>
            <a:xfrm>
              <a:off x="6596737" y="3176702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cubicBezTo>
                    <a:pt x="1" y="34"/>
                    <a:pt x="12" y="45"/>
                    <a:pt x="23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8"/>
            <p:cNvSpPr/>
            <p:nvPr/>
          </p:nvSpPr>
          <p:spPr>
            <a:xfrm>
              <a:off x="7650671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0"/>
                  </a:moveTo>
                  <a:cubicBezTo>
                    <a:pt x="56" y="0"/>
                    <a:pt x="1" y="55"/>
                    <a:pt x="1" y="121"/>
                  </a:cubicBezTo>
                  <a:cubicBezTo>
                    <a:pt x="1" y="187"/>
                    <a:pt x="56" y="242"/>
                    <a:pt x="122" y="242"/>
                  </a:cubicBezTo>
                  <a:cubicBezTo>
                    <a:pt x="199" y="242"/>
                    <a:pt x="243" y="187"/>
                    <a:pt x="243" y="121"/>
                  </a:cubicBezTo>
                  <a:cubicBezTo>
                    <a:pt x="243" y="55"/>
                    <a:pt x="199" y="0"/>
                    <a:pt x="1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8"/>
            <p:cNvSpPr/>
            <p:nvPr/>
          </p:nvSpPr>
          <p:spPr>
            <a:xfrm>
              <a:off x="7470598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8"/>
            <p:cNvSpPr/>
            <p:nvPr/>
          </p:nvSpPr>
          <p:spPr>
            <a:xfrm>
              <a:off x="7499336" y="3357521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cubicBezTo>
                    <a:pt x="0" y="33"/>
                    <a:pt x="11" y="44"/>
                    <a:pt x="22" y="44"/>
                  </a:cubicBezTo>
                  <a:lnTo>
                    <a:pt x="2145" y="44"/>
                  </a:lnTo>
                  <a:cubicBezTo>
                    <a:pt x="2156" y="44"/>
                    <a:pt x="2167" y="33"/>
                    <a:pt x="2167" y="22"/>
                  </a:cubicBezTo>
                  <a:cubicBezTo>
                    <a:pt x="2167" y="11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8"/>
            <p:cNvSpPr/>
            <p:nvPr/>
          </p:nvSpPr>
          <p:spPr>
            <a:xfrm>
              <a:off x="7289823" y="3351213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8"/>
            <p:cNvSpPr/>
            <p:nvPr/>
          </p:nvSpPr>
          <p:spPr>
            <a:xfrm>
              <a:off x="7318497" y="3357521"/>
              <a:ext cx="138846" cy="2867"/>
            </a:xfrm>
            <a:custGeom>
              <a:avLst/>
              <a:gdLst/>
              <a:ahLst/>
              <a:cxnLst/>
              <a:rect l="l" t="t" r="r" b="b"/>
              <a:pathLst>
                <a:path w="2179" h="45" extrusionOk="0">
                  <a:moveTo>
                    <a:pt x="23" y="0"/>
                  </a:moveTo>
                  <a:cubicBezTo>
                    <a:pt x="12" y="0"/>
                    <a:pt x="1" y="11"/>
                    <a:pt x="1" y="22"/>
                  </a:cubicBezTo>
                  <a:cubicBezTo>
                    <a:pt x="1" y="33"/>
                    <a:pt x="12" y="44"/>
                    <a:pt x="23" y="44"/>
                  </a:cubicBezTo>
                  <a:lnTo>
                    <a:pt x="2156" y="44"/>
                  </a:lnTo>
                  <a:cubicBezTo>
                    <a:pt x="2167" y="44"/>
                    <a:pt x="2178" y="33"/>
                    <a:pt x="2178" y="22"/>
                  </a:cubicBezTo>
                  <a:cubicBezTo>
                    <a:pt x="2178" y="11"/>
                    <a:pt x="2167" y="0"/>
                    <a:pt x="2156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8"/>
            <p:cNvSpPr/>
            <p:nvPr/>
          </p:nvSpPr>
          <p:spPr>
            <a:xfrm>
              <a:off x="7109686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0"/>
                  </a:moveTo>
                  <a:cubicBezTo>
                    <a:pt x="45" y="0"/>
                    <a:pt x="1" y="55"/>
                    <a:pt x="1" y="121"/>
                  </a:cubicBezTo>
                  <a:cubicBezTo>
                    <a:pt x="1" y="187"/>
                    <a:pt x="45" y="242"/>
                    <a:pt x="122" y="242"/>
                  </a:cubicBezTo>
                  <a:cubicBezTo>
                    <a:pt x="188" y="242"/>
                    <a:pt x="243" y="187"/>
                    <a:pt x="243" y="121"/>
                  </a:cubicBezTo>
                  <a:cubicBezTo>
                    <a:pt x="243" y="55"/>
                    <a:pt x="188" y="0"/>
                    <a:pt x="1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8"/>
            <p:cNvSpPr/>
            <p:nvPr/>
          </p:nvSpPr>
          <p:spPr>
            <a:xfrm>
              <a:off x="7138424" y="3357521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12" y="0"/>
                  </a:moveTo>
                  <a:cubicBezTo>
                    <a:pt x="12" y="0"/>
                    <a:pt x="1" y="11"/>
                    <a:pt x="1" y="22"/>
                  </a:cubicBezTo>
                  <a:cubicBezTo>
                    <a:pt x="1" y="33"/>
                    <a:pt x="12" y="44"/>
                    <a:pt x="12" y="44"/>
                  </a:cubicBezTo>
                  <a:lnTo>
                    <a:pt x="2145" y="44"/>
                  </a:lnTo>
                  <a:cubicBezTo>
                    <a:pt x="2156" y="44"/>
                    <a:pt x="2167" y="33"/>
                    <a:pt x="2167" y="22"/>
                  </a:cubicBezTo>
                  <a:cubicBezTo>
                    <a:pt x="2167" y="11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8"/>
            <p:cNvSpPr/>
            <p:nvPr/>
          </p:nvSpPr>
          <p:spPr>
            <a:xfrm>
              <a:off x="7115994" y="3199129"/>
              <a:ext cx="2166" cy="138129"/>
            </a:xfrm>
            <a:custGeom>
              <a:avLst/>
              <a:gdLst/>
              <a:ahLst/>
              <a:cxnLst/>
              <a:rect l="l" t="t" r="r" b="b"/>
              <a:pathLst>
                <a:path w="34" h="2168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lnTo>
                    <a:pt x="1" y="2156"/>
                  </a:lnTo>
                  <a:cubicBezTo>
                    <a:pt x="1" y="2167"/>
                    <a:pt x="12" y="2167"/>
                    <a:pt x="23" y="2167"/>
                  </a:cubicBezTo>
                  <a:cubicBezTo>
                    <a:pt x="34" y="2167"/>
                    <a:pt x="34" y="2167"/>
                    <a:pt x="34" y="2156"/>
                  </a:cubicBezTo>
                  <a:lnTo>
                    <a:pt x="34" y="23"/>
                  </a:lnTo>
                  <a:cubicBezTo>
                    <a:pt x="34" y="12"/>
                    <a:pt x="34" y="1"/>
                    <a:pt x="23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8"/>
            <p:cNvSpPr/>
            <p:nvPr/>
          </p:nvSpPr>
          <p:spPr>
            <a:xfrm>
              <a:off x="6928911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6" y="0"/>
                    <a:pt x="1" y="55"/>
                    <a:pt x="1" y="121"/>
                  </a:cubicBezTo>
                  <a:cubicBezTo>
                    <a:pt x="1" y="187"/>
                    <a:pt x="56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8"/>
            <p:cNvSpPr/>
            <p:nvPr/>
          </p:nvSpPr>
          <p:spPr>
            <a:xfrm>
              <a:off x="6957649" y="3357521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cubicBezTo>
                    <a:pt x="0" y="33"/>
                    <a:pt x="11" y="44"/>
                    <a:pt x="22" y="44"/>
                  </a:cubicBezTo>
                  <a:lnTo>
                    <a:pt x="2145" y="44"/>
                  </a:lnTo>
                  <a:cubicBezTo>
                    <a:pt x="2156" y="44"/>
                    <a:pt x="2167" y="33"/>
                    <a:pt x="2167" y="22"/>
                  </a:cubicBezTo>
                  <a:cubicBezTo>
                    <a:pt x="2167" y="11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8"/>
            <p:cNvSpPr/>
            <p:nvPr/>
          </p:nvSpPr>
          <p:spPr>
            <a:xfrm>
              <a:off x="6935219" y="3199129"/>
              <a:ext cx="2867" cy="138129"/>
            </a:xfrm>
            <a:custGeom>
              <a:avLst/>
              <a:gdLst/>
              <a:ahLst/>
              <a:cxnLst/>
              <a:rect l="l" t="t" r="r" b="b"/>
              <a:pathLst>
                <a:path w="45" h="2168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lnTo>
                    <a:pt x="0" y="2156"/>
                  </a:lnTo>
                  <a:cubicBezTo>
                    <a:pt x="0" y="2167"/>
                    <a:pt x="11" y="2167"/>
                    <a:pt x="22" y="2167"/>
                  </a:cubicBezTo>
                  <a:cubicBezTo>
                    <a:pt x="33" y="2167"/>
                    <a:pt x="44" y="2167"/>
                    <a:pt x="44" y="2156"/>
                  </a:cubicBezTo>
                  <a:lnTo>
                    <a:pt x="44" y="23"/>
                  </a:lnTo>
                  <a:cubicBezTo>
                    <a:pt x="44" y="12"/>
                    <a:pt x="33" y="1"/>
                    <a:pt x="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8"/>
            <p:cNvSpPr/>
            <p:nvPr/>
          </p:nvSpPr>
          <p:spPr>
            <a:xfrm>
              <a:off x="6748136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8"/>
            <p:cNvSpPr/>
            <p:nvPr/>
          </p:nvSpPr>
          <p:spPr>
            <a:xfrm>
              <a:off x="6776874" y="3357521"/>
              <a:ext cx="138782" cy="2867"/>
            </a:xfrm>
            <a:custGeom>
              <a:avLst/>
              <a:gdLst/>
              <a:ahLst/>
              <a:cxnLst/>
              <a:rect l="l" t="t" r="r" b="b"/>
              <a:pathLst>
                <a:path w="2178" h="45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cubicBezTo>
                    <a:pt x="0" y="33"/>
                    <a:pt x="11" y="44"/>
                    <a:pt x="22" y="44"/>
                  </a:cubicBezTo>
                  <a:lnTo>
                    <a:pt x="2156" y="44"/>
                  </a:lnTo>
                  <a:cubicBezTo>
                    <a:pt x="2167" y="44"/>
                    <a:pt x="2178" y="33"/>
                    <a:pt x="2178" y="22"/>
                  </a:cubicBezTo>
                  <a:cubicBezTo>
                    <a:pt x="2178" y="11"/>
                    <a:pt x="2167" y="0"/>
                    <a:pt x="2156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8"/>
            <p:cNvSpPr/>
            <p:nvPr/>
          </p:nvSpPr>
          <p:spPr>
            <a:xfrm>
              <a:off x="6754445" y="3199129"/>
              <a:ext cx="2867" cy="138129"/>
            </a:xfrm>
            <a:custGeom>
              <a:avLst/>
              <a:gdLst/>
              <a:ahLst/>
              <a:cxnLst/>
              <a:rect l="l" t="t" r="r" b="b"/>
              <a:pathLst>
                <a:path w="45" h="2168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lnTo>
                    <a:pt x="0" y="2156"/>
                  </a:lnTo>
                  <a:cubicBezTo>
                    <a:pt x="0" y="2167"/>
                    <a:pt x="11" y="2167"/>
                    <a:pt x="22" y="2167"/>
                  </a:cubicBezTo>
                  <a:cubicBezTo>
                    <a:pt x="33" y="2167"/>
                    <a:pt x="44" y="2167"/>
                    <a:pt x="44" y="2156"/>
                  </a:cubicBezTo>
                  <a:lnTo>
                    <a:pt x="44" y="23"/>
                  </a:lnTo>
                  <a:cubicBezTo>
                    <a:pt x="44" y="12"/>
                    <a:pt x="33" y="1"/>
                    <a:pt x="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8"/>
            <p:cNvSpPr/>
            <p:nvPr/>
          </p:nvSpPr>
          <p:spPr>
            <a:xfrm>
              <a:off x="5067767" y="1625852"/>
              <a:ext cx="3363014" cy="1880220"/>
            </a:xfrm>
            <a:custGeom>
              <a:avLst/>
              <a:gdLst/>
              <a:ahLst/>
              <a:cxnLst/>
              <a:rect l="l" t="t" r="r" b="b"/>
              <a:pathLst>
                <a:path w="52778" h="29511" extrusionOk="0">
                  <a:moveTo>
                    <a:pt x="51865" y="0"/>
                  </a:moveTo>
                  <a:cubicBezTo>
                    <a:pt x="51839" y="0"/>
                    <a:pt x="51812" y="2"/>
                    <a:pt x="51786" y="5"/>
                  </a:cubicBezTo>
                  <a:lnTo>
                    <a:pt x="48091" y="522"/>
                  </a:lnTo>
                  <a:cubicBezTo>
                    <a:pt x="47563" y="588"/>
                    <a:pt x="47376" y="1259"/>
                    <a:pt x="47794" y="1600"/>
                  </a:cubicBezTo>
                  <a:lnTo>
                    <a:pt x="48157" y="1897"/>
                  </a:lnTo>
                  <a:cubicBezTo>
                    <a:pt x="48245" y="1963"/>
                    <a:pt x="48256" y="2095"/>
                    <a:pt x="48190" y="2183"/>
                  </a:cubicBezTo>
                  <a:lnTo>
                    <a:pt x="29044" y="25892"/>
                  </a:lnTo>
                  <a:cubicBezTo>
                    <a:pt x="28923" y="26041"/>
                    <a:pt x="28747" y="26115"/>
                    <a:pt x="28571" y="26115"/>
                  </a:cubicBezTo>
                  <a:cubicBezTo>
                    <a:pt x="28395" y="26115"/>
                    <a:pt x="28219" y="26041"/>
                    <a:pt x="28098" y="25892"/>
                  </a:cubicBezTo>
                  <a:lnTo>
                    <a:pt x="16727" y="11816"/>
                  </a:lnTo>
                  <a:cubicBezTo>
                    <a:pt x="16413" y="11426"/>
                    <a:pt x="15960" y="11231"/>
                    <a:pt x="15506" y="11231"/>
                  </a:cubicBezTo>
                  <a:cubicBezTo>
                    <a:pt x="15052" y="11231"/>
                    <a:pt x="14599" y="11426"/>
                    <a:pt x="14285" y="11816"/>
                  </a:cubicBezTo>
                  <a:lnTo>
                    <a:pt x="0" y="29511"/>
                  </a:lnTo>
                  <a:lnTo>
                    <a:pt x="4894" y="29511"/>
                  </a:lnTo>
                  <a:lnTo>
                    <a:pt x="15033" y="16952"/>
                  </a:lnTo>
                  <a:cubicBezTo>
                    <a:pt x="15154" y="16803"/>
                    <a:pt x="15330" y="16729"/>
                    <a:pt x="15507" y="16729"/>
                  </a:cubicBezTo>
                  <a:cubicBezTo>
                    <a:pt x="15685" y="16729"/>
                    <a:pt x="15863" y="16803"/>
                    <a:pt x="15990" y="16952"/>
                  </a:cubicBezTo>
                  <a:lnTo>
                    <a:pt x="26129" y="29511"/>
                  </a:lnTo>
                  <a:lnTo>
                    <a:pt x="31023" y="29511"/>
                  </a:lnTo>
                  <a:lnTo>
                    <a:pt x="51159" y="4580"/>
                  </a:lnTo>
                  <a:cubicBezTo>
                    <a:pt x="51197" y="4530"/>
                    <a:pt x="51252" y="4505"/>
                    <a:pt x="51309" y="4505"/>
                  </a:cubicBezTo>
                  <a:cubicBezTo>
                    <a:pt x="51352" y="4505"/>
                    <a:pt x="51396" y="4519"/>
                    <a:pt x="51434" y="4547"/>
                  </a:cubicBezTo>
                  <a:lnTo>
                    <a:pt x="51753" y="4811"/>
                  </a:lnTo>
                  <a:cubicBezTo>
                    <a:pt x="51870" y="4904"/>
                    <a:pt x="52003" y="4945"/>
                    <a:pt x="52133" y="4945"/>
                  </a:cubicBezTo>
                  <a:cubicBezTo>
                    <a:pt x="52465" y="4945"/>
                    <a:pt x="52777" y="4674"/>
                    <a:pt x="52753" y="4294"/>
                  </a:cubicBezTo>
                  <a:lnTo>
                    <a:pt x="52478" y="566"/>
                  </a:lnTo>
                  <a:cubicBezTo>
                    <a:pt x="52458" y="241"/>
                    <a:pt x="52184" y="0"/>
                    <a:pt x="518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8"/>
            <p:cNvSpPr/>
            <p:nvPr/>
          </p:nvSpPr>
          <p:spPr>
            <a:xfrm>
              <a:off x="5260457" y="2566582"/>
              <a:ext cx="641214" cy="775572"/>
            </a:xfrm>
            <a:custGeom>
              <a:avLst/>
              <a:gdLst/>
              <a:ahLst/>
              <a:cxnLst/>
              <a:rect l="l" t="t" r="r" b="b"/>
              <a:pathLst>
                <a:path w="10063" h="12173" extrusionOk="0">
                  <a:moveTo>
                    <a:pt x="9632" y="1"/>
                  </a:moveTo>
                  <a:cubicBezTo>
                    <a:pt x="9521" y="1"/>
                    <a:pt x="9411" y="48"/>
                    <a:pt x="9337" y="141"/>
                  </a:cubicBezTo>
                  <a:lnTo>
                    <a:pt x="132" y="11556"/>
                  </a:lnTo>
                  <a:cubicBezTo>
                    <a:pt x="0" y="11710"/>
                    <a:pt x="22" y="11952"/>
                    <a:pt x="187" y="12084"/>
                  </a:cubicBezTo>
                  <a:cubicBezTo>
                    <a:pt x="253" y="12150"/>
                    <a:pt x="341" y="12172"/>
                    <a:pt x="429" y="12172"/>
                  </a:cubicBezTo>
                  <a:cubicBezTo>
                    <a:pt x="539" y="12172"/>
                    <a:pt x="649" y="12128"/>
                    <a:pt x="726" y="12029"/>
                  </a:cubicBezTo>
                  <a:lnTo>
                    <a:pt x="9931" y="625"/>
                  </a:lnTo>
                  <a:cubicBezTo>
                    <a:pt x="10063" y="460"/>
                    <a:pt x="10041" y="218"/>
                    <a:pt x="9876" y="86"/>
                  </a:cubicBezTo>
                  <a:cubicBezTo>
                    <a:pt x="9804" y="29"/>
                    <a:pt x="9718" y="1"/>
                    <a:pt x="9632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8"/>
            <p:cNvSpPr/>
            <p:nvPr/>
          </p:nvSpPr>
          <p:spPr>
            <a:xfrm>
              <a:off x="7518261" y="1829098"/>
              <a:ext cx="641915" cy="775955"/>
            </a:xfrm>
            <a:custGeom>
              <a:avLst/>
              <a:gdLst/>
              <a:ahLst/>
              <a:cxnLst/>
              <a:rect l="l" t="t" r="r" b="b"/>
              <a:pathLst>
                <a:path w="10074" h="12179" extrusionOk="0">
                  <a:moveTo>
                    <a:pt x="9653" y="0"/>
                  </a:moveTo>
                  <a:cubicBezTo>
                    <a:pt x="9539" y="0"/>
                    <a:pt x="9425" y="51"/>
                    <a:pt x="9348" y="147"/>
                  </a:cubicBezTo>
                  <a:lnTo>
                    <a:pt x="132" y="11551"/>
                  </a:lnTo>
                  <a:cubicBezTo>
                    <a:pt x="0" y="11716"/>
                    <a:pt x="33" y="11958"/>
                    <a:pt x="198" y="12090"/>
                  </a:cubicBezTo>
                  <a:cubicBezTo>
                    <a:pt x="264" y="12145"/>
                    <a:pt x="352" y="12178"/>
                    <a:pt x="429" y="12178"/>
                  </a:cubicBezTo>
                  <a:cubicBezTo>
                    <a:pt x="539" y="12178"/>
                    <a:pt x="649" y="12123"/>
                    <a:pt x="726" y="12035"/>
                  </a:cubicBezTo>
                  <a:lnTo>
                    <a:pt x="9942" y="620"/>
                  </a:lnTo>
                  <a:cubicBezTo>
                    <a:pt x="10074" y="455"/>
                    <a:pt x="10041" y="213"/>
                    <a:pt x="9887" y="81"/>
                  </a:cubicBezTo>
                  <a:cubicBezTo>
                    <a:pt x="9818" y="26"/>
                    <a:pt x="9735" y="0"/>
                    <a:pt x="9653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8"/>
            <p:cNvSpPr/>
            <p:nvPr/>
          </p:nvSpPr>
          <p:spPr>
            <a:xfrm>
              <a:off x="6171874" y="3467495"/>
              <a:ext cx="2113997" cy="91859"/>
            </a:xfrm>
            <a:custGeom>
              <a:avLst/>
              <a:gdLst/>
              <a:ahLst/>
              <a:cxnLst/>
              <a:rect l="l" t="t" r="r" b="b"/>
              <a:pathLst>
                <a:path w="27153" h="1442" extrusionOk="0">
                  <a:moveTo>
                    <a:pt x="13571" y="1"/>
                  </a:moveTo>
                  <a:cubicBezTo>
                    <a:pt x="6082" y="1"/>
                    <a:pt x="1" y="320"/>
                    <a:pt x="1" y="716"/>
                  </a:cubicBezTo>
                  <a:cubicBezTo>
                    <a:pt x="1" y="1111"/>
                    <a:pt x="6082" y="1441"/>
                    <a:pt x="13571" y="1441"/>
                  </a:cubicBezTo>
                  <a:cubicBezTo>
                    <a:pt x="21071" y="1441"/>
                    <a:pt x="27153" y="1111"/>
                    <a:pt x="27153" y="716"/>
                  </a:cubicBezTo>
                  <a:cubicBezTo>
                    <a:pt x="27153" y="320"/>
                    <a:pt x="21071" y="1"/>
                    <a:pt x="13571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8"/>
            <p:cNvSpPr/>
            <p:nvPr/>
          </p:nvSpPr>
          <p:spPr>
            <a:xfrm>
              <a:off x="6511288" y="2098415"/>
              <a:ext cx="1392409" cy="1409766"/>
            </a:xfrm>
            <a:custGeom>
              <a:avLst/>
              <a:gdLst/>
              <a:ahLst/>
              <a:cxnLst/>
              <a:rect l="l" t="t" r="r" b="b"/>
              <a:pathLst>
                <a:path w="21852" h="22127" extrusionOk="0">
                  <a:moveTo>
                    <a:pt x="7390" y="0"/>
                  </a:moveTo>
                  <a:cubicBezTo>
                    <a:pt x="3090" y="1826"/>
                    <a:pt x="0" y="6918"/>
                    <a:pt x="0" y="12911"/>
                  </a:cubicBezTo>
                  <a:cubicBezTo>
                    <a:pt x="0" y="15506"/>
                    <a:pt x="572" y="17926"/>
                    <a:pt x="1584" y="19993"/>
                  </a:cubicBezTo>
                  <a:cubicBezTo>
                    <a:pt x="2222" y="21302"/>
                    <a:pt x="3563" y="22127"/>
                    <a:pt x="5026" y="22127"/>
                  </a:cubicBezTo>
                  <a:lnTo>
                    <a:pt x="16826" y="22127"/>
                  </a:lnTo>
                  <a:cubicBezTo>
                    <a:pt x="18288" y="22127"/>
                    <a:pt x="19630" y="21302"/>
                    <a:pt x="20268" y="19993"/>
                  </a:cubicBezTo>
                  <a:cubicBezTo>
                    <a:pt x="21269" y="17926"/>
                    <a:pt x="21852" y="15506"/>
                    <a:pt x="21852" y="12911"/>
                  </a:cubicBezTo>
                  <a:cubicBezTo>
                    <a:pt x="21852" y="6918"/>
                    <a:pt x="18761" y="1826"/>
                    <a:pt x="14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8"/>
            <p:cNvSpPr/>
            <p:nvPr/>
          </p:nvSpPr>
          <p:spPr>
            <a:xfrm>
              <a:off x="7006714" y="2543155"/>
              <a:ext cx="393152" cy="645408"/>
            </a:xfrm>
            <a:custGeom>
              <a:avLst/>
              <a:gdLst/>
              <a:ahLst/>
              <a:cxnLst/>
              <a:rect l="l" t="t" r="r" b="b"/>
              <a:pathLst>
                <a:path w="6170" h="10130" extrusionOk="0">
                  <a:moveTo>
                    <a:pt x="2925" y="1"/>
                  </a:moveTo>
                  <a:cubicBezTo>
                    <a:pt x="2618" y="1"/>
                    <a:pt x="2376" y="254"/>
                    <a:pt x="2376" y="551"/>
                  </a:cubicBezTo>
                  <a:lnTo>
                    <a:pt x="2376" y="562"/>
                  </a:lnTo>
                  <a:cubicBezTo>
                    <a:pt x="2376" y="804"/>
                    <a:pt x="2200" y="1024"/>
                    <a:pt x="1958" y="1090"/>
                  </a:cubicBezTo>
                  <a:cubicBezTo>
                    <a:pt x="1826" y="1123"/>
                    <a:pt x="1705" y="1167"/>
                    <a:pt x="1584" y="1221"/>
                  </a:cubicBezTo>
                  <a:cubicBezTo>
                    <a:pt x="1166" y="1419"/>
                    <a:pt x="836" y="1694"/>
                    <a:pt x="605" y="2046"/>
                  </a:cubicBezTo>
                  <a:cubicBezTo>
                    <a:pt x="374" y="2409"/>
                    <a:pt x="264" y="2827"/>
                    <a:pt x="264" y="3311"/>
                  </a:cubicBezTo>
                  <a:cubicBezTo>
                    <a:pt x="264" y="4345"/>
                    <a:pt x="825" y="5037"/>
                    <a:pt x="1969" y="5378"/>
                  </a:cubicBezTo>
                  <a:lnTo>
                    <a:pt x="3937" y="5983"/>
                  </a:lnTo>
                  <a:cubicBezTo>
                    <a:pt x="4190" y="6071"/>
                    <a:pt x="4377" y="6170"/>
                    <a:pt x="4498" y="6302"/>
                  </a:cubicBezTo>
                  <a:cubicBezTo>
                    <a:pt x="4619" y="6423"/>
                    <a:pt x="4674" y="6588"/>
                    <a:pt x="4674" y="6786"/>
                  </a:cubicBezTo>
                  <a:cubicBezTo>
                    <a:pt x="4674" y="7072"/>
                    <a:pt x="4542" y="7314"/>
                    <a:pt x="4267" y="7501"/>
                  </a:cubicBezTo>
                  <a:cubicBezTo>
                    <a:pt x="3992" y="7699"/>
                    <a:pt x="3640" y="7798"/>
                    <a:pt x="3222" y="7798"/>
                  </a:cubicBezTo>
                  <a:cubicBezTo>
                    <a:pt x="2782" y="7798"/>
                    <a:pt x="2398" y="7666"/>
                    <a:pt x="2079" y="7413"/>
                  </a:cubicBezTo>
                  <a:cubicBezTo>
                    <a:pt x="1859" y="7226"/>
                    <a:pt x="1694" y="7006"/>
                    <a:pt x="1584" y="6753"/>
                  </a:cubicBezTo>
                  <a:cubicBezTo>
                    <a:pt x="1496" y="6557"/>
                    <a:pt x="1294" y="6440"/>
                    <a:pt x="1080" y="6440"/>
                  </a:cubicBezTo>
                  <a:cubicBezTo>
                    <a:pt x="1054" y="6440"/>
                    <a:pt x="1027" y="6442"/>
                    <a:pt x="1001" y="6445"/>
                  </a:cubicBezTo>
                  <a:lnTo>
                    <a:pt x="550" y="6511"/>
                  </a:lnTo>
                  <a:cubicBezTo>
                    <a:pt x="220" y="6566"/>
                    <a:pt x="0" y="6907"/>
                    <a:pt x="110" y="7215"/>
                  </a:cubicBezTo>
                  <a:cubicBezTo>
                    <a:pt x="209" y="7501"/>
                    <a:pt x="341" y="7754"/>
                    <a:pt x="506" y="7985"/>
                  </a:cubicBezTo>
                  <a:cubicBezTo>
                    <a:pt x="792" y="8370"/>
                    <a:pt x="1155" y="8667"/>
                    <a:pt x="1606" y="8875"/>
                  </a:cubicBezTo>
                  <a:cubicBezTo>
                    <a:pt x="1727" y="8930"/>
                    <a:pt x="1848" y="8985"/>
                    <a:pt x="1980" y="9018"/>
                  </a:cubicBezTo>
                  <a:cubicBezTo>
                    <a:pt x="2211" y="9095"/>
                    <a:pt x="2376" y="9304"/>
                    <a:pt x="2376" y="9546"/>
                  </a:cubicBezTo>
                  <a:lnTo>
                    <a:pt x="2376" y="9590"/>
                  </a:lnTo>
                  <a:cubicBezTo>
                    <a:pt x="2376" y="9887"/>
                    <a:pt x="2618" y="10129"/>
                    <a:pt x="2925" y="10129"/>
                  </a:cubicBezTo>
                  <a:lnTo>
                    <a:pt x="3332" y="10129"/>
                  </a:lnTo>
                  <a:cubicBezTo>
                    <a:pt x="3640" y="10129"/>
                    <a:pt x="3882" y="9887"/>
                    <a:pt x="3882" y="9590"/>
                  </a:cubicBezTo>
                  <a:lnTo>
                    <a:pt x="3882" y="9568"/>
                  </a:lnTo>
                  <a:cubicBezTo>
                    <a:pt x="3882" y="9315"/>
                    <a:pt x="4047" y="9106"/>
                    <a:pt x="4289" y="9040"/>
                  </a:cubicBezTo>
                  <a:cubicBezTo>
                    <a:pt x="4443" y="8996"/>
                    <a:pt x="4586" y="8941"/>
                    <a:pt x="4729" y="8875"/>
                  </a:cubicBezTo>
                  <a:cubicBezTo>
                    <a:pt x="5180" y="8667"/>
                    <a:pt x="5532" y="8370"/>
                    <a:pt x="5785" y="7985"/>
                  </a:cubicBezTo>
                  <a:cubicBezTo>
                    <a:pt x="6038" y="7611"/>
                    <a:pt x="6170" y="7171"/>
                    <a:pt x="6170" y="6676"/>
                  </a:cubicBezTo>
                  <a:cubicBezTo>
                    <a:pt x="6170" y="6104"/>
                    <a:pt x="6016" y="5642"/>
                    <a:pt x="5708" y="5301"/>
                  </a:cubicBezTo>
                  <a:lnTo>
                    <a:pt x="5697" y="5301"/>
                  </a:lnTo>
                  <a:cubicBezTo>
                    <a:pt x="5389" y="4961"/>
                    <a:pt x="4883" y="4686"/>
                    <a:pt x="4179" y="4477"/>
                  </a:cubicBezTo>
                  <a:lnTo>
                    <a:pt x="2771" y="4081"/>
                  </a:lnTo>
                  <a:cubicBezTo>
                    <a:pt x="2420" y="3982"/>
                    <a:pt x="2156" y="3872"/>
                    <a:pt x="1991" y="3729"/>
                  </a:cubicBezTo>
                  <a:cubicBezTo>
                    <a:pt x="1837" y="3586"/>
                    <a:pt x="1749" y="3421"/>
                    <a:pt x="1749" y="3234"/>
                  </a:cubicBezTo>
                  <a:cubicBezTo>
                    <a:pt x="1749" y="3058"/>
                    <a:pt x="1815" y="2904"/>
                    <a:pt x="1925" y="2772"/>
                  </a:cubicBezTo>
                  <a:cubicBezTo>
                    <a:pt x="2046" y="2629"/>
                    <a:pt x="2200" y="2519"/>
                    <a:pt x="2398" y="2442"/>
                  </a:cubicBezTo>
                  <a:cubicBezTo>
                    <a:pt x="2571" y="2375"/>
                    <a:pt x="2761" y="2341"/>
                    <a:pt x="2968" y="2341"/>
                  </a:cubicBezTo>
                  <a:cubicBezTo>
                    <a:pt x="2997" y="2341"/>
                    <a:pt x="3027" y="2342"/>
                    <a:pt x="3057" y="2343"/>
                  </a:cubicBezTo>
                  <a:cubicBezTo>
                    <a:pt x="3310" y="2343"/>
                    <a:pt x="3541" y="2398"/>
                    <a:pt x="3750" y="2508"/>
                  </a:cubicBezTo>
                  <a:cubicBezTo>
                    <a:pt x="3959" y="2607"/>
                    <a:pt x="4135" y="2739"/>
                    <a:pt x="4278" y="2926"/>
                  </a:cubicBezTo>
                  <a:cubicBezTo>
                    <a:pt x="4333" y="2992"/>
                    <a:pt x="4388" y="3069"/>
                    <a:pt x="4421" y="3157"/>
                  </a:cubicBezTo>
                  <a:cubicBezTo>
                    <a:pt x="4526" y="3349"/>
                    <a:pt x="4715" y="3473"/>
                    <a:pt x="4922" y="3473"/>
                  </a:cubicBezTo>
                  <a:cubicBezTo>
                    <a:pt x="4953" y="3473"/>
                    <a:pt x="4984" y="3471"/>
                    <a:pt x="5015" y="3465"/>
                  </a:cubicBezTo>
                  <a:lnTo>
                    <a:pt x="5477" y="3377"/>
                  </a:lnTo>
                  <a:cubicBezTo>
                    <a:pt x="5829" y="3322"/>
                    <a:pt x="6038" y="2948"/>
                    <a:pt x="5884" y="2618"/>
                  </a:cubicBezTo>
                  <a:cubicBezTo>
                    <a:pt x="5785" y="2398"/>
                    <a:pt x="5653" y="2200"/>
                    <a:pt x="5510" y="2013"/>
                  </a:cubicBezTo>
                  <a:cubicBezTo>
                    <a:pt x="5235" y="1672"/>
                    <a:pt x="4894" y="1408"/>
                    <a:pt x="4487" y="1221"/>
                  </a:cubicBezTo>
                  <a:cubicBezTo>
                    <a:pt x="4410" y="1188"/>
                    <a:pt x="4333" y="1167"/>
                    <a:pt x="4256" y="1134"/>
                  </a:cubicBezTo>
                  <a:cubicBezTo>
                    <a:pt x="4036" y="1057"/>
                    <a:pt x="3882" y="859"/>
                    <a:pt x="3882" y="617"/>
                  </a:cubicBezTo>
                  <a:lnTo>
                    <a:pt x="3882" y="551"/>
                  </a:lnTo>
                  <a:cubicBezTo>
                    <a:pt x="3882" y="254"/>
                    <a:pt x="3629" y="1"/>
                    <a:pt x="3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8"/>
            <p:cNvSpPr/>
            <p:nvPr/>
          </p:nvSpPr>
          <p:spPr>
            <a:xfrm>
              <a:off x="6554044" y="2208321"/>
              <a:ext cx="395255" cy="961422"/>
            </a:xfrm>
            <a:custGeom>
              <a:avLst/>
              <a:gdLst/>
              <a:ahLst/>
              <a:cxnLst/>
              <a:rect l="l" t="t" r="r" b="b"/>
              <a:pathLst>
                <a:path w="6203" h="15090" extrusionOk="0">
                  <a:moveTo>
                    <a:pt x="5322" y="1"/>
                  </a:moveTo>
                  <a:cubicBezTo>
                    <a:pt x="5153" y="1"/>
                    <a:pt x="4983" y="55"/>
                    <a:pt x="4839" y="167"/>
                  </a:cubicBezTo>
                  <a:cubicBezTo>
                    <a:pt x="3739" y="1036"/>
                    <a:pt x="2771" y="2157"/>
                    <a:pt x="1991" y="3510"/>
                  </a:cubicBezTo>
                  <a:cubicBezTo>
                    <a:pt x="693" y="5742"/>
                    <a:pt x="0" y="8404"/>
                    <a:pt x="0" y="11186"/>
                  </a:cubicBezTo>
                  <a:cubicBezTo>
                    <a:pt x="0" y="12297"/>
                    <a:pt x="110" y="13396"/>
                    <a:pt x="330" y="14474"/>
                  </a:cubicBezTo>
                  <a:cubicBezTo>
                    <a:pt x="407" y="14837"/>
                    <a:pt x="737" y="15090"/>
                    <a:pt x="1089" y="15090"/>
                  </a:cubicBezTo>
                  <a:cubicBezTo>
                    <a:pt x="1144" y="15090"/>
                    <a:pt x="1199" y="15079"/>
                    <a:pt x="1254" y="15068"/>
                  </a:cubicBezTo>
                  <a:cubicBezTo>
                    <a:pt x="1672" y="14980"/>
                    <a:pt x="1936" y="14573"/>
                    <a:pt x="1848" y="14155"/>
                  </a:cubicBezTo>
                  <a:cubicBezTo>
                    <a:pt x="1650" y="13187"/>
                    <a:pt x="1551" y="12187"/>
                    <a:pt x="1551" y="11186"/>
                  </a:cubicBezTo>
                  <a:cubicBezTo>
                    <a:pt x="1551" y="8679"/>
                    <a:pt x="2166" y="6292"/>
                    <a:pt x="3332" y="4291"/>
                  </a:cubicBezTo>
                  <a:cubicBezTo>
                    <a:pt x="4014" y="3114"/>
                    <a:pt x="4850" y="2135"/>
                    <a:pt x="5807" y="1388"/>
                  </a:cubicBezTo>
                  <a:cubicBezTo>
                    <a:pt x="6136" y="1124"/>
                    <a:pt x="6202" y="640"/>
                    <a:pt x="5939" y="299"/>
                  </a:cubicBezTo>
                  <a:cubicBezTo>
                    <a:pt x="5780" y="102"/>
                    <a:pt x="5552" y="1"/>
                    <a:pt x="5322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8"/>
            <p:cNvSpPr/>
            <p:nvPr/>
          </p:nvSpPr>
          <p:spPr>
            <a:xfrm>
              <a:off x="6858819" y="1644393"/>
              <a:ext cx="697288" cy="454079"/>
            </a:xfrm>
            <a:custGeom>
              <a:avLst/>
              <a:gdLst/>
              <a:ahLst/>
              <a:cxnLst/>
              <a:rect l="l" t="t" r="r" b="b"/>
              <a:pathLst>
                <a:path w="10943" h="7127" extrusionOk="0">
                  <a:moveTo>
                    <a:pt x="1826" y="0"/>
                  </a:moveTo>
                  <a:cubicBezTo>
                    <a:pt x="914" y="0"/>
                    <a:pt x="914" y="407"/>
                    <a:pt x="1" y="407"/>
                  </a:cubicBezTo>
                  <a:lnTo>
                    <a:pt x="1936" y="7126"/>
                  </a:lnTo>
                  <a:lnTo>
                    <a:pt x="8996" y="7126"/>
                  </a:lnTo>
                  <a:lnTo>
                    <a:pt x="10943" y="407"/>
                  </a:lnTo>
                  <a:cubicBezTo>
                    <a:pt x="10030" y="407"/>
                    <a:pt x="10030" y="0"/>
                    <a:pt x="9117" y="0"/>
                  </a:cubicBezTo>
                  <a:cubicBezTo>
                    <a:pt x="8205" y="0"/>
                    <a:pt x="8205" y="407"/>
                    <a:pt x="7292" y="407"/>
                  </a:cubicBezTo>
                  <a:cubicBezTo>
                    <a:pt x="6379" y="407"/>
                    <a:pt x="6379" y="0"/>
                    <a:pt x="5466" y="0"/>
                  </a:cubicBezTo>
                  <a:cubicBezTo>
                    <a:pt x="4565" y="0"/>
                    <a:pt x="4565" y="407"/>
                    <a:pt x="3652" y="407"/>
                  </a:cubicBezTo>
                  <a:cubicBezTo>
                    <a:pt x="2739" y="407"/>
                    <a:pt x="2739" y="0"/>
                    <a:pt x="1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8"/>
            <p:cNvSpPr/>
            <p:nvPr/>
          </p:nvSpPr>
          <p:spPr>
            <a:xfrm>
              <a:off x="6678745" y="3408237"/>
              <a:ext cx="1057497" cy="99965"/>
            </a:xfrm>
            <a:custGeom>
              <a:avLst/>
              <a:gdLst/>
              <a:ahLst/>
              <a:cxnLst/>
              <a:rect l="l" t="t" r="r" b="b"/>
              <a:pathLst>
                <a:path w="16596" h="1569" extrusionOk="0">
                  <a:moveTo>
                    <a:pt x="599" y="1"/>
                  </a:moveTo>
                  <a:cubicBezTo>
                    <a:pt x="448" y="1"/>
                    <a:pt x="299" y="67"/>
                    <a:pt x="198" y="194"/>
                  </a:cubicBezTo>
                  <a:cubicBezTo>
                    <a:pt x="1" y="425"/>
                    <a:pt x="56" y="788"/>
                    <a:pt x="308" y="953"/>
                  </a:cubicBezTo>
                  <a:cubicBezTo>
                    <a:pt x="924" y="1349"/>
                    <a:pt x="1639" y="1569"/>
                    <a:pt x="2398" y="1569"/>
                  </a:cubicBezTo>
                  <a:lnTo>
                    <a:pt x="14198" y="1569"/>
                  </a:lnTo>
                  <a:cubicBezTo>
                    <a:pt x="14957" y="1569"/>
                    <a:pt x="15671" y="1349"/>
                    <a:pt x="16287" y="953"/>
                  </a:cubicBezTo>
                  <a:cubicBezTo>
                    <a:pt x="16540" y="788"/>
                    <a:pt x="16595" y="425"/>
                    <a:pt x="16397" y="194"/>
                  </a:cubicBezTo>
                  <a:cubicBezTo>
                    <a:pt x="16290" y="67"/>
                    <a:pt x="16142" y="1"/>
                    <a:pt x="15993" y="1"/>
                  </a:cubicBezTo>
                  <a:cubicBezTo>
                    <a:pt x="15898" y="1"/>
                    <a:pt x="15802" y="28"/>
                    <a:pt x="15715" y="84"/>
                  </a:cubicBezTo>
                  <a:cubicBezTo>
                    <a:pt x="15265" y="370"/>
                    <a:pt x="14748" y="535"/>
                    <a:pt x="14198" y="535"/>
                  </a:cubicBezTo>
                  <a:lnTo>
                    <a:pt x="2398" y="535"/>
                  </a:lnTo>
                  <a:cubicBezTo>
                    <a:pt x="1848" y="535"/>
                    <a:pt x="1320" y="370"/>
                    <a:pt x="880" y="84"/>
                  </a:cubicBezTo>
                  <a:cubicBezTo>
                    <a:pt x="794" y="28"/>
                    <a:pt x="696" y="1"/>
                    <a:pt x="599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8"/>
            <p:cNvSpPr/>
            <p:nvPr/>
          </p:nvSpPr>
          <p:spPr>
            <a:xfrm>
              <a:off x="7255478" y="1666119"/>
              <a:ext cx="96026" cy="327482"/>
            </a:xfrm>
            <a:custGeom>
              <a:avLst/>
              <a:gdLst/>
              <a:ahLst/>
              <a:cxnLst/>
              <a:rect l="l" t="t" r="r" b="b"/>
              <a:pathLst>
                <a:path w="1507" h="5140" extrusionOk="0">
                  <a:moveTo>
                    <a:pt x="506" y="0"/>
                  </a:moveTo>
                  <a:lnTo>
                    <a:pt x="22" y="4586"/>
                  </a:lnTo>
                  <a:cubicBezTo>
                    <a:pt x="0" y="4861"/>
                    <a:pt x="198" y="5103"/>
                    <a:pt x="473" y="5136"/>
                  </a:cubicBezTo>
                  <a:cubicBezTo>
                    <a:pt x="493" y="5138"/>
                    <a:pt x="513" y="5139"/>
                    <a:pt x="533" y="5139"/>
                  </a:cubicBezTo>
                  <a:cubicBezTo>
                    <a:pt x="782" y="5139"/>
                    <a:pt x="992" y="4951"/>
                    <a:pt x="1023" y="4696"/>
                  </a:cubicBezTo>
                  <a:lnTo>
                    <a:pt x="1507" y="33"/>
                  </a:lnTo>
                  <a:lnTo>
                    <a:pt x="1507" y="33"/>
                  </a:lnTo>
                  <a:cubicBezTo>
                    <a:pt x="1386" y="55"/>
                    <a:pt x="1243" y="77"/>
                    <a:pt x="1067" y="77"/>
                  </a:cubicBezTo>
                  <a:lnTo>
                    <a:pt x="1067" y="66"/>
                  </a:lnTo>
                  <a:cubicBezTo>
                    <a:pt x="825" y="66"/>
                    <a:pt x="660" y="44"/>
                    <a:pt x="506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8"/>
            <p:cNvSpPr/>
            <p:nvPr/>
          </p:nvSpPr>
          <p:spPr>
            <a:xfrm>
              <a:off x="7063425" y="1666119"/>
              <a:ext cx="96090" cy="327482"/>
            </a:xfrm>
            <a:custGeom>
              <a:avLst/>
              <a:gdLst/>
              <a:ahLst/>
              <a:cxnLst/>
              <a:rect l="l" t="t" r="r" b="b"/>
              <a:pathLst>
                <a:path w="1508" h="5140" extrusionOk="0">
                  <a:moveTo>
                    <a:pt x="1002" y="0"/>
                  </a:moveTo>
                  <a:cubicBezTo>
                    <a:pt x="848" y="44"/>
                    <a:pt x="672" y="66"/>
                    <a:pt x="441" y="66"/>
                  </a:cubicBezTo>
                  <a:cubicBezTo>
                    <a:pt x="265" y="66"/>
                    <a:pt x="122" y="55"/>
                    <a:pt x="1" y="22"/>
                  </a:cubicBezTo>
                  <a:lnTo>
                    <a:pt x="1" y="33"/>
                  </a:lnTo>
                  <a:lnTo>
                    <a:pt x="485" y="4696"/>
                  </a:lnTo>
                  <a:cubicBezTo>
                    <a:pt x="516" y="4941"/>
                    <a:pt x="727" y="5139"/>
                    <a:pt x="977" y="5139"/>
                  </a:cubicBezTo>
                  <a:cubicBezTo>
                    <a:pt x="996" y="5139"/>
                    <a:pt x="1015" y="5138"/>
                    <a:pt x="1035" y="5136"/>
                  </a:cubicBezTo>
                  <a:cubicBezTo>
                    <a:pt x="1310" y="5103"/>
                    <a:pt x="1508" y="4861"/>
                    <a:pt x="1486" y="4586"/>
                  </a:cubicBezTo>
                  <a:lnTo>
                    <a:pt x="1002" y="0"/>
                  </a:ln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8"/>
            <p:cNvSpPr/>
            <p:nvPr/>
          </p:nvSpPr>
          <p:spPr>
            <a:xfrm>
              <a:off x="6958350" y="1673128"/>
              <a:ext cx="497589" cy="59571"/>
            </a:xfrm>
            <a:custGeom>
              <a:avLst/>
              <a:gdLst/>
              <a:ahLst/>
              <a:cxnLst/>
              <a:rect l="l" t="t" r="r" b="b"/>
              <a:pathLst>
                <a:path w="7809" h="935" extrusionOk="0">
                  <a:moveTo>
                    <a:pt x="264" y="0"/>
                  </a:moveTo>
                  <a:cubicBezTo>
                    <a:pt x="121" y="0"/>
                    <a:pt x="0" y="121"/>
                    <a:pt x="0" y="264"/>
                  </a:cubicBezTo>
                  <a:cubicBezTo>
                    <a:pt x="0" y="407"/>
                    <a:pt x="121" y="517"/>
                    <a:pt x="264" y="517"/>
                  </a:cubicBezTo>
                  <a:cubicBezTo>
                    <a:pt x="660" y="517"/>
                    <a:pt x="847" y="605"/>
                    <a:pt x="1067" y="704"/>
                  </a:cubicBezTo>
                  <a:cubicBezTo>
                    <a:pt x="1309" y="814"/>
                    <a:pt x="1573" y="935"/>
                    <a:pt x="2090" y="935"/>
                  </a:cubicBezTo>
                  <a:cubicBezTo>
                    <a:pt x="2596" y="935"/>
                    <a:pt x="2871" y="814"/>
                    <a:pt x="3102" y="704"/>
                  </a:cubicBezTo>
                  <a:cubicBezTo>
                    <a:pt x="3322" y="605"/>
                    <a:pt x="3508" y="517"/>
                    <a:pt x="3904" y="517"/>
                  </a:cubicBezTo>
                  <a:cubicBezTo>
                    <a:pt x="4311" y="517"/>
                    <a:pt x="4498" y="605"/>
                    <a:pt x="4718" y="704"/>
                  </a:cubicBezTo>
                  <a:cubicBezTo>
                    <a:pt x="4949" y="814"/>
                    <a:pt x="5224" y="935"/>
                    <a:pt x="5730" y="935"/>
                  </a:cubicBezTo>
                  <a:cubicBezTo>
                    <a:pt x="6247" y="935"/>
                    <a:pt x="6511" y="814"/>
                    <a:pt x="6753" y="704"/>
                  </a:cubicBezTo>
                  <a:cubicBezTo>
                    <a:pt x="6973" y="605"/>
                    <a:pt x="7160" y="517"/>
                    <a:pt x="7555" y="517"/>
                  </a:cubicBezTo>
                  <a:cubicBezTo>
                    <a:pt x="7698" y="517"/>
                    <a:pt x="7808" y="407"/>
                    <a:pt x="7808" y="264"/>
                  </a:cubicBezTo>
                  <a:cubicBezTo>
                    <a:pt x="7808" y="121"/>
                    <a:pt x="7698" y="0"/>
                    <a:pt x="7555" y="0"/>
                  </a:cubicBezTo>
                  <a:cubicBezTo>
                    <a:pt x="7039" y="0"/>
                    <a:pt x="6775" y="121"/>
                    <a:pt x="6533" y="231"/>
                  </a:cubicBezTo>
                  <a:cubicBezTo>
                    <a:pt x="6324" y="330"/>
                    <a:pt x="6137" y="418"/>
                    <a:pt x="5730" y="418"/>
                  </a:cubicBezTo>
                  <a:cubicBezTo>
                    <a:pt x="5334" y="418"/>
                    <a:pt x="5147" y="330"/>
                    <a:pt x="4927" y="231"/>
                  </a:cubicBezTo>
                  <a:cubicBezTo>
                    <a:pt x="4685" y="121"/>
                    <a:pt x="4421" y="0"/>
                    <a:pt x="3904" y="0"/>
                  </a:cubicBezTo>
                  <a:cubicBezTo>
                    <a:pt x="3399" y="0"/>
                    <a:pt x="3124" y="121"/>
                    <a:pt x="2893" y="231"/>
                  </a:cubicBezTo>
                  <a:cubicBezTo>
                    <a:pt x="2673" y="330"/>
                    <a:pt x="2486" y="418"/>
                    <a:pt x="2090" y="418"/>
                  </a:cubicBezTo>
                  <a:cubicBezTo>
                    <a:pt x="1683" y="418"/>
                    <a:pt x="1496" y="330"/>
                    <a:pt x="1276" y="231"/>
                  </a:cubicBezTo>
                  <a:cubicBezTo>
                    <a:pt x="1045" y="121"/>
                    <a:pt x="770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8"/>
            <p:cNvSpPr/>
            <p:nvPr/>
          </p:nvSpPr>
          <p:spPr>
            <a:xfrm>
              <a:off x="6909285" y="2098415"/>
              <a:ext cx="597120" cy="52627"/>
            </a:xfrm>
            <a:custGeom>
              <a:avLst/>
              <a:gdLst/>
              <a:ahLst/>
              <a:cxnLst/>
              <a:rect l="l" t="t" r="r" b="b"/>
              <a:pathLst>
                <a:path w="9371" h="826" extrusionOk="0">
                  <a:moveTo>
                    <a:pt x="1144" y="0"/>
                  </a:moveTo>
                  <a:cubicBezTo>
                    <a:pt x="759" y="165"/>
                    <a:pt x="374" y="363"/>
                    <a:pt x="1" y="583"/>
                  </a:cubicBezTo>
                  <a:cubicBezTo>
                    <a:pt x="89" y="726"/>
                    <a:pt x="254" y="825"/>
                    <a:pt x="440" y="825"/>
                  </a:cubicBezTo>
                  <a:lnTo>
                    <a:pt x="506" y="825"/>
                  </a:lnTo>
                  <a:lnTo>
                    <a:pt x="4685" y="308"/>
                  </a:lnTo>
                  <a:lnTo>
                    <a:pt x="8864" y="825"/>
                  </a:lnTo>
                  <a:lnTo>
                    <a:pt x="8930" y="825"/>
                  </a:lnTo>
                  <a:cubicBezTo>
                    <a:pt x="9117" y="825"/>
                    <a:pt x="9271" y="737"/>
                    <a:pt x="9370" y="583"/>
                  </a:cubicBezTo>
                  <a:cubicBezTo>
                    <a:pt x="8996" y="363"/>
                    <a:pt x="8611" y="165"/>
                    <a:pt x="8215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8"/>
            <p:cNvSpPr/>
            <p:nvPr/>
          </p:nvSpPr>
          <p:spPr>
            <a:xfrm>
              <a:off x="6902276" y="2003610"/>
              <a:ext cx="611139" cy="132713"/>
            </a:xfrm>
            <a:custGeom>
              <a:avLst/>
              <a:gdLst/>
              <a:ahLst/>
              <a:cxnLst/>
              <a:rect l="l" t="t" r="r" b="b"/>
              <a:pathLst>
                <a:path w="9591" h="2083" extrusionOk="0">
                  <a:moveTo>
                    <a:pt x="9036" y="0"/>
                  </a:moveTo>
                  <a:cubicBezTo>
                    <a:pt x="9016" y="0"/>
                    <a:pt x="8995" y="1"/>
                    <a:pt x="8974" y="4"/>
                  </a:cubicBezTo>
                  <a:lnTo>
                    <a:pt x="484" y="1059"/>
                  </a:lnTo>
                  <a:cubicBezTo>
                    <a:pt x="199" y="1092"/>
                    <a:pt x="1" y="1345"/>
                    <a:pt x="34" y="1631"/>
                  </a:cubicBezTo>
                  <a:cubicBezTo>
                    <a:pt x="67" y="1895"/>
                    <a:pt x="298" y="2082"/>
                    <a:pt x="550" y="2082"/>
                  </a:cubicBezTo>
                  <a:lnTo>
                    <a:pt x="616" y="2082"/>
                  </a:lnTo>
                  <a:lnTo>
                    <a:pt x="9106" y="1026"/>
                  </a:lnTo>
                  <a:cubicBezTo>
                    <a:pt x="9392" y="993"/>
                    <a:pt x="9590" y="741"/>
                    <a:pt x="9557" y="455"/>
                  </a:cubicBezTo>
                  <a:cubicBezTo>
                    <a:pt x="9516" y="190"/>
                    <a:pt x="9296" y="0"/>
                    <a:pt x="9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8"/>
            <p:cNvSpPr/>
            <p:nvPr/>
          </p:nvSpPr>
          <p:spPr>
            <a:xfrm>
              <a:off x="7099172" y="2051777"/>
              <a:ext cx="132538" cy="572903"/>
            </a:xfrm>
            <a:custGeom>
              <a:avLst/>
              <a:gdLst/>
              <a:ahLst/>
              <a:cxnLst/>
              <a:rect l="l" t="t" r="r" b="b"/>
              <a:pathLst>
                <a:path w="2080" h="8992" extrusionOk="0">
                  <a:moveTo>
                    <a:pt x="1492" y="1"/>
                  </a:moveTo>
                  <a:cubicBezTo>
                    <a:pt x="1316" y="1"/>
                    <a:pt x="1147" y="89"/>
                    <a:pt x="1046" y="248"/>
                  </a:cubicBezTo>
                  <a:cubicBezTo>
                    <a:pt x="1002" y="325"/>
                    <a:pt x="1" y="2041"/>
                    <a:pt x="408" y="4284"/>
                  </a:cubicBezTo>
                  <a:cubicBezTo>
                    <a:pt x="848" y="6671"/>
                    <a:pt x="276" y="8276"/>
                    <a:pt x="265" y="8287"/>
                  </a:cubicBezTo>
                  <a:cubicBezTo>
                    <a:pt x="166" y="8551"/>
                    <a:pt x="298" y="8859"/>
                    <a:pt x="573" y="8958"/>
                  </a:cubicBezTo>
                  <a:cubicBezTo>
                    <a:pt x="628" y="8980"/>
                    <a:pt x="694" y="8991"/>
                    <a:pt x="749" y="8991"/>
                  </a:cubicBezTo>
                  <a:cubicBezTo>
                    <a:pt x="958" y="8991"/>
                    <a:pt x="1156" y="8859"/>
                    <a:pt x="1233" y="8650"/>
                  </a:cubicBezTo>
                  <a:cubicBezTo>
                    <a:pt x="1265" y="8573"/>
                    <a:pt x="1914" y="6792"/>
                    <a:pt x="1430" y="4097"/>
                  </a:cubicBezTo>
                  <a:cubicBezTo>
                    <a:pt x="1090" y="2250"/>
                    <a:pt x="1936" y="798"/>
                    <a:pt x="1936" y="776"/>
                  </a:cubicBezTo>
                  <a:cubicBezTo>
                    <a:pt x="2079" y="534"/>
                    <a:pt x="2002" y="215"/>
                    <a:pt x="1760" y="73"/>
                  </a:cubicBezTo>
                  <a:cubicBezTo>
                    <a:pt x="1675" y="24"/>
                    <a:pt x="1582" y="1"/>
                    <a:pt x="1492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8"/>
            <p:cNvSpPr/>
            <p:nvPr/>
          </p:nvSpPr>
          <p:spPr>
            <a:xfrm>
              <a:off x="7160853" y="2052159"/>
              <a:ext cx="136042" cy="487719"/>
            </a:xfrm>
            <a:custGeom>
              <a:avLst/>
              <a:gdLst/>
              <a:ahLst/>
              <a:cxnLst/>
              <a:rect l="l" t="t" r="r" b="b"/>
              <a:pathLst>
                <a:path w="2135" h="7655" extrusionOk="0">
                  <a:moveTo>
                    <a:pt x="517" y="1"/>
                  </a:moveTo>
                  <a:cubicBezTo>
                    <a:pt x="232" y="1"/>
                    <a:pt x="1" y="231"/>
                    <a:pt x="12" y="517"/>
                  </a:cubicBezTo>
                  <a:cubicBezTo>
                    <a:pt x="12" y="594"/>
                    <a:pt x="45" y="2420"/>
                    <a:pt x="594" y="4091"/>
                  </a:cubicBezTo>
                  <a:cubicBezTo>
                    <a:pt x="1078" y="5576"/>
                    <a:pt x="990" y="7083"/>
                    <a:pt x="990" y="7094"/>
                  </a:cubicBezTo>
                  <a:cubicBezTo>
                    <a:pt x="968" y="7380"/>
                    <a:pt x="1188" y="7633"/>
                    <a:pt x="1474" y="7644"/>
                  </a:cubicBezTo>
                  <a:lnTo>
                    <a:pt x="1507" y="7644"/>
                  </a:lnTo>
                  <a:lnTo>
                    <a:pt x="1507" y="7655"/>
                  </a:lnTo>
                  <a:cubicBezTo>
                    <a:pt x="1782" y="7655"/>
                    <a:pt x="2002" y="7446"/>
                    <a:pt x="2024" y="7171"/>
                  </a:cubicBezTo>
                  <a:cubicBezTo>
                    <a:pt x="2024" y="7094"/>
                    <a:pt x="2134" y="5444"/>
                    <a:pt x="1573" y="3762"/>
                  </a:cubicBezTo>
                  <a:cubicBezTo>
                    <a:pt x="1078" y="2255"/>
                    <a:pt x="1045" y="539"/>
                    <a:pt x="1045" y="506"/>
                  </a:cubicBezTo>
                  <a:cubicBezTo>
                    <a:pt x="1045" y="220"/>
                    <a:pt x="814" y="1"/>
                    <a:pt x="528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8"/>
            <p:cNvSpPr/>
            <p:nvPr/>
          </p:nvSpPr>
          <p:spPr>
            <a:xfrm>
              <a:off x="7099172" y="2037123"/>
              <a:ext cx="132538" cy="572839"/>
            </a:xfrm>
            <a:custGeom>
              <a:avLst/>
              <a:gdLst/>
              <a:ahLst/>
              <a:cxnLst/>
              <a:rect l="l" t="t" r="r" b="b"/>
              <a:pathLst>
                <a:path w="2080" h="8991" extrusionOk="0">
                  <a:moveTo>
                    <a:pt x="1494" y="0"/>
                  </a:moveTo>
                  <a:cubicBezTo>
                    <a:pt x="1318" y="0"/>
                    <a:pt x="1148" y="91"/>
                    <a:pt x="1046" y="259"/>
                  </a:cubicBezTo>
                  <a:cubicBezTo>
                    <a:pt x="1002" y="325"/>
                    <a:pt x="1" y="2040"/>
                    <a:pt x="408" y="4283"/>
                  </a:cubicBezTo>
                  <a:cubicBezTo>
                    <a:pt x="848" y="6681"/>
                    <a:pt x="276" y="8275"/>
                    <a:pt x="265" y="8286"/>
                  </a:cubicBezTo>
                  <a:cubicBezTo>
                    <a:pt x="166" y="8561"/>
                    <a:pt x="298" y="8858"/>
                    <a:pt x="573" y="8957"/>
                  </a:cubicBezTo>
                  <a:cubicBezTo>
                    <a:pt x="628" y="8979"/>
                    <a:pt x="694" y="8990"/>
                    <a:pt x="749" y="8990"/>
                  </a:cubicBezTo>
                  <a:cubicBezTo>
                    <a:pt x="958" y="8990"/>
                    <a:pt x="1156" y="8858"/>
                    <a:pt x="1233" y="8649"/>
                  </a:cubicBezTo>
                  <a:cubicBezTo>
                    <a:pt x="1265" y="8583"/>
                    <a:pt x="1914" y="6791"/>
                    <a:pt x="1430" y="4097"/>
                  </a:cubicBezTo>
                  <a:cubicBezTo>
                    <a:pt x="1090" y="2249"/>
                    <a:pt x="1936" y="797"/>
                    <a:pt x="1936" y="786"/>
                  </a:cubicBezTo>
                  <a:cubicBezTo>
                    <a:pt x="2079" y="533"/>
                    <a:pt x="2002" y="215"/>
                    <a:pt x="1760" y="72"/>
                  </a:cubicBezTo>
                  <a:cubicBezTo>
                    <a:pt x="1675" y="24"/>
                    <a:pt x="1584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8"/>
            <p:cNvSpPr/>
            <p:nvPr/>
          </p:nvSpPr>
          <p:spPr>
            <a:xfrm>
              <a:off x="7160853" y="2037441"/>
              <a:ext cx="136042" cy="487719"/>
            </a:xfrm>
            <a:custGeom>
              <a:avLst/>
              <a:gdLst/>
              <a:ahLst/>
              <a:cxnLst/>
              <a:rect l="l" t="t" r="r" b="b"/>
              <a:pathLst>
                <a:path w="2135" h="7655" extrusionOk="0">
                  <a:moveTo>
                    <a:pt x="517" y="1"/>
                  </a:moveTo>
                  <a:cubicBezTo>
                    <a:pt x="232" y="1"/>
                    <a:pt x="1" y="232"/>
                    <a:pt x="12" y="517"/>
                  </a:cubicBezTo>
                  <a:cubicBezTo>
                    <a:pt x="12" y="594"/>
                    <a:pt x="45" y="2420"/>
                    <a:pt x="594" y="4092"/>
                  </a:cubicBezTo>
                  <a:cubicBezTo>
                    <a:pt x="1078" y="5576"/>
                    <a:pt x="990" y="7083"/>
                    <a:pt x="990" y="7094"/>
                  </a:cubicBezTo>
                  <a:cubicBezTo>
                    <a:pt x="968" y="7380"/>
                    <a:pt x="1188" y="7633"/>
                    <a:pt x="1474" y="7644"/>
                  </a:cubicBezTo>
                  <a:lnTo>
                    <a:pt x="1507" y="7644"/>
                  </a:lnTo>
                  <a:lnTo>
                    <a:pt x="1507" y="7655"/>
                  </a:lnTo>
                  <a:cubicBezTo>
                    <a:pt x="1782" y="7655"/>
                    <a:pt x="2002" y="7446"/>
                    <a:pt x="2024" y="7171"/>
                  </a:cubicBezTo>
                  <a:cubicBezTo>
                    <a:pt x="2024" y="7094"/>
                    <a:pt x="2134" y="5444"/>
                    <a:pt x="1573" y="3762"/>
                  </a:cubicBezTo>
                  <a:cubicBezTo>
                    <a:pt x="1078" y="2255"/>
                    <a:pt x="1045" y="539"/>
                    <a:pt x="1045" y="506"/>
                  </a:cubicBezTo>
                  <a:cubicBezTo>
                    <a:pt x="1045" y="221"/>
                    <a:pt x="814" y="1"/>
                    <a:pt x="5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8"/>
            <p:cNvSpPr/>
            <p:nvPr/>
          </p:nvSpPr>
          <p:spPr>
            <a:xfrm>
              <a:off x="7096368" y="3391162"/>
              <a:ext cx="802426" cy="128954"/>
            </a:xfrm>
            <a:custGeom>
              <a:avLst/>
              <a:gdLst/>
              <a:ahLst/>
              <a:cxnLst/>
              <a:rect l="l" t="t" r="r" b="b"/>
              <a:pathLst>
                <a:path w="12593" h="2024" extrusionOk="0">
                  <a:moveTo>
                    <a:pt x="1024" y="0"/>
                  </a:moveTo>
                  <a:cubicBezTo>
                    <a:pt x="463" y="0"/>
                    <a:pt x="1" y="451"/>
                    <a:pt x="1" y="1012"/>
                  </a:cubicBezTo>
                  <a:cubicBezTo>
                    <a:pt x="1" y="1573"/>
                    <a:pt x="463" y="2023"/>
                    <a:pt x="1024" y="2023"/>
                  </a:cubicBezTo>
                  <a:lnTo>
                    <a:pt x="11581" y="2023"/>
                  </a:lnTo>
                  <a:cubicBezTo>
                    <a:pt x="12142" y="2023"/>
                    <a:pt x="12593" y="1573"/>
                    <a:pt x="12593" y="1012"/>
                  </a:cubicBezTo>
                  <a:cubicBezTo>
                    <a:pt x="12593" y="451"/>
                    <a:pt x="12142" y="0"/>
                    <a:pt x="115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8"/>
            <p:cNvSpPr/>
            <p:nvPr/>
          </p:nvSpPr>
          <p:spPr>
            <a:xfrm>
              <a:off x="7511251" y="3391162"/>
              <a:ext cx="253733" cy="128954"/>
            </a:xfrm>
            <a:custGeom>
              <a:avLst/>
              <a:gdLst/>
              <a:ahLst/>
              <a:cxnLst/>
              <a:rect l="l" t="t" r="r" b="b"/>
              <a:pathLst>
                <a:path w="3982" h="2024" extrusionOk="0">
                  <a:moveTo>
                    <a:pt x="0" y="0"/>
                  </a:moveTo>
                  <a:lnTo>
                    <a:pt x="0" y="2023"/>
                  </a:lnTo>
                  <a:lnTo>
                    <a:pt x="3981" y="2023"/>
                  </a:lnTo>
                  <a:lnTo>
                    <a:pt x="39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8"/>
            <p:cNvSpPr/>
            <p:nvPr/>
          </p:nvSpPr>
          <p:spPr>
            <a:xfrm>
              <a:off x="7794998" y="3391162"/>
              <a:ext cx="52633" cy="128954"/>
            </a:xfrm>
            <a:custGeom>
              <a:avLst/>
              <a:gdLst/>
              <a:ahLst/>
              <a:cxnLst/>
              <a:rect l="l" t="t" r="r" b="b"/>
              <a:pathLst>
                <a:path w="826" h="2024" extrusionOk="0">
                  <a:moveTo>
                    <a:pt x="1" y="0"/>
                  </a:moveTo>
                  <a:lnTo>
                    <a:pt x="1" y="2023"/>
                  </a:lnTo>
                  <a:lnTo>
                    <a:pt x="826" y="2023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8"/>
            <p:cNvSpPr/>
            <p:nvPr/>
          </p:nvSpPr>
          <p:spPr>
            <a:xfrm>
              <a:off x="7147536" y="3391162"/>
              <a:ext cx="52633" cy="128954"/>
            </a:xfrm>
            <a:custGeom>
              <a:avLst/>
              <a:gdLst/>
              <a:ahLst/>
              <a:cxnLst/>
              <a:rect l="l" t="t" r="r" b="b"/>
              <a:pathLst>
                <a:path w="826" h="2024" extrusionOk="0">
                  <a:moveTo>
                    <a:pt x="1" y="0"/>
                  </a:moveTo>
                  <a:lnTo>
                    <a:pt x="1" y="2023"/>
                  </a:lnTo>
                  <a:lnTo>
                    <a:pt x="825" y="2023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8"/>
            <p:cNvSpPr/>
            <p:nvPr/>
          </p:nvSpPr>
          <p:spPr>
            <a:xfrm>
              <a:off x="7130012" y="3400910"/>
              <a:ext cx="735839" cy="25294"/>
            </a:xfrm>
            <a:custGeom>
              <a:avLst/>
              <a:gdLst/>
              <a:ahLst/>
              <a:cxnLst/>
              <a:rect l="l" t="t" r="r" b="b"/>
              <a:pathLst>
                <a:path w="11548" h="397" extrusionOk="0">
                  <a:moveTo>
                    <a:pt x="199" y="1"/>
                  </a:moveTo>
                  <a:cubicBezTo>
                    <a:pt x="89" y="1"/>
                    <a:pt x="1" y="89"/>
                    <a:pt x="1" y="199"/>
                  </a:cubicBezTo>
                  <a:cubicBezTo>
                    <a:pt x="1" y="309"/>
                    <a:pt x="89" y="397"/>
                    <a:pt x="199" y="397"/>
                  </a:cubicBezTo>
                  <a:lnTo>
                    <a:pt x="11350" y="397"/>
                  </a:lnTo>
                  <a:cubicBezTo>
                    <a:pt x="11460" y="397"/>
                    <a:pt x="11548" y="309"/>
                    <a:pt x="11548" y="199"/>
                  </a:cubicBezTo>
                  <a:cubicBezTo>
                    <a:pt x="11548" y="89"/>
                    <a:pt x="11460" y="1"/>
                    <a:pt x="11350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8"/>
            <p:cNvSpPr/>
            <p:nvPr/>
          </p:nvSpPr>
          <p:spPr>
            <a:xfrm>
              <a:off x="7125106" y="3506037"/>
              <a:ext cx="745651" cy="14080"/>
            </a:xfrm>
            <a:custGeom>
              <a:avLst/>
              <a:gdLst/>
              <a:ahLst/>
              <a:cxnLst/>
              <a:rect l="l" t="t" r="r" b="b"/>
              <a:pathLst>
                <a:path w="11702" h="221" extrusionOk="0">
                  <a:moveTo>
                    <a:pt x="111" y="1"/>
                  </a:moveTo>
                  <a:cubicBezTo>
                    <a:pt x="45" y="1"/>
                    <a:pt x="1" y="56"/>
                    <a:pt x="1" y="111"/>
                  </a:cubicBezTo>
                  <a:cubicBezTo>
                    <a:pt x="1" y="176"/>
                    <a:pt x="45" y="220"/>
                    <a:pt x="111" y="220"/>
                  </a:cubicBezTo>
                  <a:lnTo>
                    <a:pt x="11592" y="220"/>
                  </a:lnTo>
                  <a:cubicBezTo>
                    <a:pt x="11647" y="220"/>
                    <a:pt x="11702" y="176"/>
                    <a:pt x="11702" y="111"/>
                  </a:cubicBezTo>
                  <a:cubicBezTo>
                    <a:pt x="11702" y="56"/>
                    <a:pt x="11647" y="1"/>
                    <a:pt x="11592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8"/>
            <p:cNvSpPr/>
            <p:nvPr/>
          </p:nvSpPr>
          <p:spPr>
            <a:xfrm>
              <a:off x="6993396" y="3261505"/>
              <a:ext cx="801661" cy="129719"/>
            </a:xfrm>
            <a:custGeom>
              <a:avLst/>
              <a:gdLst/>
              <a:ahLst/>
              <a:cxnLst/>
              <a:rect l="l" t="t" r="r" b="b"/>
              <a:pathLst>
                <a:path w="12581" h="2036" extrusionOk="0">
                  <a:moveTo>
                    <a:pt x="1012" y="1"/>
                  </a:moveTo>
                  <a:cubicBezTo>
                    <a:pt x="451" y="1"/>
                    <a:pt x="0" y="451"/>
                    <a:pt x="0" y="1012"/>
                  </a:cubicBezTo>
                  <a:cubicBezTo>
                    <a:pt x="0" y="1573"/>
                    <a:pt x="451" y="2035"/>
                    <a:pt x="1012" y="2035"/>
                  </a:cubicBezTo>
                  <a:lnTo>
                    <a:pt x="11569" y="2035"/>
                  </a:lnTo>
                  <a:cubicBezTo>
                    <a:pt x="12130" y="2035"/>
                    <a:pt x="12581" y="1573"/>
                    <a:pt x="12581" y="1012"/>
                  </a:cubicBezTo>
                  <a:cubicBezTo>
                    <a:pt x="12581" y="451"/>
                    <a:pt x="12130" y="1"/>
                    <a:pt x="115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8"/>
            <p:cNvSpPr/>
            <p:nvPr/>
          </p:nvSpPr>
          <p:spPr>
            <a:xfrm>
              <a:off x="7407515" y="3261505"/>
              <a:ext cx="253733" cy="129719"/>
            </a:xfrm>
            <a:custGeom>
              <a:avLst/>
              <a:gdLst/>
              <a:ahLst/>
              <a:cxnLst/>
              <a:rect l="l" t="t" r="r" b="b"/>
              <a:pathLst>
                <a:path w="3982" h="2036" extrusionOk="0">
                  <a:moveTo>
                    <a:pt x="1" y="1"/>
                  </a:moveTo>
                  <a:lnTo>
                    <a:pt x="1" y="2035"/>
                  </a:lnTo>
                  <a:lnTo>
                    <a:pt x="3982" y="2035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8"/>
            <p:cNvSpPr/>
            <p:nvPr/>
          </p:nvSpPr>
          <p:spPr>
            <a:xfrm>
              <a:off x="7691325" y="3261505"/>
              <a:ext cx="52633" cy="129719"/>
            </a:xfrm>
            <a:custGeom>
              <a:avLst/>
              <a:gdLst/>
              <a:ahLst/>
              <a:cxnLst/>
              <a:rect l="l" t="t" r="r" b="b"/>
              <a:pathLst>
                <a:path w="826" h="2036" extrusionOk="0">
                  <a:moveTo>
                    <a:pt x="0" y="1"/>
                  </a:moveTo>
                  <a:lnTo>
                    <a:pt x="0" y="2035"/>
                  </a:lnTo>
                  <a:lnTo>
                    <a:pt x="825" y="2035"/>
                  </a:lnTo>
                  <a:lnTo>
                    <a:pt x="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8"/>
            <p:cNvSpPr/>
            <p:nvPr/>
          </p:nvSpPr>
          <p:spPr>
            <a:xfrm>
              <a:off x="7043863" y="3261505"/>
              <a:ext cx="52569" cy="129719"/>
            </a:xfrm>
            <a:custGeom>
              <a:avLst/>
              <a:gdLst/>
              <a:ahLst/>
              <a:cxnLst/>
              <a:rect l="l" t="t" r="r" b="b"/>
              <a:pathLst>
                <a:path w="825" h="2036" extrusionOk="0">
                  <a:moveTo>
                    <a:pt x="0" y="1"/>
                  </a:moveTo>
                  <a:lnTo>
                    <a:pt x="0" y="2035"/>
                  </a:lnTo>
                  <a:lnTo>
                    <a:pt x="825" y="2035"/>
                  </a:lnTo>
                  <a:lnTo>
                    <a:pt x="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8"/>
            <p:cNvSpPr/>
            <p:nvPr/>
          </p:nvSpPr>
          <p:spPr>
            <a:xfrm>
              <a:off x="7026339" y="3271317"/>
              <a:ext cx="735839" cy="25995"/>
            </a:xfrm>
            <a:custGeom>
              <a:avLst/>
              <a:gdLst/>
              <a:ahLst/>
              <a:cxnLst/>
              <a:rect l="l" t="t" r="r" b="b"/>
              <a:pathLst>
                <a:path w="11548" h="408" extrusionOk="0">
                  <a:moveTo>
                    <a:pt x="198" y="1"/>
                  </a:moveTo>
                  <a:cubicBezTo>
                    <a:pt x="88" y="1"/>
                    <a:pt x="0" y="88"/>
                    <a:pt x="0" y="198"/>
                  </a:cubicBezTo>
                  <a:cubicBezTo>
                    <a:pt x="0" y="308"/>
                    <a:pt x="88" y="407"/>
                    <a:pt x="198" y="407"/>
                  </a:cubicBezTo>
                  <a:lnTo>
                    <a:pt x="11349" y="407"/>
                  </a:lnTo>
                  <a:cubicBezTo>
                    <a:pt x="11459" y="407"/>
                    <a:pt x="11547" y="308"/>
                    <a:pt x="11547" y="198"/>
                  </a:cubicBezTo>
                  <a:cubicBezTo>
                    <a:pt x="11547" y="88"/>
                    <a:pt x="11459" y="1"/>
                    <a:pt x="11349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8"/>
            <p:cNvSpPr/>
            <p:nvPr/>
          </p:nvSpPr>
          <p:spPr>
            <a:xfrm>
              <a:off x="7021433" y="3377145"/>
              <a:ext cx="745651" cy="14080"/>
            </a:xfrm>
            <a:custGeom>
              <a:avLst/>
              <a:gdLst/>
              <a:ahLst/>
              <a:cxnLst/>
              <a:rect l="l" t="t" r="r" b="b"/>
              <a:pathLst>
                <a:path w="11702" h="221" extrusionOk="0">
                  <a:moveTo>
                    <a:pt x="110" y="0"/>
                  </a:moveTo>
                  <a:cubicBezTo>
                    <a:pt x="55" y="0"/>
                    <a:pt x="0" y="44"/>
                    <a:pt x="0" y="110"/>
                  </a:cubicBezTo>
                  <a:cubicBezTo>
                    <a:pt x="0" y="165"/>
                    <a:pt x="55" y="220"/>
                    <a:pt x="110" y="220"/>
                  </a:cubicBezTo>
                  <a:lnTo>
                    <a:pt x="11591" y="220"/>
                  </a:lnTo>
                  <a:cubicBezTo>
                    <a:pt x="11657" y="220"/>
                    <a:pt x="11701" y="165"/>
                    <a:pt x="11701" y="110"/>
                  </a:cubicBezTo>
                  <a:cubicBezTo>
                    <a:pt x="11701" y="44"/>
                    <a:pt x="11657" y="0"/>
                    <a:pt x="11591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8"/>
            <p:cNvSpPr/>
            <p:nvPr/>
          </p:nvSpPr>
          <p:spPr>
            <a:xfrm>
              <a:off x="6538624" y="3008499"/>
              <a:ext cx="712708" cy="495046"/>
            </a:xfrm>
            <a:custGeom>
              <a:avLst/>
              <a:gdLst/>
              <a:ahLst/>
              <a:cxnLst/>
              <a:rect l="l" t="t" r="r" b="b"/>
              <a:pathLst>
                <a:path w="11185" h="7770" extrusionOk="0">
                  <a:moveTo>
                    <a:pt x="10025" y="0"/>
                  </a:moveTo>
                  <a:cubicBezTo>
                    <a:pt x="9834" y="0"/>
                    <a:pt x="9641" y="54"/>
                    <a:pt x="9469" y="167"/>
                  </a:cubicBezTo>
                  <a:lnTo>
                    <a:pt x="605" y="5907"/>
                  </a:lnTo>
                  <a:cubicBezTo>
                    <a:pt x="132" y="6204"/>
                    <a:pt x="0" y="6831"/>
                    <a:pt x="308" y="7304"/>
                  </a:cubicBezTo>
                  <a:cubicBezTo>
                    <a:pt x="505" y="7607"/>
                    <a:pt x="833" y="7770"/>
                    <a:pt x="1168" y="7770"/>
                  </a:cubicBezTo>
                  <a:cubicBezTo>
                    <a:pt x="1356" y="7770"/>
                    <a:pt x="1546" y="7718"/>
                    <a:pt x="1716" y="7612"/>
                  </a:cubicBezTo>
                  <a:lnTo>
                    <a:pt x="10568" y="1871"/>
                  </a:lnTo>
                  <a:cubicBezTo>
                    <a:pt x="11041" y="1563"/>
                    <a:pt x="11184" y="936"/>
                    <a:pt x="10876" y="463"/>
                  </a:cubicBezTo>
                  <a:cubicBezTo>
                    <a:pt x="10681" y="163"/>
                    <a:pt x="10357" y="0"/>
                    <a:pt x="100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8"/>
            <p:cNvSpPr/>
            <p:nvPr/>
          </p:nvSpPr>
          <p:spPr>
            <a:xfrm>
              <a:off x="6870734" y="3056220"/>
              <a:ext cx="283172" cy="246695"/>
            </a:xfrm>
            <a:custGeom>
              <a:avLst/>
              <a:gdLst/>
              <a:ahLst/>
              <a:cxnLst/>
              <a:rect l="l" t="t" r="r" b="b"/>
              <a:pathLst>
                <a:path w="4444" h="3872" extrusionOk="0">
                  <a:moveTo>
                    <a:pt x="3344" y="0"/>
                  </a:moveTo>
                  <a:lnTo>
                    <a:pt x="1" y="2167"/>
                  </a:lnTo>
                  <a:lnTo>
                    <a:pt x="1100" y="3871"/>
                  </a:lnTo>
                  <a:lnTo>
                    <a:pt x="4444" y="1705"/>
                  </a:lnTo>
                  <a:lnTo>
                    <a:pt x="33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8"/>
            <p:cNvSpPr/>
            <p:nvPr/>
          </p:nvSpPr>
          <p:spPr>
            <a:xfrm>
              <a:off x="7109686" y="3011366"/>
              <a:ext cx="113613" cy="137428"/>
            </a:xfrm>
            <a:custGeom>
              <a:avLst/>
              <a:gdLst/>
              <a:ahLst/>
              <a:cxnLst/>
              <a:rect l="l" t="t" r="r" b="b"/>
              <a:pathLst>
                <a:path w="1783" h="2157" extrusionOk="0">
                  <a:moveTo>
                    <a:pt x="683" y="1"/>
                  </a:moveTo>
                  <a:lnTo>
                    <a:pt x="1" y="451"/>
                  </a:lnTo>
                  <a:lnTo>
                    <a:pt x="1100" y="2156"/>
                  </a:lnTo>
                  <a:lnTo>
                    <a:pt x="1782" y="1705"/>
                  </a:lnTo>
                  <a:lnTo>
                    <a:pt x="6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8"/>
            <p:cNvSpPr/>
            <p:nvPr/>
          </p:nvSpPr>
          <p:spPr>
            <a:xfrm>
              <a:off x="6559652" y="3014743"/>
              <a:ext cx="625093" cy="412284"/>
            </a:xfrm>
            <a:custGeom>
              <a:avLst/>
              <a:gdLst/>
              <a:ahLst/>
              <a:cxnLst/>
              <a:rect l="l" t="t" r="r" b="b"/>
              <a:pathLst>
                <a:path w="9810" h="6471" extrusionOk="0">
                  <a:moveTo>
                    <a:pt x="9581" y="1"/>
                  </a:moveTo>
                  <a:cubicBezTo>
                    <a:pt x="9543" y="1"/>
                    <a:pt x="9504" y="12"/>
                    <a:pt x="9469" y="36"/>
                  </a:cubicBezTo>
                  <a:lnTo>
                    <a:pt x="121" y="6095"/>
                  </a:lnTo>
                  <a:cubicBezTo>
                    <a:pt x="22" y="6161"/>
                    <a:pt x="0" y="6282"/>
                    <a:pt x="55" y="6381"/>
                  </a:cubicBezTo>
                  <a:cubicBezTo>
                    <a:pt x="97" y="6437"/>
                    <a:pt x="161" y="6471"/>
                    <a:pt x="228" y="6471"/>
                  </a:cubicBezTo>
                  <a:cubicBezTo>
                    <a:pt x="266" y="6471"/>
                    <a:pt x="305" y="6460"/>
                    <a:pt x="341" y="6436"/>
                  </a:cubicBezTo>
                  <a:lnTo>
                    <a:pt x="9689" y="376"/>
                  </a:lnTo>
                  <a:cubicBezTo>
                    <a:pt x="9787" y="310"/>
                    <a:pt x="9809" y="190"/>
                    <a:pt x="9754" y="91"/>
                  </a:cubicBezTo>
                  <a:cubicBezTo>
                    <a:pt x="9712" y="34"/>
                    <a:pt x="9648" y="1"/>
                    <a:pt x="9581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8"/>
            <p:cNvSpPr/>
            <p:nvPr/>
          </p:nvSpPr>
          <p:spPr>
            <a:xfrm>
              <a:off x="6611456" y="3098653"/>
              <a:ext cx="630063" cy="411965"/>
            </a:xfrm>
            <a:custGeom>
              <a:avLst/>
              <a:gdLst/>
              <a:ahLst/>
              <a:cxnLst/>
              <a:rect l="l" t="t" r="r" b="b"/>
              <a:pathLst>
                <a:path w="9888" h="6466" extrusionOk="0">
                  <a:moveTo>
                    <a:pt x="9757" y="0"/>
                  </a:moveTo>
                  <a:cubicBezTo>
                    <a:pt x="9738" y="0"/>
                    <a:pt x="9719" y="5"/>
                    <a:pt x="9700" y="16"/>
                  </a:cubicBezTo>
                  <a:lnTo>
                    <a:pt x="67" y="6263"/>
                  </a:lnTo>
                  <a:cubicBezTo>
                    <a:pt x="12" y="6296"/>
                    <a:pt x="1" y="6362"/>
                    <a:pt x="34" y="6417"/>
                  </a:cubicBezTo>
                  <a:cubicBezTo>
                    <a:pt x="56" y="6446"/>
                    <a:pt x="92" y="6465"/>
                    <a:pt x="131" y="6465"/>
                  </a:cubicBezTo>
                  <a:cubicBezTo>
                    <a:pt x="150" y="6465"/>
                    <a:pt x="169" y="6461"/>
                    <a:pt x="188" y="6450"/>
                  </a:cubicBezTo>
                  <a:lnTo>
                    <a:pt x="9821" y="203"/>
                  </a:lnTo>
                  <a:cubicBezTo>
                    <a:pt x="9865" y="170"/>
                    <a:pt x="9887" y="104"/>
                    <a:pt x="9854" y="49"/>
                  </a:cubicBezTo>
                  <a:cubicBezTo>
                    <a:pt x="9832" y="20"/>
                    <a:pt x="9796" y="0"/>
                    <a:pt x="9757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8"/>
            <p:cNvSpPr/>
            <p:nvPr/>
          </p:nvSpPr>
          <p:spPr>
            <a:xfrm>
              <a:off x="6902276" y="2003610"/>
              <a:ext cx="611139" cy="132713"/>
            </a:xfrm>
            <a:custGeom>
              <a:avLst/>
              <a:gdLst/>
              <a:ahLst/>
              <a:cxnLst/>
              <a:rect l="l" t="t" r="r" b="b"/>
              <a:pathLst>
                <a:path w="9591" h="2083" extrusionOk="0">
                  <a:moveTo>
                    <a:pt x="9036" y="0"/>
                  </a:moveTo>
                  <a:cubicBezTo>
                    <a:pt x="9016" y="0"/>
                    <a:pt x="8995" y="1"/>
                    <a:pt x="8974" y="4"/>
                  </a:cubicBezTo>
                  <a:lnTo>
                    <a:pt x="484" y="1059"/>
                  </a:lnTo>
                  <a:cubicBezTo>
                    <a:pt x="199" y="1092"/>
                    <a:pt x="1" y="1345"/>
                    <a:pt x="34" y="1631"/>
                  </a:cubicBezTo>
                  <a:cubicBezTo>
                    <a:pt x="67" y="1895"/>
                    <a:pt x="298" y="2082"/>
                    <a:pt x="550" y="2082"/>
                  </a:cubicBezTo>
                  <a:lnTo>
                    <a:pt x="616" y="2082"/>
                  </a:lnTo>
                  <a:lnTo>
                    <a:pt x="9106" y="1026"/>
                  </a:lnTo>
                  <a:cubicBezTo>
                    <a:pt x="9392" y="993"/>
                    <a:pt x="9590" y="741"/>
                    <a:pt x="9557" y="455"/>
                  </a:cubicBezTo>
                  <a:cubicBezTo>
                    <a:pt x="9516" y="190"/>
                    <a:pt x="9296" y="0"/>
                    <a:pt x="9036" y="0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8"/>
            <p:cNvSpPr/>
            <p:nvPr/>
          </p:nvSpPr>
          <p:spPr>
            <a:xfrm>
              <a:off x="6902276" y="2003610"/>
              <a:ext cx="611139" cy="132713"/>
            </a:xfrm>
            <a:custGeom>
              <a:avLst/>
              <a:gdLst/>
              <a:ahLst/>
              <a:cxnLst/>
              <a:rect l="l" t="t" r="r" b="b"/>
              <a:pathLst>
                <a:path w="9591" h="2083" extrusionOk="0">
                  <a:moveTo>
                    <a:pt x="554" y="0"/>
                  </a:moveTo>
                  <a:cubicBezTo>
                    <a:pt x="295" y="0"/>
                    <a:pt x="74" y="190"/>
                    <a:pt x="34" y="455"/>
                  </a:cubicBezTo>
                  <a:cubicBezTo>
                    <a:pt x="1" y="741"/>
                    <a:pt x="199" y="993"/>
                    <a:pt x="484" y="1026"/>
                  </a:cubicBezTo>
                  <a:lnTo>
                    <a:pt x="8974" y="2082"/>
                  </a:lnTo>
                  <a:lnTo>
                    <a:pt x="9040" y="2082"/>
                  </a:lnTo>
                  <a:cubicBezTo>
                    <a:pt x="9304" y="2082"/>
                    <a:pt x="9524" y="1895"/>
                    <a:pt x="9557" y="1631"/>
                  </a:cubicBezTo>
                  <a:cubicBezTo>
                    <a:pt x="9590" y="1345"/>
                    <a:pt x="9392" y="1092"/>
                    <a:pt x="9106" y="1059"/>
                  </a:cubicBezTo>
                  <a:lnTo>
                    <a:pt x="616" y="4"/>
                  </a:lnTo>
                  <a:cubicBezTo>
                    <a:pt x="596" y="1"/>
                    <a:pt x="575" y="0"/>
                    <a:pt x="5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8"/>
            <p:cNvSpPr/>
            <p:nvPr/>
          </p:nvSpPr>
          <p:spPr>
            <a:xfrm>
              <a:off x="7143330" y="2013740"/>
              <a:ext cx="55436" cy="100156"/>
            </a:xfrm>
            <a:custGeom>
              <a:avLst/>
              <a:gdLst/>
              <a:ahLst/>
              <a:cxnLst/>
              <a:rect l="l" t="t" r="r" b="b"/>
              <a:pathLst>
                <a:path w="870" h="1572" extrusionOk="0">
                  <a:moveTo>
                    <a:pt x="479" y="0"/>
                  </a:moveTo>
                  <a:cubicBezTo>
                    <a:pt x="319" y="0"/>
                    <a:pt x="170" y="105"/>
                    <a:pt x="133" y="274"/>
                  </a:cubicBezTo>
                  <a:cubicBezTo>
                    <a:pt x="122" y="285"/>
                    <a:pt x="1" y="769"/>
                    <a:pt x="34" y="1241"/>
                  </a:cubicBezTo>
                  <a:cubicBezTo>
                    <a:pt x="56" y="1428"/>
                    <a:pt x="210" y="1571"/>
                    <a:pt x="397" y="1571"/>
                  </a:cubicBezTo>
                  <a:lnTo>
                    <a:pt x="419" y="1571"/>
                  </a:lnTo>
                  <a:cubicBezTo>
                    <a:pt x="616" y="1549"/>
                    <a:pt x="759" y="1384"/>
                    <a:pt x="748" y="1186"/>
                  </a:cubicBezTo>
                  <a:cubicBezTo>
                    <a:pt x="726" y="834"/>
                    <a:pt x="814" y="450"/>
                    <a:pt x="814" y="450"/>
                  </a:cubicBezTo>
                  <a:cubicBezTo>
                    <a:pt x="869" y="252"/>
                    <a:pt x="759" y="65"/>
                    <a:pt x="561" y="10"/>
                  </a:cubicBezTo>
                  <a:cubicBezTo>
                    <a:pt x="534" y="3"/>
                    <a:pt x="506" y="0"/>
                    <a:pt x="4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8"/>
            <p:cNvSpPr/>
            <p:nvPr/>
          </p:nvSpPr>
          <p:spPr>
            <a:xfrm>
              <a:off x="7188189" y="2019092"/>
              <a:ext cx="54735" cy="99710"/>
            </a:xfrm>
            <a:custGeom>
              <a:avLst/>
              <a:gdLst/>
              <a:ahLst/>
              <a:cxnLst/>
              <a:rect l="l" t="t" r="r" b="b"/>
              <a:pathLst>
                <a:path w="859" h="1565" extrusionOk="0">
                  <a:moveTo>
                    <a:pt x="465" y="0"/>
                  </a:moveTo>
                  <a:cubicBezTo>
                    <a:pt x="305" y="0"/>
                    <a:pt x="167" y="110"/>
                    <a:pt x="121" y="267"/>
                  </a:cubicBezTo>
                  <a:cubicBezTo>
                    <a:pt x="121" y="289"/>
                    <a:pt x="0" y="761"/>
                    <a:pt x="33" y="1234"/>
                  </a:cubicBezTo>
                  <a:cubicBezTo>
                    <a:pt x="44" y="1421"/>
                    <a:pt x="198" y="1564"/>
                    <a:pt x="385" y="1564"/>
                  </a:cubicBezTo>
                  <a:lnTo>
                    <a:pt x="407" y="1564"/>
                  </a:lnTo>
                  <a:cubicBezTo>
                    <a:pt x="605" y="1553"/>
                    <a:pt x="748" y="1377"/>
                    <a:pt x="737" y="1179"/>
                  </a:cubicBezTo>
                  <a:cubicBezTo>
                    <a:pt x="715" y="827"/>
                    <a:pt x="803" y="454"/>
                    <a:pt x="814" y="443"/>
                  </a:cubicBezTo>
                  <a:cubicBezTo>
                    <a:pt x="858" y="256"/>
                    <a:pt x="748" y="58"/>
                    <a:pt x="561" y="14"/>
                  </a:cubicBezTo>
                  <a:cubicBezTo>
                    <a:pt x="529" y="5"/>
                    <a:pt x="496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8"/>
            <p:cNvSpPr/>
            <p:nvPr/>
          </p:nvSpPr>
          <p:spPr>
            <a:xfrm>
              <a:off x="7143330" y="2013740"/>
              <a:ext cx="55436" cy="100156"/>
            </a:xfrm>
            <a:custGeom>
              <a:avLst/>
              <a:gdLst/>
              <a:ahLst/>
              <a:cxnLst/>
              <a:rect l="l" t="t" r="r" b="b"/>
              <a:pathLst>
                <a:path w="870" h="1572" extrusionOk="0">
                  <a:moveTo>
                    <a:pt x="479" y="0"/>
                  </a:moveTo>
                  <a:cubicBezTo>
                    <a:pt x="319" y="0"/>
                    <a:pt x="170" y="105"/>
                    <a:pt x="133" y="274"/>
                  </a:cubicBezTo>
                  <a:cubicBezTo>
                    <a:pt x="122" y="285"/>
                    <a:pt x="1" y="769"/>
                    <a:pt x="34" y="1241"/>
                  </a:cubicBezTo>
                  <a:cubicBezTo>
                    <a:pt x="56" y="1428"/>
                    <a:pt x="210" y="1571"/>
                    <a:pt x="397" y="1571"/>
                  </a:cubicBezTo>
                  <a:lnTo>
                    <a:pt x="419" y="1571"/>
                  </a:lnTo>
                  <a:cubicBezTo>
                    <a:pt x="616" y="1549"/>
                    <a:pt x="759" y="1384"/>
                    <a:pt x="748" y="1186"/>
                  </a:cubicBezTo>
                  <a:cubicBezTo>
                    <a:pt x="726" y="834"/>
                    <a:pt x="814" y="450"/>
                    <a:pt x="814" y="450"/>
                  </a:cubicBezTo>
                  <a:cubicBezTo>
                    <a:pt x="869" y="252"/>
                    <a:pt x="759" y="65"/>
                    <a:pt x="561" y="10"/>
                  </a:cubicBezTo>
                  <a:cubicBezTo>
                    <a:pt x="534" y="3"/>
                    <a:pt x="506" y="0"/>
                    <a:pt x="479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8"/>
            <p:cNvSpPr/>
            <p:nvPr/>
          </p:nvSpPr>
          <p:spPr>
            <a:xfrm>
              <a:off x="7188189" y="2019092"/>
              <a:ext cx="54735" cy="99710"/>
            </a:xfrm>
            <a:custGeom>
              <a:avLst/>
              <a:gdLst/>
              <a:ahLst/>
              <a:cxnLst/>
              <a:rect l="l" t="t" r="r" b="b"/>
              <a:pathLst>
                <a:path w="859" h="1565" extrusionOk="0">
                  <a:moveTo>
                    <a:pt x="465" y="0"/>
                  </a:moveTo>
                  <a:cubicBezTo>
                    <a:pt x="305" y="0"/>
                    <a:pt x="167" y="110"/>
                    <a:pt x="121" y="267"/>
                  </a:cubicBezTo>
                  <a:cubicBezTo>
                    <a:pt x="121" y="289"/>
                    <a:pt x="0" y="761"/>
                    <a:pt x="33" y="1234"/>
                  </a:cubicBezTo>
                  <a:cubicBezTo>
                    <a:pt x="44" y="1421"/>
                    <a:pt x="198" y="1564"/>
                    <a:pt x="385" y="1564"/>
                  </a:cubicBezTo>
                  <a:lnTo>
                    <a:pt x="407" y="1564"/>
                  </a:lnTo>
                  <a:cubicBezTo>
                    <a:pt x="605" y="1553"/>
                    <a:pt x="748" y="1377"/>
                    <a:pt x="737" y="1179"/>
                  </a:cubicBezTo>
                  <a:cubicBezTo>
                    <a:pt x="715" y="827"/>
                    <a:pt x="803" y="454"/>
                    <a:pt x="814" y="443"/>
                  </a:cubicBezTo>
                  <a:cubicBezTo>
                    <a:pt x="858" y="256"/>
                    <a:pt x="748" y="58"/>
                    <a:pt x="561" y="14"/>
                  </a:cubicBezTo>
                  <a:cubicBezTo>
                    <a:pt x="529" y="5"/>
                    <a:pt x="496" y="0"/>
                    <a:pt x="465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p47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MODELOS DE RECEITA</a:t>
            </a:r>
            <a:endParaRPr dirty="0"/>
          </a:p>
        </p:txBody>
      </p:sp>
      <p:sp>
        <p:nvSpPr>
          <p:cNvPr id="2024" name="Google Shape;2024;p47"/>
          <p:cNvSpPr txBox="1">
            <a:spLocks noGrp="1"/>
          </p:cNvSpPr>
          <p:nvPr>
            <p:ph type="subTitle" idx="1"/>
          </p:nvPr>
        </p:nvSpPr>
        <p:spPr>
          <a:xfrm>
            <a:off x="1741575" y="3244750"/>
            <a:ext cx="21726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Cobrar uma mínima porcentagem por cada transação concluída.</a:t>
            </a:r>
            <a:endParaRPr dirty="0"/>
          </a:p>
        </p:txBody>
      </p:sp>
      <p:sp>
        <p:nvSpPr>
          <p:cNvPr id="2025" name="Google Shape;2025;p47"/>
          <p:cNvSpPr txBox="1">
            <a:spLocks noGrp="1"/>
          </p:cNvSpPr>
          <p:nvPr>
            <p:ph type="subTitle" idx="2"/>
          </p:nvPr>
        </p:nvSpPr>
        <p:spPr>
          <a:xfrm>
            <a:off x="1718715" y="2775700"/>
            <a:ext cx="2172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Comissão</a:t>
            </a:r>
            <a:endParaRPr dirty="0"/>
          </a:p>
        </p:txBody>
      </p:sp>
      <p:sp>
        <p:nvSpPr>
          <p:cNvPr id="2026" name="Google Shape;2026;p47"/>
          <p:cNvSpPr txBox="1">
            <a:spLocks noGrp="1"/>
          </p:cNvSpPr>
          <p:nvPr>
            <p:ph type="subTitle" idx="3"/>
          </p:nvPr>
        </p:nvSpPr>
        <p:spPr>
          <a:xfrm>
            <a:off x="5397615" y="3244756"/>
            <a:ext cx="21723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Taxa única ou recorrente para licenciar o software para quem quiser utilizar de forma independente.</a:t>
            </a:r>
            <a:endParaRPr dirty="0"/>
          </a:p>
        </p:txBody>
      </p:sp>
      <p:sp>
        <p:nvSpPr>
          <p:cNvPr id="2027" name="Google Shape;2027;p47"/>
          <p:cNvSpPr txBox="1">
            <a:spLocks noGrp="1"/>
          </p:cNvSpPr>
          <p:nvPr>
            <p:ph type="subTitle" idx="4"/>
          </p:nvPr>
        </p:nvSpPr>
        <p:spPr>
          <a:xfrm>
            <a:off x="5329035" y="2775700"/>
            <a:ext cx="21723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Licenciamento</a:t>
            </a:r>
            <a:endParaRPr dirty="0"/>
          </a:p>
        </p:txBody>
      </p:sp>
      <p:cxnSp>
        <p:nvCxnSpPr>
          <p:cNvPr id="2030" name="Google Shape;2030;p47"/>
          <p:cNvCxnSpPr/>
          <p:nvPr/>
        </p:nvCxnSpPr>
        <p:spPr>
          <a:xfrm>
            <a:off x="2211335" y="2701275"/>
            <a:ext cx="1202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1" name="Google Shape;2031;p47"/>
          <p:cNvCxnSpPr/>
          <p:nvPr/>
        </p:nvCxnSpPr>
        <p:spPr>
          <a:xfrm>
            <a:off x="5775910" y="2701275"/>
            <a:ext cx="1202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33" name="Google Shape;2033;p47"/>
          <p:cNvGrpSpPr/>
          <p:nvPr/>
        </p:nvGrpSpPr>
        <p:grpSpPr>
          <a:xfrm>
            <a:off x="2502265" y="1741845"/>
            <a:ext cx="727220" cy="722333"/>
            <a:chOff x="-1467695" y="1926796"/>
            <a:chExt cx="414205" cy="414205"/>
          </a:xfrm>
        </p:grpSpPr>
        <p:sp>
          <p:nvSpPr>
            <p:cNvPr id="2034" name="Google Shape;2034;p47"/>
            <p:cNvSpPr/>
            <p:nvPr/>
          </p:nvSpPr>
          <p:spPr>
            <a:xfrm>
              <a:off x="-1467695" y="1926796"/>
              <a:ext cx="343870" cy="414205"/>
            </a:xfrm>
            <a:custGeom>
              <a:avLst/>
              <a:gdLst/>
              <a:ahLst/>
              <a:cxnLst/>
              <a:rect l="l" t="t" r="r" b="b"/>
              <a:pathLst>
                <a:path w="11010" h="13262" extrusionOk="0">
                  <a:moveTo>
                    <a:pt x="3923" y="3897"/>
                  </a:moveTo>
                  <a:lnTo>
                    <a:pt x="3923" y="4682"/>
                  </a:lnTo>
                  <a:lnTo>
                    <a:pt x="4682" y="4682"/>
                  </a:lnTo>
                  <a:lnTo>
                    <a:pt x="4682" y="5466"/>
                  </a:lnTo>
                  <a:lnTo>
                    <a:pt x="3518" y="5466"/>
                  </a:lnTo>
                  <a:cubicBezTo>
                    <a:pt x="3316" y="5466"/>
                    <a:pt x="3138" y="5618"/>
                    <a:pt x="3138" y="5846"/>
                  </a:cubicBezTo>
                  <a:lnTo>
                    <a:pt x="3138" y="6226"/>
                  </a:lnTo>
                  <a:lnTo>
                    <a:pt x="4682" y="6226"/>
                  </a:lnTo>
                  <a:lnTo>
                    <a:pt x="4682" y="7390"/>
                  </a:lnTo>
                  <a:cubicBezTo>
                    <a:pt x="4682" y="7896"/>
                    <a:pt x="4353" y="8326"/>
                    <a:pt x="3923" y="8503"/>
                  </a:cubicBezTo>
                  <a:lnTo>
                    <a:pt x="3923" y="9339"/>
                  </a:lnTo>
                  <a:lnTo>
                    <a:pt x="3138" y="9339"/>
                  </a:lnTo>
                  <a:lnTo>
                    <a:pt x="3138" y="8554"/>
                  </a:lnTo>
                  <a:lnTo>
                    <a:pt x="2354" y="8554"/>
                  </a:lnTo>
                  <a:lnTo>
                    <a:pt x="2354" y="7795"/>
                  </a:lnTo>
                  <a:lnTo>
                    <a:pt x="3518" y="7795"/>
                  </a:lnTo>
                  <a:cubicBezTo>
                    <a:pt x="3746" y="7795"/>
                    <a:pt x="3923" y="7618"/>
                    <a:pt x="3923" y="7415"/>
                  </a:cubicBezTo>
                  <a:lnTo>
                    <a:pt x="3923" y="7010"/>
                  </a:lnTo>
                  <a:lnTo>
                    <a:pt x="2354" y="7010"/>
                  </a:lnTo>
                  <a:lnTo>
                    <a:pt x="2354" y="5846"/>
                  </a:lnTo>
                  <a:cubicBezTo>
                    <a:pt x="2354" y="5340"/>
                    <a:pt x="2683" y="4910"/>
                    <a:pt x="3138" y="4758"/>
                  </a:cubicBezTo>
                  <a:lnTo>
                    <a:pt x="3138" y="3897"/>
                  </a:lnTo>
                  <a:close/>
                  <a:moveTo>
                    <a:pt x="6251" y="0"/>
                  </a:moveTo>
                  <a:cubicBezTo>
                    <a:pt x="2835" y="202"/>
                    <a:pt x="0" y="3062"/>
                    <a:pt x="0" y="6631"/>
                  </a:cubicBezTo>
                  <a:cubicBezTo>
                    <a:pt x="0" y="10199"/>
                    <a:pt x="2987" y="13261"/>
                    <a:pt x="6631" y="13261"/>
                  </a:cubicBezTo>
                  <a:cubicBezTo>
                    <a:pt x="8276" y="13261"/>
                    <a:pt x="9820" y="12629"/>
                    <a:pt x="11009" y="11566"/>
                  </a:cubicBezTo>
                  <a:lnTo>
                    <a:pt x="6251" y="6782"/>
                  </a:lnTo>
                  <a:lnTo>
                    <a:pt x="62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47"/>
            <p:cNvSpPr/>
            <p:nvPr/>
          </p:nvSpPr>
          <p:spPr>
            <a:xfrm>
              <a:off x="-1247974" y="1926796"/>
              <a:ext cx="194485" cy="343839"/>
            </a:xfrm>
            <a:custGeom>
              <a:avLst/>
              <a:gdLst/>
              <a:ahLst/>
              <a:cxnLst/>
              <a:rect l="l" t="t" r="r" b="b"/>
              <a:pathLst>
                <a:path w="6227" h="11009" extrusionOk="0">
                  <a:moveTo>
                    <a:pt x="1" y="0"/>
                  </a:moveTo>
                  <a:lnTo>
                    <a:pt x="1" y="6453"/>
                  </a:lnTo>
                  <a:lnTo>
                    <a:pt x="4531" y="11009"/>
                  </a:lnTo>
                  <a:cubicBezTo>
                    <a:pt x="5594" y="9819"/>
                    <a:pt x="6226" y="8276"/>
                    <a:pt x="6226" y="6631"/>
                  </a:cubicBezTo>
                  <a:cubicBezTo>
                    <a:pt x="6226" y="3062"/>
                    <a:pt x="3392" y="20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4" name="Google Shape;2044;p47"/>
          <p:cNvGrpSpPr/>
          <p:nvPr/>
        </p:nvGrpSpPr>
        <p:grpSpPr>
          <a:xfrm>
            <a:off x="5937274" y="1741791"/>
            <a:ext cx="727275" cy="722387"/>
            <a:chOff x="-1571262" y="3231752"/>
            <a:chExt cx="414237" cy="414237"/>
          </a:xfrm>
        </p:grpSpPr>
        <p:sp>
          <p:nvSpPr>
            <p:cNvPr id="2045" name="Google Shape;2045;p47"/>
            <p:cNvSpPr/>
            <p:nvPr/>
          </p:nvSpPr>
          <p:spPr>
            <a:xfrm>
              <a:off x="-1571262" y="3231752"/>
              <a:ext cx="414237" cy="414237"/>
            </a:xfrm>
            <a:custGeom>
              <a:avLst/>
              <a:gdLst/>
              <a:ahLst/>
              <a:cxnLst/>
              <a:rect l="l" t="t" r="r" b="b"/>
              <a:pathLst>
                <a:path w="13263" h="13263" extrusionOk="0">
                  <a:moveTo>
                    <a:pt x="6632" y="1"/>
                  </a:moveTo>
                  <a:cubicBezTo>
                    <a:pt x="3898" y="1"/>
                    <a:pt x="1646" y="2203"/>
                    <a:pt x="1595" y="4936"/>
                  </a:cubicBezTo>
                  <a:cubicBezTo>
                    <a:pt x="659" y="5366"/>
                    <a:pt x="1" y="6328"/>
                    <a:pt x="1" y="7391"/>
                  </a:cubicBezTo>
                  <a:cubicBezTo>
                    <a:pt x="1" y="8909"/>
                    <a:pt x="1241" y="10149"/>
                    <a:pt x="2734" y="10149"/>
                  </a:cubicBezTo>
                  <a:lnTo>
                    <a:pt x="3139" y="10149"/>
                  </a:lnTo>
                  <a:lnTo>
                    <a:pt x="3139" y="4658"/>
                  </a:lnTo>
                  <a:lnTo>
                    <a:pt x="2734" y="4658"/>
                  </a:lnTo>
                  <a:cubicBezTo>
                    <a:pt x="2608" y="4658"/>
                    <a:pt x="2506" y="4683"/>
                    <a:pt x="2380" y="4683"/>
                  </a:cubicBezTo>
                  <a:cubicBezTo>
                    <a:pt x="2557" y="2506"/>
                    <a:pt x="4379" y="786"/>
                    <a:pt x="6632" y="786"/>
                  </a:cubicBezTo>
                  <a:cubicBezTo>
                    <a:pt x="8859" y="786"/>
                    <a:pt x="10706" y="2506"/>
                    <a:pt x="10883" y="4683"/>
                  </a:cubicBezTo>
                  <a:cubicBezTo>
                    <a:pt x="10757" y="4683"/>
                    <a:pt x="10630" y="4658"/>
                    <a:pt x="10504" y="4658"/>
                  </a:cubicBezTo>
                  <a:lnTo>
                    <a:pt x="10124" y="4658"/>
                  </a:lnTo>
                  <a:lnTo>
                    <a:pt x="10124" y="10149"/>
                  </a:lnTo>
                  <a:lnTo>
                    <a:pt x="10504" y="10149"/>
                  </a:lnTo>
                  <a:cubicBezTo>
                    <a:pt x="10630" y="10149"/>
                    <a:pt x="10757" y="10124"/>
                    <a:pt x="10909" y="10099"/>
                  </a:cubicBezTo>
                  <a:lnTo>
                    <a:pt x="10909" y="11693"/>
                  </a:lnTo>
                  <a:lnTo>
                    <a:pt x="7796" y="11693"/>
                  </a:lnTo>
                  <a:lnTo>
                    <a:pt x="7796" y="10934"/>
                  </a:lnTo>
                  <a:lnTo>
                    <a:pt x="6632" y="10934"/>
                  </a:lnTo>
                  <a:cubicBezTo>
                    <a:pt x="5974" y="10934"/>
                    <a:pt x="5467" y="11440"/>
                    <a:pt x="5467" y="12098"/>
                  </a:cubicBezTo>
                  <a:cubicBezTo>
                    <a:pt x="5467" y="12731"/>
                    <a:pt x="5974" y="13262"/>
                    <a:pt x="6632" y="13262"/>
                  </a:cubicBezTo>
                  <a:lnTo>
                    <a:pt x="7796" y="13262"/>
                  </a:lnTo>
                  <a:lnTo>
                    <a:pt x="7796" y="12478"/>
                  </a:lnTo>
                  <a:lnTo>
                    <a:pt x="11668" y="12478"/>
                  </a:lnTo>
                  <a:lnTo>
                    <a:pt x="11668" y="9871"/>
                  </a:lnTo>
                  <a:cubicBezTo>
                    <a:pt x="12579" y="9441"/>
                    <a:pt x="13262" y="8479"/>
                    <a:pt x="13262" y="7391"/>
                  </a:cubicBezTo>
                  <a:cubicBezTo>
                    <a:pt x="13262" y="6328"/>
                    <a:pt x="12579" y="5366"/>
                    <a:pt x="11668" y="4936"/>
                  </a:cubicBezTo>
                  <a:cubicBezTo>
                    <a:pt x="11617" y="2203"/>
                    <a:pt x="9365" y="1"/>
                    <a:pt x="66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47"/>
            <p:cNvSpPr/>
            <p:nvPr/>
          </p:nvSpPr>
          <p:spPr>
            <a:xfrm>
              <a:off x="-1448737" y="3377202"/>
              <a:ext cx="169186" cy="171560"/>
            </a:xfrm>
            <a:custGeom>
              <a:avLst/>
              <a:gdLst/>
              <a:ahLst/>
              <a:cxnLst/>
              <a:rect l="l" t="t" r="r" b="b"/>
              <a:pathLst>
                <a:path w="5417" h="5493" extrusionOk="0">
                  <a:moveTo>
                    <a:pt x="3088" y="1570"/>
                  </a:moveTo>
                  <a:lnTo>
                    <a:pt x="3088" y="2354"/>
                  </a:lnTo>
                  <a:lnTo>
                    <a:pt x="3873" y="2354"/>
                  </a:lnTo>
                  <a:lnTo>
                    <a:pt x="3873" y="3139"/>
                  </a:lnTo>
                  <a:lnTo>
                    <a:pt x="2304" y="3139"/>
                  </a:lnTo>
                  <a:lnTo>
                    <a:pt x="2304" y="1570"/>
                  </a:lnTo>
                  <a:close/>
                  <a:moveTo>
                    <a:pt x="2709" y="1"/>
                  </a:moveTo>
                  <a:cubicBezTo>
                    <a:pt x="1215" y="1"/>
                    <a:pt x="1" y="1241"/>
                    <a:pt x="1" y="2734"/>
                  </a:cubicBezTo>
                  <a:cubicBezTo>
                    <a:pt x="1" y="4252"/>
                    <a:pt x="1215" y="5492"/>
                    <a:pt x="2709" y="5492"/>
                  </a:cubicBezTo>
                  <a:cubicBezTo>
                    <a:pt x="4202" y="5492"/>
                    <a:pt x="5416" y="4252"/>
                    <a:pt x="5416" y="2734"/>
                  </a:cubicBezTo>
                  <a:cubicBezTo>
                    <a:pt x="5416" y="1241"/>
                    <a:pt x="4202" y="1"/>
                    <a:pt x="27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29837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5" name="Google Shape;2555;p70"/>
          <p:cNvSpPr txBox="1">
            <a:spLocks noGrp="1"/>
          </p:cNvSpPr>
          <p:nvPr>
            <p:ph type="title"/>
          </p:nvPr>
        </p:nvSpPr>
        <p:spPr>
          <a:xfrm>
            <a:off x="1892880" y="329440"/>
            <a:ext cx="5483280" cy="1042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PRODUTOS SEMELHANTES NO MERCADO</a:t>
            </a:r>
            <a:endParaRPr dirty="0"/>
          </a:p>
        </p:txBody>
      </p:sp>
      <p:sp>
        <p:nvSpPr>
          <p:cNvPr id="2556" name="Google Shape;2556;p70"/>
          <p:cNvSpPr txBox="1">
            <a:spLocks noGrp="1"/>
          </p:cNvSpPr>
          <p:nvPr>
            <p:ph type="subTitle" idx="1"/>
          </p:nvPr>
        </p:nvSpPr>
        <p:spPr>
          <a:xfrm>
            <a:off x="160020" y="1766579"/>
            <a:ext cx="6667500" cy="16232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algn="just">
              <a:lnSpc>
                <a:spcPct val="150000"/>
              </a:lnSpc>
              <a:spcAft>
                <a:spcPts val="800"/>
              </a:spcAft>
              <a:tabLst>
                <a:tab pos="180340" algn="l"/>
              </a:tabLst>
            </a:pPr>
            <a:r>
              <a:rPr lang="pt-BR" sz="13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	São poucas as empresas que utilizam da precificação dinâmica por ser uma solução atual e pouco conhecida, ent</a:t>
            </a:r>
            <a:r>
              <a:rPr lang="pt-BR" sz="1300" kern="100" dirty="0"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ão é</a:t>
            </a:r>
            <a:r>
              <a:rPr lang="pt-BR" sz="13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majoritariamente grandes empresas com sua própria equipe de desenvolvimento que desenvolve e implementa a solução nas plataformas. </a:t>
            </a:r>
            <a:endParaRPr lang="pt-BR" sz="13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557" name="Google Shape;2557;p70"/>
          <p:cNvCxnSpPr/>
          <p:nvPr/>
        </p:nvCxnSpPr>
        <p:spPr>
          <a:xfrm>
            <a:off x="3073200" y="1523120"/>
            <a:ext cx="2997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FEF615E1-8043-DF06-8FEB-65CABBE3D023}"/>
              </a:ext>
            </a:extLst>
          </p:cNvPr>
          <p:cNvSpPr txBox="1"/>
          <p:nvPr/>
        </p:nvSpPr>
        <p:spPr>
          <a:xfrm>
            <a:off x="2068140" y="3148376"/>
            <a:ext cx="6187440" cy="1562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50000"/>
              </a:lnSpc>
              <a:spcAft>
                <a:spcPts val="800"/>
              </a:spcAft>
              <a:tabLst>
                <a:tab pos="180340" algn="l"/>
              </a:tabLst>
            </a:pPr>
            <a:r>
              <a:rPr lang="pt-BR" sz="13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Consequência</a:t>
            </a:r>
            <a:r>
              <a:rPr lang="pt-BR" sz="1300" b="1" kern="100" dirty="0"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pt-BR" sz="13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 software desenvolvido fica restringido às próprias empresas e, empresas sem essa equipe, não têm acesso ao software de precificação dinâmica – afinal, sua única opção seria recorrer para empresas de desenvolvimento de softwares e praticamente nenhuma tem </a:t>
            </a:r>
            <a:r>
              <a:rPr lang="pt-BR" sz="1300" kern="100" dirty="0"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precificação dinâmica.</a:t>
            </a:r>
            <a:endParaRPr lang="pt-BR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142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5" name="Google Shape;2555;p70"/>
          <p:cNvSpPr txBox="1">
            <a:spLocks noGrp="1"/>
          </p:cNvSpPr>
          <p:nvPr>
            <p:ph type="title"/>
          </p:nvPr>
        </p:nvSpPr>
        <p:spPr>
          <a:xfrm>
            <a:off x="1892880" y="329440"/>
            <a:ext cx="5483280" cy="1042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PRODUTOS SEMELHANTES NO MERCADO</a:t>
            </a:r>
            <a:endParaRPr dirty="0"/>
          </a:p>
        </p:txBody>
      </p:sp>
      <p:sp>
        <p:nvSpPr>
          <p:cNvPr id="2556" name="Google Shape;2556;p70"/>
          <p:cNvSpPr txBox="1">
            <a:spLocks noGrp="1"/>
          </p:cNvSpPr>
          <p:nvPr>
            <p:ph type="subTitle" idx="1"/>
          </p:nvPr>
        </p:nvSpPr>
        <p:spPr>
          <a:xfrm>
            <a:off x="160020" y="1766579"/>
            <a:ext cx="7475220" cy="16232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  <a:tabLst>
                <a:tab pos="180340" algn="l"/>
              </a:tabLst>
            </a:pPr>
            <a:r>
              <a:rPr lang="pt-BR" sz="13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	Logo, por ainda ser um mercado em desenvolvimento, não surgiram produtos semelhantes à precificação dinâmica. Por outro lado</a:t>
            </a:r>
            <a:r>
              <a:rPr lang="pt-BR" sz="1300" kern="100" dirty="0"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apesar de não ser semelhante, há a estratégia de utilizar informações de buscas e compras anteriores dos usuários para oferecer outras opções atrativas para vendas.</a:t>
            </a:r>
            <a:endParaRPr lang="pt-BR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  <a:spcAft>
                <a:spcPts val="800"/>
              </a:spcAft>
              <a:tabLst>
                <a:tab pos="180340" algn="l"/>
              </a:tabLst>
            </a:pPr>
            <a:endParaRPr lang="pt-BR" sz="13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557" name="Google Shape;2557;p70"/>
          <p:cNvCxnSpPr/>
          <p:nvPr/>
        </p:nvCxnSpPr>
        <p:spPr>
          <a:xfrm>
            <a:off x="3073200" y="1523120"/>
            <a:ext cx="2997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2437;p65">
            <a:extLst>
              <a:ext uri="{FF2B5EF4-FFF2-40B4-BE49-F238E27FC236}">
                <a16:creationId xmlns:a16="http://schemas.microsoft.com/office/drawing/2014/main" id="{3A3279E5-5331-3CD2-F00B-C721829111E5}"/>
              </a:ext>
            </a:extLst>
          </p:cNvPr>
          <p:cNvSpPr/>
          <p:nvPr/>
        </p:nvSpPr>
        <p:spPr>
          <a:xfrm>
            <a:off x="3966170" y="3079225"/>
            <a:ext cx="3409990" cy="1734835"/>
          </a:xfrm>
          <a:prstGeom prst="roundRect">
            <a:avLst>
              <a:gd name="adj" fmla="val 924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437;p65">
            <a:extLst>
              <a:ext uri="{FF2B5EF4-FFF2-40B4-BE49-F238E27FC236}">
                <a16:creationId xmlns:a16="http://schemas.microsoft.com/office/drawing/2014/main" id="{E3114ADD-28AB-81B7-56B6-60CA8E99FCC0}"/>
              </a:ext>
            </a:extLst>
          </p:cNvPr>
          <p:cNvSpPr/>
          <p:nvPr/>
        </p:nvSpPr>
        <p:spPr>
          <a:xfrm>
            <a:off x="4122420" y="3258013"/>
            <a:ext cx="3124200" cy="1359707"/>
          </a:xfrm>
          <a:prstGeom prst="roundRect">
            <a:avLst>
              <a:gd name="adj" fmla="val 9247"/>
            </a:avLst>
          </a:prstGeom>
          <a:solidFill>
            <a:schemeClr val="accent3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4BCF0F07-F7D7-0CB9-012D-733D3BA7BAC3}"/>
              </a:ext>
            </a:extLst>
          </p:cNvPr>
          <p:cNvCxnSpPr/>
          <p:nvPr/>
        </p:nvCxnSpPr>
        <p:spPr>
          <a:xfrm>
            <a:off x="2750820" y="3079225"/>
            <a:ext cx="876300" cy="532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2FA26003-6276-C626-F05B-E094851A0FCD}"/>
              </a:ext>
            </a:extLst>
          </p:cNvPr>
          <p:cNvSpPr txBox="1"/>
          <p:nvPr/>
        </p:nvSpPr>
        <p:spPr>
          <a:xfrm>
            <a:off x="4198620" y="3276972"/>
            <a:ext cx="2941320" cy="1335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  <a:tabLst>
                <a:tab pos="180340" algn="l"/>
              </a:tabLst>
            </a:pPr>
            <a:r>
              <a:rPr lang="pt-BR" sz="11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Este produto segue a mesma estrutura de análise de dados da precificação dinâmica, só que com objetivo final diferente, e pode servir como forma de analisar nosso mercado.</a:t>
            </a:r>
            <a:endParaRPr lang="pt-BR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609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5" name="Google Shape;2425;p64"/>
          <p:cNvGrpSpPr/>
          <p:nvPr/>
        </p:nvGrpSpPr>
        <p:grpSpPr>
          <a:xfrm>
            <a:off x="5683574" y="1023600"/>
            <a:ext cx="2782105" cy="3204299"/>
            <a:chOff x="4992199" y="1023600"/>
            <a:chExt cx="2782105" cy="3204299"/>
          </a:xfrm>
        </p:grpSpPr>
        <p:sp>
          <p:nvSpPr>
            <p:cNvPr id="2426" name="Google Shape;2426;p64"/>
            <p:cNvSpPr/>
            <p:nvPr/>
          </p:nvSpPr>
          <p:spPr>
            <a:xfrm>
              <a:off x="4992199" y="4055100"/>
              <a:ext cx="2782105" cy="172799"/>
            </a:xfrm>
            <a:custGeom>
              <a:avLst/>
              <a:gdLst/>
              <a:ahLst/>
              <a:cxnLst/>
              <a:rect l="l" t="t" r="r" b="b"/>
              <a:pathLst>
                <a:path w="14022" h="1134" extrusionOk="0">
                  <a:moveTo>
                    <a:pt x="7006" y="0"/>
                  </a:moveTo>
                  <a:cubicBezTo>
                    <a:pt x="3135" y="0"/>
                    <a:pt x="0" y="253"/>
                    <a:pt x="0" y="572"/>
                  </a:cubicBezTo>
                  <a:cubicBezTo>
                    <a:pt x="0" y="880"/>
                    <a:pt x="3135" y="1133"/>
                    <a:pt x="7006" y="1133"/>
                  </a:cubicBezTo>
                  <a:cubicBezTo>
                    <a:pt x="10877" y="1133"/>
                    <a:pt x="14022" y="880"/>
                    <a:pt x="14022" y="572"/>
                  </a:cubicBezTo>
                  <a:cubicBezTo>
                    <a:pt x="14022" y="253"/>
                    <a:pt x="10877" y="0"/>
                    <a:pt x="7006" y="0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64"/>
            <p:cNvSpPr/>
            <p:nvPr/>
          </p:nvSpPr>
          <p:spPr>
            <a:xfrm>
              <a:off x="5216700" y="1023600"/>
              <a:ext cx="2333100" cy="3096300"/>
            </a:xfrm>
            <a:prstGeom prst="roundRect">
              <a:avLst>
                <a:gd name="adj" fmla="val 924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28" name="Google Shape;2428;p64"/>
            <p:cNvCxnSpPr/>
            <p:nvPr/>
          </p:nvCxnSpPr>
          <p:spPr>
            <a:xfrm>
              <a:off x="6113700" y="3950550"/>
              <a:ext cx="5391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29" name="Google Shape;2429;p64"/>
          <p:cNvSpPr txBox="1">
            <a:spLocks noGrp="1"/>
          </p:cNvSpPr>
          <p:nvPr>
            <p:ph type="title"/>
          </p:nvPr>
        </p:nvSpPr>
        <p:spPr>
          <a:xfrm>
            <a:off x="907175" y="1319225"/>
            <a:ext cx="2720400" cy="12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POTENCIAL </a:t>
            </a:r>
            <a:r>
              <a:rPr lang="en" dirty="0">
                <a:solidFill>
                  <a:schemeClr val="lt2"/>
                </a:solidFill>
              </a:rPr>
              <a:t>DE MERCADO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430" name="Google Shape;2430;p64"/>
          <p:cNvSpPr txBox="1">
            <a:spLocks noGrp="1"/>
          </p:cNvSpPr>
          <p:nvPr>
            <p:ph type="subTitle" idx="1"/>
          </p:nvPr>
        </p:nvSpPr>
        <p:spPr>
          <a:xfrm>
            <a:off x="907175" y="2724675"/>
            <a:ext cx="26286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replace the image on the screen with your own work. Just right-click on it and select “Replace image”</a:t>
            </a:r>
            <a:endParaRPr/>
          </a:p>
        </p:txBody>
      </p:sp>
      <p:cxnSp>
        <p:nvCxnSpPr>
          <p:cNvPr id="2431" name="Google Shape;2431;p64"/>
          <p:cNvCxnSpPr/>
          <p:nvPr/>
        </p:nvCxnSpPr>
        <p:spPr>
          <a:xfrm>
            <a:off x="999050" y="2614100"/>
            <a:ext cx="2628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432" name="Google Shape;2432;p64"/>
          <p:cNvPicPr preferRelativeResize="0"/>
          <p:nvPr/>
        </p:nvPicPr>
        <p:blipFill rotWithShape="1">
          <a:blip r:embed="rId3">
            <a:alphaModFix/>
          </a:blip>
          <a:srcRect l="4765" r="51639"/>
          <a:stretch/>
        </p:blipFill>
        <p:spPr>
          <a:xfrm>
            <a:off x="6111825" y="1198500"/>
            <a:ext cx="1985076" cy="256125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2" name="Google Shape;2262;p54"/>
          <p:cNvSpPr txBox="1">
            <a:spLocks noGrp="1"/>
          </p:cNvSpPr>
          <p:nvPr>
            <p:ph type="subTitle" idx="1"/>
          </p:nvPr>
        </p:nvSpPr>
        <p:spPr>
          <a:xfrm>
            <a:off x="783150" y="1974401"/>
            <a:ext cx="7577700" cy="15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</a:t>
            </a:r>
            <a:r>
              <a:rPr lang="pt-BR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Vender o produto certo para o cliente certo, na hora certa e com o preço certo</a:t>
            </a:r>
            <a:r>
              <a:rPr lang="en" dirty="0"/>
              <a:t>”</a:t>
            </a:r>
            <a:endParaRPr dirty="0"/>
          </a:p>
        </p:txBody>
      </p:sp>
      <p:sp>
        <p:nvSpPr>
          <p:cNvPr id="2263" name="Google Shape;2263;p54"/>
          <p:cNvSpPr/>
          <p:nvPr/>
        </p:nvSpPr>
        <p:spPr>
          <a:xfrm>
            <a:off x="4318501" y="949525"/>
            <a:ext cx="506999" cy="50698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lt2"/>
                </a:solidFill>
                <a:latin typeface="Manrope"/>
              </a:rPr>
              <a:t>“</a:t>
            </a:r>
          </a:p>
        </p:txBody>
      </p:sp>
      <p:cxnSp>
        <p:nvCxnSpPr>
          <p:cNvPr id="2264" name="Google Shape;2264;p54"/>
          <p:cNvCxnSpPr/>
          <p:nvPr/>
        </p:nvCxnSpPr>
        <p:spPr>
          <a:xfrm>
            <a:off x="4162950" y="1808563"/>
            <a:ext cx="818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3" name="Google Shape;2413;p63"/>
          <p:cNvGrpSpPr/>
          <p:nvPr/>
        </p:nvGrpSpPr>
        <p:grpSpPr>
          <a:xfrm>
            <a:off x="1313837" y="1023600"/>
            <a:ext cx="2032839" cy="3204299"/>
            <a:chOff x="1313837" y="1023600"/>
            <a:chExt cx="2032839" cy="3204299"/>
          </a:xfrm>
        </p:grpSpPr>
        <p:sp>
          <p:nvSpPr>
            <p:cNvPr id="2414" name="Google Shape;2414;p63"/>
            <p:cNvSpPr/>
            <p:nvPr/>
          </p:nvSpPr>
          <p:spPr>
            <a:xfrm>
              <a:off x="1313837" y="4055100"/>
              <a:ext cx="2032839" cy="172799"/>
            </a:xfrm>
            <a:custGeom>
              <a:avLst/>
              <a:gdLst/>
              <a:ahLst/>
              <a:cxnLst/>
              <a:rect l="l" t="t" r="r" b="b"/>
              <a:pathLst>
                <a:path w="14022" h="1134" extrusionOk="0">
                  <a:moveTo>
                    <a:pt x="7006" y="0"/>
                  </a:moveTo>
                  <a:cubicBezTo>
                    <a:pt x="3135" y="0"/>
                    <a:pt x="0" y="253"/>
                    <a:pt x="0" y="572"/>
                  </a:cubicBezTo>
                  <a:cubicBezTo>
                    <a:pt x="0" y="880"/>
                    <a:pt x="3135" y="1133"/>
                    <a:pt x="7006" y="1133"/>
                  </a:cubicBezTo>
                  <a:cubicBezTo>
                    <a:pt x="10877" y="1133"/>
                    <a:pt x="14022" y="880"/>
                    <a:pt x="14022" y="572"/>
                  </a:cubicBezTo>
                  <a:cubicBezTo>
                    <a:pt x="14022" y="253"/>
                    <a:pt x="10877" y="0"/>
                    <a:pt x="7006" y="0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3"/>
            <p:cNvSpPr/>
            <p:nvPr/>
          </p:nvSpPr>
          <p:spPr>
            <a:xfrm>
              <a:off x="1399663" y="1023600"/>
              <a:ext cx="1861200" cy="3096300"/>
            </a:xfrm>
            <a:prstGeom prst="roundRect">
              <a:avLst>
                <a:gd name="adj" fmla="val 924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16" name="Google Shape;2416;p63"/>
            <p:cNvCxnSpPr/>
            <p:nvPr/>
          </p:nvCxnSpPr>
          <p:spPr>
            <a:xfrm>
              <a:off x="2061600" y="3950550"/>
              <a:ext cx="5391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17" name="Google Shape;2417;p63"/>
          <p:cNvSpPr txBox="1">
            <a:spLocks noGrp="1"/>
          </p:cNvSpPr>
          <p:nvPr>
            <p:ph type="title"/>
          </p:nvPr>
        </p:nvSpPr>
        <p:spPr>
          <a:xfrm>
            <a:off x="4847520" y="1749946"/>
            <a:ext cx="2958332" cy="7623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lt2"/>
                </a:solidFill>
              </a:rPr>
              <a:t>OBRIGADO!</a:t>
            </a:r>
            <a:endParaRPr sz="4000" dirty="0">
              <a:solidFill>
                <a:schemeClr val="lt2"/>
              </a:solidFill>
            </a:endParaRPr>
          </a:p>
        </p:txBody>
      </p:sp>
      <p:pic>
        <p:nvPicPr>
          <p:cNvPr id="2419" name="Google Shape;2419;p63"/>
          <p:cNvPicPr preferRelativeResize="0"/>
          <p:nvPr/>
        </p:nvPicPr>
        <p:blipFill rotWithShape="1">
          <a:blip r:embed="rId3">
            <a:alphaModFix/>
          </a:blip>
          <a:srcRect l="11611" r="55156"/>
          <a:stretch/>
        </p:blipFill>
        <p:spPr>
          <a:xfrm>
            <a:off x="1573675" y="1198500"/>
            <a:ext cx="1513176" cy="256125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2420" name="Google Shape;2420;p63"/>
          <p:cNvCxnSpPr>
            <a:cxnSpLocks/>
          </p:cNvCxnSpPr>
          <p:nvPr/>
        </p:nvCxnSpPr>
        <p:spPr>
          <a:xfrm>
            <a:off x="5360020" y="2614100"/>
            <a:ext cx="238338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2" name="Google Shape;2562;p71"/>
          <p:cNvSpPr txBox="1">
            <a:spLocks noGrp="1"/>
          </p:cNvSpPr>
          <p:nvPr>
            <p:ph type="title"/>
          </p:nvPr>
        </p:nvSpPr>
        <p:spPr>
          <a:xfrm>
            <a:off x="1850647" y="357376"/>
            <a:ext cx="3026151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NOSSO TIME</a:t>
            </a:r>
            <a:endParaRPr dirty="0"/>
          </a:p>
        </p:txBody>
      </p:sp>
      <p:sp>
        <p:nvSpPr>
          <p:cNvPr id="2564" name="Google Shape;2564;p71"/>
          <p:cNvSpPr txBox="1">
            <a:spLocks noGrp="1"/>
          </p:cNvSpPr>
          <p:nvPr>
            <p:ph type="subTitle" idx="2"/>
          </p:nvPr>
        </p:nvSpPr>
        <p:spPr>
          <a:xfrm>
            <a:off x="985295" y="2782895"/>
            <a:ext cx="768318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Luiz</a:t>
            </a:r>
            <a:endParaRPr sz="2200" dirty="0"/>
          </a:p>
        </p:txBody>
      </p:sp>
      <p:sp>
        <p:nvSpPr>
          <p:cNvPr id="2566" name="Google Shape;2566;p71"/>
          <p:cNvSpPr txBox="1">
            <a:spLocks noGrp="1"/>
          </p:cNvSpPr>
          <p:nvPr>
            <p:ph type="subTitle" idx="4"/>
          </p:nvPr>
        </p:nvSpPr>
        <p:spPr>
          <a:xfrm>
            <a:off x="4785421" y="2741233"/>
            <a:ext cx="1304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Douglas</a:t>
            </a:r>
            <a:endParaRPr sz="2200" dirty="0"/>
          </a:p>
        </p:txBody>
      </p:sp>
      <p:pic>
        <p:nvPicPr>
          <p:cNvPr id="15" name="Imagem 14" descr="Uma imagem contendo pessoa, no interior, mulher, jovem&#10;&#10;Descrição gerada automaticamente">
            <a:extLst>
              <a:ext uri="{FF2B5EF4-FFF2-40B4-BE49-F238E27FC236}">
                <a16:creationId xmlns:a16="http://schemas.microsoft.com/office/drawing/2014/main" id="{A4F105AE-ED64-497E-4704-ADC94CE2F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37" y="1409466"/>
            <a:ext cx="1331767" cy="1331767"/>
          </a:xfrm>
          <a:prstGeom prst="ellipse">
            <a:avLst/>
          </a:prstGeom>
        </p:spPr>
      </p:pic>
      <p:sp>
        <p:nvSpPr>
          <p:cNvPr id="2568" name="Google Shape;2568;p71"/>
          <p:cNvSpPr txBox="1">
            <a:spLocks noGrp="1"/>
          </p:cNvSpPr>
          <p:nvPr>
            <p:ph type="subTitle" idx="6"/>
          </p:nvPr>
        </p:nvSpPr>
        <p:spPr>
          <a:xfrm>
            <a:off x="2678619" y="3778767"/>
            <a:ext cx="1304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Rafaella</a:t>
            </a:r>
            <a:endParaRPr sz="2200" dirty="0"/>
          </a:p>
        </p:txBody>
      </p:sp>
      <p:pic>
        <p:nvPicPr>
          <p:cNvPr id="13" name="Imagem 12" descr="Homem de camisa preta sorrindo&#10;&#10;Descrição gerada automaticamente">
            <a:extLst>
              <a:ext uri="{FF2B5EF4-FFF2-40B4-BE49-F238E27FC236}">
                <a16:creationId xmlns:a16="http://schemas.microsoft.com/office/drawing/2014/main" id="{D5217C5E-97D6-EEB9-C741-222069F95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001" y="1409465"/>
            <a:ext cx="1318084" cy="1318084"/>
          </a:xfrm>
          <a:prstGeom prst="ellipse">
            <a:avLst/>
          </a:prstGeom>
        </p:spPr>
      </p:pic>
      <p:pic>
        <p:nvPicPr>
          <p:cNvPr id="11" name="Imagem 10" descr="Mulher com cabelos longos&#10;&#10;Descrição gerada automaticamente">
            <a:extLst>
              <a:ext uri="{FF2B5EF4-FFF2-40B4-BE49-F238E27FC236}">
                <a16:creationId xmlns:a16="http://schemas.microsoft.com/office/drawing/2014/main" id="{E2B1A0EE-E228-D28A-2B05-A8AF7554CD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9614" y="2401923"/>
            <a:ext cx="1304400" cy="1304400"/>
          </a:xfrm>
          <a:prstGeom prst="ellipse">
            <a:avLst/>
          </a:prstGeom>
        </p:spPr>
      </p:pic>
      <p:pic>
        <p:nvPicPr>
          <p:cNvPr id="17" name="Imagem 16" descr="Rosto de homem sorrindo&#10;&#10;Descrição gerada automaticamente">
            <a:extLst>
              <a:ext uri="{FF2B5EF4-FFF2-40B4-BE49-F238E27FC236}">
                <a16:creationId xmlns:a16="http://schemas.microsoft.com/office/drawing/2014/main" id="{45E55BBB-BF94-89A1-F7DB-4A59AE33383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0690" b="29173"/>
          <a:stretch/>
        </p:blipFill>
        <p:spPr>
          <a:xfrm>
            <a:off x="6844269" y="2404124"/>
            <a:ext cx="1304400" cy="1302200"/>
          </a:xfrm>
          <a:prstGeom prst="ellipse">
            <a:avLst/>
          </a:prstGeom>
        </p:spPr>
      </p:pic>
      <p:sp>
        <p:nvSpPr>
          <p:cNvPr id="9" name="Google Shape;2566;p71">
            <a:extLst>
              <a:ext uri="{FF2B5EF4-FFF2-40B4-BE49-F238E27FC236}">
                <a16:creationId xmlns:a16="http://schemas.microsoft.com/office/drawing/2014/main" id="{ABB22279-7228-5C1B-16B8-B62A6E487B7A}"/>
              </a:ext>
            </a:extLst>
          </p:cNvPr>
          <p:cNvSpPr txBox="1">
            <a:spLocks/>
          </p:cNvSpPr>
          <p:nvPr/>
        </p:nvSpPr>
        <p:spPr>
          <a:xfrm>
            <a:off x="6829854" y="3755996"/>
            <a:ext cx="1399746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2200" dirty="0"/>
              <a:t>Gustavo</a:t>
            </a:r>
          </a:p>
        </p:txBody>
      </p:sp>
      <p:pic>
        <p:nvPicPr>
          <p:cNvPr id="7" name="Imagem 6" descr="Mulher com cabelos longos&#10;&#10;Descrição gerada automaticamente com confiança média">
            <a:extLst>
              <a:ext uri="{FF2B5EF4-FFF2-40B4-BE49-F238E27FC236}">
                <a16:creationId xmlns:a16="http://schemas.microsoft.com/office/drawing/2014/main" id="{90FCF98D-DFE5-4416-EF70-B96C9DE442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8619" y="2401923"/>
            <a:ext cx="1304400" cy="1304400"/>
          </a:xfrm>
          <a:prstGeom prst="ellipse">
            <a:avLst/>
          </a:prstGeom>
        </p:spPr>
      </p:pic>
      <p:sp>
        <p:nvSpPr>
          <p:cNvPr id="2" name="Google Shape;2564;p71">
            <a:extLst>
              <a:ext uri="{FF2B5EF4-FFF2-40B4-BE49-F238E27FC236}">
                <a16:creationId xmlns:a16="http://schemas.microsoft.com/office/drawing/2014/main" id="{504374F3-3782-3084-8739-56AC33386766}"/>
              </a:ext>
            </a:extLst>
          </p:cNvPr>
          <p:cNvSpPr txBox="1">
            <a:spLocks/>
          </p:cNvSpPr>
          <p:nvPr/>
        </p:nvSpPr>
        <p:spPr>
          <a:xfrm>
            <a:off x="850714" y="3233853"/>
            <a:ext cx="1062812" cy="33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1200" dirty="0"/>
              <a:t>99519</a:t>
            </a:r>
          </a:p>
        </p:txBody>
      </p:sp>
      <p:sp>
        <p:nvSpPr>
          <p:cNvPr id="3" name="Google Shape;2564;p71">
            <a:extLst>
              <a:ext uri="{FF2B5EF4-FFF2-40B4-BE49-F238E27FC236}">
                <a16:creationId xmlns:a16="http://schemas.microsoft.com/office/drawing/2014/main" id="{BF86A6E4-0AF5-4F28-2B12-70BD8C005BEA}"/>
              </a:ext>
            </a:extLst>
          </p:cNvPr>
          <p:cNvSpPr txBox="1">
            <a:spLocks/>
          </p:cNvSpPr>
          <p:nvPr/>
        </p:nvSpPr>
        <p:spPr>
          <a:xfrm>
            <a:off x="2799413" y="4185904"/>
            <a:ext cx="1062812" cy="33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1200" dirty="0"/>
              <a:t>552425</a:t>
            </a:r>
          </a:p>
        </p:txBody>
      </p:sp>
      <p:sp>
        <p:nvSpPr>
          <p:cNvPr id="4" name="Google Shape;2564;p71">
            <a:extLst>
              <a:ext uri="{FF2B5EF4-FFF2-40B4-BE49-F238E27FC236}">
                <a16:creationId xmlns:a16="http://schemas.microsoft.com/office/drawing/2014/main" id="{CAE9B6B4-36DD-C57A-FC19-F3DCA2853775}"/>
              </a:ext>
            </a:extLst>
          </p:cNvPr>
          <p:cNvSpPr txBox="1">
            <a:spLocks/>
          </p:cNvSpPr>
          <p:nvPr/>
        </p:nvSpPr>
        <p:spPr>
          <a:xfrm>
            <a:off x="4936270" y="3204116"/>
            <a:ext cx="1062812" cy="33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1200" dirty="0"/>
              <a:t>552008</a:t>
            </a:r>
          </a:p>
        </p:txBody>
      </p:sp>
      <p:sp>
        <p:nvSpPr>
          <p:cNvPr id="5" name="Google Shape;2564;p71">
            <a:extLst>
              <a:ext uri="{FF2B5EF4-FFF2-40B4-BE49-F238E27FC236}">
                <a16:creationId xmlns:a16="http://schemas.microsoft.com/office/drawing/2014/main" id="{E99D5B6A-F9BF-E46C-0072-5DF2E97DDD6B}"/>
              </a:ext>
            </a:extLst>
          </p:cNvPr>
          <p:cNvSpPr txBox="1">
            <a:spLocks/>
          </p:cNvSpPr>
          <p:nvPr/>
        </p:nvSpPr>
        <p:spPr>
          <a:xfrm>
            <a:off x="6998321" y="4185904"/>
            <a:ext cx="1062812" cy="33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1200" dirty="0"/>
              <a:t>551304</a:t>
            </a:r>
          </a:p>
        </p:txBody>
      </p:sp>
      <p:sp>
        <p:nvSpPr>
          <p:cNvPr id="10" name="Google Shape;2564;p71">
            <a:extLst>
              <a:ext uri="{FF2B5EF4-FFF2-40B4-BE49-F238E27FC236}">
                <a16:creationId xmlns:a16="http://schemas.microsoft.com/office/drawing/2014/main" id="{B6553A62-C698-4604-FC83-3A3686B55962}"/>
              </a:ext>
            </a:extLst>
          </p:cNvPr>
          <p:cNvSpPr txBox="1">
            <a:spLocks/>
          </p:cNvSpPr>
          <p:nvPr/>
        </p:nvSpPr>
        <p:spPr>
          <a:xfrm>
            <a:off x="7501077" y="225281"/>
            <a:ext cx="1304400" cy="33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1200" dirty="0"/>
              <a:t>Turma 2TDSPF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43"/>
          <p:cNvSpPr txBox="1">
            <a:spLocks noGrp="1"/>
          </p:cNvSpPr>
          <p:nvPr>
            <p:ph type="title"/>
          </p:nvPr>
        </p:nvSpPr>
        <p:spPr>
          <a:xfrm>
            <a:off x="4276925" y="1364150"/>
            <a:ext cx="41538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PROBLEMÁTICA	</a:t>
            </a:r>
            <a:endParaRPr dirty="0"/>
          </a:p>
        </p:txBody>
      </p:sp>
      <p:sp>
        <p:nvSpPr>
          <p:cNvPr id="1887" name="Google Shape;1887;p43"/>
          <p:cNvSpPr txBox="1">
            <a:spLocks noGrp="1"/>
          </p:cNvSpPr>
          <p:nvPr>
            <p:ph type="subTitle" idx="1"/>
          </p:nvPr>
        </p:nvSpPr>
        <p:spPr>
          <a:xfrm>
            <a:off x="4415883" y="2305368"/>
            <a:ext cx="4014842" cy="6223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Como empresas on-line podem se adaptar e crescer em um mundo tão flexível? </a:t>
            </a:r>
            <a:endParaRPr dirty="0"/>
          </a:p>
        </p:txBody>
      </p:sp>
      <p:cxnSp>
        <p:nvCxnSpPr>
          <p:cNvPr id="1888" name="Google Shape;1888;p43"/>
          <p:cNvCxnSpPr/>
          <p:nvPr/>
        </p:nvCxnSpPr>
        <p:spPr>
          <a:xfrm>
            <a:off x="4670150" y="2215800"/>
            <a:ext cx="3641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89" name="Google Shape;1889;p43"/>
          <p:cNvGrpSpPr/>
          <p:nvPr/>
        </p:nvGrpSpPr>
        <p:grpSpPr>
          <a:xfrm>
            <a:off x="726562" y="1255007"/>
            <a:ext cx="2833748" cy="2745069"/>
            <a:chOff x="726562" y="1255007"/>
            <a:chExt cx="2833748" cy="2745069"/>
          </a:xfrm>
        </p:grpSpPr>
        <p:sp>
          <p:nvSpPr>
            <p:cNvPr id="1890" name="Google Shape;1890;p43"/>
            <p:cNvSpPr/>
            <p:nvPr/>
          </p:nvSpPr>
          <p:spPr>
            <a:xfrm>
              <a:off x="1218500" y="3577625"/>
              <a:ext cx="2341810" cy="186876"/>
            </a:xfrm>
            <a:custGeom>
              <a:avLst/>
              <a:gdLst/>
              <a:ahLst/>
              <a:cxnLst/>
              <a:rect l="l" t="t" r="r" b="b"/>
              <a:pathLst>
                <a:path w="27153" h="1442" extrusionOk="0">
                  <a:moveTo>
                    <a:pt x="13571" y="1"/>
                  </a:moveTo>
                  <a:cubicBezTo>
                    <a:pt x="6082" y="1"/>
                    <a:pt x="1" y="320"/>
                    <a:pt x="1" y="716"/>
                  </a:cubicBezTo>
                  <a:cubicBezTo>
                    <a:pt x="1" y="1111"/>
                    <a:pt x="6082" y="1441"/>
                    <a:pt x="13571" y="1441"/>
                  </a:cubicBezTo>
                  <a:cubicBezTo>
                    <a:pt x="21071" y="1441"/>
                    <a:pt x="27153" y="1111"/>
                    <a:pt x="27153" y="716"/>
                  </a:cubicBezTo>
                  <a:cubicBezTo>
                    <a:pt x="27153" y="320"/>
                    <a:pt x="21071" y="1"/>
                    <a:pt x="13571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3"/>
            <p:cNvSpPr/>
            <p:nvPr/>
          </p:nvSpPr>
          <p:spPr>
            <a:xfrm>
              <a:off x="1548324" y="1255007"/>
              <a:ext cx="1682159" cy="2413884"/>
            </a:xfrm>
            <a:custGeom>
              <a:avLst/>
              <a:gdLst/>
              <a:ahLst/>
              <a:cxnLst/>
              <a:rect l="l" t="t" r="r" b="b"/>
              <a:pathLst>
                <a:path w="54789" h="78898" extrusionOk="0">
                  <a:moveTo>
                    <a:pt x="1" y="0"/>
                  </a:moveTo>
                  <a:lnTo>
                    <a:pt x="1" y="78897"/>
                  </a:lnTo>
                  <a:lnTo>
                    <a:pt x="54789" y="78897"/>
                  </a:lnTo>
                  <a:lnTo>
                    <a:pt x="547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3"/>
            <p:cNvSpPr/>
            <p:nvPr/>
          </p:nvSpPr>
          <p:spPr>
            <a:xfrm rot="-5400000">
              <a:off x="1103685" y="1810334"/>
              <a:ext cx="1033979" cy="26000"/>
            </a:xfrm>
            <a:custGeom>
              <a:avLst/>
              <a:gdLst/>
              <a:ahLst/>
              <a:cxnLst/>
              <a:rect l="l" t="t" r="r" b="b"/>
              <a:pathLst>
                <a:path w="11548" h="408" extrusionOk="0">
                  <a:moveTo>
                    <a:pt x="198" y="1"/>
                  </a:moveTo>
                  <a:cubicBezTo>
                    <a:pt x="88" y="1"/>
                    <a:pt x="0" y="88"/>
                    <a:pt x="0" y="198"/>
                  </a:cubicBezTo>
                  <a:cubicBezTo>
                    <a:pt x="0" y="308"/>
                    <a:pt x="88" y="407"/>
                    <a:pt x="198" y="407"/>
                  </a:cubicBezTo>
                  <a:lnTo>
                    <a:pt x="11349" y="407"/>
                  </a:lnTo>
                  <a:cubicBezTo>
                    <a:pt x="11459" y="407"/>
                    <a:pt x="11547" y="308"/>
                    <a:pt x="11547" y="198"/>
                  </a:cubicBezTo>
                  <a:cubicBezTo>
                    <a:pt x="11547" y="88"/>
                    <a:pt x="11459" y="1"/>
                    <a:pt x="11349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3"/>
            <p:cNvSpPr/>
            <p:nvPr/>
          </p:nvSpPr>
          <p:spPr>
            <a:xfrm>
              <a:off x="726562" y="3813200"/>
              <a:ext cx="1612413" cy="186876"/>
            </a:xfrm>
            <a:custGeom>
              <a:avLst/>
              <a:gdLst/>
              <a:ahLst/>
              <a:cxnLst/>
              <a:rect l="l" t="t" r="r" b="b"/>
              <a:pathLst>
                <a:path w="27153" h="1442" extrusionOk="0">
                  <a:moveTo>
                    <a:pt x="13571" y="1"/>
                  </a:moveTo>
                  <a:cubicBezTo>
                    <a:pt x="6082" y="1"/>
                    <a:pt x="1" y="320"/>
                    <a:pt x="1" y="716"/>
                  </a:cubicBezTo>
                  <a:cubicBezTo>
                    <a:pt x="1" y="1111"/>
                    <a:pt x="6082" y="1441"/>
                    <a:pt x="13571" y="1441"/>
                  </a:cubicBezTo>
                  <a:cubicBezTo>
                    <a:pt x="21071" y="1441"/>
                    <a:pt x="27153" y="1111"/>
                    <a:pt x="27153" y="716"/>
                  </a:cubicBezTo>
                  <a:cubicBezTo>
                    <a:pt x="27153" y="320"/>
                    <a:pt x="21071" y="1"/>
                    <a:pt x="13571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3"/>
            <p:cNvSpPr/>
            <p:nvPr/>
          </p:nvSpPr>
          <p:spPr>
            <a:xfrm>
              <a:off x="1752716" y="2110374"/>
              <a:ext cx="1306269" cy="31"/>
            </a:xfrm>
            <a:custGeom>
              <a:avLst/>
              <a:gdLst/>
              <a:ahLst/>
              <a:cxnLst/>
              <a:rect l="l" t="t" r="r" b="b"/>
              <a:pathLst>
                <a:path w="42546" h="1" fill="none" extrusionOk="0">
                  <a:moveTo>
                    <a:pt x="0" y="1"/>
                  </a:moveTo>
                  <a:lnTo>
                    <a:pt x="4254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3"/>
            <p:cNvSpPr/>
            <p:nvPr/>
          </p:nvSpPr>
          <p:spPr>
            <a:xfrm>
              <a:off x="1752716" y="1394886"/>
              <a:ext cx="1133014" cy="558787"/>
            </a:xfrm>
            <a:custGeom>
              <a:avLst/>
              <a:gdLst/>
              <a:ahLst/>
              <a:cxnLst/>
              <a:rect l="l" t="t" r="r" b="b"/>
              <a:pathLst>
                <a:path w="36903" h="18264" fill="none" extrusionOk="0">
                  <a:moveTo>
                    <a:pt x="0" y="18264"/>
                  </a:moveTo>
                  <a:lnTo>
                    <a:pt x="5644" y="12649"/>
                  </a:lnTo>
                  <a:lnTo>
                    <a:pt x="10883" y="17280"/>
                  </a:lnTo>
                  <a:lnTo>
                    <a:pt x="22344" y="4719"/>
                  </a:lnTo>
                  <a:lnTo>
                    <a:pt x="25209" y="7295"/>
                  </a:lnTo>
                  <a:lnTo>
                    <a:pt x="30564" y="1940"/>
                  </a:lnTo>
                  <a:lnTo>
                    <a:pt x="36902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3"/>
            <p:cNvSpPr/>
            <p:nvPr/>
          </p:nvSpPr>
          <p:spPr>
            <a:xfrm>
              <a:off x="2885730" y="1394886"/>
              <a:ext cx="31" cy="715525"/>
            </a:xfrm>
            <a:custGeom>
              <a:avLst/>
              <a:gdLst/>
              <a:ahLst/>
              <a:cxnLst/>
              <a:rect l="l" t="t" r="r" b="b"/>
              <a:pathLst>
                <a:path w="1" h="23387" fill="none" extrusionOk="0">
                  <a:moveTo>
                    <a:pt x="0" y="1"/>
                  </a:moveTo>
                  <a:lnTo>
                    <a:pt x="0" y="23387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3"/>
            <p:cNvSpPr/>
            <p:nvPr/>
          </p:nvSpPr>
          <p:spPr>
            <a:xfrm>
              <a:off x="2786190" y="1424134"/>
              <a:ext cx="31" cy="689825"/>
            </a:xfrm>
            <a:custGeom>
              <a:avLst/>
              <a:gdLst/>
              <a:ahLst/>
              <a:cxnLst/>
              <a:rect l="l" t="t" r="r" b="b"/>
              <a:pathLst>
                <a:path w="1" h="22547" fill="none" extrusionOk="0">
                  <a:moveTo>
                    <a:pt x="1" y="0"/>
                  </a:moveTo>
                  <a:lnTo>
                    <a:pt x="1" y="22546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3"/>
            <p:cNvSpPr/>
            <p:nvPr/>
          </p:nvSpPr>
          <p:spPr>
            <a:xfrm>
              <a:off x="2691101" y="1454239"/>
              <a:ext cx="31" cy="656171"/>
            </a:xfrm>
            <a:custGeom>
              <a:avLst/>
              <a:gdLst/>
              <a:ahLst/>
              <a:cxnLst/>
              <a:rect l="l" t="t" r="r" b="b"/>
              <a:pathLst>
                <a:path w="1" h="21447" fill="none" extrusionOk="0">
                  <a:moveTo>
                    <a:pt x="1" y="0"/>
                  </a:moveTo>
                  <a:lnTo>
                    <a:pt x="1" y="21447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3"/>
            <p:cNvSpPr/>
            <p:nvPr/>
          </p:nvSpPr>
          <p:spPr>
            <a:xfrm>
              <a:off x="2604917" y="1540119"/>
              <a:ext cx="31" cy="570291"/>
            </a:xfrm>
            <a:custGeom>
              <a:avLst/>
              <a:gdLst/>
              <a:ahLst/>
              <a:cxnLst/>
              <a:rect l="l" t="t" r="r" b="b"/>
              <a:pathLst>
                <a:path w="1" h="18640" fill="none" extrusionOk="0">
                  <a:moveTo>
                    <a:pt x="0" y="1"/>
                  </a:moveTo>
                  <a:lnTo>
                    <a:pt x="0" y="1864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3"/>
            <p:cNvSpPr/>
            <p:nvPr/>
          </p:nvSpPr>
          <p:spPr>
            <a:xfrm>
              <a:off x="2526716" y="1618044"/>
              <a:ext cx="31" cy="492365"/>
            </a:xfrm>
            <a:custGeom>
              <a:avLst/>
              <a:gdLst/>
              <a:ahLst/>
              <a:cxnLst/>
              <a:rect l="l" t="t" r="r" b="b"/>
              <a:pathLst>
                <a:path w="1" h="16093" fill="none" extrusionOk="0">
                  <a:moveTo>
                    <a:pt x="0" y="1"/>
                  </a:moveTo>
                  <a:lnTo>
                    <a:pt x="0" y="16093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3"/>
            <p:cNvSpPr/>
            <p:nvPr/>
          </p:nvSpPr>
          <p:spPr>
            <a:xfrm>
              <a:off x="2438720" y="1539232"/>
              <a:ext cx="31" cy="571178"/>
            </a:xfrm>
            <a:custGeom>
              <a:avLst/>
              <a:gdLst/>
              <a:ahLst/>
              <a:cxnLst/>
              <a:rect l="l" t="t" r="r" b="b"/>
              <a:pathLst>
                <a:path w="1" h="18669" fill="none" extrusionOk="0">
                  <a:moveTo>
                    <a:pt x="1" y="1"/>
                  </a:moveTo>
                  <a:lnTo>
                    <a:pt x="1" y="18669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3"/>
            <p:cNvSpPr/>
            <p:nvPr/>
          </p:nvSpPr>
          <p:spPr>
            <a:xfrm>
              <a:off x="2360550" y="1625142"/>
              <a:ext cx="31" cy="485267"/>
            </a:xfrm>
            <a:custGeom>
              <a:avLst/>
              <a:gdLst/>
              <a:ahLst/>
              <a:cxnLst/>
              <a:rect l="l" t="t" r="r" b="b"/>
              <a:pathLst>
                <a:path w="1" h="15861" fill="none" extrusionOk="0">
                  <a:moveTo>
                    <a:pt x="0" y="0"/>
                  </a:moveTo>
                  <a:lnTo>
                    <a:pt x="0" y="1586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3"/>
            <p:cNvSpPr/>
            <p:nvPr/>
          </p:nvSpPr>
          <p:spPr>
            <a:xfrm>
              <a:off x="2273444" y="1720750"/>
              <a:ext cx="31" cy="389658"/>
            </a:xfrm>
            <a:custGeom>
              <a:avLst/>
              <a:gdLst/>
              <a:ahLst/>
              <a:cxnLst/>
              <a:rect l="l" t="t" r="r" b="b"/>
              <a:pathLst>
                <a:path w="1" h="12736" fill="none" extrusionOk="0">
                  <a:moveTo>
                    <a:pt x="1" y="1"/>
                  </a:moveTo>
                  <a:lnTo>
                    <a:pt x="1" y="12736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3"/>
            <p:cNvSpPr/>
            <p:nvPr/>
          </p:nvSpPr>
          <p:spPr>
            <a:xfrm>
              <a:off x="2182808" y="1818164"/>
              <a:ext cx="31" cy="292243"/>
            </a:xfrm>
            <a:custGeom>
              <a:avLst/>
              <a:gdLst/>
              <a:ahLst/>
              <a:cxnLst/>
              <a:rect l="l" t="t" r="r" b="b"/>
              <a:pathLst>
                <a:path w="1" h="9552" fill="none" extrusionOk="0">
                  <a:moveTo>
                    <a:pt x="1" y="1"/>
                  </a:moveTo>
                  <a:lnTo>
                    <a:pt x="1" y="9552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43"/>
            <p:cNvSpPr/>
            <p:nvPr/>
          </p:nvSpPr>
          <p:spPr>
            <a:xfrm>
              <a:off x="2086830" y="1923532"/>
              <a:ext cx="31" cy="186874"/>
            </a:xfrm>
            <a:custGeom>
              <a:avLst/>
              <a:gdLst/>
              <a:ahLst/>
              <a:cxnLst/>
              <a:rect l="l" t="t" r="r" b="b"/>
              <a:pathLst>
                <a:path w="1" h="6108" fill="none" extrusionOk="0">
                  <a:moveTo>
                    <a:pt x="1" y="1"/>
                  </a:moveTo>
                  <a:lnTo>
                    <a:pt x="1" y="6108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43"/>
            <p:cNvSpPr/>
            <p:nvPr/>
          </p:nvSpPr>
          <p:spPr>
            <a:xfrm>
              <a:off x="2004207" y="1851818"/>
              <a:ext cx="31" cy="256814"/>
            </a:xfrm>
            <a:custGeom>
              <a:avLst/>
              <a:gdLst/>
              <a:ahLst/>
              <a:cxnLst/>
              <a:rect l="l" t="t" r="r" b="b"/>
              <a:pathLst>
                <a:path w="1" h="8394" fill="none" extrusionOk="0">
                  <a:moveTo>
                    <a:pt x="0" y="8394"/>
                  </a:moveTo>
                  <a:lnTo>
                    <a:pt x="0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43"/>
            <p:cNvSpPr/>
            <p:nvPr/>
          </p:nvSpPr>
          <p:spPr>
            <a:xfrm>
              <a:off x="1926006" y="1781848"/>
              <a:ext cx="31" cy="328560"/>
            </a:xfrm>
            <a:custGeom>
              <a:avLst/>
              <a:gdLst/>
              <a:ahLst/>
              <a:cxnLst/>
              <a:rect l="l" t="t" r="r" b="b"/>
              <a:pathLst>
                <a:path w="1" h="10739" fill="none" extrusionOk="0">
                  <a:moveTo>
                    <a:pt x="0" y="1"/>
                  </a:moveTo>
                  <a:lnTo>
                    <a:pt x="0" y="10739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3"/>
            <p:cNvSpPr/>
            <p:nvPr/>
          </p:nvSpPr>
          <p:spPr>
            <a:xfrm>
              <a:off x="1847804" y="1858885"/>
              <a:ext cx="31" cy="249747"/>
            </a:xfrm>
            <a:custGeom>
              <a:avLst/>
              <a:gdLst/>
              <a:ahLst/>
              <a:cxnLst/>
              <a:rect l="l" t="t" r="r" b="b"/>
              <a:pathLst>
                <a:path w="1" h="8163" fill="none" extrusionOk="0">
                  <a:moveTo>
                    <a:pt x="0" y="1"/>
                  </a:moveTo>
                  <a:lnTo>
                    <a:pt x="0" y="8163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3"/>
            <p:cNvSpPr/>
            <p:nvPr/>
          </p:nvSpPr>
          <p:spPr>
            <a:xfrm>
              <a:off x="1752716" y="1953637"/>
              <a:ext cx="31" cy="154994"/>
            </a:xfrm>
            <a:custGeom>
              <a:avLst/>
              <a:gdLst/>
              <a:ahLst/>
              <a:cxnLst/>
              <a:rect l="l" t="t" r="r" b="b"/>
              <a:pathLst>
                <a:path w="1" h="5066" fill="none" extrusionOk="0">
                  <a:moveTo>
                    <a:pt x="0" y="1"/>
                  </a:moveTo>
                  <a:lnTo>
                    <a:pt x="0" y="5066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43"/>
            <p:cNvSpPr/>
            <p:nvPr/>
          </p:nvSpPr>
          <p:spPr>
            <a:xfrm>
              <a:off x="2413851" y="1514450"/>
              <a:ext cx="49799" cy="50482"/>
            </a:xfrm>
            <a:custGeom>
              <a:avLst/>
              <a:gdLst/>
              <a:ahLst/>
              <a:cxnLst/>
              <a:rect l="l" t="t" r="r" b="b"/>
              <a:pathLst>
                <a:path w="1622" h="1650" extrusionOk="0">
                  <a:moveTo>
                    <a:pt x="811" y="0"/>
                  </a:moveTo>
                  <a:cubicBezTo>
                    <a:pt x="348" y="0"/>
                    <a:pt x="1" y="376"/>
                    <a:pt x="1" y="811"/>
                  </a:cubicBezTo>
                  <a:cubicBezTo>
                    <a:pt x="1" y="1274"/>
                    <a:pt x="348" y="1650"/>
                    <a:pt x="811" y="1650"/>
                  </a:cubicBezTo>
                  <a:cubicBezTo>
                    <a:pt x="1245" y="1650"/>
                    <a:pt x="1621" y="1274"/>
                    <a:pt x="1621" y="811"/>
                  </a:cubicBezTo>
                  <a:cubicBezTo>
                    <a:pt x="1621" y="376"/>
                    <a:pt x="1245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43"/>
            <p:cNvSpPr/>
            <p:nvPr/>
          </p:nvSpPr>
          <p:spPr>
            <a:xfrm>
              <a:off x="2501816" y="1593262"/>
              <a:ext cx="49799" cy="49594"/>
            </a:xfrm>
            <a:custGeom>
              <a:avLst/>
              <a:gdLst/>
              <a:ahLst/>
              <a:cxnLst/>
              <a:rect l="l" t="t" r="r" b="b"/>
              <a:pathLst>
                <a:path w="1622" h="1621" extrusionOk="0">
                  <a:moveTo>
                    <a:pt x="811" y="0"/>
                  </a:moveTo>
                  <a:cubicBezTo>
                    <a:pt x="377" y="0"/>
                    <a:pt x="1" y="347"/>
                    <a:pt x="1" y="811"/>
                  </a:cubicBezTo>
                  <a:cubicBezTo>
                    <a:pt x="1" y="1245"/>
                    <a:pt x="377" y="1621"/>
                    <a:pt x="811" y="1621"/>
                  </a:cubicBezTo>
                  <a:cubicBezTo>
                    <a:pt x="1274" y="1621"/>
                    <a:pt x="1622" y="1245"/>
                    <a:pt x="1622" y="811"/>
                  </a:cubicBezTo>
                  <a:cubicBezTo>
                    <a:pt x="1622" y="347"/>
                    <a:pt x="1274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3"/>
            <p:cNvSpPr/>
            <p:nvPr/>
          </p:nvSpPr>
          <p:spPr>
            <a:xfrm>
              <a:off x="2335507" y="1429427"/>
              <a:ext cx="49799" cy="49625"/>
            </a:xfrm>
            <a:custGeom>
              <a:avLst/>
              <a:gdLst/>
              <a:ahLst/>
              <a:cxnLst/>
              <a:rect l="l" t="t" r="r" b="b"/>
              <a:pathLst>
                <a:path w="1622" h="1622" extrusionOk="0">
                  <a:moveTo>
                    <a:pt x="811" y="1"/>
                  </a:moveTo>
                  <a:cubicBezTo>
                    <a:pt x="348" y="1"/>
                    <a:pt x="0" y="377"/>
                    <a:pt x="0" y="811"/>
                  </a:cubicBezTo>
                  <a:cubicBezTo>
                    <a:pt x="0" y="1274"/>
                    <a:pt x="348" y="1622"/>
                    <a:pt x="811" y="1622"/>
                  </a:cubicBezTo>
                  <a:cubicBezTo>
                    <a:pt x="1245" y="1622"/>
                    <a:pt x="1621" y="1274"/>
                    <a:pt x="1621" y="811"/>
                  </a:cubicBezTo>
                  <a:cubicBezTo>
                    <a:pt x="1621" y="377"/>
                    <a:pt x="1245" y="1"/>
                    <a:pt x="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3"/>
            <p:cNvSpPr/>
            <p:nvPr/>
          </p:nvSpPr>
          <p:spPr>
            <a:xfrm>
              <a:off x="2530104" y="1370104"/>
              <a:ext cx="49799" cy="50512"/>
            </a:xfrm>
            <a:custGeom>
              <a:avLst/>
              <a:gdLst/>
              <a:ahLst/>
              <a:cxnLst/>
              <a:rect l="l" t="t" r="r" b="b"/>
              <a:pathLst>
                <a:path w="1622" h="1651" extrusionOk="0">
                  <a:moveTo>
                    <a:pt x="811" y="1"/>
                  </a:moveTo>
                  <a:cubicBezTo>
                    <a:pt x="348" y="1"/>
                    <a:pt x="1" y="377"/>
                    <a:pt x="1" y="811"/>
                  </a:cubicBezTo>
                  <a:cubicBezTo>
                    <a:pt x="1" y="1274"/>
                    <a:pt x="348" y="1650"/>
                    <a:pt x="811" y="1650"/>
                  </a:cubicBezTo>
                  <a:cubicBezTo>
                    <a:pt x="1245" y="1650"/>
                    <a:pt x="1621" y="1274"/>
                    <a:pt x="1621" y="811"/>
                  </a:cubicBezTo>
                  <a:cubicBezTo>
                    <a:pt x="1621" y="377"/>
                    <a:pt x="1245" y="1"/>
                    <a:pt x="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43"/>
            <p:cNvSpPr/>
            <p:nvPr/>
          </p:nvSpPr>
          <p:spPr>
            <a:xfrm>
              <a:off x="2061960" y="1898750"/>
              <a:ext cx="49799" cy="49625"/>
            </a:xfrm>
            <a:custGeom>
              <a:avLst/>
              <a:gdLst/>
              <a:ahLst/>
              <a:cxnLst/>
              <a:rect l="l" t="t" r="r" b="b"/>
              <a:pathLst>
                <a:path w="1622" h="1622" extrusionOk="0">
                  <a:moveTo>
                    <a:pt x="811" y="0"/>
                  </a:moveTo>
                  <a:cubicBezTo>
                    <a:pt x="377" y="0"/>
                    <a:pt x="0" y="377"/>
                    <a:pt x="0" y="811"/>
                  </a:cubicBezTo>
                  <a:cubicBezTo>
                    <a:pt x="0" y="1274"/>
                    <a:pt x="377" y="1621"/>
                    <a:pt x="811" y="1621"/>
                  </a:cubicBezTo>
                  <a:cubicBezTo>
                    <a:pt x="1274" y="1621"/>
                    <a:pt x="1621" y="1274"/>
                    <a:pt x="1621" y="811"/>
                  </a:cubicBezTo>
                  <a:cubicBezTo>
                    <a:pt x="1621" y="377"/>
                    <a:pt x="1274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3"/>
            <p:cNvSpPr/>
            <p:nvPr/>
          </p:nvSpPr>
          <p:spPr>
            <a:xfrm>
              <a:off x="1900215" y="1757066"/>
              <a:ext cx="50690" cy="49625"/>
            </a:xfrm>
            <a:custGeom>
              <a:avLst/>
              <a:gdLst/>
              <a:ahLst/>
              <a:cxnLst/>
              <a:rect l="l" t="t" r="r" b="b"/>
              <a:pathLst>
                <a:path w="1651" h="1622" extrusionOk="0">
                  <a:moveTo>
                    <a:pt x="840" y="0"/>
                  </a:moveTo>
                  <a:cubicBezTo>
                    <a:pt x="377" y="0"/>
                    <a:pt x="1" y="348"/>
                    <a:pt x="1" y="811"/>
                  </a:cubicBezTo>
                  <a:cubicBezTo>
                    <a:pt x="1" y="1245"/>
                    <a:pt x="377" y="1621"/>
                    <a:pt x="840" y="1621"/>
                  </a:cubicBezTo>
                  <a:cubicBezTo>
                    <a:pt x="1274" y="1621"/>
                    <a:pt x="1650" y="1245"/>
                    <a:pt x="1650" y="811"/>
                  </a:cubicBezTo>
                  <a:cubicBezTo>
                    <a:pt x="1650" y="348"/>
                    <a:pt x="1274" y="0"/>
                    <a:pt x="8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43"/>
            <p:cNvSpPr/>
            <p:nvPr/>
          </p:nvSpPr>
          <p:spPr>
            <a:xfrm>
              <a:off x="1727816" y="1928855"/>
              <a:ext cx="49799" cy="49625"/>
            </a:xfrm>
            <a:custGeom>
              <a:avLst/>
              <a:gdLst/>
              <a:ahLst/>
              <a:cxnLst/>
              <a:rect l="l" t="t" r="r" b="b"/>
              <a:pathLst>
                <a:path w="1622" h="1622" extrusionOk="0">
                  <a:moveTo>
                    <a:pt x="811" y="0"/>
                  </a:moveTo>
                  <a:cubicBezTo>
                    <a:pt x="348" y="0"/>
                    <a:pt x="1" y="377"/>
                    <a:pt x="1" y="811"/>
                  </a:cubicBezTo>
                  <a:cubicBezTo>
                    <a:pt x="1" y="1274"/>
                    <a:pt x="348" y="1621"/>
                    <a:pt x="811" y="1621"/>
                  </a:cubicBezTo>
                  <a:cubicBezTo>
                    <a:pt x="1245" y="1621"/>
                    <a:pt x="1622" y="1274"/>
                    <a:pt x="1622" y="811"/>
                  </a:cubicBezTo>
                  <a:cubicBezTo>
                    <a:pt x="1622" y="377"/>
                    <a:pt x="1245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3"/>
            <p:cNvSpPr/>
            <p:nvPr/>
          </p:nvSpPr>
          <p:spPr>
            <a:xfrm>
              <a:off x="2273444" y="2276840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3"/>
            <p:cNvSpPr/>
            <p:nvPr/>
          </p:nvSpPr>
          <p:spPr>
            <a:xfrm>
              <a:off x="2273444" y="2335276"/>
              <a:ext cx="792677" cy="31"/>
            </a:xfrm>
            <a:custGeom>
              <a:avLst/>
              <a:gdLst/>
              <a:ahLst/>
              <a:cxnLst/>
              <a:rect l="l" t="t" r="r" b="b"/>
              <a:pathLst>
                <a:path w="25818" h="1" fill="none" extrusionOk="0">
                  <a:moveTo>
                    <a:pt x="1" y="1"/>
                  </a:moveTo>
                  <a:lnTo>
                    <a:pt x="25817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3"/>
            <p:cNvSpPr/>
            <p:nvPr/>
          </p:nvSpPr>
          <p:spPr>
            <a:xfrm>
              <a:off x="2273444" y="2461907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3"/>
            <p:cNvSpPr/>
            <p:nvPr/>
          </p:nvSpPr>
          <p:spPr>
            <a:xfrm>
              <a:off x="2273444" y="2517712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0"/>
                  </a:moveTo>
                  <a:lnTo>
                    <a:pt x="25586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43"/>
            <p:cNvSpPr/>
            <p:nvPr/>
          </p:nvSpPr>
          <p:spPr>
            <a:xfrm>
              <a:off x="2273444" y="2572599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3"/>
            <p:cNvSpPr/>
            <p:nvPr/>
          </p:nvSpPr>
          <p:spPr>
            <a:xfrm>
              <a:off x="2273444" y="2628373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3"/>
            <p:cNvSpPr/>
            <p:nvPr/>
          </p:nvSpPr>
          <p:spPr>
            <a:xfrm>
              <a:off x="2330090" y="2907306"/>
              <a:ext cx="61344" cy="156769"/>
            </a:xfrm>
            <a:custGeom>
              <a:avLst/>
              <a:gdLst/>
              <a:ahLst/>
              <a:cxnLst/>
              <a:rect l="l" t="t" r="r" b="b"/>
              <a:pathLst>
                <a:path w="1998" h="5124" extrusionOk="0">
                  <a:moveTo>
                    <a:pt x="0" y="1"/>
                  </a:moveTo>
                  <a:lnTo>
                    <a:pt x="0" y="5124"/>
                  </a:lnTo>
                  <a:lnTo>
                    <a:pt x="1997" y="5124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3"/>
            <p:cNvSpPr/>
            <p:nvPr/>
          </p:nvSpPr>
          <p:spPr>
            <a:xfrm>
              <a:off x="2443874" y="2818764"/>
              <a:ext cx="60453" cy="245311"/>
            </a:xfrm>
            <a:custGeom>
              <a:avLst/>
              <a:gdLst/>
              <a:ahLst/>
              <a:cxnLst/>
              <a:rect l="l" t="t" r="r" b="b"/>
              <a:pathLst>
                <a:path w="1969" h="8018" extrusionOk="0">
                  <a:moveTo>
                    <a:pt x="1" y="1"/>
                  </a:moveTo>
                  <a:lnTo>
                    <a:pt x="1" y="8018"/>
                  </a:lnTo>
                  <a:lnTo>
                    <a:pt x="1969" y="8018"/>
                  </a:lnTo>
                  <a:lnTo>
                    <a:pt x="19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3"/>
            <p:cNvSpPr/>
            <p:nvPr/>
          </p:nvSpPr>
          <p:spPr>
            <a:xfrm>
              <a:off x="2556767" y="2768283"/>
              <a:ext cx="61344" cy="295792"/>
            </a:xfrm>
            <a:custGeom>
              <a:avLst/>
              <a:gdLst/>
              <a:ahLst/>
              <a:cxnLst/>
              <a:rect l="l" t="t" r="r" b="b"/>
              <a:pathLst>
                <a:path w="1998" h="9668" extrusionOk="0">
                  <a:moveTo>
                    <a:pt x="0" y="1"/>
                  </a:moveTo>
                  <a:lnTo>
                    <a:pt x="0" y="9668"/>
                  </a:lnTo>
                  <a:lnTo>
                    <a:pt x="1997" y="9668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3"/>
            <p:cNvSpPr/>
            <p:nvPr/>
          </p:nvSpPr>
          <p:spPr>
            <a:xfrm>
              <a:off x="2784335" y="2768283"/>
              <a:ext cx="61344" cy="295792"/>
            </a:xfrm>
            <a:custGeom>
              <a:avLst/>
              <a:gdLst/>
              <a:ahLst/>
              <a:cxnLst/>
              <a:rect l="l" t="t" r="r" b="b"/>
              <a:pathLst>
                <a:path w="1998" h="9668" extrusionOk="0">
                  <a:moveTo>
                    <a:pt x="0" y="1"/>
                  </a:moveTo>
                  <a:lnTo>
                    <a:pt x="0" y="9668"/>
                  </a:lnTo>
                  <a:lnTo>
                    <a:pt x="1997" y="9668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3"/>
            <p:cNvSpPr/>
            <p:nvPr/>
          </p:nvSpPr>
          <p:spPr>
            <a:xfrm>
              <a:off x="2898118" y="2706298"/>
              <a:ext cx="60453" cy="357778"/>
            </a:xfrm>
            <a:custGeom>
              <a:avLst/>
              <a:gdLst/>
              <a:ahLst/>
              <a:cxnLst/>
              <a:rect l="l" t="t" r="r" b="b"/>
              <a:pathLst>
                <a:path w="1969" h="11694" extrusionOk="0">
                  <a:moveTo>
                    <a:pt x="1" y="1"/>
                  </a:moveTo>
                  <a:lnTo>
                    <a:pt x="1" y="11694"/>
                  </a:lnTo>
                  <a:lnTo>
                    <a:pt x="1969" y="11694"/>
                  </a:lnTo>
                  <a:lnTo>
                    <a:pt x="19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3"/>
            <p:cNvSpPr/>
            <p:nvPr/>
          </p:nvSpPr>
          <p:spPr>
            <a:xfrm>
              <a:off x="2670551" y="2677080"/>
              <a:ext cx="61344" cy="386996"/>
            </a:xfrm>
            <a:custGeom>
              <a:avLst/>
              <a:gdLst/>
              <a:ahLst/>
              <a:cxnLst/>
              <a:rect l="l" t="t" r="r" b="b"/>
              <a:pathLst>
                <a:path w="1998" h="12649" extrusionOk="0">
                  <a:moveTo>
                    <a:pt x="0" y="1"/>
                  </a:moveTo>
                  <a:lnTo>
                    <a:pt x="0" y="12649"/>
                  </a:lnTo>
                  <a:lnTo>
                    <a:pt x="1997" y="12649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3"/>
            <p:cNvSpPr/>
            <p:nvPr/>
          </p:nvSpPr>
          <p:spPr>
            <a:xfrm>
              <a:off x="2287660" y="3198629"/>
              <a:ext cx="598085" cy="162092"/>
            </a:xfrm>
            <a:custGeom>
              <a:avLst/>
              <a:gdLst/>
              <a:ahLst/>
              <a:cxnLst/>
              <a:rect l="l" t="t" r="r" b="b"/>
              <a:pathLst>
                <a:path w="19480" h="5298" extrusionOk="0">
                  <a:moveTo>
                    <a:pt x="1" y="1"/>
                  </a:moveTo>
                  <a:lnTo>
                    <a:pt x="1" y="5297"/>
                  </a:lnTo>
                  <a:lnTo>
                    <a:pt x="19479" y="5297"/>
                  </a:lnTo>
                  <a:lnTo>
                    <a:pt x="194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3"/>
            <p:cNvSpPr/>
            <p:nvPr/>
          </p:nvSpPr>
          <p:spPr>
            <a:xfrm>
              <a:off x="2287660" y="3131351"/>
              <a:ext cx="821108" cy="31"/>
            </a:xfrm>
            <a:custGeom>
              <a:avLst/>
              <a:gdLst/>
              <a:ahLst/>
              <a:cxnLst/>
              <a:rect l="l" t="t" r="r" b="b"/>
              <a:pathLst>
                <a:path w="26744" h="1" fill="none" extrusionOk="0">
                  <a:moveTo>
                    <a:pt x="1" y="0"/>
                  </a:moveTo>
                  <a:lnTo>
                    <a:pt x="26744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3"/>
            <p:cNvSpPr/>
            <p:nvPr/>
          </p:nvSpPr>
          <p:spPr>
            <a:xfrm>
              <a:off x="2273444" y="3438614"/>
              <a:ext cx="835323" cy="31"/>
            </a:xfrm>
            <a:custGeom>
              <a:avLst/>
              <a:gdLst/>
              <a:ahLst/>
              <a:cxnLst/>
              <a:rect l="l" t="t" r="r" b="b"/>
              <a:pathLst>
                <a:path w="27207" h="1" fill="none" extrusionOk="0">
                  <a:moveTo>
                    <a:pt x="1" y="0"/>
                  </a:moveTo>
                  <a:lnTo>
                    <a:pt x="27207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3"/>
            <p:cNvSpPr/>
            <p:nvPr/>
          </p:nvSpPr>
          <p:spPr>
            <a:xfrm>
              <a:off x="2273444" y="3515651"/>
              <a:ext cx="835323" cy="918"/>
            </a:xfrm>
            <a:custGeom>
              <a:avLst/>
              <a:gdLst/>
              <a:ahLst/>
              <a:cxnLst/>
              <a:rect l="l" t="t" r="r" b="b"/>
              <a:pathLst>
                <a:path w="27207" h="30" fill="none" extrusionOk="0">
                  <a:moveTo>
                    <a:pt x="1" y="0"/>
                  </a:moveTo>
                  <a:cubicBezTo>
                    <a:pt x="406" y="29"/>
                    <a:pt x="27207" y="0"/>
                    <a:pt x="27207" y="0"/>
                  </a:cubicBez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3"/>
            <p:cNvSpPr/>
            <p:nvPr/>
          </p:nvSpPr>
          <p:spPr>
            <a:xfrm>
              <a:off x="899625" y="2194510"/>
              <a:ext cx="1279619" cy="1693984"/>
            </a:xfrm>
            <a:custGeom>
              <a:avLst/>
              <a:gdLst/>
              <a:ahLst/>
              <a:cxnLst/>
              <a:rect l="l" t="t" r="r" b="b"/>
              <a:pathLst>
                <a:path w="41678" h="55368" extrusionOk="0">
                  <a:moveTo>
                    <a:pt x="0" y="0"/>
                  </a:moveTo>
                  <a:lnTo>
                    <a:pt x="0" y="55367"/>
                  </a:lnTo>
                  <a:lnTo>
                    <a:pt x="41678" y="55367"/>
                  </a:lnTo>
                  <a:lnTo>
                    <a:pt x="416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3"/>
            <p:cNvSpPr/>
            <p:nvPr/>
          </p:nvSpPr>
          <p:spPr>
            <a:xfrm>
              <a:off x="977826" y="2276840"/>
              <a:ext cx="1140997" cy="370169"/>
            </a:xfrm>
            <a:custGeom>
              <a:avLst/>
              <a:gdLst/>
              <a:ahLst/>
              <a:cxnLst/>
              <a:rect l="l" t="t" r="r" b="b"/>
              <a:pathLst>
                <a:path w="37163" h="12099" extrusionOk="0">
                  <a:moveTo>
                    <a:pt x="0" y="1"/>
                  </a:moveTo>
                  <a:lnTo>
                    <a:pt x="0" y="12099"/>
                  </a:lnTo>
                  <a:lnTo>
                    <a:pt x="37163" y="12099"/>
                  </a:lnTo>
                  <a:lnTo>
                    <a:pt x="371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3"/>
            <p:cNvSpPr/>
            <p:nvPr/>
          </p:nvSpPr>
          <p:spPr>
            <a:xfrm>
              <a:off x="978717" y="2747050"/>
              <a:ext cx="1108115" cy="215205"/>
            </a:xfrm>
            <a:custGeom>
              <a:avLst/>
              <a:gdLst/>
              <a:ahLst/>
              <a:cxnLst/>
              <a:rect l="l" t="t" r="r" b="b"/>
              <a:pathLst>
                <a:path w="36092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36092" y="7033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3"/>
            <p:cNvSpPr/>
            <p:nvPr/>
          </p:nvSpPr>
          <p:spPr>
            <a:xfrm>
              <a:off x="978717" y="3024208"/>
              <a:ext cx="1108115" cy="214318"/>
            </a:xfrm>
            <a:custGeom>
              <a:avLst/>
              <a:gdLst/>
              <a:ahLst/>
              <a:cxnLst/>
              <a:rect l="l" t="t" r="r" b="b"/>
              <a:pathLst>
                <a:path w="36092" h="7005" extrusionOk="0">
                  <a:moveTo>
                    <a:pt x="0" y="0"/>
                  </a:moveTo>
                  <a:lnTo>
                    <a:pt x="0" y="7004"/>
                  </a:lnTo>
                  <a:lnTo>
                    <a:pt x="36092" y="7004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3"/>
            <p:cNvSpPr/>
            <p:nvPr/>
          </p:nvSpPr>
          <p:spPr>
            <a:xfrm>
              <a:off x="978717" y="3300478"/>
              <a:ext cx="1108115" cy="215205"/>
            </a:xfrm>
            <a:custGeom>
              <a:avLst/>
              <a:gdLst/>
              <a:ahLst/>
              <a:cxnLst/>
              <a:rect l="l" t="t" r="r" b="b"/>
              <a:pathLst>
                <a:path w="36092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36092" y="7033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3"/>
            <p:cNvSpPr/>
            <p:nvPr/>
          </p:nvSpPr>
          <p:spPr>
            <a:xfrm>
              <a:off x="978717" y="3577636"/>
              <a:ext cx="1108115" cy="214318"/>
            </a:xfrm>
            <a:custGeom>
              <a:avLst/>
              <a:gdLst/>
              <a:ahLst/>
              <a:cxnLst/>
              <a:rect l="l" t="t" r="r" b="b"/>
              <a:pathLst>
                <a:path w="36092" h="7005" extrusionOk="0">
                  <a:moveTo>
                    <a:pt x="0" y="0"/>
                  </a:moveTo>
                  <a:lnTo>
                    <a:pt x="0" y="7004"/>
                  </a:lnTo>
                  <a:lnTo>
                    <a:pt x="36092" y="7004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3"/>
            <p:cNvSpPr/>
            <p:nvPr/>
          </p:nvSpPr>
          <p:spPr>
            <a:xfrm>
              <a:off x="1208869" y="2706298"/>
              <a:ext cx="68467" cy="1130822"/>
            </a:xfrm>
            <a:custGeom>
              <a:avLst/>
              <a:gdLst/>
              <a:ahLst/>
              <a:cxnLst/>
              <a:rect l="l" t="t" r="r" b="b"/>
              <a:pathLst>
                <a:path w="2230" h="36961" extrusionOk="0">
                  <a:moveTo>
                    <a:pt x="0" y="1"/>
                  </a:moveTo>
                  <a:lnTo>
                    <a:pt x="0" y="36961"/>
                  </a:lnTo>
                  <a:lnTo>
                    <a:pt x="2229" y="36961"/>
                  </a:lnTo>
                  <a:lnTo>
                    <a:pt x="22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3"/>
            <p:cNvSpPr/>
            <p:nvPr/>
          </p:nvSpPr>
          <p:spPr>
            <a:xfrm>
              <a:off x="1509239" y="2706298"/>
              <a:ext cx="67545" cy="1130822"/>
            </a:xfrm>
            <a:custGeom>
              <a:avLst/>
              <a:gdLst/>
              <a:ahLst/>
              <a:cxnLst/>
              <a:rect l="l" t="t" r="r" b="b"/>
              <a:pathLst>
                <a:path w="2200" h="36961" extrusionOk="0">
                  <a:moveTo>
                    <a:pt x="0" y="1"/>
                  </a:moveTo>
                  <a:lnTo>
                    <a:pt x="0" y="36961"/>
                  </a:lnTo>
                  <a:lnTo>
                    <a:pt x="2200" y="36961"/>
                  </a:lnTo>
                  <a:lnTo>
                    <a:pt x="2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3"/>
            <p:cNvSpPr/>
            <p:nvPr/>
          </p:nvSpPr>
          <p:spPr>
            <a:xfrm>
              <a:off x="1798034" y="2706298"/>
              <a:ext cx="67546" cy="1130822"/>
            </a:xfrm>
            <a:custGeom>
              <a:avLst/>
              <a:gdLst/>
              <a:ahLst/>
              <a:cxnLst/>
              <a:rect l="l" t="t" r="r" b="b"/>
              <a:pathLst>
                <a:path w="2200" h="36961" extrusionOk="0">
                  <a:moveTo>
                    <a:pt x="0" y="1"/>
                  </a:moveTo>
                  <a:lnTo>
                    <a:pt x="0" y="36961"/>
                  </a:lnTo>
                  <a:lnTo>
                    <a:pt x="2200" y="36961"/>
                  </a:lnTo>
                  <a:lnTo>
                    <a:pt x="2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3"/>
            <p:cNvSpPr/>
            <p:nvPr/>
          </p:nvSpPr>
          <p:spPr>
            <a:xfrm>
              <a:off x="1327936" y="2854193"/>
              <a:ext cx="141324" cy="31"/>
            </a:xfrm>
            <a:custGeom>
              <a:avLst/>
              <a:gdLst/>
              <a:ahLst/>
              <a:cxnLst/>
              <a:rect l="l" t="t" r="r" b="b"/>
              <a:pathLst>
                <a:path w="4603" h="1" fill="none" extrusionOk="0">
                  <a:moveTo>
                    <a:pt x="1" y="0"/>
                  </a:moveTo>
                  <a:lnTo>
                    <a:pt x="4603" y="0"/>
                  </a:lnTo>
                </a:path>
              </a:pathLst>
            </a:custGeom>
            <a:noFill/>
            <a:ln w="36175" cap="flat" cmpd="sng">
              <a:solidFill>
                <a:schemeClr val="lt2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3"/>
            <p:cNvSpPr/>
            <p:nvPr/>
          </p:nvSpPr>
          <p:spPr>
            <a:xfrm>
              <a:off x="1327936" y="3131351"/>
              <a:ext cx="141324" cy="31"/>
            </a:xfrm>
            <a:custGeom>
              <a:avLst/>
              <a:gdLst/>
              <a:ahLst/>
              <a:cxnLst/>
              <a:rect l="l" t="t" r="r" b="b"/>
              <a:pathLst>
                <a:path w="4603" h="1" fill="none" extrusionOk="0">
                  <a:moveTo>
                    <a:pt x="1" y="0"/>
                  </a:moveTo>
                  <a:lnTo>
                    <a:pt x="4603" y="0"/>
                  </a:lnTo>
                </a:path>
              </a:pathLst>
            </a:custGeom>
            <a:noFill/>
            <a:ln w="36175" cap="flat" cmpd="sng">
              <a:solidFill>
                <a:schemeClr val="lt2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3"/>
            <p:cNvSpPr/>
            <p:nvPr/>
          </p:nvSpPr>
          <p:spPr>
            <a:xfrm>
              <a:off x="1361710" y="3043697"/>
              <a:ext cx="71997" cy="54918"/>
            </a:xfrm>
            <a:custGeom>
              <a:avLst/>
              <a:gdLst/>
              <a:ahLst/>
              <a:cxnLst/>
              <a:rect l="l" t="t" r="r" b="b"/>
              <a:pathLst>
                <a:path w="2345" h="1795" extrusionOk="0">
                  <a:moveTo>
                    <a:pt x="1187" y="0"/>
                  </a:moveTo>
                  <a:cubicBezTo>
                    <a:pt x="1" y="0"/>
                    <a:pt x="1" y="1794"/>
                    <a:pt x="1187" y="1794"/>
                  </a:cubicBezTo>
                  <a:cubicBezTo>
                    <a:pt x="2345" y="1794"/>
                    <a:pt x="2345" y="0"/>
                    <a:pt x="1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3"/>
            <p:cNvSpPr/>
            <p:nvPr/>
          </p:nvSpPr>
          <p:spPr>
            <a:xfrm>
              <a:off x="1361710" y="3165005"/>
              <a:ext cx="71997" cy="55805"/>
            </a:xfrm>
            <a:custGeom>
              <a:avLst/>
              <a:gdLst/>
              <a:ahLst/>
              <a:cxnLst/>
              <a:rect l="l" t="t" r="r" b="b"/>
              <a:pathLst>
                <a:path w="2345" h="1824" extrusionOk="0">
                  <a:moveTo>
                    <a:pt x="1187" y="0"/>
                  </a:moveTo>
                  <a:cubicBezTo>
                    <a:pt x="1" y="0"/>
                    <a:pt x="1" y="1824"/>
                    <a:pt x="1187" y="1824"/>
                  </a:cubicBezTo>
                  <a:cubicBezTo>
                    <a:pt x="2345" y="1824"/>
                    <a:pt x="2345" y="0"/>
                    <a:pt x="1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3"/>
            <p:cNvSpPr/>
            <p:nvPr/>
          </p:nvSpPr>
          <p:spPr>
            <a:xfrm>
              <a:off x="1865582" y="2747050"/>
              <a:ext cx="221273" cy="215205"/>
            </a:xfrm>
            <a:custGeom>
              <a:avLst/>
              <a:gdLst/>
              <a:ahLst/>
              <a:cxnLst/>
              <a:rect l="l" t="t" r="r" b="b"/>
              <a:pathLst>
                <a:path w="7207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7207" y="7033"/>
                  </a:lnTo>
                  <a:lnTo>
                    <a:pt x="72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3"/>
            <p:cNvSpPr/>
            <p:nvPr/>
          </p:nvSpPr>
          <p:spPr>
            <a:xfrm>
              <a:off x="1865582" y="3024208"/>
              <a:ext cx="221273" cy="214318"/>
            </a:xfrm>
            <a:custGeom>
              <a:avLst/>
              <a:gdLst/>
              <a:ahLst/>
              <a:cxnLst/>
              <a:rect l="l" t="t" r="r" b="b"/>
              <a:pathLst>
                <a:path w="7207" h="7005" extrusionOk="0">
                  <a:moveTo>
                    <a:pt x="0" y="0"/>
                  </a:moveTo>
                  <a:lnTo>
                    <a:pt x="0" y="7004"/>
                  </a:lnTo>
                  <a:lnTo>
                    <a:pt x="7207" y="7004"/>
                  </a:lnTo>
                  <a:lnTo>
                    <a:pt x="72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3"/>
            <p:cNvSpPr/>
            <p:nvPr/>
          </p:nvSpPr>
          <p:spPr>
            <a:xfrm>
              <a:off x="1865582" y="3300478"/>
              <a:ext cx="221273" cy="215205"/>
            </a:xfrm>
            <a:custGeom>
              <a:avLst/>
              <a:gdLst/>
              <a:ahLst/>
              <a:cxnLst/>
              <a:rect l="l" t="t" r="r" b="b"/>
              <a:pathLst>
                <a:path w="7207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7207" y="7033"/>
                  </a:lnTo>
                  <a:lnTo>
                    <a:pt x="72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3"/>
            <p:cNvSpPr/>
            <p:nvPr/>
          </p:nvSpPr>
          <p:spPr>
            <a:xfrm>
              <a:off x="2273444" y="2706298"/>
              <a:ext cx="737566" cy="357778"/>
            </a:xfrm>
            <a:custGeom>
              <a:avLst/>
              <a:gdLst/>
              <a:ahLst/>
              <a:cxnLst/>
              <a:rect l="l" t="t" r="r" b="b"/>
              <a:pathLst>
                <a:path w="24023" h="11694" fill="none" extrusionOk="0">
                  <a:moveTo>
                    <a:pt x="1" y="1"/>
                  </a:moveTo>
                  <a:lnTo>
                    <a:pt x="1" y="11694"/>
                  </a:lnTo>
                  <a:lnTo>
                    <a:pt x="24023" y="11694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3"/>
            <p:cNvSpPr/>
            <p:nvPr/>
          </p:nvSpPr>
          <p:spPr>
            <a:xfrm>
              <a:off x="1031335" y="2329396"/>
              <a:ext cx="1033979" cy="26000"/>
            </a:xfrm>
            <a:custGeom>
              <a:avLst/>
              <a:gdLst/>
              <a:ahLst/>
              <a:cxnLst/>
              <a:rect l="l" t="t" r="r" b="b"/>
              <a:pathLst>
                <a:path w="11548" h="408" extrusionOk="0">
                  <a:moveTo>
                    <a:pt x="198" y="1"/>
                  </a:moveTo>
                  <a:cubicBezTo>
                    <a:pt x="88" y="1"/>
                    <a:pt x="0" y="88"/>
                    <a:pt x="0" y="198"/>
                  </a:cubicBezTo>
                  <a:cubicBezTo>
                    <a:pt x="0" y="308"/>
                    <a:pt x="88" y="407"/>
                    <a:pt x="198" y="407"/>
                  </a:cubicBezTo>
                  <a:lnTo>
                    <a:pt x="11349" y="407"/>
                  </a:lnTo>
                  <a:cubicBezTo>
                    <a:pt x="11459" y="407"/>
                    <a:pt x="11547" y="308"/>
                    <a:pt x="11547" y="198"/>
                  </a:cubicBezTo>
                  <a:cubicBezTo>
                    <a:pt x="11547" y="88"/>
                    <a:pt x="11459" y="1"/>
                    <a:pt x="11349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887;p43">
            <a:extLst>
              <a:ext uri="{FF2B5EF4-FFF2-40B4-BE49-F238E27FC236}">
                <a16:creationId xmlns:a16="http://schemas.microsoft.com/office/drawing/2014/main" id="{789C9B05-F2D0-97FA-8579-F0184194133B}"/>
              </a:ext>
            </a:extLst>
          </p:cNvPr>
          <p:cNvSpPr txBox="1">
            <a:spLocks/>
          </p:cNvSpPr>
          <p:nvPr/>
        </p:nvSpPr>
        <p:spPr>
          <a:xfrm>
            <a:off x="4846319" y="3073355"/>
            <a:ext cx="3584405" cy="803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pt-BR" dirty="0"/>
              <a:t>A Inteligência Artificial generativa com Deep Analytics vem para revolucionar esse cenário.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43"/>
          <p:cNvSpPr txBox="1">
            <a:spLocks noGrp="1"/>
          </p:cNvSpPr>
          <p:nvPr>
            <p:ph type="title"/>
          </p:nvPr>
        </p:nvSpPr>
        <p:spPr>
          <a:xfrm>
            <a:off x="4276925" y="1364150"/>
            <a:ext cx="41538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PROBLEMÁTICA	</a:t>
            </a:r>
            <a:endParaRPr dirty="0"/>
          </a:p>
        </p:txBody>
      </p:sp>
      <p:sp>
        <p:nvSpPr>
          <p:cNvPr id="1887" name="Google Shape;1887;p43"/>
          <p:cNvSpPr txBox="1">
            <a:spLocks noGrp="1"/>
          </p:cNvSpPr>
          <p:nvPr>
            <p:ph type="subTitle" idx="1"/>
          </p:nvPr>
        </p:nvSpPr>
        <p:spPr>
          <a:xfrm>
            <a:off x="4140820" y="2305368"/>
            <a:ext cx="4289905" cy="11594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Nesse sentido, empresas estão percebendo que preços fixos para os produtos já não são mais favoráveis em muitos cenários e representam um problema para o maior crescimento da empresa. </a:t>
            </a:r>
            <a:endParaRPr dirty="0"/>
          </a:p>
        </p:txBody>
      </p:sp>
      <p:cxnSp>
        <p:nvCxnSpPr>
          <p:cNvPr id="1888" name="Google Shape;1888;p43"/>
          <p:cNvCxnSpPr/>
          <p:nvPr/>
        </p:nvCxnSpPr>
        <p:spPr>
          <a:xfrm>
            <a:off x="4670150" y="2215800"/>
            <a:ext cx="3641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89" name="Google Shape;1889;p43"/>
          <p:cNvGrpSpPr/>
          <p:nvPr/>
        </p:nvGrpSpPr>
        <p:grpSpPr>
          <a:xfrm>
            <a:off x="726562" y="1255007"/>
            <a:ext cx="2833748" cy="2745069"/>
            <a:chOff x="726562" y="1255007"/>
            <a:chExt cx="2833748" cy="2745069"/>
          </a:xfrm>
        </p:grpSpPr>
        <p:sp>
          <p:nvSpPr>
            <p:cNvPr id="1890" name="Google Shape;1890;p43"/>
            <p:cNvSpPr/>
            <p:nvPr/>
          </p:nvSpPr>
          <p:spPr>
            <a:xfrm>
              <a:off x="1218500" y="3577625"/>
              <a:ext cx="2341810" cy="186876"/>
            </a:xfrm>
            <a:custGeom>
              <a:avLst/>
              <a:gdLst/>
              <a:ahLst/>
              <a:cxnLst/>
              <a:rect l="l" t="t" r="r" b="b"/>
              <a:pathLst>
                <a:path w="27153" h="1442" extrusionOk="0">
                  <a:moveTo>
                    <a:pt x="13571" y="1"/>
                  </a:moveTo>
                  <a:cubicBezTo>
                    <a:pt x="6082" y="1"/>
                    <a:pt x="1" y="320"/>
                    <a:pt x="1" y="716"/>
                  </a:cubicBezTo>
                  <a:cubicBezTo>
                    <a:pt x="1" y="1111"/>
                    <a:pt x="6082" y="1441"/>
                    <a:pt x="13571" y="1441"/>
                  </a:cubicBezTo>
                  <a:cubicBezTo>
                    <a:pt x="21071" y="1441"/>
                    <a:pt x="27153" y="1111"/>
                    <a:pt x="27153" y="716"/>
                  </a:cubicBezTo>
                  <a:cubicBezTo>
                    <a:pt x="27153" y="320"/>
                    <a:pt x="21071" y="1"/>
                    <a:pt x="13571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3"/>
            <p:cNvSpPr/>
            <p:nvPr/>
          </p:nvSpPr>
          <p:spPr>
            <a:xfrm>
              <a:off x="1548324" y="1255007"/>
              <a:ext cx="1682159" cy="2413884"/>
            </a:xfrm>
            <a:custGeom>
              <a:avLst/>
              <a:gdLst/>
              <a:ahLst/>
              <a:cxnLst/>
              <a:rect l="l" t="t" r="r" b="b"/>
              <a:pathLst>
                <a:path w="54789" h="78898" extrusionOk="0">
                  <a:moveTo>
                    <a:pt x="1" y="0"/>
                  </a:moveTo>
                  <a:lnTo>
                    <a:pt x="1" y="78897"/>
                  </a:lnTo>
                  <a:lnTo>
                    <a:pt x="54789" y="78897"/>
                  </a:lnTo>
                  <a:lnTo>
                    <a:pt x="547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3"/>
            <p:cNvSpPr/>
            <p:nvPr/>
          </p:nvSpPr>
          <p:spPr>
            <a:xfrm rot="-5400000">
              <a:off x="1103685" y="1810334"/>
              <a:ext cx="1033979" cy="26000"/>
            </a:xfrm>
            <a:custGeom>
              <a:avLst/>
              <a:gdLst/>
              <a:ahLst/>
              <a:cxnLst/>
              <a:rect l="l" t="t" r="r" b="b"/>
              <a:pathLst>
                <a:path w="11548" h="408" extrusionOk="0">
                  <a:moveTo>
                    <a:pt x="198" y="1"/>
                  </a:moveTo>
                  <a:cubicBezTo>
                    <a:pt x="88" y="1"/>
                    <a:pt x="0" y="88"/>
                    <a:pt x="0" y="198"/>
                  </a:cubicBezTo>
                  <a:cubicBezTo>
                    <a:pt x="0" y="308"/>
                    <a:pt x="88" y="407"/>
                    <a:pt x="198" y="407"/>
                  </a:cubicBezTo>
                  <a:lnTo>
                    <a:pt x="11349" y="407"/>
                  </a:lnTo>
                  <a:cubicBezTo>
                    <a:pt x="11459" y="407"/>
                    <a:pt x="11547" y="308"/>
                    <a:pt x="11547" y="198"/>
                  </a:cubicBezTo>
                  <a:cubicBezTo>
                    <a:pt x="11547" y="88"/>
                    <a:pt x="11459" y="1"/>
                    <a:pt x="11349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3"/>
            <p:cNvSpPr/>
            <p:nvPr/>
          </p:nvSpPr>
          <p:spPr>
            <a:xfrm>
              <a:off x="726562" y="3813200"/>
              <a:ext cx="1612413" cy="186876"/>
            </a:xfrm>
            <a:custGeom>
              <a:avLst/>
              <a:gdLst/>
              <a:ahLst/>
              <a:cxnLst/>
              <a:rect l="l" t="t" r="r" b="b"/>
              <a:pathLst>
                <a:path w="27153" h="1442" extrusionOk="0">
                  <a:moveTo>
                    <a:pt x="13571" y="1"/>
                  </a:moveTo>
                  <a:cubicBezTo>
                    <a:pt x="6082" y="1"/>
                    <a:pt x="1" y="320"/>
                    <a:pt x="1" y="716"/>
                  </a:cubicBezTo>
                  <a:cubicBezTo>
                    <a:pt x="1" y="1111"/>
                    <a:pt x="6082" y="1441"/>
                    <a:pt x="13571" y="1441"/>
                  </a:cubicBezTo>
                  <a:cubicBezTo>
                    <a:pt x="21071" y="1441"/>
                    <a:pt x="27153" y="1111"/>
                    <a:pt x="27153" y="716"/>
                  </a:cubicBezTo>
                  <a:cubicBezTo>
                    <a:pt x="27153" y="320"/>
                    <a:pt x="21071" y="1"/>
                    <a:pt x="13571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3"/>
            <p:cNvSpPr/>
            <p:nvPr/>
          </p:nvSpPr>
          <p:spPr>
            <a:xfrm>
              <a:off x="1752716" y="2110374"/>
              <a:ext cx="1306269" cy="31"/>
            </a:xfrm>
            <a:custGeom>
              <a:avLst/>
              <a:gdLst/>
              <a:ahLst/>
              <a:cxnLst/>
              <a:rect l="l" t="t" r="r" b="b"/>
              <a:pathLst>
                <a:path w="42546" h="1" fill="none" extrusionOk="0">
                  <a:moveTo>
                    <a:pt x="0" y="1"/>
                  </a:moveTo>
                  <a:lnTo>
                    <a:pt x="4254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3"/>
            <p:cNvSpPr/>
            <p:nvPr/>
          </p:nvSpPr>
          <p:spPr>
            <a:xfrm>
              <a:off x="1752716" y="1394886"/>
              <a:ext cx="1133014" cy="558787"/>
            </a:xfrm>
            <a:custGeom>
              <a:avLst/>
              <a:gdLst/>
              <a:ahLst/>
              <a:cxnLst/>
              <a:rect l="l" t="t" r="r" b="b"/>
              <a:pathLst>
                <a:path w="36903" h="18264" fill="none" extrusionOk="0">
                  <a:moveTo>
                    <a:pt x="0" y="18264"/>
                  </a:moveTo>
                  <a:lnTo>
                    <a:pt x="5644" y="12649"/>
                  </a:lnTo>
                  <a:lnTo>
                    <a:pt x="10883" y="17280"/>
                  </a:lnTo>
                  <a:lnTo>
                    <a:pt x="22344" y="4719"/>
                  </a:lnTo>
                  <a:lnTo>
                    <a:pt x="25209" y="7295"/>
                  </a:lnTo>
                  <a:lnTo>
                    <a:pt x="30564" y="1940"/>
                  </a:lnTo>
                  <a:lnTo>
                    <a:pt x="36902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3"/>
            <p:cNvSpPr/>
            <p:nvPr/>
          </p:nvSpPr>
          <p:spPr>
            <a:xfrm>
              <a:off x="2885730" y="1394886"/>
              <a:ext cx="31" cy="715525"/>
            </a:xfrm>
            <a:custGeom>
              <a:avLst/>
              <a:gdLst/>
              <a:ahLst/>
              <a:cxnLst/>
              <a:rect l="l" t="t" r="r" b="b"/>
              <a:pathLst>
                <a:path w="1" h="23387" fill="none" extrusionOk="0">
                  <a:moveTo>
                    <a:pt x="0" y="1"/>
                  </a:moveTo>
                  <a:lnTo>
                    <a:pt x="0" y="23387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3"/>
            <p:cNvSpPr/>
            <p:nvPr/>
          </p:nvSpPr>
          <p:spPr>
            <a:xfrm>
              <a:off x="2786190" y="1424134"/>
              <a:ext cx="31" cy="689825"/>
            </a:xfrm>
            <a:custGeom>
              <a:avLst/>
              <a:gdLst/>
              <a:ahLst/>
              <a:cxnLst/>
              <a:rect l="l" t="t" r="r" b="b"/>
              <a:pathLst>
                <a:path w="1" h="22547" fill="none" extrusionOk="0">
                  <a:moveTo>
                    <a:pt x="1" y="0"/>
                  </a:moveTo>
                  <a:lnTo>
                    <a:pt x="1" y="22546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3"/>
            <p:cNvSpPr/>
            <p:nvPr/>
          </p:nvSpPr>
          <p:spPr>
            <a:xfrm>
              <a:off x="2691101" y="1454239"/>
              <a:ext cx="31" cy="656171"/>
            </a:xfrm>
            <a:custGeom>
              <a:avLst/>
              <a:gdLst/>
              <a:ahLst/>
              <a:cxnLst/>
              <a:rect l="l" t="t" r="r" b="b"/>
              <a:pathLst>
                <a:path w="1" h="21447" fill="none" extrusionOk="0">
                  <a:moveTo>
                    <a:pt x="1" y="0"/>
                  </a:moveTo>
                  <a:lnTo>
                    <a:pt x="1" y="21447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3"/>
            <p:cNvSpPr/>
            <p:nvPr/>
          </p:nvSpPr>
          <p:spPr>
            <a:xfrm>
              <a:off x="2604917" y="1540119"/>
              <a:ext cx="31" cy="570291"/>
            </a:xfrm>
            <a:custGeom>
              <a:avLst/>
              <a:gdLst/>
              <a:ahLst/>
              <a:cxnLst/>
              <a:rect l="l" t="t" r="r" b="b"/>
              <a:pathLst>
                <a:path w="1" h="18640" fill="none" extrusionOk="0">
                  <a:moveTo>
                    <a:pt x="0" y="1"/>
                  </a:moveTo>
                  <a:lnTo>
                    <a:pt x="0" y="1864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3"/>
            <p:cNvSpPr/>
            <p:nvPr/>
          </p:nvSpPr>
          <p:spPr>
            <a:xfrm>
              <a:off x="2526716" y="1618044"/>
              <a:ext cx="31" cy="492365"/>
            </a:xfrm>
            <a:custGeom>
              <a:avLst/>
              <a:gdLst/>
              <a:ahLst/>
              <a:cxnLst/>
              <a:rect l="l" t="t" r="r" b="b"/>
              <a:pathLst>
                <a:path w="1" h="16093" fill="none" extrusionOk="0">
                  <a:moveTo>
                    <a:pt x="0" y="1"/>
                  </a:moveTo>
                  <a:lnTo>
                    <a:pt x="0" y="16093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3"/>
            <p:cNvSpPr/>
            <p:nvPr/>
          </p:nvSpPr>
          <p:spPr>
            <a:xfrm>
              <a:off x="2438720" y="1539232"/>
              <a:ext cx="31" cy="571178"/>
            </a:xfrm>
            <a:custGeom>
              <a:avLst/>
              <a:gdLst/>
              <a:ahLst/>
              <a:cxnLst/>
              <a:rect l="l" t="t" r="r" b="b"/>
              <a:pathLst>
                <a:path w="1" h="18669" fill="none" extrusionOk="0">
                  <a:moveTo>
                    <a:pt x="1" y="1"/>
                  </a:moveTo>
                  <a:lnTo>
                    <a:pt x="1" y="18669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3"/>
            <p:cNvSpPr/>
            <p:nvPr/>
          </p:nvSpPr>
          <p:spPr>
            <a:xfrm>
              <a:off x="2360550" y="1625142"/>
              <a:ext cx="31" cy="485267"/>
            </a:xfrm>
            <a:custGeom>
              <a:avLst/>
              <a:gdLst/>
              <a:ahLst/>
              <a:cxnLst/>
              <a:rect l="l" t="t" r="r" b="b"/>
              <a:pathLst>
                <a:path w="1" h="15861" fill="none" extrusionOk="0">
                  <a:moveTo>
                    <a:pt x="0" y="0"/>
                  </a:moveTo>
                  <a:lnTo>
                    <a:pt x="0" y="1586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3"/>
            <p:cNvSpPr/>
            <p:nvPr/>
          </p:nvSpPr>
          <p:spPr>
            <a:xfrm>
              <a:off x="2273444" y="1720750"/>
              <a:ext cx="31" cy="389658"/>
            </a:xfrm>
            <a:custGeom>
              <a:avLst/>
              <a:gdLst/>
              <a:ahLst/>
              <a:cxnLst/>
              <a:rect l="l" t="t" r="r" b="b"/>
              <a:pathLst>
                <a:path w="1" h="12736" fill="none" extrusionOk="0">
                  <a:moveTo>
                    <a:pt x="1" y="1"/>
                  </a:moveTo>
                  <a:lnTo>
                    <a:pt x="1" y="12736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3"/>
            <p:cNvSpPr/>
            <p:nvPr/>
          </p:nvSpPr>
          <p:spPr>
            <a:xfrm>
              <a:off x="2182808" y="1818164"/>
              <a:ext cx="31" cy="292243"/>
            </a:xfrm>
            <a:custGeom>
              <a:avLst/>
              <a:gdLst/>
              <a:ahLst/>
              <a:cxnLst/>
              <a:rect l="l" t="t" r="r" b="b"/>
              <a:pathLst>
                <a:path w="1" h="9552" fill="none" extrusionOk="0">
                  <a:moveTo>
                    <a:pt x="1" y="1"/>
                  </a:moveTo>
                  <a:lnTo>
                    <a:pt x="1" y="9552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43"/>
            <p:cNvSpPr/>
            <p:nvPr/>
          </p:nvSpPr>
          <p:spPr>
            <a:xfrm>
              <a:off x="2086830" y="1923532"/>
              <a:ext cx="31" cy="186874"/>
            </a:xfrm>
            <a:custGeom>
              <a:avLst/>
              <a:gdLst/>
              <a:ahLst/>
              <a:cxnLst/>
              <a:rect l="l" t="t" r="r" b="b"/>
              <a:pathLst>
                <a:path w="1" h="6108" fill="none" extrusionOk="0">
                  <a:moveTo>
                    <a:pt x="1" y="1"/>
                  </a:moveTo>
                  <a:lnTo>
                    <a:pt x="1" y="6108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43"/>
            <p:cNvSpPr/>
            <p:nvPr/>
          </p:nvSpPr>
          <p:spPr>
            <a:xfrm>
              <a:off x="2004207" y="1851818"/>
              <a:ext cx="31" cy="256814"/>
            </a:xfrm>
            <a:custGeom>
              <a:avLst/>
              <a:gdLst/>
              <a:ahLst/>
              <a:cxnLst/>
              <a:rect l="l" t="t" r="r" b="b"/>
              <a:pathLst>
                <a:path w="1" h="8394" fill="none" extrusionOk="0">
                  <a:moveTo>
                    <a:pt x="0" y="8394"/>
                  </a:moveTo>
                  <a:lnTo>
                    <a:pt x="0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43"/>
            <p:cNvSpPr/>
            <p:nvPr/>
          </p:nvSpPr>
          <p:spPr>
            <a:xfrm>
              <a:off x="1926006" y="1781848"/>
              <a:ext cx="31" cy="328560"/>
            </a:xfrm>
            <a:custGeom>
              <a:avLst/>
              <a:gdLst/>
              <a:ahLst/>
              <a:cxnLst/>
              <a:rect l="l" t="t" r="r" b="b"/>
              <a:pathLst>
                <a:path w="1" h="10739" fill="none" extrusionOk="0">
                  <a:moveTo>
                    <a:pt x="0" y="1"/>
                  </a:moveTo>
                  <a:lnTo>
                    <a:pt x="0" y="10739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3"/>
            <p:cNvSpPr/>
            <p:nvPr/>
          </p:nvSpPr>
          <p:spPr>
            <a:xfrm>
              <a:off x="1847804" y="1858885"/>
              <a:ext cx="31" cy="249747"/>
            </a:xfrm>
            <a:custGeom>
              <a:avLst/>
              <a:gdLst/>
              <a:ahLst/>
              <a:cxnLst/>
              <a:rect l="l" t="t" r="r" b="b"/>
              <a:pathLst>
                <a:path w="1" h="8163" fill="none" extrusionOk="0">
                  <a:moveTo>
                    <a:pt x="0" y="1"/>
                  </a:moveTo>
                  <a:lnTo>
                    <a:pt x="0" y="8163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3"/>
            <p:cNvSpPr/>
            <p:nvPr/>
          </p:nvSpPr>
          <p:spPr>
            <a:xfrm>
              <a:off x="1752716" y="1953637"/>
              <a:ext cx="31" cy="154994"/>
            </a:xfrm>
            <a:custGeom>
              <a:avLst/>
              <a:gdLst/>
              <a:ahLst/>
              <a:cxnLst/>
              <a:rect l="l" t="t" r="r" b="b"/>
              <a:pathLst>
                <a:path w="1" h="5066" fill="none" extrusionOk="0">
                  <a:moveTo>
                    <a:pt x="0" y="1"/>
                  </a:moveTo>
                  <a:lnTo>
                    <a:pt x="0" y="5066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43"/>
            <p:cNvSpPr/>
            <p:nvPr/>
          </p:nvSpPr>
          <p:spPr>
            <a:xfrm>
              <a:off x="2413851" y="1514450"/>
              <a:ext cx="49799" cy="50482"/>
            </a:xfrm>
            <a:custGeom>
              <a:avLst/>
              <a:gdLst/>
              <a:ahLst/>
              <a:cxnLst/>
              <a:rect l="l" t="t" r="r" b="b"/>
              <a:pathLst>
                <a:path w="1622" h="1650" extrusionOk="0">
                  <a:moveTo>
                    <a:pt x="811" y="0"/>
                  </a:moveTo>
                  <a:cubicBezTo>
                    <a:pt x="348" y="0"/>
                    <a:pt x="1" y="376"/>
                    <a:pt x="1" y="811"/>
                  </a:cubicBezTo>
                  <a:cubicBezTo>
                    <a:pt x="1" y="1274"/>
                    <a:pt x="348" y="1650"/>
                    <a:pt x="811" y="1650"/>
                  </a:cubicBezTo>
                  <a:cubicBezTo>
                    <a:pt x="1245" y="1650"/>
                    <a:pt x="1621" y="1274"/>
                    <a:pt x="1621" y="811"/>
                  </a:cubicBezTo>
                  <a:cubicBezTo>
                    <a:pt x="1621" y="376"/>
                    <a:pt x="1245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43"/>
            <p:cNvSpPr/>
            <p:nvPr/>
          </p:nvSpPr>
          <p:spPr>
            <a:xfrm>
              <a:off x="2501816" y="1593262"/>
              <a:ext cx="49799" cy="49594"/>
            </a:xfrm>
            <a:custGeom>
              <a:avLst/>
              <a:gdLst/>
              <a:ahLst/>
              <a:cxnLst/>
              <a:rect l="l" t="t" r="r" b="b"/>
              <a:pathLst>
                <a:path w="1622" h="1621" extrusionOk="0">
                  <a:moveTo>
                    <a:pt x="811" y="0"/>
                  </a:moveTo>
                  <a:cubicBezTo>
                    <a:pt x="377" y="0"/>
                    <a:pt x="1" y="347"/>
                    <a:pt x="1" y="811"/>
                  </a:cubicBezTo>
                  <a:cubicBezTo>
                    <a:pt x="1" y="1245"/>
                    <a:pt x="377" y="1621"/>
                    <a:pt x="811" y="1621"/>
                  </a:cubicBezTo>
                  <a:cubicBezTo>
                    <a:pt x="1274" y="1621"/>
                    <a:pt x="1622" y="1245"/>
                    <a:pt x="1622" y="811"/>
                  </a:cubicBezTo>
                  <a:cubicBezTo>
                    <a:pt x="1622" y="347"/>
                    <a:pt x="1274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3"/>
            <p:cNvSpPr/>
            <p:nvPr/>
          </p:nvSpPr>
          <p:spPr>
            <a:xfrm>
              <a:off x="2335507" y="1429427"/>
              <a:ext cx="49799" cy="49625"/>
            </a:xfrm>
            <a:custGeom>
              <a:avLst/>
              <a:gdLst/>
              <a:ahLst/>
              <a:cxnLst/>
              <a:rect l="l" t="t" r="r" b="b"/>
              <a:pathLst>
                <a:path w="1622" h="1622" extrusionOk="0">
                  <a:moveTo>
                    <a:pt x="811" y="1"/>
                  </a:moveTo>
                  <a:cubicBezTo>
                    <a:pt x="348" y="1"/>
                    <a:pt x="0" y="377"/>
                    <a:pt x="0" y="811"/>
                  </a:cubicBezTo>
                  <a:cubicBezTo>
                    <a:pt x="0" y="1274"/>
                    <a:pt x="348" y="1622"/>
                    <a:pt x="811" y="1622"/>
                  </a:cubicBezTo>
                  <a:cubicBezTo>
                    <a:pt x="1245" y="1622"/>
                    <a:pt x="1621" y="1274"/>
                    <a:pt x="1621" y="811"/>
                  </a:cubicBezTo>
                  <a:cubicBezTo>
                    <a:pt x="1621" y="377"/>
                    <a:pt x="1245" y="1"/>
                    <a:pt x="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3"/>
            <p:cNvSpPr/>
            <p:nvPr/>
          </p:nvSpPr>
          <p:spPr>
            <a:xfrm>
              <a:off x="2530104" y="1370104"/>
              <a:ext cx="49799" cy="50512"/>
            </a:xfrm>
            <a:custGeom>
              <a:avLst/>
              <a:gdLst/>
              <a:ahLst/>
              <a:cxnLst/>
              <a:rect l="l" t="t" r="r" b="b"/>
              <a:pathLst>
                <a:path w="1622" h="1651" extrusionOk="0">
                  <a:moveTo>
                    <a:pt x="811" y="1"/>
                  </a:moveTo>
                  <a:cubicBezTo>
                    <a:pt x="348" y="1"/>
                    <a:pt x="1" y="377"/>
                    <a:pt x="1" y="811"/>
                  </a:cubicBezTo>
                  <a:cubicBezTo>
                    <a:pt x="1" y="1274"/>
                    <a:pt x="348" y="1650"/>
                    <a:pt x="811" y="1650"/>
                  </a:cubicBezTo>
                  <a:cubicBezTo>
                    <a:pt x="1245" y="1650"/>
                    <a:pt x="1621" y="1274"/>
                    <a:pt x="1621" y="811"/>
                  </a:cubicBezTo>
                  <a:cubicBezTo>
                    <a:pt x="1621" y="377"/>
                    <a:pt x="1245" y="1"/>
                    <a:pt x="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43"/>
            <p:cNvSpPr/>
            <p:nvPr/>
          </p:nvSpPr>
          <p:spPr>
            <a:xfrm>
              <a:off x="2061960" y="1898750"/>
              <a:ext cx="49799" cy="49625"/>
            </a:xfrm>
            <a:custGeom>
              <a:avLst/>
              <a:gdLst/>
              <a:ahLst/>
              <a:cxnLst/>
              <a:rect l="l" t="t" r="r" b="b"/>
              <a:pathLst>
                <a:path w="1622" h="1622" extrusionOk="0">
                  <a:moveTo>
                    <a:pt x="811" y="0"/>
                  </a:moveTo>
                  <a:cubicBezTo>
                    <a:pt x="377" y="0"/>
                    <a:pt x="0" y="377"/>
                    <a:pt x="0" y="811"/>
                  </a:cubicBezTo>
                  <a:cubicBezTo>
                    <a:pt x="0" y="1274"/>
                    <a:pt x="377" y="1621"/>
                    <a:pt x="811" y="1621"/>
                  </a:cubicBezTo>
                  <a:cubicBezTo>
                    <a:pt x="1274" y="1621"/>
                    <a:pt x="1621" y="1274"/>
                    <a:pt x="1621" y="811"/>
                  </a:cubicBezTo>
                  <a:cubicBezTo>
                    <a:pt x="1621" y="377"/>
                    <a:pt x="1274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3"/>
            <p:cNvSpPr/>
            <p:nvPr/>
          </p:nvSpPr>
          <p:spPr>
            <a:xfrm>
              <a:off x="1900215" y="1757066"/>
              <a:ext cx="50690" cy="49625"/>
            </a:xfrm>
            <a:custGeom>
              <a:avLst/>
              <a:gdLst/>
              <a:ahLst/>
              <a:cxnLst/>
              <a:rect l="l" t="t" r="r" b="b"/>
              <a:pathLst>
                <a:path w="1651" h="1622" extrusionOk="0">
                  <a:moveTo>
                    <a:pt x="840" y="0"/>
                  </a:moveTo>
                  <a:cubicBezTo>
                    <a:pt x="377" y="0"/>
                    <a:pt x="1" y="348"/>
                    <a:pt x="1" y="811"/>
                  </a:cubicBezTo>
                  <a:cubicBezTo>
                    <a:pt x="1" y="1245"/>
                    <a:pt x="377" y="1621"/>
                    <a:pt x="840" y="1621"/>
                  </a:cubicBezTo>
                  <a:cubicBezTo>
                    <a:pt x="1274" y="1621"/>
                    <a:pt x="1650" y="1245"/>
                    <a:pt x="1650" y="811"/>
                  </a:cubicBezTo>
                  <a:cubicBezTo>
                    <a:pt x="1650" y="348"/>
                    <a:pt x="1274" y="0"/>
                    <a:pt x="8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43"/>
            <p:cNvSpPr/>
            <p:nvPr/>
          </p:nvSpPr>
          <p:spPr>
            <a:xfrm>
              <a:off x="1727816" y="1928855"/>
              <a:ext cx="49799" cy="49625"/>
            </a:xfrm>
            <a:custGeom>
              <a:avLst/>
              <a:gdLst/>
              <a:ahLst/>
              <a:cxnLst/>
              <a:rect l="l" t="t" r="r" b="b"/>
              <a:pathLst>
                <a:path w="1622" h="1622" extrusionOk="0">
                  <a:moveTo>
                    <a:pt x="811" y="0"/>
                  </a:moveTo>
                  <a:cubicBezTo>
                    <a:pt x="348" y="0"/>
                    <a:pt x="1" y="377"/>
                    <a:pt x="1" y="811"/>
                  </a:cubicBezTo>
                  <a:cubicBezTo>
                    <a:pt x="1" y="1274"/>
                    <a:pt x="348" y="1621"/>
                    <a:pt x="811" y="1621"/>
                  </a:cubicBezTo>
                  <a:cubicBezTo>
                    <a:pt x="1245" y="1621"/>
                    <a:pt x="1622" y="1274"/>
                    <a:pt x="1622" y="811"/>
                  </a:cubicBezTo>
                  <a:cubicBezTo>
                    <a:pt x="1622" y="377"/>
                    <a:pt x="1245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3"/>
            <p:cNvSpPr/>
            <p:nvPr/>
          </p:nvSpPr>
          <p:spPr>
            <a:xfrm>
              <a:off x="2273444" y="2276840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3"/>
            <p:cNvSpPr/>
            <p:nvPr/>
          </p:nvSpPr>
          <p:spPr>
            <a:xfrm>
              <a:off x="2273444" y="2335276"/>
              <a:ext cx="792677" cy="31"/>
            </a:xfrm>
            <a:custGeom>
              <a:avLst/>
              <a:gdLst/>
              <a:ahLst/>
              <a:cxnLst/>
              <a:rect l="l" t="t" r="r" b="b"/>
              <a:pathLst>
                <a:path w="25818" h="1" fill="none" extrusionOk="0">
                  <a:moveTo>
                    <a:pt x="1" y="1"/>
                  </a:moveTo>
                  <a:lnTo>
                    <a:pt x="25817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3"/>
            <p:cNvSpPr/>
            <p:nvPr/>
          </p:nvSpPr>
          <p:spPr>
            <a:xfrm>
              <a:off x="2273444" y="2461907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3"/>
            <p:cNvSpPr/>
            <p:nvPr/>
          </p:nvSpPr>
          <p:spPr>
            <a:xfrm>
              <a:off x="2273444" y="2517712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0"/>
                  </a:moveTo>
                  <a:lnTo>
                    <a:pt x="25586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43"/>
            <p:cNvSpPr/>
            <p:nvPr/>
          </p:nvSpPr>
          <p:spPr>
            <a:xfrm>
              <a:off x="2273444" y="2572599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3"/>
            <p:cNvSpPr/>
            <p:nvPr/>
          </p:nvSpPr>
          <p:spPr>
            <a:xfrm>
              <a:off x="2273444" y="2628373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3"/>
            <p:cNvSpPr/>
            <p:nvPr/>
          </p:nvSpPr>
          <p:spPr>
            <a:xfrm>
              <a:off x="2330090" y="2907306"/>
              <a:ext cx="61344" cy="156769"/>
            </a:xfrm>
            <a:custGeom>
              <a:avLst/>
              <a:gdLst/>
              <a:ahLst/>
              <a:cxnLst/>
              <a:rect l="l" t="t" r="r" b="b"/>
              <a:pathLst>
                <a:path w="1998" h="5124" extrusionOk="0">
                  <a:moveTo>
                    <a:pt x="0" y="1"/>
                  </a:moveTo>
                  <a:lnTo>
                    <a:pt x="0" y="5124"/>
                  </a:lnTo>
                  <a:lnTo>
                    <a:pt x="1997" y="5124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3"/>
            <p:cNvSpPr/>
            <p:nvPr/>
          </p:nvSpPr>
          <p:spPr>
            <a:xfrm>
              <a:off x="2443874" y="2818764"/>
              <a:ext cx="60453" cy="245311"/>
            </a:xfrm>
            <a:custGeom>
              <a:avLst/>
              <a:gdLst/>
              <a:ahLst/>
              <a:cxnLst/>
              <a:rect l="l" t="t" r="r" b="b"/>
              <a:pathLst>
                <a:path w="1969" h="8018" extrusionOk="0">
                  <a:moveTo>
                    <a:pt x="1" y="1"/>
                  </a:moveTo>
                  <a:lnTo>
                    <a:pt x="1" y="8018"/>
                  </a:lnTo>
                  <a:lnTo>
                    <a:pt x="1969" y="8018"/>
                  </a:lnTo>
                  <a:lnTo>
                    <a:pt x="19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3"/>
            <p:cNvSpPr/>
            <p:nvPr/>
          </p:nvSpPr>
          <p:spPr>
            <a:xfrm>
              <a:off x="2556767" y="2768283"/>
              <a:ext cx="61344" cy="295792"/>
            </a:xfrm>
            <a:custGeom>
              <a:avLst/>
              <a:gdLst/>
              <a:ahLst/>
              <a:cxnLst/>
              <a:rect l="l" t="t" r="r" b="b"/>
              <a:pathLst>
                <a:path w="1998" h="9668" extrusionOk="0">
                  <a:moveTo>
                    <a:pt x="0" y="1"/>
                  </a:moveTo>
                  <a:lnTo>
                    <a:pt x="0" y="9668"/>
                  </a:lnTo>
                  <a:lnTo>
                    <a:pt x="1997" y="9668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3"/>
            <p:cNvSpPr/>
            <p:nvPr/>
          </p:nvSpPr>
          <p:spPr>
            <a:xfrm>
              <a:off x="2784335" y="2768283"/>
              <a:ext cx="61344" cy="295792"/>
            </a:xfrm>
            <a:custGeom>
              <a:avLst/>
              <a:gdLst/>
              <a:ahLst/>
              <a:cxnLst/>
              <a:rect l="l" t="t" r="r" b="b"/>
              <a:pathLst>
                <a:path w="1998" h="9668" extrusionOk="0">
                  <a:moveTo>
                    <a:pt x="0" y="1"/>
                  </a:moveTo>
                  <a:lnTo>
                    <a:pt x="0" y="9668"/>
                  </a:lnTo>
                  <a:lnTo>
                    <a:pt x="1997" y="9668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3"/>
            <p:cNvSpPr/>
            <p:nvPr/>
          </p:nvSpPr>
          <p:spPr>
            <a:xfrm>
              <a:off x="2898118" y="2706298"/>
              <a:ext cx="60453" cy="357778"/>
            </a:xfrm>
            <a:custGeom>
              <a:avLst/>
              <a:gdLst/>
              <a:ahLst/>
              <a:cxnLst/>
              <a:rect l="l" t="t" r="r" b="b"/>
              <a:pathLst>
                <a:path w="1969" h="11694" extrusionOk="0">
                  <a:moveTo>
                    <a:pt x="1" y="1"/>
                  </a:moveTo>
                  <a:lnTo>
                    <a:pt x="1" y="11694"/>
                  </a:lnTo>
                  <a:lnTo>
                    <a:pt x="1969" y="11694"/>
                  </a:lnTo>
                  <a:lnTo>
                    <a:pt x="19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3"/>
            <p:cNvSpPr/>
            <p:nvPr/>
          </p:nvSpPr>
          <p:spPr>
            <a:xfrm>
              <a:off x="2670551" y="2677080"/>
              <a:ext cx="61344" cy="386996"/>
            </a:xfrm>
            <a:custGeom>
              <a:avLst/>
              <a:gdLst/>
              <a:ahLst/>
              <a:cxnLst/>
              <a:rect l="l" t="t" r="r" b="b"/>
              <a:pathLst>
                <a:path w="1998" h="12649" extrusionOk="0">
                  <a:moveTo>
                    <a:pt x="0" y="1"/>
                  </a:moveTo>
                  <a:lnTo>
                    <a:pt x="0" y="12649"/>
                  </a:lnTo>
                  <a:lnTo>
                    <a:pt x="1997" y="12649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3"/>
            <p:cNvSpPr/>
            <p:nvPr/>
          </p:nvSpPr>
          <p:spPr>
            <a:xfrm>
              <a:off x="2287660" y="3198629"/>
              <a:ext cx="598085" cy="162092"/>
            </a:xfrm>
            <a:custGeom>
              <a:avLst/>
              <a:gdLst/>
              <a:ahLst/>
              <a:cxnLst/>
              <a:rect l="l" t="t" r="r" b="b"/>
              <a:pathLst>
                <a:path w="19480" h="5298" extrusionOk="0">
                  <a:moveTo>
                    <a:pt x="1" y="1"/>
                  </a:moveTo>
                  <a:lnTo>
                    <a:pt x="1" y="5297"/>
                  </a:lnTo>
                  <a:lnTo>
                    <a:pt x="19479" y="5297"/>
                  </a:lnTo>
                  <a:lnTo>
                    <a:pt x="194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3"/>
            <p:cNvSpPr/>
            <p:nvPr/>
          </p:nvSpPr>
          <p:spPr>
            <a:xfrm>
              <a:off x="2287660" y="3131351"/>
              <a:ext cx="821108" cy="31"/>
            </a:xfrm>
            <a:custGeom>
              <a:avLst/>
              <a:gdLst/>
              <a:ahLst/>
              <a:cxnLst/>
              <a:rect l="l" t="t" r="r" b="b"/>
              <a:pathLst>
                <a:path w="26744" h="1" fill="none" extrusionOk="0">
                  <a:moveTo>
                    <a:pt x="1" y="0"/>
                  </a:moveTo>
                  <a:lnTo>
                    <a:pt x="26744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3"/>
            <p:cNvSpPr/>
            <p:nvPr/>
          </p:nvSpPr>
          <p:spPr>
            <a:xfrm>
              <a:off x="2273444" y="3438614"/>
              <a:ext cx="835323" cy="31"/>
            </a:xfrm>
            <a:custGeom>
              <a:avLst/>
              <a:gdLst/>
              <a:ahLst/>
              <a:cxnLst/>
              <a:rect l="l" t="t" r="r" b="b"/>
              <a:pathLst>
                <a:path w="27207" h="1" fill="none" extrusionOk="0">
                  <a:moveTo>
                    <a:pt x="1" y="0"/>
                  </a:moveTo>
                  <a:lnTo>
                    <a:pt x="27207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3"/>
            <p:cNvSpPr/>
            <p:nvPr/>
          </p:nvSpPr>
          <p:spPr>
            <a:xfrm>
              <a:off x="2273444" y="3515651"/>
              <a:ext cx="835323" cy="918"/>
            </a:xfrm>
            <a:custGeom>
              <a:avLst/>
              <a:gdLst/>
              <a:ahLst/>
              <a:cxnLst/>
              <a:rect l="l" t="t" r="r" b="b"/>
              <a:pathLst>
                <a:path w="27207" h="30" fill="none" extrusionOk="0">
                  <a:moveTo>
                    <a:pt x="1" y="0"/>
                  </a:moveTo>
                  <a:cubicBezTo>
                    <a:pt x="406" y="29"/>
                    <a:pt x="27207" y="0"/>
                    <a:pt x="27207" y="0"/>
                  </a:cubicBez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3"/>
            <p:cNvSpPr/>
            <p:nvPr/>
          </p:nvSpPr>
          <p:spPr>
            <a:xfrm>
              <a:off x="899625" y="2194510"/>
              <a:ext cx="1279619" cy="1693984"/>
            </a:xfrm>
            <a:custGeom>
              <a:avLst/>
              <a:gdLst/>
              <a:ahLst/>
              <a:cxnLst/>
              <a:rect l="l" t="t" r="r" b="b"/>
              <a:pathLst>
                <a:path w="41678" h="55368" extrusionOk="0">
                  <a:moveTo>
                    <a:pt x="0" y="0"/>
                  </a:moveTo>
                  <a:lnTo>
                    <a:pt x="0" y="55367"/>
                  </a:lnTo>
                  <a:lnTo>
                    <a:pt x="41678" y="55367"/>
                  </a:lnTo>
                  <a:lnTo>
                    <a:pt x="416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3"/>
            <p:cNvSpPr/>
            <p:nvPr/>
          </p:nvSpPr>
          <p:spPr>
            <a:xfrm>
              <a:off x="977826" y="2276840"/>
              <a:ext cx="1140997" cy="370169"/>
            </a:xfrm>
            <a:custGeom>
              <a:avLst/>
              <a:gdLst/>
              <a:ahLst/>
              <a:cxnLst/>
              <a:rect l="l" t="t" r="r" b="b"/>
              <a:pathLst>
                <a:path w="37163" h="12099" extrusionOk="0">
                  <a:moveTo>
                    <a:pt x="0" y="1"/>
                  </a:moveTo>
                  <a:lnTo>
                    <a:pt x="0" y="12099"/>
                  </a:lnTo>
                  <a:lnTo>
                    <a:pt x="37163" y="12099"/>
                  </a:lnTo>
                  <a:lnTo>
                    <a:pt x="371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3"/>
            <p:cNvSpPr/>
            <p:nvPr/>
          </p:nvSpPr>
          <p:spPr>
            <a:xfrm>
              <a:off x="978717" y="2747050"/>
              <a:ext cx="1108115" cy="215205"/>
            </a:xfrm>
            <a:custGeom>
              <a:avLst/>
              <a:gdLst/>
              <a:ahLst/>
              <a:cxnLst/>
              <a:rect l="l" t="t" r="r" b="b"/>
              <a:pathLst>
                <a:path w="36092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36092" y="7033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3"/>
            <p:cNvSpPr/>
            <p:nvPr/>
          </p:nvSpPr>
          <p:spPr>
            <a:xfrm>
              <a:off x="978717" y="3024208"/>
              <a:ext cx="1108115" cy="214318"/>
            </a:xfrm>
            <a:custGeom>
              <a:avLst/>
              <a:gdLst/>
              <a:ahLst/>
              <a:cxnLst/>
              <a:rect l="l" t="t" r="r" b="b"/>
              <a:pathLst>
                <a:path w="36092" h="7005" extrusionOk="0">
                  <a:moveTo>
                    <a:pt x="0" y="0"/>
                  </a:moveTo>
                  <a:lnTo>
                    <a:pt x="0" y="7004"/>
                  </a:lnTo>
                  <a:lnTo>
                    <a:pt x="36092" y="7004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3"/>
            <p:cNvSpPr/>
            <p:nvPr/>
          </p:nvSpPr>
          <p:spPr>
            <a:xfrm>
              <a:off x="978717" y="3300478"/>
              <a:ext cx="1108115" cy="215205"/>
            </a:xfrm>
            <a:custGeom>
              <a:avLst/>
              <a:gdLst/>
              <a:ahLst/>
              <a:cxnLst/>
              <a:rect l="l" t="t" r="r" b="b"/>
              <a:pathLst>
                <a:path w="36092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36092" y="7033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3"/>
            <p:cNvSpPr/>
            <p:nvPr/>
          </p:nvSpPr>
          <p:spPr>
            <a:xfrm>
              <a:off x="978717" y="3577636"/>
              <a:ext cx="1108115" cy="214318"/>
            </a:xfrm>
            <a:custGeom>
              <a:avLst/>
              <a:gdLst/>
              <a:ahLst/>
              <a:cxnLst/>
              <a:rect l="l" t="t" r="r" b="b"/>
              <a:pathLst>
                <a:path w="36092" h="7005" extrusionOk="0">
                  <a:moveTo>
                    <a:pt x="0" y="0"/>
                  </a:moveTo>
                  <a:lnTo>
                    <a:pt x="0" y="7004"/>
                  </a:lnTo>
                  <a:lnTo>
                    <a:pt x="36092" y="7004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3"/>
            <p:cNvSpPr/>
            <p:nvPr/>
          </p:nvSpPr>
          <p:spPr>
            <a:xfrm>
              <a:off x="1208869" y="2706298"/>
              <a:ext cx="68467" cy="1130822"/>
            </a:xfrm>
            <a:custGeom>
              <a:avLst/>
              <a:gdLst/>
              <a:ahLst/>
              <a:cxnLst/>
              <a:rect l="l" t="t" r="r" b="b"/>
              <a:pathLst>
                <a:path w="2230" h="36961" extrusionOk="0">
                  <a:moveTo>
                    <a:pt x="0" y="1"/>
                  </a:moveTo>
                  <a:lnTo>
                    <a:pt x="0" y="36961"/>
                  </a:lnTo>
                  <a:lnTo>
                    <a:pt x="2229" y="36961"/>
                  </a:lnTo>
                  <a:lnTo>
                    <a:pt x="22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3"/>
            <p:cNvSpPr/>
            <p:nvPr/>
          </p:nvSpPr>
          <p:spPr>
            <a:xfrm>
              <a:off x="1509239" y="2706298"/>
              <a:ext cx="67545" cy="1130822"/>
            </a:xfrm>
            <a:custGeom>
              <a:avLst/>
              <a:gdLst/>
              <a:ahLst/>
              <a:cxnLst/>
              <a:rect l="l" t="t" r="r" b="b"/>
              <a:pathLst>
                <a:path w="2200" h="36961" extrusionOk="0">
                  <a:moveTo>
                    <a:pt x="0" y="1"/>
                  </a:moveTo>
                  <a:lnTo>
                    <a:pt x="0" y="36961"/>
                  </a:lnTo>
                  <a:lnTo>
                    <a:pt x="2200" y="36961"/>
                  </a:lnTo>
                  <a:lnTo>
                    <a:pt x="2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3"/>
            <p:cNvSpPr/>
            <p:nvPr/>
          </p:nvSpPr>
          <p:spPr>
            <a:xfrm>
              <a:off x="1798034" y="2706298"/>
              <a:ext cx="67546" cy="1130822"/>
            </a:xfrm>
            <a:custGeom>
              <a:avLst/>
              <a:gdLst/>
              <a:ahLst/>
              <a:cxnLst/>
              <a:rect l="l" t="t" r="r" b="b"/>
              <a:pathLst>
                <a:path w="2200" h="36961" extrusionOk="0">
                  <a:moveTo>
                    <a:pt x="0" y="1"/>
                  </a:moveTo>
                  <a:lnTo>
                    <a:pt x="0" y="36961"/>
                  </a:lnTo>
                  <a:lnTo>
                    <a:pt x="2200" y="36961"/>
                  </a:lnTo>
                  <a:lnTo>
                    <a:pt x="2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3"/>
            <p:cNvSpPr/>
            <p:nvPr/>
          </p:nvSpPr>
          <p:spPr>
            <a:xfrm>
              <a:off x="1327936" y="2854193"/>
              <a:ext cx="141324" cy="31"/>
            </a:xfrm>
            <a:custGeom>
              <a:avLst/>
              <a:gdLst/>
              <a:ahLst/>
              <a:cxnLst/>
              <a:rect l="l" t="t" r="r" b="b"/>
              <a:pathLst>
                <a:path w="4603" h="1" fill="none" extrusionOk="0">
                  <a:moveTo>
                    <a:pt x="1" y="0"/>
                  </a:moveTo>
                  <a:lnTo>
                    <a:pt x="4603" y="0"/>
                  </a:lnTo>
                </a:path>
              </a:pathLst>
            </a:custGeom>
            <a:noFill/>
            <a:ln w="36175" cap="flat" cmpd="sng">
              <a:solidFill>
                <a:schemeClr val="lt2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3"/>
            <p:cNvSpPr/>
            <p:nvPr/>
          </p:nvSpPr>
          <p:spPr>
            <a:xfrm>
              <a:off x="1327936" y="3131351"/>
              <a:ext cx="141324" cy="31"/>
            </a:xfrm>
            <a:custGeom>
              <a:avLst/>
              <a:gdLst/>
              <a:ahLst/>
              <a:cxnLst/>
              <a:rect l="l" t="t" r="r" b="b"/>
              <a:pathLst>
                <a:path w="4603" h="1" fill="none" extrusionOk="0">
                  <a:moveTo>
                    <a:pt x="1" y="0"/>
                  </a:moveTo>
                  <a:lnTo>
                    <a:pt x="4603" y="0"/>
                  </a:lnTo>
                </a:path>
              </a:pathLst>
            </a:custGeom>
            <a:noFill/>
            <a:ln w="36175" cap="flat" cmpd="sng">
              <a:solidFill>
                <a:schemeClr val="lt2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3"/>
            <p:cNvSpPr/>
            <p:nvPr/>
          </p:nvSpPr>
          <p:spPr>
            <a:xfrm>
              <a:off x="1361710" y="3043697"/>
              <a:ext cx="71997" cy="54918"/>
            </a:xfrm>
            <a:custGeom>
              <a:avLst/>
              <a:gdLst/>
              <a:ahLst/>
              <a:cxnLst/>
              <a:rect l="l" t="t" r="r" b="b"/>
              <a:pathLst>
                <a:path w="2345" h="1795" extrusionOk="0">
                  <a:moveTo>
                    <a:pt x="1187" y="0"/>
                  </a:moveTo>
                  <a:cubicBezTo>
                    <a:pt x="1" y="0"/>
                    <a:pt x="1" y="1794"/>
                    <a:pt x="1187" y="1794"/>
                  </a:cubicBezTo>
                  <a:cubicBezTo>
                    <a:pt x="2345" y="1794"/>
                    <a:pt x="2345" y="0"/>
                    <a:pt x="1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3"/>
            <p:cNvSpPr/>
            <p:nvPr/>
          </p:nvSpPr>
          <p:spPr>
            <a:xfrm>
              <a:off x="1361710" y="3165005"/>
              <a:ext cx="71997" cy="55805"/>
            </a:xfrm>
            <a:custGeom>
              <a:avLst/>
              <a:gdLst/>
              <a:ahLst/>
              <a:cxnLst/>
              <a:rect l="l" t="t" r="r" b="b"/>
              <a:pathLst>
                <a:path w="2345" h="1824" extrusionOk="0">
                  <a:moveTo>
                    <a:pt x="1187" y="0"/>
                  </a:moveTo>
                  <a:cubicBezTo>
                    <a:pt x="1" y="0"/>
                    <a:pt x="1" y="1824"/>
                    <a:pt x="1187" y="1824"/>
                  </a:cubicBezTo>
                  <a:cubicBezTo>
                    <a:pt x="2345" y="1824"/>
                    <a:pt x="2345" y="0"/>
                    <a:pt x="1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3"/>
            <p:cNvSpPr/>
            <p:nvPr/>
          </p:nvSpPr>
          <p:spPr>
            <a:xfrm>
              <a:off x="1865582" y="2747050"/>
              <a:ext cx="221273" cy="215205"/>
            </a:xfrm>
            <a:custGeom>
              <a:avLst/>
              <a:gdLst/>
              <a:ahLst/>
              <a:cxnLst/>
              <a:rect l="l" t="t" r="r" b="b"/>
              <a:pathLst>
                <a:path w="7207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7207" y="7033"/>
                  </a:lnTo>
                  <a:lnTo>
                    <a:pt x="72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3"/>
            <p:cNvSpPr/>
            <p:nvPr/>
          </p:nvSpPr>
          <p:spPr>
            <a:xfrm>
              <a:off x="1865582" y="3024208"/>
              <a:ext cx="221273" cy="214318"/>
            </a:xfrm>
            <a:custGeom>
              <a:avLst/>
              <a:gdLst/>
              <a:ahLst/>
              <a:cxnLst/>
              <a:rect l="l" t="t" r="r" b="b"/>
              <a:pathLst>
                <a:path w="7207" h="7005" extrusionOk="0">
                  <a:moveTo>
                    <a:pt x="0" y="0"/>
                  </a:moveTo>
                  <a:lnTo>
                    <a:pt x="0" y="7004"/>
                  </a:lnTo>
                  <a:lnTo>
                    <a:pt x="7207" y="7004"/>
                  </a:lnTo>
                  <a:lnTo>
                    <a:pt x="72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3"/>
            <p:cNvSpPr/>
            <p:nvPr/>
          </p:nvSpPr>
          <p:spPr>
            <a:xfrm>
              <a:off x="1865582" y="3300478"/>
              <a:ext cx="221273" cy="215205"/>
            </a:xfrm>
            <a:custGeom>
              <a:avLst/>
              <a:gdLst/>
              <a:ahLst/>
              <a:cxnLst/>
              <a:rect l="l" t="t" r="r" b="b"/>
              <a:pathLst>
                <a:path w="7207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7207" y="7033"/>
                  </a:lnTo>
                  <a:lnTo>
                    <a:pt x="72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3"/>
            <p:cNvSpPr/>
            <p:nvPr/>
          </p:nvSpPr>
          <p:spPr>
            <a:xfrm>
              <a:off x="2273444" y="2706298"/>
              <a:ext cx="737566" cy="357778"/>
            </a:xfrm>
            <a:custGeom>
              <a:avLst/>
              <a:gdLst/>
              <a:ahLst/>
              <a:cxnLst/>
              <a:rect l="l" t="t" r="r" b="b"/>
              <a:pathLst>
                <a:path w="24023" h="11694" fill="none" extrusionOk="0">
                  <a:moveTo>
                    <a:pt x="1" y="1"/>
                  </a:moveTo>
                  <a:lnTo>
                    <a:pt x="1" y="11694"/>
                  </a:lnTo>
                  <a:lnTo>
                    <a:pt x="24023" y="11694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3"/>
            <p:cNvSpPr/>
            <p:nvPr/>
          </p:nvSpPr>
          <p:spPr>
            <a:xfrm>
              <a:off x="1031335" y="2329396"/>
              <a:ext cx="1033979" cy="26000"/>
            </a:xfrm>
            <a:custGeom>
              <a:avLst/>
              <a:gdLst/>
              <a:ahLst/>
              <a:cxnLst/>
              <a:rect l="l" t="t" r="r" b="b"/>
              <a:pathLst>
                <a:path w="11548" h="408" extrusionOk="0">
                  <a:moveTo>
                    <a:pt x="198" y="1"/>
                  </a:moveTo>
                  <a:cubicBezTo>
                    <a:pt x="88" y="1"/>
                    <a:pt x="0" y="88"/>
                    <a:pt x="0" y="198"/>
                  </a:cubicBezTo>
                  <a:cubicBezTo>
                    <a:pt x="0" y="308"/>
                    <a:pt x="88" y="407"/>
                    <a:pt x="198" y="407"/>
                  </a:cubicBezTo>
                  <a:lnTo>
                    <a:pt x="11349" y="407"/>
                  </a:lnTo>
                  <a:cubicBezTo>
                    <a:pt x="11459" y="407"/>
                    <a:pt x="11547" y="308"/>
                    <a:pt x="11547" y="198"/>
                  </a:cubicBezTo>
                  <a:cubicBezTo>
                    <a:pt x="11547" y="88"/>
                    <a:pt x="11459" y="1"/>
                    <a:pt x="11349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2068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5" name="Google Shape;2425;p64"/>
          <p:cNvGrpSpPr/>
          <p:nvPr/>
        </p:nvGrpSpPr>
        <p:grpSpPr>
          <a:xfrm>
            <a:off x="4992199" y="1023600"/>
            <a:ext cx="2782105" cy="3204299"/>
            <a:chOff x="4992199" y="1023600"/>
            <a:chExt cx="2782105" cy="3204299"/>
          </a:xfrm>
        </p:grpSpPr>
        <p:sp>
          <p:nvSpPr>
            <p:cNvPr id="2426" name="Google Shape;2426;p64"/>
            <p:cNvSpPr/>
            <p:nvPr/>
          </p:nvSpPr>
          <p:spPr>
            <a:xfrm>
              <a:off x="4992199" y="4055100"/>
              <a:ext cx="2782105" cy="172799"/>
            </a:xfrm>
            <a:custGeom>
              <a:avLst/>
              <a:gdLst/>
              <a:ahLst/>
              <a:cxnLst/>
              <a:rect l="l" t="t" r="r" b="b"/>
              <a:pathLst>
                <a:path w="14022" h="1134" extrusionOk="0">
                  <a:moveTo>
                    <a:pt x="7006" y="0"/>
                  </a:moveTo>
                  <a:cubicBezTo>
                    <a:pt x="3135" y="0"/>
                    <a:pt x="0" y="253"/>
                    <a:pt x="0" y="572"/>
                  </a:cubicBezTo>
                  <a:cubicBezTo>
                    <a:pt x="0" y="880"/>
                    <a:pt x="3135" y="1133"/>
                    <a:pt x="7006" y="1133"/>
                  </a:cubicBezTo>
                  <a:cubicBezTo>
                    <a:pt x="10877" y="1133"/>
                    <a:pt x="14022" y="880"/>
                    <a:pt x="14022" y="572"/>
                  </a:cubicBezTo>
                  <a:cubicBezTo>
                    <a:pt x="14022" y="253"/>
                    <a:pt x="10877" y="0"/>
                    <a:pt x="7006" y="0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64"/>
            <p:cNvSpPr/>
            <p:nvPr/>
          </p:nvSpPr>
          <p:spPr>
            <a:xfrm>
              <a:off x="5216700" y="1023600"/>
              <a:ext cx="2333100" cy="3096300"/>
            </a:xfrm>
            <a:prstGeom prst="roundRect">
              <a:avLst>
                <a:gd name="adj" fmla="val 924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28" name="Google Shape;2428;p64"/>
            <p:cNvCxnSpPr/>
            <p:nvPr/>
          </p:nvCxnSpPr>
          <p:spPr>
            <a:xfrm>
              <a:off x="6113700" y="3950550"/>
              <a:ext cx="5391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29" name="Google Shape;2429;p64"/>
          <p:cNvSpPr txBox="1">
            <a:spLocks noGrp="1"/>
          </p:cNvSpPr>
          <p:nvPr>
            <p:ph type="title"/>
          </p:nvPr>
        </p:nvSpPr>
        <p:spPr>
          <a:xfrm>
            <a:off x="907175" y="1393565"/>
            <a:ext cx="2720400" cy="7400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SOLUÇÃO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430" name="Google Shape;2430;p64"/>
          <p:cNvSpPr txBox="1">
            <a:spLocks noGrp="1"/>
          </p:cNvSpPr>
          <p:nvPr>
            <p:ph type="subTitle" idx="1"/>
          </p:nvPr>
        </p:nvSpPr>
        <p:spPr>
          <a:xfrm>
            <a:off x="907174" y="2330664"/>
            <a:ext cx="3664826" cy="1619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Trazer preços dinâmicos aos produtos vendidos digitalmente por meio da análise de demandas e condições a partir do comportamento de um ou mais clientes, independente de qual seja o ramo da empresa.</a:t>
            </a:r>
            <a:endParaRPr sz="1400" dirty="0"/>
          </a:p>
        </p:txBody>
      </p:sp>
      <p:cxnSp>
        <p:nvCxnSpPr>
          <p:cNvPr id="2431" name="Google Shape;2431;p64"/>
          <p:cNvCxnSpPr/>
          <p:nvPr/>
        </p:nvCxnSpPr>
        <p:spPr>
          <a:xfrm>
            <a:off x="999050" y="2153183"/>
            <a:ext cx="2628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432" name="Google Shape;2432;p64"/>
          <p:cNvPicPr preferRelativeResize="0"/>
          <p:nvPr/>
        </p:nvPicPr>
        <p:blipFill rotWithShape="1">
          <a:blip r:embed="rId3">
            <a:alphaModFix/>
          </a:blip>
          <a:srcRect l="4765" r="51639"/>
          <a:stretch/>
        </p:blipFill>
        <p:spPr>
          <a:xfrm>
            <a:off x="5390712" y="1198500"/>
            <a:ext cx="1985076" cy="256125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" name="Google Shape;2154;p51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ATIVIDADES DA SOLUÇÃO</a:t>
            </a:r>
            <a:endParaRPr dirty="0"/>
          </a:p>
        </p:txBody>
      </p:sp>
      <p:sp>
        <p:nvSpPr>
          <p:cNvPr id="2155" name="Google Shape;2155;p51"/>
          <p:cNvSpPr txBox="1">
            <a:spLocks noGrp="1"/>
          </p:cNvSpPr>
          <p:nvPr>
            <p:ph type="subTitle" idx="1"/>
          </p:nvPr>
        </p:nvSpPr>
        <p:spPr>
          <a:xfrm>
            <a:off x="1663725" y="1688607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 dirty="0"/>
              <a:t>O</a:t>
            </a:r>
            <a:r>
              <a:rPr lang="en" sz="1150" dirty="0"/>
              <a:t> preço varia de acordo com o horário de compra pelo cliente.</a:t>
            </a:r>
            <a:endParaRPr sz="1150" dirty="0"/>
          </a:p>
        </p:txBody>
      </p:sp>
      <p:sp>
        <p:nvSpPr>
          <p:cNvPr id="2156" name="Google Shape;2156;p51"/>
          <p:cNvSpPr txBox="1">
            <a:spLocks noGrp="1"/>
          </p:cNvSpPr>
          <p:nvPr>
            <p:ph type="subTitle" idx="2"/>
          </p:nvPr>
        </p:nvSpPr>
        <p:spPr>
          <a:xfrm>
            <a:off x="1663725" y="125497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HORÁRIO</a:t>
            </a:r>
            <a:endParaRPr sz="2000" dirty="0"/>
          </a:p>
        </p:txBody>
      </p:sp>
      <p:sp>
        <p:nvSpPr>
          <p:cNvPr id="2157" name="Google Shape;2157;p51"/>
          <p:cNvSpPr txBox="1">
            <a:spLocks noGrp="1"/>
          </p:cNvSpPr>
          <p:nvPr>
            <p:ph type="subTitle" idx="3"/>
          </p:nvPr>
        </p:nvSpPr>
        <p:spPr>
          <a:xfrm>
            <a:off x="1663725" y="399297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dirty="0"/>
              <a:t>O preço varia de acordo com o clima de onde a pessoa está.</a:t>
            </a:r>
            <a:endParaRPr sz="1150" dirty="0"/>
          </a:p>
        </p:txBody>
      </p:sp>
      <p:sp>
        <p:nvSpPr>
          <p:cNvPr id="2158" name="Google Shape;2158;p51"/>
          <p:cNvSpPr txBox="1">
            <a:spLocks noGrp="1"/>
          </p:cNvSpPr>
          <p:nvPr>
            <p:ph type="subTitle" idx="4"/>
          </p:nvPr>
        </p:nvSpPr>
        <p:spPr>
          <a:xfrm>
            <a:off x="1663725" y="354447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CLIMA</a:t>
            </a:r>
            <a:endParaRPr sz="2000" dirty="0"/>
          </a:p>
        </p:txBody>
      </p:sp>
      <p:sp>
        <p:nvSpPr>
          <p:cNvPr id="2159" name="Google Shape;2159;p51"/>
          <p:cNvSpPr txBox="1">
            <a:spLocks noGrp="1"/>
          </p:cNvSpPr>
          <p:nvPr>
            <p:ph type="subTitle" idx="5"/>
          </p:nvPr>
        </p:nvSpPr>
        <p:spPr>
          <a:xfrm>
            <a:off x="1663724" y="2848225"/>
            <a:ext cx="2690573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 preço varia de acordo com a localização do cliente.</a:t>
            </a:r>
            <a:endParaRPr dirty="0"/>
          </a:p>
        </p:txBody>
      </p:sp>
      <p:sp>
        <p:nvSpPr>
          <p:cNvPr id="2160" name="Google Shape;2160;p51"/>
          <p:cNvSpPr txBox="1">
            <a:spLocks noGrp="1"/>
          </p:cNvSpPr>
          <p:nvPr>
            <p:ph type="subTitle" idx="6"/>
          </p:nvPr>
        </p:nvSpPr>
        <p:spPr>
          <a:xfrm>
            <a:off x="1663725" y="239972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LOCALIZAÇÃO</a:t>
            </a:r>
            <a:endParaRPr sz="2000" dirty="0"/>
          </a:p>
        </p:txBody>
      </p:sp>
      <p:sp>
        <p:nvSpPr>
          <p:cNvPr id="2161" name="Google Shape;2161;p51"/>
          <p:cNvSpPr txBox="1">
            <a:spLocks noGrp="1"/>
          </p:cNvSpPr>
          <p:nvPr>
            <p:ph type="subTitle" idx="7"/>
          </p:nvPr>
        </p:nvSpPr>
        <p:spPr>
          <a:xfrm>
            <a:off x="5836925" y="2216432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dirty="0"/>
              <a:t>O preço varia de acordo com a quantidade de vezes que alguém procurou por um produto.</a:t>
            </a:r>
            <a:endParaRPr sz="1150" dirty="0"/>
          </a:p>
        </p:txBody>
      </p:sp>
      <p:sp>
        <p:nvSpPr>
          <p:cNvPr id="2162" name="Google Shape;2162;p51"/>
          <p:cNvSpPr txBox="1">
            <a:spLocks noGrp="1"/>
          </p:cNvSpPr>
          <p:nvPr>
            <p:ph type="subTitle" idx="8"/>
          </p:nvPr>
        </p:nvSpPr>
        <p:spPr>
          <a:xfrm>
            <a:off x="5836925" y="1782802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PROCURA</a:t>
            </a:r>
            <a:endParaRPr sz="2000" dirty="0"/>
          </a:p>
        </p:txBody>
      </p:sp>
      <p:sp>
        <p:nvSpPr>
          <p:cNvPr id="2165" name="Google Shape;2165;p51"/>
          <p:cNvSpPr txBox="1">
            <a:spLocks noGrp="1"/>
          </p:cNvSpPr>
          <p:nvPr>
            <p:ph type="subTitle" idx="14"/>
          </p:nvPr>
        </p:nvSpPr>
        <p:spPr>
          <a:xfrm>
            <a:off x="5836925" y="3442956"/>
            <a:ext cx="25938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 dirty="0"/>
              <a:t>O preço varia de acordo com a oferta e demanda de determinado produto.</a:t>
            </a:r>
          </a:p>
        </p:txBody>
      </p:sp>
      <p:sp>
        <p:nvSpPr>
          <p:cNvPr id="2166" name="Google Shape;2166;p51"/>
          <p:cNvSpPr txBox="1">
            <a:spLocks noGrp="1"/>
          </p:cNvSpPr>
          <p:nvPr>
            <p:ph type="subTitle" idx="15"/>
          </p:nvPr>
        </p:nvSpPr>
        <p:spPr>
          <a:xfrm>
            <a:off x="5836925" y="2979586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DEMANDA</a:t>
            </a:r>
            <a:endParaRPr sz="2000" dirty="0"/>
          </a:p>
        </p:txBody>
      </p:sp>
      <p:cxnSp>
        <p:nvCxnSpPr>
          <p:cNvPr id="2167" name="Google Shape;2167;p51"/>
          <p:cNvCxnSpPr/>
          <p:nvPr/>
        </p:nvCxnSpPr>
        <p:spPr>
          <a:xfrm>
            <a:off x="887250" y="2180563"/>
            <a:ext cx="699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8" name="Google Shape;2168;p51"/>
          <p:cNvCxnSpPr/>
          <p:nvPr/>
        </p:nvCxnSpPr>
        <p:spPr>
          <a:xfrm>
            <a:off x="5060450" y="2700954"/>
            <a:ext cx="699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9" name="Google Shape;2169;p51"/>
          <p:cNvCxnSpPr/>
          <p:nvPr/>
        </p:nvCxnSpPr>
        <p:spPr>
          <a:xfrm>
            <a:off x="887250" y="4465788"/>
            <a:ext cx="699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1" name="Google Shape;2171;p51"/>
          <p:cNvCxnSpPr/>
          <p:nvPr/>
        </p:nvCxnSpPr>
        <p:spPr>
          <a:xfrm>
            <a:off x="887250" y="3323175"/>
            <a:ext cx="699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2" name="Google Shape;2172;p51"/>
          <p:cNvCxnSpPr/>
          <p:nvPr/>
        </p:nvCxnSpPr>
        <p:spPr>
          <a:xfrm>
            <a:off x="5060450" y="3925339"/>
            <a:ext cx="699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73" name="Google Shape;2173;p51"/>
          <p:cNvGrpSpPr/>
          <p:nvPr/>
        </p:nvGrpSpPr>
        <p:grpSpPr>
          <a:xfrm>
            <a:off x="951147" y="1423987"/>
            <a:ext cx="571788" cy="612654"/>
            <a:chOff x="-3587632" y="1249394"/>
            <a:chExt cx="388126" cy="413425"/>
          </a:xfrm>
        </p:grpSpPr>
        <p:sp>
          <p:nvSpPr>
            <p:cNvPr id="2174" name="Google Shape;2174;p51"/>
            <p:cNvSpPr/>
            <p:nvPr/>
          </p:nvSpPr>
          <p:spPr>
            <a:xfrm>
              <a:off x="-3393959" y="1249394"/>
              <a:ext cx="24518" cy="23737"/>
            </a:xfrm>
            <a:custGeom>
              <a:avLst/>
              <a:gdLst/>
              <a:ahLst/>
              <a:cxnLst/>
              <a:rect l="l" t="t" r="r" b="b"/>
              <a:pathLst>
                <a:path w="785" h="760" extrusionOk="0">
                  <a:moveTo>
                    <a:pt x="0" y="0"/>
                  </a:moveTo>
                  <a:lnTo>
                    <a:pt x="0" y="760"/>
                  </a:lnTo>
                  <a:lnTo>
                    <a:pt x="785" y="760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51"/>
            <p:cNvSpPr/>
            <p:nvPr/>
          </p:nvSpPr>
          <p:spPr>
            <a:xfrm>
              <a:off x="-3417696" y="1639082"/>
              <a:ext cx="23768" cy="23737"/>
            </a:xfrm>
            <a:custGeom>
              <a:avLst/>
              <a:gdLst/>
              <a:ahLst/>
              <a:cxnLst/>
              <a:rect l="l" t="t" r="r" b="b"/>
              <a:pathLst>
                <a:path w="761" h="760" extrusionOk="0">
                  <a:moveTo>
                    <a:pt x="1" y="0"/>
                  </a:moveTo>
                  <a:lnTo>
                    <a:pt x="1" y="759"/>
                  </a:lnTo>
                  <a:lnTo>
                    <a:pt x="760" y="759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51"/>
            <p:cNvSpPr/>
            <p:nvPr/>
          </p:nvSpPr>
          <p:spPr>
            <a:xfrm>
              <a:off x="-3466700" y="1639082"/>
              <a:ext cx="24549" cy="23737"/>
            </a:xfrm>
            <a:custGeom>
              <a:avLst/>
              <a:gdLst/>
              <a:ahLst/>
              <a:cxnLst/>
              <a:rect l="l" t="t" r="r" b="b"/>
              <a:pathLst>
                <a:path w="786" h="760" extrusionOk="0">
                  <a:moveTo>
                    <a:pt x="1" y="0"/>
                  </a:moveTo>
                  <a:lnTo>
                    <a:pt x="1" y="759"/>
                  </a:lnTo>
                  <a:lnTo>
                    <a:pt x="785" y="759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51"/>
            <p:cNvSpPr/>
            <p:nvPr/>
          </p:nvSpPr>
          <p:spPr>
            <a:xfrm>
              <a:off x="-3514891" y="1639082"/>
              <a:ext cx="24518" cy="23737"/>
            </a:xfrm>
            <a:custGeom>
              <a:avLst/>
              <a:gdLst/>
              <a:ahLst/>
              <a:cxnLst/>
              <a:rect l="l" t="t" r="r" b="b"/>
              <a:pathLst>
                <a:path w="785" h="760" extrusionOk="0">
                  <a:moveTo>
                    <a:pt x="0" y="0"/>
                  </a:moveTo>
                  <a:lnTo>
                    <a:pt x="0" y="759"/>
                  </a:lnTo>
                  <a:lnTo>
                    <a:pt x="785" y="759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51"/>
            <p:cNvSpPr/>
            <p:nvPr/>
          </p:nvSpPr>
          <p:spPr>
            <a:xfrm>
              <a:off x="-3514891" y="1590047"/>
              <a:ext cx="24518" cy="24549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0" y="1"/>
                  </a:moveTo>
                  <a:lnTo>
                    <a:pt x="0" y="786"/>
                  </a:lnTo>
                  <a:lnTo>
                    <a:pt x="785" y="786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51"/>
            <p:cNvSpPr/>
            <p:nvPr/>
          </p:nvSpPr>
          <p:spPr>
            <a:xfrm>
              <a:off x="-3344955" y="1249394"/>
              <a:ext cx="23737" cy="23737"/>
            </a:xfrm>
            <a:custGeom>
              <a:avLst/>
              <a:gdLst/>
              <a:ahLst/>
              <a:cxnLst/>
              <a:rect l="l" t="t" r="r" b="b"/>
              <a:pathLst>
                <a:path w="760" h="760" extrusionOk="0">
                  <a:moveTo>
                    <a:pt x="0" y="0"/>
                  </a:moveTo>
                  <a:lnTo>
                    <a:pt x="0" y="760"/>
                  </a:lnTo>
                  <a:lnTo>
                    <a:pt x="760" y="760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51"/>
            <p:cNvSpPr/>
            <p:nvPr/>
          </p:nvSpPr>
          <p:spPr>
            <a:xfrm>
              <a:off x="-3296732" y="1249394"/>
              <a:ext cx="24518" cy="23737"/>
            </a:xfrm>
            <a:custGeom>
              <a:avLst/>
              <a:gdLst/>
              <a:ahLst/>
              <a:cxnLst/>
              <a:rect l="l" t="t" r="r" b="b"/>
              <a:pathLst>
                <a:path w="785" h="760" extrusionOk="0">
                  <a:moveTo>
                    <a:pt x="0" y="0"/>
                  </a:moveTo>
                  <a:lnTo>
                    <a:pt x="0" y="760"/>
                  </a:lnTo>
                  <a:lnTo>
                    <a:pt x="785" y="760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51"/>
            <p:cNvSpPr/>
            <p:nvPr/>
          </p:nvSpPr>
          <p:spPr>
            <a:xfrm>
              <a:off x="-3296732" y="1297617"/>
              <a:ext cx="24518" cy="24518"/>
            </a:xfrm>
            <a:custGeom>
              <a:avLst/>
              <a:gdLst/>
              <a:ahLst/>
              <a:cxnLst/>
              <a:rect l="l" t="t" r="r" b="b"/>
              <a:pathLst>
                <a:path w="785" h="785" extrusionOk="0">
                  <a:moveTo>
                    <a:pt x="0" y="0"/>
                  </a:moveTo>
                  <a:lnTo>
                    <a:pt x="0" y="785"/>
                  </a:lnTo>
                  <a:lnTo>
                    <a:pt x="785" y="785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1"/>
            <p:cNvSpPr/>
            <p:nvPr/>
          </p:nvSpPr>
          <p:spPr>
            <a:xfrm>
              <a:off x="-3369473" y="1614565"/>
              <a:ext cx="169967" cy="48254"/>
            </a:xfrm>
            <a:custGeom>
              <a:avLst/>
              <a:gdLst/>
              <a:ahLst/>
              <a:cxnLst/>
              <a:rect l="l" t="t" r="r" b="b"/>
              <a:pathLst>
                <a:path w="5442" h="1545" extrusionOk="0">
                  <a:moveTo>
                    <a:pt x="1" y="1"/>
                  </a:moveTo>
                  <a:lnTo>
                    <a:pt x="1" y="1544"/>
                  </a:lnTo>
                  <a:lnTo>
                    <a:pt x="5442" y="1544"/>
                  </a:lnTo>
                  <a:lnTo>
                    <a:pt x="5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51"/>
            <p:cNvSpPr/>
            <p:nvPr/>
          </p:nvSpPr>
          <p:spPr>
            <a:xfrm>
              <a:off x="-3288831" y="1507062"/>
              <a:ext cx="8714" cy="9526"/>
            </a:xfrm>
            <a:custGeom>
              <a:avLst/>
              <a:gdLst/>
              <a:ahLst/>
              <a:cxnLst/>
              <a:rect l="l" t="t" r="r" b="b"/>
              <a:pathLst>
                <a:path w="279" h="305" extrusionOk="0">
                  <a:moveTo>
                    <a:pt x="152" y="1"/>
                  </a:moveTo>
                  <a:lnTo>
                    <a:pt x="0" y="304"/>
                  </a:lnTo>
                  <a:lnTo>
                    <a:pt x="279" y="304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1"/>
            <p:cNvSpPr/>
            <p:nvPr/>
          </p:nvSpPr>
          <p:spPr>
            <a:xfrm>
              <a:off x="-3369473" y="1419330"/>
              <a:ext cx="169967" cy="170748"/>
            </a:xfrm>
            <a:custGeom>
              <a:avLst/>
              <a:gdLst/>
              <a:ahLst/>
              <a:cxnLst/>
              <a:rect l="l" t="t" r="r" b="b"/>
              <a:pathLst>
                <a:path w="5442" h="5467" extrusionOk="0">
                  <a:moveTo>
                    <a:pt x="2734" y="1089"/>
                  </a:moveTo>
                  <a:lnTo>
                    <a:pt x="4126" y="3898"/>
                  </a:lnTo>
                  <a:lnTo>
                    <a:pt x="1317" y="3898"/>
                  </a:lnTo>
                  <a:lnTo>
                    <a:pt x="2734" y="1089"/>
                  </a:lnTo>
                  <a:close/>
                  <a:moveTo>
                    <a:pt x="1" y="1"/>
                  </a:moveTo>
                  <a:lnTo>
                    <a:pt x="1" y="5467"/>
                  </a:lnTo>
                  <a:lnTo>
                    <a:pt x="5442" y="5467"/>
                  </a:lnTo>
                  <a:lnTo>
                    <a:pt x="5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51"/>
            <p:cNvSpPr/>
            <p:nvPr/>
          </p:nvSpPr>
          <p:spPr>
            <a:xfrm>
              <a:off x="-3369473" y="1345809"/>
              <a:ext cx="169967" cy="49847"/>
            </a:xfrm>
            <a:custGeom>
              <a:avLst/>
              <a:gdLst/>
              <a:ahLst/>
              <a:cxnLst/>
              <a:rect l="l" t="t" r="r" b="b"/>
              <a:pathLst>
                <a:path w="5442" h="1596" extrusionOk="0">
                  <a:moveTo>
                    <a:pt x="1" y="1"/>
                  </a:moveTo>
                  <a:lnTo>
                    <a:pt x="1" y="1595"/>
                  </a:lnTo>
                  <a:lnTo>
                    <a:pt x="5442" y="1595"/>
                  </a:lnTo>
                  <a:lnTo>
                    <a:pt x="5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51"/>
            <p:cNvSpPr/>
            <p:nvPr/>
          </p:nvSpPr>
          <p:spPr>
            <a:xfrm>
              <a:off x="-3587632" y="1516557"/>
              <a:ext cx="169967" cy="49816"/>
            </a:xfrm>
            <a:custGeom>
              <a:avLst/>
              <a:gdLst/>
              <a:ahLst/>
              <a:cxnLst/>
              <a:rect l="l" t="t" r="r" b="b"/>
              <a:pathLst>
                <a:path w="5442" h="1595" extrusionOk="0">
                  <a:moveTo>
                    <a:pt x="1" y="0"/>
                  </a:moveTo>
                  <a:lnTo>
                    <a:pt x="1" y="1595"/>
                  </a:lnTo>
                  <a:lnTo>
                    <a:pt x="5442" y="1595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51"/>
            <p:cNvSpPr/>
            <p:nvPr/>
          </p:nvSpPr>
          <p:spPr>
            <a:xfrm>
              <a:off x="-3514891" y="1395625"/>
              <a:ext cx="24518" cy="23737"/>
            </a:xfrm>
            <a:custGeom>
              <a:avLst/>
              <a:gdLst/>
              <a:ahLst/>
              <a:cxnLst/>
              <a:rect l="l" t="t" r="r" b="b"/>
              <a:pathLst>
                <a:path w="785" h="760" extrusionOk="0">
                  <a:moveTo>
                    <a:pt x="380" y="0"/>
                  </a:moveTo>
                  <a:cubicBezTo>
                    <a:pt x="177" y="0"/>
                    <a:pt x="0" y="177"/>
                    <a:pt x="0" y="380"/>
                  </a:cubicBezTo>
                  <a:cubicBezTo>
                    <a:pt x="0" y="608"/>
                    <a:pt x="177" y="760"/>
                    <a:pt x="380" y="760"/>
                  </a:cubicBezTo>
                  <a:cubicBezTo>
                    <a:pt x="607" y="760"/>
                    <a:pt x="785" y="608"/>
                    <a:pt x="785" y="380"/>
                  </a:cubicBezTo>
                  <a:cubicBezTo>
                    <a:pt x="785" y="177"/>
                    <a:pt x="607" y="0"/>
                    <a:pt x="3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51"/>
            <p:cNvSpPr/>
            <p:nvPr/>
          </p:nvSpPr>
          <p:spPr>
            <a:xfrm>
              <a:off x="-3587632" y="1322103"/>
              <a:ext cx="169967" cy="170779"/>
            </a:xfrm>
            <a:custGeom>
              <a:avLst/>
              <a:gdLst/>
              <a:ahLst/>
              <a:cxnLst/>
              <a:rect l="l" t="t" r="r" b="b"/>
              <a:pathLst>
                <a:path w="5442" h="5468" extrusionOk="0">
                  <a:moveTo>
                    <a:pt x="2709" y="1570"/>
                  </a:moveTo>
                  <a:cubicBezTo>
                    <a:pt x="3367" y="1570"/>
                    <a:pt x="3873" y="2101"/>
                    <a:pt x="3873" y="2734"/>
                  </a:cubicBezTo>
                  <a:cubicBezTo>
                    <a:pt x="3873" y="3367"/>
                    <a:pt x="3367" y="3898"/>
                    <a:pt x="2709" y="3898"/>
                  </a:cubicBezTo>
                  <a:cubicBezTo>
                    <a:pt x="2076" y="3898"/>
                    <a:pt x="1545" y="3367"/>
                    <a:pt x="1545" y="2734"/>
                  </a:cubicBezTo>
                  <a:cubicBezTo>
                    <a:pt x="1545" y="2101"/>
                    <a:pt x="2076" y="1570"/>
                    <a:pt x="2709" y="1570"/>
                  </a:cubicBezTo>
                  <a:close/>
                  <a:moveTo>
                    <a:pt x="1" y="1"/>
                  </a:moveTo>
                  <a:lnTo>
                    <a:pt x="1" y="5467"/>
                  </a:lnTo>
                  <a:lnTo>
                    <a:pt x="5442" y="5467"/>
                  </a:lnTo>
                  <a:lnTo>
                    <a:pt x="5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51"/>
            <p:cNvSpPr/>
            <p:nvPr/>
          </p:nvSpPr>
          <p:spPr>
            <a:xfrm>
              <a:off x="-3587632" y="1249394"/>
              <a:ext cx="169967" cy="48254"/>
            </a:xfrm>
            <a:custGeom>
              <a:avLst/>
              <a:gdLst/>
              <a:ahLst/>
              <a:cxnLst/>
              <a:rect l="l" t="t" r="r" b="b"/>
              <a:pathLst>
                <a:path w="5442" h="1545" extrusionOk="0">
                  <a:moveTo>
                    <a:pt x="1" y="0"/>
                  </a:moveTo>
                  <a:lnTo>
                    <a:pt x="1" y="1544"/>
                  </a:lnTo>
                  <a:lnTo>
                    <a:pt x="5442" y="1544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0" name="Google Shape;2190;p51"/>
          <p:cNvGrpSpPr/>
          <p:nvPr/>
        </p:nvGrpSpPr>
        <p:grpSpPr>
          <a:xfrm>
            <a:off x="930715" y="2566599"/>
            <a:ext cx="612651" cy="612651"/>
            <a:chOff x="-2107149" y="1267572"/>
            <a:chExt cx="414205" cy="414205"/>
          </a:xfrm>
        </p:grpSpPr>
        <p:sp>
          <p:nvSpPr>
            <p:cNvPr id="2191" name="Google Shape;2191;p51"/>
            <p:cNvSpPr/>
            <p:nvPr/>
          </p:nvSpPr>
          <p:spPr>
            <a:xfrm>
              <a:off x="-2107149" y="1267572"/>
              <a:ext cx="413425" cy="414205"/>
            </a:xfrm>
            <a:custGeom>
              <a:avLst/>
              <a:gdLst/>
              <a:ahLst/>
              <a:cxnLst/>
              <a:rect l="l" t="t" r="r" b="b"/>
              <a:pathLst>
                <a:path w="13237" h="13262" extrusionOk="0">
                  <a:moveTo>
                    <a:pt x="0" y="0"/>
                  </a:moveTo>
                  <a:lnTo>
                    <a:pt x="0" y="13262"/>
                  </a:lnTo>
                  <a:lnTo>
                    <a:pt x="13236" y="13262"/>
                  </a:lnTo>
                  <a:lnTo>
                    <a:pt x="13236" y="12477"/>
                  </a:lnTo>
                  <a:lnTo>
                    <a:pt x="759" y="12477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51"/>
            <p:cNvSpPr/>
            <p:nvPr/>
          </p:nvSpPr>
          <p:spPr>
            <a:xfrm>
              <a:off x="-2058926" y="1486511"/>
              <a:ext cx="73521" cy="146262"/>
            </a:xfrm>
            <a:custGeom>
              <a:avLst/>
              <a:gdLst/>
              <a:ahLst/>
              <a:cxnLst/>
              <a:rect l="l" t="t" r="r" b="b"/>
              <a:pathLst>
                <a:path w="2354" h="4683" extrusionOk="0">
                  <a:moveTo>
                    <a:pt x="0" y="1"/>
                  </a:moveTo>
                  <a:lnTo>
                    <a:pt x="0" y="4683"/>
                  </a:lnTo>
                  <a:lnTo>
                    <a:pt x="2354" y="4683"/>
                  </a:lnTo>
                  <a:lnTo>
                    <a:pt x="23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51"/>
            <p:cNvSpPr/>
            <p:nvPr/>
          </p:nvSpPr>
          <p:spPr>
            <a:xfrm>
              <a:off x="-1960918" y="1438288"/>
              <a:ext cx="72740" cy="194485"/>
            </a:xfrm>
            <a:custGeom>
              <a:avLst/>
              <a:gdLst/>
              <a:ahLst/>
              <a:cxnLst/>
              <a:rect l="l" t="t" r="r" b="b"/>
              <a:pathLst>
                <a:path w="2329" h="6227" extrusionOk="0">
                  <a:moveTo>
                    <a:pt x="0" y="1"/>
                  </a:moveTo>
                  <a:lnTo>
                    <a:pt x="0" y="6227"/>
                  </a:lnTo>
                  <a:lnTo>
                    <a:pt x="2328" y="6227"/>
                  </a:lnTo>
                  <a:lnTo>
                    <a:pt x="2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51"/>
            <p:cNvSpPr/>
            <p:nvPr/>
          </p:nvSpPr>
          <p:spPr>
            <a:xfrm>
              <a:off x="-1864504" y="1438288"/>
              <a:ext cx="72772" cy="194485"/>
            </a:xfrm>
            <a:custGeom>
              <a:avLst/>
              <a:gdLst/>
              <a:ahLst/>
              <a:cxnLst/>
              <a:rect l="l" t="t" r="r" b="b"/>
              <a:pathLst>
                <a:path w="2330" h="6227" extrusionOk="0">
                  <a:moveTo>
                    <a:pt x="1" y="1"/>
                  </a:moveTo>
                  <a:lnTo>
                    <a:pt x="1" y="6227"/>
                  </a:lnTo>
                  <a:lnTo>
                    <a:pt x="2329" y="6227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51"/>
            <p:cNvSpPr/>
            <p:nvPr/>
          </p:nvSpPr>
          <p:spPr>
            <a:xfrm>
              <a:off x="-1767277" y="1486511"/>
              <a:ext cx="73553" cy="146262"/>
            </a:xfrm>
            <a:custGeom>
              <a:avLst/>
              <a:gdLst/>
              <a:ahLst/>
              <a:cxnLst/>
              <a:rect l="l" t="t" r="r" b="b"/>
              <a:pathLst>
                <a:path w="2355" h="4683" extrusionOk="0">
                  <a:moveTo>
                    <a:pt x="1" y="1"/>
                  </a:moveTo>
                  <a:lnTo>
                    <a:pt x="1" y="4683"/>
                  </a:lnTo>
                  <a:lnTo>
                    <a:pt x="2354" y="4683"/>
                  </a:lnTo>
                  <a:lnTo>
                    <a:pt x="23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51"/>
            <p:cNvSpPr/>
            <p:nvPr/>
          </p:nvSpPr>
          <p:spPr>
            <a:xfrm>
              <a:off x="-2058926" y="1292870"/>
              <a:ext cx="365982" cy="169186"/>
            </a:xfrm>
            <a:custGeom>
              <a:avLst/>
              <a:gdLst/>
              <a:ahLst/>
              <a:cxnLst/>
              <a:rect l="l" t="t" r="r" b="b"/>
              <a:pathLst>
                <a:path w="11718" h="5417" extrusionOk="0">
                  <a:moveTo>
                    <a:pt x="5846" y="0"/>
                  </a:moveTo>
                  <a:cubicBezTo>
                    <a:pt x="4758" y="0"/>
                    <a:pt x="3746" y="608"/>
                    <a:pt x="3265" y="1595"/>
                  </a:cubicBezTo>
                  <a:lnTo>
                    <a:pt x="2328" y="3467"/>
                  </a:lnTo>
                  <a:cubicBezTo>
                    <a:pt x="1949" y="4201"/>
                    <a:pt x="1215" y="4657"/>
                    <a:pt x="405" y="4657"/>
                  </a:cubicBezTo>
                  <a:lnTo>
                    <a:pt x="0" y="4657"/>
                  </a:lnTo>
                  <a:lnTo>
                    <a:pt x="0" y="5416"/>
                  </a:lnTo>
                  <a:lnTo>
                    <a:pt x="405" y="5416"/>
                  </a:lnTo>
                  <a:cubicBezTo>
                    <a:pt x="1493" y="5416"/>
                    <a:pt x="2531" y="4809"/>
                    <a:pt x="3012" y="3822"/>
                  </a:cubicBezTo>
                  <a:lnTo>
                    <a:pt x="3948" y="1949"/>
                  </a:lnTo>
                  <a:cubicBezTo>
                    <a:pt x="4328" y="1215"/>
                    <a:pt x="5036" y="760"/>
                    <a:pt x="5846" y="760"/>
                  </a:cubicBezTo>
                  <a:cubicBezTo>
                    <a:pt x="6656" y="760"/>
                    <a:pt x="7390" y="1215"/>
                    <a:pt x="7769" y="1949"/>
                  </a:cubicBezTo>
                  <a:lnTo>
                    <a:pt x="8706" y="3822"/>
                  </a:lnTo>
                  <a:cubicBezTo>
                    <a:pt x="9187" y="4809"/>
                    <a:pt x="10224" y="5416"/>
                    <a:pt x="11313" y="5416"/>
                  </a:cubicBezTo>
                  <a:lnTo>
                    <a:pt x="11718" y="5416"/>
                  </a:lnTo>
                  <a:lnTo>
                    <a:pt x="11718" y="4657"/>
                  </a:lnTo>
                  <a:lnTo>
                    <a:pt x="11313" y="4657"/>
                  </a:lnTo>
                  <a:cubicBezTo>
                    <a:pt x="10503" y="4657"/>
                    <a:pt x="9769" y="4201"/>
                    <a:pt x="9389" y="3467"/>
                  </a:cubicBezTo>
                  <a:lnTo>
                    <a:pt x="8453" y="1595"/>
                  </a:lnTo>
                  <a:cubicBezTo>
                    <a:pt x="7947" y="608"/>
                    <a:pt x="6960" y="0"/>
                    <a:pt x="58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7" name="Google Shape;2197;p51"/>
          <p:cNvGrpSpPr/>
          <p:nvPr/>
        </p:nvGrpSpPr>
        <p:grpSpPr>
          <a:xfrm>
            <a:off x="930715" y="3709212"/>
            <a:ext cx="612651" cy="612651"/>
            <a:chOff x="-5147914" y="2585989"/>
            <a:chExt cx="414205" cy="414205"/>
          </a:xfrm>
        </p:grpSpPr>
        <p:sp>
          <p:nvSpPr>
            <p:cNvPr id="2198" name="Google Shape;2198;p51"/>
            <p:cNvSpPr/>
            <p:nvPr/>
          </p:nvSpPr>
          <p:spPr>
            <a:xfrm>
              <a:off x="-5147914" y="2585989"/>
              <a:ext cx="414205" cy="414205"/>
            </a:xfrm>
            <a:custGeom>
              <a:avLst/>
              <a:gdLst/>
              <a:ahLst/>
              <a:cxnLst/>
              <a:rect l="l" t="t" r="r" b="b"/>
              <a:pathLst>
                <a:path w="13262" h="13262" extrusionOk="0">
                  <a:moveTo>
                    <a:pt x="7036" y="1595"/>
                  </a:moveTo>
                  <a:cubicBezTo>
                    <a:pt x="9491" y="1797"/>
                    <a:pt x="11465" y="3771"/>
                    <a:pt x="11667" y="6252"/>
                  </a:cubicBezTo>
                  <a:lnTo>
                    <a:pt x="10908" y="6252"/>
                  </a:lnTo>
                  <a:lnTo>
                    <a:pt x="10908" y="7011"/>
                  </a:lnTo>
                  <a:lnTo>
                    <a:pt x="11667" y="7011"/>
                  </a:lnTo>
                  <a:cubicBezTo>
                    <a:pt x="11465" y="9491"/>
                    <a:pt x="9491" y="11465"/>
                    <a:pt x="7036" y="11667"/>
                  </a:cubicBezTo>
                  <a:lnTo>
                    <a:pt x="7036" y="10908"/>
                  </a:lnTo>
                  <a:lnTo>
                    <a:pt x="6251" y="10908"/>
                  </a:lnTo>
                  <a:lnTo>
                    <a:pt x="6251" y="11667"/>
                  </a:lnTo>
                  <a:cubicBezTo>
                    <a:pt x="3771" y="11465"/>
                    <a:pt x="1797" y="9491"/>
                    <a:pt x="1620" y="7011"/>
                  </a:cubicBezTo>
                  <a:lnTo>
                    <a:pt x="2354" y="7011"/>
                  </a:lnTo>
                  <a:lnTo>
                    <a:pt x="2354" y="6252"/>
                  </a:lnTo>
                  <a:lnTo>
                    <a:pt x="1620" y="6252"/>
                  </a:lnTo>
                  <a:cubicBezTo>
                    <a:pt x="1797" y="3771"/>
                    <a:pt x="3771" y="1797"/>
                    <a:pt x="6251" y="1595"/>
                  </a:cubicBezTo>
                  <a:lnTo>
                    <a:pt x="6251" y="2354"/>
                  </a:lnTo>
                  <a:lnTo>
                    <a:pt x="7036" y="2354"/>
                  </a:lnTo>
                  <a:lnTo>
                    <a:pt x="7036" y="1595"/>
                  </a:lnTo>
                  <a:close/>
                  <a:moveTo>
                    <a:pt x="6251" y="1"/>
                  </a:moveTo>
                  <a:lnTo>
                    <a:pt x="6251" y="836"/>
                  </a:lnTo>
                  <a:cubicBezTo>
                    <a:pt x="3341" y="1013"/>
                    <a:pt x="1013" y="3341"/>
                    <a:pt x="835" y="6252"/>
                  </a:cubicBezTo>
                  <a:lnTo>
                    <a:pt x="0" y="6252"/>
                  </a:lnTo>
                  <a:lnTo>
                    <a:pt x="0" y="7011"/>
                  </a:lnTo>
                  <a:lnTo>
                    <a:pt x="835" y="7011"/>
                  </a:lnTo>
                  <a:cubicBezTo>
                    <a:pt x="1013" y="9921"/>
                    <a:pt x="3341" y="12250"/>
                    <a:pt x="6251" y="12427"/>
                  </a:cubicBezTo>
                  <a:lnTo>
                    <a:pt x="6251" y="13262"/>
                  </a:lnTo>
                  <a:lnTo>
                    <a:pt x="7036" y="13262"/>
                  </a:lnTo>
                  <a:lnTo>
                    <a:pt x="7036" y="12427"/>
                  </a:lnTo>
                  <a:cubicBezTo>
                    <a:pt x="9921" y="12250"/>
                    <a:pt x="12249" y="9921"/>
                    <a:pt x="12426" y="7011"/>
                  </a:cubicBezTo>
                  <a:lnTo>
                    <a:pt x="13262" y="7011"/>
                  </a:lnTo>
                  <a:lnTo>
                    <a:pt x="13262" y="6252"/>
                  </a:lnTo>
                  <a:lnTo>
                    <a:pt x="12426" y="6252"/>
                  </a:lnTo>
                  <a:cubicBezTo>
                    <a:pt x="12249" y="3341"/>
                    <a:pt x="9921" y="1013"/>
                    <a:pt x="7011" y="836"/>
                  </a:cubicBezTo>
                  <a:lnTo>
                    <a:pt x="7036" y="836"/>
                  </a:lnTo>
                  <a:lnTo>
                    <a:pt x="70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51"/>
            <p:cNvSpPr/>
            <p:nvPr/>
          </p:nvSpPr>
          <p:spPr>
            <a:xfrm>
              <a:off x="-4977197" y="2732220"/>
              <a:ext cx="72772" cy="72740"/>
            </a:xfrm>
            <a:custGeom>
              <a:avLst/>
              <a:gdLst/>
              <a:ahLst/>
              <a:cxnLst/>
              <a:rect l="l" t="t" r="r" b="b"/>
              <a:pathLst>
                <a:path w="2330" h="2329" extrusionOk="0">
                  <a:moveTo>
                    <a:pt x="1165" y="1"/>
                  </a:moveTo>
                  <a:cubicBezTo>
                    <a:pt x="532" y="1"/>
                    <a:pt x="1" y="532"/>
                    <a:pt x="1" y="1165"/>
                  </a:cubicBezTo>
                  <a:cubicBezTo>
                    <a:pt x="1" y="1823"/>
                    <a:pt x="532" y="2329"/>
                    <a:pt x="1165" y="2329"/>
                  </a:cubicBezTo>
                  <a:cubicBezTo>
                    <a:pt x="1823" y="2329"/>
                    <a:pt x="2329" y="1823"/>
                    <a:pt x="2329" y="1165"/>
                  </a:cubicBezTo>
                  <a:cubicBezTo>
                    <a:pt x="2329" y="532"/>
                    <a:pt x="1823" y="1"/>
                    <a:pt x="11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51"/>
            <p:cNvSpPr/>
            <p:nvPr/>
          </p:nvSpPr>
          <p:spPr>
            <a:xfrm>
              <a:off x="-4989034" y="2829446"/>
              <a:ext cx="96446" cy="72740"/>
            </a:xfrm>
            <a:custGeom>
              <a:avLst/>
              <a:gdLst/>
              <a:ahLst/>
              <a:cxnLst/>
              <a:rect l="l" t="t" r="r" b="b"/>
              <a:pathLst>
                <a:path w="3088" h="2329" extrusionOk="0">
                  <a:moveTo>
                    <a:pt x="1544" y="0"/>
                  </a:moveTo>
                  <a:cubicBezTo>
                    <a:pt x="683" y="0"/>
                    <a:pt x="0" y="709"/>
                    <a:pt x="0" y="1544"/>
                  </a:cubicBezTo>
                  <a:lnTo>
                    <a:pt x="0" y="2329"/>
                  </a:lnTo>
                  <a:lnTo>
                    <a:pt x="3088" y="2329"/>
                  </a:lnTo>
                  <a:lnTo>
                    <a:pt x="3088" y="1544"/>
                  </a:lnTo>
                  <a:cubicBezTo>
                    <a:pt x="3088" y="709"/>
                    <a:pt x="2404" y="0"/>
                    <a:pt x="15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51"/>
            <p:cNvSpPr/>
            <p:nvPr/>
          </p:nvSpPr>
          <p:spPr>
            <a:xfrm>
              <a:off x="-4902895" y="2781223"/>
              <a:ext cx="71179" cy="72740"/>
            </a:xfrm>
            <a:custGeom>
              <a:avLst/>
              <a:gdLst/>
              <a:ahLst/>
              <a:cxnLst/>
              <a:rect l="l" t="t" r="r" b="b"/>
              <a:pathLst>
                <a:path w="2279" h="2329" extrusionOk="0">
                  <a:moveTo>
                    <a:pt x="684" y="1"/>
                  </a:moveTo>
                  <a:cubicBezTo>
                    <a:pt x="608" y="456"/>
                    <a:pt x="355" y="836"/>
                    <a:pt x="1" y="1114"/>
                  </a:cubicBezTo>
                  <a:cubicBezTo>
                    <a:pt x="456" y="1393"/>
                    <a:pt x="785" y="1823"/>
                    <a:pt x="988" y="2329"/>
                  </a:cubicBezTo>
                  <a:lnTo>
                    <a:pt x="2278" y="2329"/>
                  </a:lnTo>
                  <a:lnTo>
                    <a:pt x="2278" y="1544"/>
                  </a:lnTo>
                  <a:cubicBezTo>
                    <a:pt x="2278" y="684"/>
                    <a:pt x="1595" y="1"/>
                    <a:pt x="7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51"/>
            <p:cNvSpPr/>
            <p:nvPr/>
          </p:nvSpPr>
          <p:spPr>
            <a:xfrm>
              <a:off x="-5049906" y="2781223"/>
              <a:ext cx="71960" cy="72740"/>
            </a:xfrm>
            <a:custGeom>
              <a:avLst/>
              <a:gdLst/>
              <a:ahLst/>
              <a:cxnLst/>
              <a:rect l="l" t="t" r="r" b="b"/>
              <a:pathLst>
                <a:path w="2304" h="2329" extrusionOk="0">
                  <a:moveTo>
                    <a:pt x="1544" y="1"/>
                  </a:moveTo>
                  <a:cubicBezTo>
                    <a:pt x="709" y="1"/>
                    <a:pt x="0" y="684"/>
                    <a:pt x="0" y="1544"/>
                  </a:cubicBezTo>
                  <a:lnTo>
                    <a:pt x="0" y="2329"/>
                  </a:lnTo>
                  <a:lnTo>
                    <a:pt x="1316" y="2329"/>
                  </a:lnTo>
                  <a:cubicBezTo>
                    <a:pt x="1494" y="1823"/>
                    <a:pt x="1848" y="1393"/>
                    <a:pt x="2278" y="1114"/>
                  </a:cubicBezTo>
                  <a:lnTo>
                    <a:pt x="2303" y="1114"/>
                  </a:lnTo>
                  <a:cubicBezTo>
                    <a:pt x="1949" y="836"/>
                    <a:pt x="1696" y="456"/>
                    <a:pt x="15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51"/>
            <p:cNvSpPr/>
            <p:nvPr/>
          </p:nvSpPr>
          <p:spPr>
            <a:xfrm>
              <a:off x="-4915544" y="2683997"/>
              <a:ext cx="71960" cy="72772"/>
            </a:xfrm>
            <a:custGeom>
              <a:avLst/>
              <a:gdLst/>
              <a:ahLst/>
              <a:cxnLst/>
              <a:rect l="l" t="t" r="r" b="b"/>
              <a:pathLst>
                <a:path w="2304" h="2330" extrusionOk="0">
                  <a:moveTo>
                    <a:pt x="1140" y="1"/>
                  </a:moveTo>
                  <a:cubicBezTo>
                    <a:pt x="558" y="1"/>
                    <a:pt x="102" y="406"/>
                    <a:pt x="1" y="962"/>
                  </a:cubicBezTo>
                  <a:cubicBezTo>
                    <a:pt x="558" y="1216"/>
                    <a:pt x="962" y="1722"/>
                    <a:pt x="1089" y="2329"/>
                  </a:cubicBezTo>
                  <a:lnTo>
                    <a:pt x="1140" y="2329"/>
                  </a:lnTo>
                  <a:cubicBezTo>
                    <a:pt x="1772" y="2329"/>
                    <a:pt x="2304" y="1798"/>
                    <a:pt x="2304" y="1165"/>
                  </a:cubicBezTo>
                  <a:cubicBezTo>
                    <a:pt x="2304" y="532"/>
                    <a:pt x="1772" y="1"/>
                    <a:pt x="11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51"/>
            <p:cNvSpPr/>
            <p:nvPr/>
          </p:nvSpPr>
          <p:spPr>
            <a:xfrm>
              <a:off x="-5037257" y="2683997"/>
              <a:ext cx="71960" cy="72772"/>
            </a:xfrm>
            <a:custGeom>
              <a:avLst/>
              <a:gdLst/>
              <a:ahLst/>
              <a:cxnLst/>
              <a:rect l="l" t="t" r="r" b="b"/>
              <a:pathLst>
                <a:path w="2304" h="2330" extrusionOk="0">
                  <a:moveTo>
                    <a:pt x="1164" y="1"/>
                  </a:moveTo>
                  <a:cubicBezTo>
                    <a:pt x="506" y="1"/>
                    <a:pt x="0" y="532"/>
                    <a:pt x="0" y="1165"/>
                  </a:cubicBezTo>
                  <a:cubicBezTo>
                    <a:pt x="0" y="1798"/>
                    <a:pt x="506" y="2329"/>
                    <a:pt x="1164" y="2329"/>
                  </a:cubicBezTo>
                  <a:lnTo>
                    <a:pt x="1190" y="2329"/>
                  </a:lnTo>
                  <a:cubicBezTo>
                    <a:pt x="1316" y="1722"/>
                    <a:pt x="1747" y="1216"/>
                    <a:pt x="2303" y="962"/>
                  </a:cubicBezTo>
                  <a:cubicBezTo>
                    <a:pt x="2202" y="406"/>
                    <a:pt x="1721" y="1"/>
                    <a:pt x="11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5" name="Google Shape;2205;p51"/>
          <p:cNvGrpSpPr/>
          <p:nvPr/>
        </p:nvGrpSpPr>
        <p:grpSpPr>
          <a:xfrm>
            <a:off x="5178820" y="1892337"/>
            <a:ext cx="462874" cy="612651"/>
            <a:chOff x="-4183610" y="2590736"/>
            <a:chExt cx="315417" cy="414205"/>
          </a:xfrm>
        </p:grpSpPr>
        <p:sp>
          <p:nvSpPr>
            <p:cNvPr id="2206" name="Google Shape;2206;p51"/>
            <p:cNvSpPr/>
            <p:nvPr/>
          </p:nvSpPr>
          <p:spPr>
            <a:xfrm>
              <a:off x="-4159093" y="2736967"/>
              <a:ext cx="72740" cy="72740"/>
            </a:xfrm>
            <a:custGeom>
              <a:avLst/>
              <a:gdLst/>
              <a:ahLst/>
              <a:cxnLst/>
              <a:rect l="l" t="t" r="r" b="b"/>
              <a:pathLst>
                <a:path w="2329" h="2329" extrusionOk="0">
                  <a:moveTo>
                    <a:pt x="0" y="0"/>
                  </a:moveTo>
                  <a:lnTo>
                    <a:pt x="0" y="2329"/>
                  </a:lnTo>
                  <a:lnTo>
                    <a:pt x="2329" y="2329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51"/>
            <p:cNvSpPr/>
            <p:nvPr/>
          </p:nvSpPr>
          <p:spPr>
            <a:xfrm>
              <a:off x="-4062678" y="2713261"/>
              <a:ext cx="72772" cy="96446"/>
            </a:xfrm>
            <a:custGeom>
              <a:avLst/>
              <a:gdLst/>
              <a:ahLst/>
              <a:cxnLst/>
              <a:rect l="l" t="t" r="r" b="b"/>
              <a:pathLst>
                <a:path w="2330" h="3088" extrusionOk="0">
                  <a:moveTo>
                    <a:pt x="1" y="0"/>
                  </a:moveTo>
                  <a:lnTo>
                    <a:pt x="1" y="3088"/>
                  </a:lnTo>
                  <a:lnTo>
                    <a:pt x="2329" y="3088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51"/>
            <p:cNvSpPr/>
            <p:nvPr/>
          </p:nvSpPr>
          <p:spPr>
            <a:xfrm>
              <a:off x="-3989938" y="2590736"/>
              <a:ext cx="121744" cy="218971"/>
            </a:xfrm>
            <a:custGeom>
              <a:avLst/>
              <a:gdLst/>
              <a:ahLst/>
              <a:cxnLst/>
              <a:rect l="l" t="t" r="r" b="b"/>
              <a:pathLst>
                <a:path w="3898" h="7011" extrusionOk="0">
                  <a:moveTo>
                    <a:pt x="1949" y="0"/>
                  </a:moveTo>
                  <a:lnTo>
                    <a:pt x="0" y="2708"/>
                  </a:lnTo>
                  <a:lnTo>
                    <a:pt x="1164" y="2708"/>
                  </a:lnTo>
                  <a:lnTo>
                    <a:pt x="1164" y="7011"/>
                  </a:lnTo>
                  <a:lnTo>
                    <a:pt x="2733" y="7011"/>
                  </a:lnTo>
                  <a:lnTo>
                    <a:pt x="2733" y="2708"/>
                  </a:lnTo>
                  <a:lnTo>
                    <a:pt x="3898" y="2708"/>
                  </a:lnTo>
                  <a:lnTo>
                    <a:pt x="19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51"/>
            <p:cNvSpPr/>
            <p:nvPr/>
          </p:nvSpPr>
          <p:spPr>
            <a:xfrm>
              <a:off x="-4038161" y="2906903"/>
              <a:ext cx="24518" cy="24549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380" y="1"/>
                  </a:moveTo>
                  <a:cubicBezTo>
                    <a:pt x="178" y="1"/>
                    <a:pt x="0" y="178"/>
                    <a:pt x="0" y="380"/>
                  </a:cubicBezTo>
                  <a:cubicBezTo>
                    <a:pt x="0" y="608"/>
                    <a:pt x="178" y="785"/>
                    <a:pt x="380" y="785"/>
                  </a:cubicBezTo>
                  <a:cubicBezTo>
                    <a:pt x="608" y="785"/>
                    <a:pt x="785" y="608"/>
                    <a:pt x="785" y="380"/>
                  </a:cubicBezTo>
                  <a:cubicBezTo>
                    <a:pt x="785" y="178"/>
                    <a:pt x="608" y="1"/>
                    <a:pt x="3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51"/>
            <p:cNvSpPr/>
            <p:nvPr/>
          </p:nvSpPr>
          <p:spPr>
            <a:xfrm>
              <a:off x="-4183610" y="2834194"/>
              <a:ext cx="315417" cy="170748"/>
            </a:xfrm>
            <a:custGeom>
              <a:avLst/>
              <a:gdLst/>
              <a:ahLst/>
              <a:cxnLst/>
              <a:rect l="l" t="t" r="r" b="b"/>
              <a:pathLst>
                <a:path w="10099" h="5467" extrusionOk="0">
                  <a:moveTo>
                    <a:pt x="3114" y="2329"/>
                  </a:moveTo>
                  <a:lnTo>
                    <a:pt x="3114" y="3113"/>
                  </a:lnTo>
                  <a:lnTo>
                    <a:pt x="2329" y="3113"/>
                  </a:lnTo>
                  <a:lnTo>
                    <a:pt x="2329" y="2329"/>
                  </a:lnTo>
                  <a:close/>
                  <a:moveTo>
                    <a:pt x="7770" y="2329"/>
                  </a:moveTo>
                  <a:lnTo>
                    <a:pt x="7770" y="3113"/>
                  </a:lnTo>
                  <a:lnTo>
                    <a:pt x="6986" y="3113"/>
                  </a:lnTo>
                  <a:lnTo>
                    <a:pt x="6986" y="2329"/>
                  </a:lnTo>
                  <a:close/>
                  <a:moveTo>
                    <a:pt x="5037" y="1544"/>
                  </a:moveTo>
                  <a:cubicBezTo>
                    <a:pt x="5695" y="1544"/>
                    <a:pt x="6201" y="2075"/>
                    <a:pt x="6201" y="2708"/>
                  </a:cubicBezTo>
                  <a:cubicBezTo>
                    <a:pt x="6201" y="3366"/>
                    <a:pt x="5695" y="3872"/>
                    <a:pt x="5037" y="3872"/>
                  </a:cubicBezTo>
                  <a:cubicBezTo>
                    <a:pt x="4404" y="3872"/>
                    <a:pt x="3873" y="3366"/>
                    <a:pt x="3873" y="2708"/>
                  </a:cubicBezTo>
                  <a:cubicBezTo>
                    <a:pt x="3873" y="2075"/>
                    <a:pt x="4404" y="1544"/>
                    <a:pt x="5037" y="1544"/>
                  </a:cubicBezTo>
                  <a:close/>
                  <a:moveTo>
                    <a:pt x="1" y="0"/>
                  </a:moveTo>
                  <a:lnTo>
                    <a:pt x="1" y="5467"/>
                  </a:lnTo>
                  <a:lnTo>
                    <a:pt x="10099" y="5467"/>
                  </a:lnTo>
                  <a:lnTo>
                    <a:pt x="100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4" name="Google Shape;2214;p51"/>
          <p:cNvGrpSpPr/>
          <p:nvPr/>
        </p:nvGrpSpPr>
        <p:grpSpPr>
          <a:xfrm>
            <a:off x="5137962" y="3146462"/>
            <a:ext cx="544590" cy="612656"/>
            <a:chOff x="-1672424" y="3858557"/>
            <a:chExt cx="364421" cy="414237"/>
          </a:xfrm>
        </p:grpSpPr>
        <p:sp>
          <p:nvSpPr>
            <p:cNvPr id="2215" name="Google Shape;2215;p51"/>
            <p:cNvSpPr/>
            <p:nvPr/>
          </p:nvSpPr>
          <p:spPr>
            <a:xfrm>
              <a:off x="-1672424" y="3858557"/>
              <a:ext cx="363640" cy="414237"/>
            </a:xfrm>
            <a:custGeom>
              <a:avLst/>
              <a:gdLst/>
              <a:ahLst/>
              <a:cxnLst/>
              <a:rect l="l" t="t" r="r" b="b"/>
              <a:pathLst>
                <a:path w="11643" h="13263" extrusionOk="0">
                  <a:moveTo>
                    <a:pt x="6985" y="5467"/>
                  </a:moveTo>
                  <a:lnTo>
                    <a:pt x="6985" y="6252"/>
                  </a:lnTo>
                  <a:lnTo>
                    <a:pt x="4657" y="6252"/>
                  </a:lnTo>
                  <a:lnTo>
                    <a:pt x="4657" y="5467"/>
                  </a:lnTo>
                  <a:close/>
                  <a:moveTo>
                    <a:pt x="1949" y="1"/>
                  </a:moveTo>
                  <a:lnTo>
                    <a:pt x="1949" y="786"/>
                  </a:lnTo>
                  <a:lnTo>
                    <a:pt x="3113" y="786"/>
                  </a:lnTo>
                  <a:lnTo>
                    <a:pt x="3113" y="5467"/>
                  </a:lnTo>
                  <a:lnTo>
                    <a:pt x="3873" y="5467"/>
                  </a:lnTo>
                  <a:lnTo>
                    <a:pt x="3873" y="6252"/>
                  </a:lnTo>
                  <a:lnTo>
                    <a:pt x="1" y="6252"/>
                  </a:lnTo>
                  <a:lnTo>
                    <a:pt x="1" y="7796"/>
                  </a:lnTo>
                  <a:lnTo>
                    <a:pt x="2329" y="7796"/>
                  </a:lnTo>
                  <a:lnTo>
                    <a:pt x="2329" y="11668"/>
                  </a:lnTo>
                  <a:lnTo>
                    <a:pt x="1" y="11668"/>
                  </a:lnTo>
                  <a:lnTo>
                    <a:pt x="1" y="13262"/>
                  </a:lnTo>
                  <a:lnTo>
                    <a:pt x="3873" y="13262"/>
                  </a:lnTo>
                  <a:lnTo>
                    <a:pt x="3873" y="7796"/>
                  </a:lnTo>
                  <a:lnTo>
                    <a:pt x="7770" y="7796"/>
                  </a:lnTo>
                  <a:lnTo>
                    <a:pt x="7770" y="13262"/>
                  </a:lnTo>
                  <a:lnTo>
                    <a:pt x="11642" y="13262"/>
                  </a:lnTo>
                  <a:lnTo>
                    <a:pt x="11642" y="11668"/>
                  </a:lnTo>
                  <a:lnTo>
                    <a:pt x="9314" y="11668"/>
                  </a:lnTo>
                  <a:lnTo>
                    <a:pt x="9314" y="7796"/>
                  </a:lnTo>
                  <a:lnTo>
                    <a:pt x="11642" y="7796"/>
                  </a:lnTo>
                  <a:lnTo>
                    <a:pt x="11642" y="6252"/>
                  </a:lnTo>
                  <a:lnTo>
                    <a:pt x="7770" y="6252"/>
                  </a:lnTo>
                  <a:lnTo>
                    <a:pt x="7770" y="5467"/>
                  </a:lnTo>
                  <a:lnTo>
                    <a:pt x="8555" y="5467"/>
                  </a:lnTo>
                  <a:lnTo>
                    <a:pt x="8555" y="4683"/>
                  </a:lnTo>
                  <a:lnTo>
                    <a:pt x="3898" y="4683"/>
                  </a:lnTo>
                  <a:lnTo>
                    <a:pt x="3898" y="3924"/>
                  </a:lnTo>
                  <a:lnTo>
                    <a:pt x="8555" y="3924"/>
                  </a:lnTo>
                  <a:lnTo>
                    <a:pt x="8555" y="786"/>
                  </a:lnTo>
                  <a:lnTo>
                    <a:pt x="3898" y="786"/>
                  </a:lnTo>
                  <a:lnTo>
                    <a:pt x="38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51"/>
            <p:cNvSpPr/>
            <p:nvPr/>
          </p:nvSpPr>
          <p:spPr>
            <a:xfrm>
              <a:off x="-1672424" y="4126532"/>
              <a:ext cx="49035" cy="72740"/>
            </a:xfrm>
            <a:custGeom>
              <a:avLst/>
              <a:gdLst/>
              <a:ahLst/>
              <a:cxnLst/>
              <a:rect l="l" t="t" r="r" b="b"/>
              <a:pathLst>
                <a:path w="1570" h="2329" extrusionOk="0">
                  <a:moveTo>
                    <a:pt x="1" y="0"/>
                  </a:moveTo>
                  <a:lnTo>
                    <a:pt x="1" y="2329"/>
                  </a:lnTo>
                  <a:lnTo>
                    <a:pt x="1570" y="2329"/>
                  </a:lnTo>
                  <a:lnTo>
                    <a:pt x="15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51"/>
            <p:cNvSpPr/>
            <p:nvPr/>
          </p:nvSpPr>
          <p:spPr>
            <a:xfrm>
              <a:off x="-1526974" y="4126532"/>
              <a:ext cx="24518" cy="146262"/>
            </a:xfrm>
            <a:custGeom>
              <a:avLst/>
              <a:gdLst/>
              <a:ahLst/>
              <a:cxnLst/>
              <a:rect l="l" t="t" r="r" b="b"/>
              <a:pathLst>
                <a:path w="785" h="4683" extrusionOk="0">
                  <a:moveTo>
                    <a:pt x="0" y="0"/>
                  </a:moveTo>
                  <a:lnTo>
                    <a:pt x="0" y="4682"/>
                  </a:lnTo>
                  <a:lnTo>
                    <a:pt x="785" y="4682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51"/>
            <p:cNvSpPr/>
            <p:nvPr/>
          </p:nvSpPr>
          <p:spPr>
            <a:xfrm>
              <a:off x="-1477970" y="4126532"/>
              <a:ext cx="23737" cy="146262"/>
            </a:xfrm>
            <a:custGeom>
              <a:avLst/>
              <a:gdLst/>
              <a:ahLst/>
              <a:cxnLst/>
              <a:rect l="l" t="t" r="r" b="b"/>
              <a:pathLst>
                <a:path w="760" h="4683" extrusionOk="0">
                  <a:moveTo>
                    <a:pt x="0" y="0"/>
                  </a:moveTo>
                  <a:lnTo>
                    <a:pt x="0" y="4682"/>
                  </a:lnTo>
                  <a:lnTo>
                    <a:pt x="759" y="4682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51"/>
            <p:cNvSpPr/>
            <p:nvPr/>
          </p:nvSpPr>
          <p:spPr>
            <a:xfrm>
              <a:off x="-1357038" y="4126532"/>
              <a:ext cx="49035" cy="72740"/>
            </a:xfrm>
            <a:custGeom>
              <a:avLst/>
              <a:gdLst/>
              <a:ahLst/>
              <a:cxnLst/>
              <a:rect l="l" t="t" r="r" b="b"/>
              <a:pathLst>
                <a:path w="1570" h="2329" extrusionOk="0">
                  <a:moveTo>
                    <a:pt x="0" y="0"/>
                  </a:moveTo>
                  <a:lnTo>
                    <a:pt x="0" y="2329"/>
                  </a:lnTo>
                  <a:lnTo>
                    <a:pt x="1569" y="2329"/>
                  </a:lnTo>
                  <a:lnTo>
                    <a:pt x="15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" name="Google Shape;2437;p65"/>
          <p:cNvSpPr/>
          <p:nvPr/>
        </p:nvSpPr>
        <p:spPr>
          <a:xfrm>
            <a:off x="3729950" y="1367875"/>
            <a:ext cx="4307100" cy="2820600"/>
          </a:xfrm>
          <a:prstGeom prst="roundRect">
            <a:avLst>
              <a:gd name="adj" fmla="val 924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8" name="Google Shape;2438;p65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PÚBLICO-ALVO</a:t>
            </a:r>
            <a:endParaRPr dirty="0"/>
          </a:p>
        </p:txBody>
      </p:sp>
      <p:sp>
        <p:nvSpPr>
          <p:cNvPr id="2439" name="Google Shape;2439;p65"/>
          <p:cNvSpPr txBox="1"/>
          <p:nvPr/>
        </p:nvSpPr>
        <p:spPr>
          <a:xfrm>
            <a:off x="1010675" y="1214225"/>
            <a:ext cx="213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Quem?</a:t>
            </a:r>
            <a:endParaRPr sz="2200" dirty="0">
              <a:solidFill>
                <a:schemeClr val="dk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440" name="Google Shape;2440;p65"/>
          <p:cNvSpPr txBox="1"/>
          <p:nvPr/>
        </p:nvSpPr>
        <p:spPr>
          <a:xfrm>
            <a:off x="1010675" y="1612824"/>
            <a:ext cx="2136300" cy="77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Empresas que trabalham com venda de produtos na internet.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41" name="Google Shape;2441;p65"/>
          <p:cNvSpPr/>
          <p:nvPr/>
        </p:nvSpPr>
        <p:spPr>
          <a:xfrm>
            <a:off x="713225" y="1361225"/>
            <a:ext cx="260100" cy="260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2" name="Google Shape;2442;p65"/>
          <p:cNvSpPr txBox="1"/>
          <p:nvPr/>
        </p:nvSpPr>
        <p:spPr>
          <a:xfrm>
            <a:off x="1010675" y="2544975"/>
            <a:ext cx="213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Como?</a:t>
            </a:r>
            <a:endParaRPr sz="2200" dirty="0">
              <a:solidFill>
                <a:schemeClr val="dk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443" name="Google Shape;2443;p65"/>
          <p:cNvSpPr txBox="1"/>
          <p:nvPr/>
        </p:nvSpPr>
        <p:spPr>
          <a:xfrm>
            <a:off x="1010674" y="2958814"/>
            <a:ext cx="2235445" cy="1087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Clientes conquistados através da visualização dos resultados e automatização do processo em outras empresas e serão captados em locais estratégicos.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44" name="Google Shape;2444;p65"/>
          <p:cNvSpPr/>
          <p:nvPr/>
        </p:nvSpPr>
        <p:spPr>
          <a:xfrm>
            <a:off x="713225" y="2653875"/>
            <a:ext cx="260100" cy="26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49" name="Google Shape;2449;p65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3586" y="1578776"/>
            <a:ext cx="3899824" cy="2409200"/>
          </a:xfrm>
          <a:prstGeom prst="rect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p48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ANÁLISE DA CONCORRÊNCIA</a:t>
            </a:r>
            <a:endParaRPr dirty="0"/>
          </a:p>
        </p:txBody>
      </p:sp>
      <p:sp>
        <p:nvSpPr>
          <p:cNvPr id="2053" name="Google Shape;2053;p48"/>
          <p:cNvSpPr txBox="1"/>
          <p:nvPr/>
        </p:nvSpPr>
        <p:spPr>
          <a:xfrm>
            <a:off x="1524908" y="2472445"/>
            <a:ext cx="2495100" cy="70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Empresas que oferecem serviços similares com precificação dinâmica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55" name="Google Shape;2055;p48"/>
          <p:cNvSpPr txBox="1"/>
          <p:nvPr/>
        </p:nvSpPr>
        <p:spPr>
          <a:xfrm>
            <a:off x="1520077" y="3874388"/>
            <a:ext cx="2495100" cy="704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Exemplos: Uber, Amazon, Walmart, Mercado Livre, Magazine Luiza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57" name="Google Shape;2057;p48"/>
          <p:cNvSpPr txBox="1"/>
          <p:nvPr/>
        </p:nvSpPr>
        <p:spPr>
          <a:xfrm>
            <a:off x="5829256" y="2384976"/>
            <a:ext cx="2781344" cy="92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Empresas que oferecem serviços substitutos e que competem com a atenção, orçamento e decisão dos consumidores.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59" name="Google Shape;2059;p48"/>
          <p:cNvSpPr txBox="1"/>
          <p:nvPr/>
        </p:nvSpPr>
        <p:spPr>
          <a:xfrm>
            <a:off x="5885204" y="3940175"/>
            <a:ext cx="2494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Exemplos: Netflix, Spotify, Airbnb, PlayStation, Udemy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2060" name="Google Shape;2060;p48"/>
          <p:cNvCxnSpPr/>
          <p:nvPr/>
        </p:nvCxnSpPr>
        <p:spPr>
          <a:xfrm rot="10800000">
            <a:off x="1071533" y="2067375"/>
            <a:ext cx="0" cy="189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1" name="Google Shape;2061;p48"/>
          <p:cNvCxnSpPr/>
          <p:nvPr/>
        </p:nvCxnSpPr>
        <p:spPr>
          <a:xfrm rot="10800000">
            <a:off x="1071533" y="3380275"/>
            <a:ext cx="0" cy="189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2" name="Google Shape;2062;p48"/>
          <p:cNvCxnSpPr/>
          <p:nvPr/>
        </p:nvCxnSpPr>
        <p:spPr>
          <a:xfrm rot="10800000">
            <a:off x="5315508" y="2067375"/>
            <a:ext cx="0" cy="189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3" name="Google Shape;2063;p48"/>
          <p:cNvCxnSpPr/>
          <p:nvPr/>
        </p:nvCxnSpPr>
        <p:spPr>
          <a:xfrm rot="10800000">
            <a:off x="5315508" y="3380275"/>
            <a:ext cx="0" cy="189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4" name="Google Shape;2064;p48"/>
          <p:cNvCxnSpPr>
            <a:stCxn id="2065" idx="3"/>
            <a:endCxn id="2066" idx="1"/>
          </p:cNvCxnSpPr>
          <p:nvPr/>
        </p:nvCxnSpPr>
        <p:spPr>
          <a:xfrm>
            <a:off x="4136164" y="1792700"/>
            <a:ext cx="871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67" name="Google Shape;2067;p48"/>
          <p:cNvGrpSpPr/>
          <p:nvPr/>
        </p:nvGrpSpPr>
        <p:grpSpPr>
          <a:xfrm>
            <a:off x="5015992" y="2506362"/>
            <a:ext cx="599025" cy="612638"/>
            <a:chOff x="-4629392" y="1248613"/>
            <a:chExt cx="399963" cy="414393"/>
          </a:xfrm>
        </p:grpSpPr>
        <p:sp>
          <p:nvSpPr>
            <p:cNvPr id="2068" name="Google Shape;2068;p48"/>
            <p:cNvSpPr/>
            <p:nvPr/>
          </p:nvSpPr>
          <p:spPr>
            <a:xfrm>
              <a:off x="-4348018" y="1248613"/>
              <a:ext cx="72772" cy="170748"/>
            </a:xfrm>
            <a:custGeom>
              <a:avLst/>
              <a:gdLst/>
              <a:ahLst/>
              <a:cxnLst/>
              <a:rect l="l" t="t" r="r" b="b"/>
              <a:pathLst>
                <a:path w="2330" h="5467" extrusionOk="0">
                  <a:moveTo>
                    <a:pt x="785" y="0"/>
                  </a:moveTo>
                  <a:lnTo>
                    <a:pt x="785" y="886"/>
                  </a:lnTo>
                  <a:cubicBezTo>
                    <a:pt x="330" y="1038"/>
                    <a:pt x="1" y="1468"/>
                    <a:pt x="1" y="1974"/>
                  </a:cubicBezTo>
                  <a:lnTo>
                    <a:pt x="1" y="3138"/>
                  </a:lnTo>
                  <a:lnTo>
                    <a:pt x="1544" y="3138"/>
                  </a:lnTo>
                  <a:lnTo>
                    <a:pt x="1544" y="3543"/>
                  </a:lnTo>
                  <a:cubicBezTo>
                    <a:pt x="1544" y="3746"/>
                    <a:pt x="1367" y="3923"/>
                    <a:pt x="1165" y="3923"/>
                  </a:cubicBezTo>
                  <a:lnTo>
                    <a:pt x="1" y="3923"/>
                  </a:lnTo>
                  <a:lnTo>
                    <a:pt x="1" y="4707"/>
                  </a:lnTo>
                  <a:lnTo>
                    <a:pt x="785" y="4707"/>
                  </a:lnTo>
                  <a:lnTo>
                    <a:pt x="785" y="5467"/>
                  </a:lnTo>
                  <a:lnTo>
                    <a:pt x="1544" y="5467"/>
                  </a:lnTo>
                  <a:lnTo>
                    <a:pt x="1544" y="4631"/>
                  </a:lnTo>
                  <a:cubicBezTo>
                    <a:pt x="2000" y="4480"/>
                    <a:pt x="2329" y="4049"/>
                    <a:pt x="2329" y="3543"/>
                  </a:cubicBezTo>
                  <a:lnTo>
                    <a:pt x="2329" y="2379"/>
                  </a:lnTo>
                  <a:lnTo>
                    <a:pt x="785" y="2379"/>
                  </a:lnTo>
                  <a:lnTo>
                    <a:pt x="785" y="1974"/>
                  </a:lnTo>
                  <a:cubicBezTo>
                    <a:pt x="785" y="1772"/>
                    <a:pt x="962" y="1594"/>
                    <a:pt x="1165" y="1594"/>
                  </a:cubicBezTo>
                  <a:lnTo>
                    <a:pt x="2329" y="1594"/>
                  </a:lnTo>
                  <a:lnTo>
                    <a:pt x="2329" y="810"/>
                  </a:lnTo>
                  <a:lnTo>
                    <a:pt x="1544" y="810"/>
                  </a:lnTo>
                  <a:lnTo>
                    <a:pt x="1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48"/>
            <p:cNvSpPr/>
            <p:nvPr/>
          </p:nvSpPr>
          <p:spPr>
            <a:xfrm>
              <a:off x="-4383592" y="1447783"/>
              <a:ext cx="120183" cy="120183"/>
            </a:xfrm>
            <a:custGeom>
              <a:avLst/>
              <a:gdLst/>
              <a:ahLst/>
              <a:cxnLst/>
              <a:rect l="l" t="t" r="r" b="b"/>
              <a:pathLst>
                <a:path w="3848" h="3848" extrusionOk="0">
                  <a:moveTo>
                    <a:pt x="1646" y="1"/>
                  </a:moveTo>
                  <a:lnTo>
                    <a:pt x="1" y="1671"/>
                  </a:lnTo>
                  <a:lnTo>
                    <a:pt x="2203" y="3847"/>
                  </a:lnTo>
                  <a:lnTo>
                    <a:pt x="3848" y="2202"/>
                  </a:lnTo>
                  <a:lnTo>
                    <a:pt x="16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48"/>
            <p:cNvSpPr/>
            <p:nvPr/>
          </p:nvSpPr>
          <p:spPr>
            <a:xfrm>
              <a:off x="-4521109" y="1311047"/>
              <a:ext cx="120183" cy="120183"/>
            </a:xfrm>
            <a:custGeom>
              <a:avLst/>
              <a:gdLst/>
              <a:ahLst/>
              <a:cxnLst/>
              <a:rect l="l" t="t" r="r" b="b"/>
              <a:pathLst>
                <a:path w="3848" h="3848" extrusionOk="0">
                  <a:moveTo>
                    <a:pt x="1671" y="0"/>
                  </a:moveTo>
                  <a:lnTo>
                    <a:pt x="0" y="1645"/>
                  </a:lnTo>
                  <a:lnTo>
                    <a:pt x="2202" y="3847"/>
                  </a:lnTo>
                  <a:lnTo>
                    <a:pt x="3847" y="2202"/>
                  </a:lnTo>
                  <a:lnTo>
                    <a:pt x="16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48"/>
            <p:cNvSpPr/>
            <p:nvPr/>
          </p:nvSpPr>
          <p:spPr>
            <a:xfrm>
              <a:off x="-4629392" y="1379821"/>
              <a:ext cx="297208" cy="283185"/>
            </a:xfrm>
            <a:custGeom>
              <a:avLst/>
              <a:gdLst/>
              <a:ahLst/>
              <a:cxnLst/>
              <a:rect l="l" t="t" r="r" b="b"/>
              <a:pathLst>
                <a:path w="9516" h="9067" extrusionOk="0">
                  <a:moveTo>
                    <a:pt x="2936" y="0"/>
                  </a:moveTo>
                  <a:lnTo>
                    <a:pt x="1797" y="1114"/>
                  </a:lnTo>
                  <a:cubicBezTo>
                    <a:pt x="0" y="2936"/>
                    <a:pt x="0" y="5897"/>
                    <a:pt x="1797" y="7719"/>
                  </a:cubicBezTo>
                  <a:cubicBezTo>
                    <a:pt x="2708" y="8617"/>
                    <a:pt x="3904" y="9067"/>
                    <a:pt x="5100" y="9067"/>
                  </a:cubicBezTo>
                  <a:cubicBezTo>
                    <a:pt x="6295" y="9067"/>
                    <a:pt x="7491" y="8617"/>
                    <a:pt x="8402" y="7719"/>
                  </a:cubicBezTo>
                  <a:lnTo>
                    <a:pt x="8402" y="7694"/>
                  </a:lnTo>
                  <a:lnTo>
                    <a:pt x="9516" y="6580"/>
                  </a:lnTo>
                  <a:lnTo>
                    <a:pt x="7314" y="4378"/>
                  </a:lnTo>
                  <a:lnTo>
                    <a:pt x="6201" y="5517"/>
                  </a:lnTo>
                  <a:cubicBezTo>
                    <a:pt x="5910" y="5808"/>
                    <a:pt x="5505" y="5954"/>
                    <a:pt x="5100" y="5954"/>
                  </a:cubicBezTo>
                  <a:cubicBezTo>
                    <a:pt x="4695" y="5954"/>
                    <a:pt x="4290" y="5808"/>
                    <a:pt x="3999" y="5517"/>
                  </a:cubicBezTo>
                  <a:cubicBezTo>
                    <a:pt x="3391" y="4910"/>
                    <a:pt x="3391" y="3923"/>
                    <a:pt x="3999" y="3315"/>
                  </a:cubicBezTo>
                  <a:lnTo>
                    <a:pt x="5138" y="2202"/>
                  </a:lnTo>
                  <a:lnTo>
                    <a:pt x="29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48"/>
            <p:cNvSpPr/>
            <p:nvPr/>
          </p:nvSpPr>
          <p:spPr>
            <a:xfrm>
              <a:off x="-4434970" y="1276254"/>
              <a:ext cx="51409" cy="52221"/>
            </a:xfrm>
            <a:custGeom>
              <a:avLst/>
              <a:gdLst/>
              <a:ahLst/>
              <a:cxnLst/>
              <a:rect l="l" t="t" r="r" b="b"/>
              <a:pathLst>
                <a:path w="1646" h="1672" extrusionOk="0">
                  <a:moveTo>
                    <a:pt x="1089" y="1"/>
                  </a:moveTo>
                  <a:lnTo>
                    <a:pt x="1" y="1114"/>
                  </a:lnTo>
                  <a:lnTo>
                    <a:pt x="558" y="1671"/>
                  </a:lnTo>
                  <a:lnTo>
                    <a:pt x="1646" y="558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48"/>
            <p:cNvSpPr/>
            <p:nvPr/>
          </p:nvSpPr>
          <p:spPr>
            <a:xfrm>
              <a:off x="-4280837" y="1431199"/>
              <a:ext cx="51409" cy="51409"/>
            </a:xfrm>
            <a:custGeom>
              <a:avLst/>
              <a:gdLst/>
              <a:ahLst/>
              <a:cxnLst/>
              <a:rect l="l" t="t" r="r" b="b"/>
              <a:pathLst>
                <a:path w="1646" h="1646" extrusionOk="0">
                  <a:moveTo>
                    <a:pt x="1114" y="0"/>
                  </a:moveTo>
                  <a:lnTo>
                    <a:pt x="1" y="1088"/>
                  </a:lnTo>
                  <a:lnTo>
                    <a:pt x="558" y="1645"/>
                  </a:lnTo>
                  <a:lnTo>
                    <a:pt x="1646" y="557"/>
                  </a:lnTo>
                  <a:lnTo>
                    <a:pt x="11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4" name="Google Shape;2074;p48"/>
          <p:cNvGrpSpPr/>
          <p:nvPr/>
        </p:nvGrpSpPr>
        <p:grpSpPr>
          <a:xfrm>
            <a:off x="853707" y="3940189"/>
            <a:ext cx="435654" cy="612656"/>
            <a:chOff x="-5671964" y="3231752"/>
            <a:chExt cx="291680" cy="414237"/>
          </a:xfrm>
        </p:grpSpPr>
        <p:sp>
          <p:nvSpPr>
            <p:cNvPr id="2075" name="Google Shape;2075;p48"/>
            <p:cNvSpPr/>
            <p:nvPr/>
          </p:nvSpPr>
          <p:spPr>
            <a:xfrm>
              <a:off x="-5550251" y="3353496"/>
              <a:ext cx="169967" cy="169967"/>
            </a:xfrm>
            <a:custGeom>
              <a:avLst/>
              <a:gdLst/>
              <a:ahLst/>
              <a:cxnLst/>
              <a:rect l="l" t="t" r="r" b="b"/>
              <a:pathLst>
                <a:path w="5442" h="5442" extrusionOk="0">
                  <a:moveTo>
                    <a:pt x="1" y="0"/>
                  </a:moveTo>
                  <a:lnTo>
                    <a:pt x="1" y="5442"/>
                  </a:lnTo>
                  <a:lnTo>
                    <a:pt x="5442" y="5442"/>
                  </a:lnTo>
                  <a:lnTo>
                    <a:pt x="5442" y="0"/>
                  </a:lnTo>
                  <a:lnTo>
                    <a:pt x="3873" y="0"/>
                  </a:lnTo>
                  <a:lnTo>
                    <a:pt x="3873" y="1569"/>
                  </a:lnTo>
                  <a:lnTo>
                    <a:pt x="3113" y="1569"/>
                  </a:lnTo>
                  <a:lnTo>
                    <a:pt x="3113" y="0"/>
                  </a:lnTo>
                  <a:lnTo>
                    <a:pt x="2329" y="0"/>
                  </a:lnTo>
                  <a:lnTo>
                    <a:pt x="2329" y="1569"/>
                  </a:lnTo>
                  <a:lnTo>
                    <a:pt x="1544" y="1569"/>
                  </a:lnTo>
                  <a:lnTo>
                    <a:pt x="15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48"/>
            <p:cNvSpPr/>
            <p:nvPr/>
          </p:nvSpPr>
          <p:spPr>
            <a:xfrm>
              <a:off x="-5502028" y="3305274"/>
              <a:ext cx="72740" cy="48254"/>
            </a:xfrm>
            <a:custGeom>
              <a:avLst/>
              <a:gdLst/>
              <a:ahLst/>
              <a:cxnLst/>
              <a:rect l="l" t="t" r="r" b="b"/>
              <a:pathLst>
                <a:path w="2329" h="1545" extrusionOk="0">
                  <a:moveTo>
                    <a:pt x="1165" y="1"/>
                  </a:moveTo>
                  <a:cubicBezTo>
                    <a:pt x="532" y="1"/>
                    <a:pt x="0" y="507"/>
                    <a:pt x="0" y="1165"/>
                  </a:cubicBezTo>
                  <a:lnTo>
                    <a:pt x="0" y="1544"/>
                  </a:lnTo>
                  <a:lnTo>
                    <a:pt x="785" y="1544"/>
                  </a:lnTo>
                  <a:lnTo>
                    <a:pt x="785" y="1165"/>
                  </a:lnTo>
                  <a:cubicBezTo>
                    <a:pt x="785" y="937"/>
                    <a:pt x="962" y="785"/>
                    <a:pt x="1165" y="785"/>
                  </a:cubicBezTo>
                  <a:cubicBezTo>
                    <a:pt x="1392" y="785"/>
                    <a:pt x="1569" y="937"/>
                    <a:pt x="1569" y="1165"/>
                  </a:cubicBezTo>
                  <a:lnTo>
                    <a:pt x="1569" y="1544"/>
                  </a:lnTo>
                  <a:lnTo>
                    <a:pt x="2329" y="1544"/>
                  </a:lnTo>
                  <a:lnTo>
                    <a:pt x="2329" y="1165"/>
                  </a:lnTo>
                  <a:cubicBezTo>
                    <a:pt x="2329" y="507"/>
                    <a:pt x="1823" y="1"/>
                    <a:pt x="11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48"/>
            <p:cNvSpPr/>
            <p:nvPr/>
          </p:nvSpPr>
          <p:spPr>
            <a:xfrm>
              <a:off x="-5671964" y="3596142"/>
              <a:ext cx="218190" cy="49847"/>
            </a:xfrm>
            <a:custGeom>
              <a:avLst/>
              <a:gdLst/>
              <a:ahLst/>
              <a:cxnLst/>
              <a:rect l="l" t="t" r="r" b="b"/>
              <a:pathLst>
                <a:path w="6986" h="1596" extrusionOk="0">
                  <a:moveTo>
                    <a:pt x="0" y="1"/>
                  </a:moveTo>
                  <a:lnTo>
                    <a:pt x="0" y="1595"/>
                  </a:lnTo>
                  <a:lnTo>
                    <a:pt x="6985" y="1595"/>
                  </a:lnTo>
                  <a:lnTo>
                    <a:pt x="69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48"/>
            <p:cNvSpPr/>
            <p:nvPr/>
          </p:nvSpPr>
          <p:spPr>
            <a:xfrm>
              <a:off x="-5671964" y="3305274"/>
              <a:ext cx="218971" cy="267194"/>
            </a:xfrm>
            <a:custGeom>
              <a:avLst/>
              <a:gdLst/>
              <a:ahLst/>
              <a:cxnLst/>
              <a:rect l="l" t="t" r="r" b="b"/>
              <a:pathLst>
                <a:path w="7011" h="8555" extrusionOk="0">
                  <a:moveTo>
                    <a:pt x="0" y="1"/>
                  </a:moveTo>
                  <a:lnTo>
                    <a:pt x="0" y="8555"/>
                  </a:lnTo>
                  <a:lnTo>
                    <a:pt x="7010" y="8555"/>
                  </a:lnTo>
                  <a:lnTo>
                    <a:pt x="7010" y="7770"/>
                  </a:lnTo>
                  <a:lnTo>
                    <a:pt x="3113" y="7770"/>
                  </a:lnTo>
                  <a:lnTo>
                    <a:pt x="3113" y="785"/>
                  </a:lnTo>
                  <a:lnTo>
                    <a:pt x="4707" y="785"/>
                  </a:lnTo>
                  <a:cubicBezTo>
                    <a:pt x="4758" y="481"/>
                    <a:pt x="4885" y="228"/>
                    <a:pt x="50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48"/>
            <p:cNvSpPr/>
            <p:nvPr/>
          </p:nvSpPr>
          <p:spPr>
            <a:xfrm>
              <a:off x="-5671964" y="3231752"/>
              <a:ext cx="218190" cy="49066"/>
            </a:xfrm>
            <a:custGeom>
              <a:avLst/>
              <a:gdLst/>
              <a:ahLst/>
              <a:cxnLst/>
              <a:rect l="l" t="t" r="r" b="b"/>
              <a:pathLst>
                <a:path w="6986" h="1571" extrusionOk="0">
                  <a:moveTo>
                    <a:pt x="0" y="1"/>
                  </a:moveTo>
                  <a:lnTo>
                    <a:pt x="0" y="1570"/>
                  </a:lnTo>
                  <a:lnTo>
                    <a:pt x="6985" y="1570"/>
                  </a:lnTo>
                  <a:lnTo>
                    <a:pt x="69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0" name="Google Shape;2080;p48"/>
          <p:cNvGrpSpPr/>
          <p:nvPr/>
        </p:nvGrpSpPr>
        <p:grpSpPr>
          <a:xfrm>
            <a:off x="765207" y="2506362"/>
            <a:ext cx="612654" cy="612656"/>
            <a:chOff x="-5669590" y="3858557"/>
            <a:chExt cx="413425" cy="414237"/>
          </a:xfrm>
        </p:grpSpPr>
        <p:sp>
          <p:nvSpPr>
            <p:cNvPr id="2081" name="Google Shape;2081;p48"/>
            <p:cNvSpPr/>
            <p:nvPr/>
          </p:nvSpPr>
          <p:spPr>
            <a:xfrm>
              <a:off x="-5439594" y="4023777"/>
              <a:ext cx="183428" cy="230027"/>
            </a:xfrm>
            <a:custGeom>
              <a:avLst/>
              <a:gdLst/>
              <a:ahLst/>
              <a:cxnLst/>
              <a:rect l="l" t="t" r="r" b="b"/>
              <a:pathLst>
                <a:path w="5873" h="7365" extrusionOk="0">
                  <a:moveTo>
                    <a:pt x="5872" y="0"/>
                  </a:moveTo>
                  <a:lnTo>
                    <a:pt x="1" y="3670"/>
                  </a:lnTo>
                  <a:lnTo>
                    <a:pt x="5872" y="7365"/>
                  </a:lnTo>
                  <a:lnTo>
                    <a:pt x="58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48"/>
            <p:cNvSpPr/>
            <p:nvPr/>
          </p:nvSpPr>
          <p:spPr>
            <a:xfrm>
              <a:off x="-5329718" y="3960531"/>
              <a:ext cx="63277" cy="80674"/>
            </a:xfrm>
            <a:custGeom>
              <a:avLst/>
              <a:gdLst/>
              <a:ahLst/>
              <a:cxnLst/>
              <a:rect l="l" t="t" r="r" b="b"/>
              <a:pathLst>
                <a:path w="2026" h="2583" extrusionOk="0">
                  <a:moveTo>
                    <a:pt x="0" y="1"/>
                  </a:moveTo>
                  <a:lnTo>
                    <a:pt x="0" y="2582"/>
                  </a:lnTo>
                  <a:lnTo>
                    <a:pt x="2025" y="13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48"/>
            <p:cNvSpPr/>
            <p:nvPr/>
          </p:nvSpPr>
          <p:spPr>
            <a:xfrm>
              <a:off x="-5659315" y="3960531"/>
              <a:ext cx="63246" cy="79862"/>
            </a:xfrm>
            <a:custGeom>
              <a:avLst/>
              <a:gdLst/>
              <a:ahLst/>
              <a:cxnLst/>
              <a:rect l="l" t="t" r="r" b="b"/>
              <a:pathLst>
                <a:path w="2025" h="2557" extrusionOk="0">
                  <a:moveTo>
                    <a:pt x="2025" y="1"/>
                  </a:moveTo>
                  <a:lnTo>
                    <a:pt x="0" y="1317"/>
                  </a:lnTo>
                  <a:lnTo>
                    <a:pt x="2025" y="2557"/>
                  </a:lnTo>
                  <a:lnTo>
                    <a:pt x="20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48"/>
            <p:cNvSpPr/>
            <p:nvPr/>
          </p:nvSpPr>
          <p:spPr>
            <a:xfrm>
              <a:off x="-5669590" y="4023777"/>
              <a:ext cx="398402" cy="249017"/>
            </a:xfrm>
            <a:custGeom>
              <a:avLst/>
              <a:gdLst/>
              <a:ahLst/>
              <a:cxnLst/>
              <a:rect l="l" t="t" r="r" b="b"/>
              <a:pathLst>
                <a:path w="12756" h="7973" extrusionOk="0">
                  <a:moveTo>
                    <a:pt x="3113" y="5644"/>
                  </a:moveTo>
                  <a:lnTo>
                    <a:pt x="3113" y="6428"/>
                  </a:lnTo>
                  <a:lnTo>
                    <a:pt x="1569" y="6428"/>
                  </a:lnTo>
                  <a:lnTo>
                    <a:pt x="1569" y="5644"/>
                  </a:lnTo>
                  <a:close/>
                  <a:moveTo>
                    <a:pt x="0" y="0"/>
                  </a:moveTo>
                  <a:lnTo>
                    <a:pt x="0" y="7972"/>
                  </a:lnTo>
                  <a:lnTo>
                    <a:pt x="12755" y="79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48"/>
            <p:cNvSpPr/>
            <p:nvPr/>
          </p:nvSpPr>
          <p:spPr>
            <a:xfrm>
              <a:off x="-5572395" y="3858557"/>
              <a:ext cx="219002" cy="265632"/>
            </a:xfrm>
            <a:custGeom>
              <a:avLst/>
              <a:gdLst/>
              <a:ahLst/>
              <a:cxnLst/>
              <a:rect l="l" t="t" r="r" b="b"/>
              <a:pathLst>
                <a:path w="7012" h="8505" extrusionOk="0">
                  <a:moveTo>
                    <a:pt x="3898" y="1190"/>
                  </a:moveTo>
                  <a:lnTo>
                    <a:pt x="3898" y="1975"/>
                  </a:lnTo>
                  <a:lnTo>
                    <a:pt x="4658" y="1975"/>
                  </a:lnTo>
                  <a:lnTo>
                    <a:pt x="4658" y="2734"/>
                  </a:lnTo>
                  <a:lnTo>
                    <a:pt x="3493" y="2734"/>
                  </a:lnTo>
                  <a:cubicBezTo>
                    <a:pt x="3291" y="2734"/>
                    <a:pt x="3114" y="2911"/>
                    <a:pt x="3114" y="3139"/>
                  </a:cubicBezTo>
                  <a:lnTo>
                    <a:pt x="3114" y="3519"/>
                  </a:lnTo>
                  <a:lnTo>
                    <a:pt x="4658" y="3519"/>
                  </a:lnTo>
                  <a:lnTo>
                    <a:pt x="4658" y="4683"/>
                  </a:lnTo>
                  <a:cubicBezTo>
                    <a:pt x="4658" y="5189"/>
                    <a:pt x="4329" y="5619"/>
                    <a:pt x="3898" y="5771"/>
                  </a:cubicBezTo>
                  <a:lnTo>
                    <a:pt x="3898" y="6632"/>
                  </a:lnTo>
                  <a:lnTo>
                    <a:pt x="3114" y="6632"/>
                  </a:lnTo>
                  <a:lnTo>
                    <a:pt x="3114" y="5847"/>
                  </a:lnTo>
                  <a:lnTo>
                    <a:pt x="2329" y="5847"/>
                  </a:lnTo>
                  <a:lnTo>
                    <a:pt x="2329" y="5088"/>
                  </a:lnTo>
                  <a:lnTo>
                    <a:pt x="3493" y="5088"/>
                  </a:lnTo>
                  <a:cubicBezTo>
                    <a:pt x="3721" y="5088"/>
                    <a:pt x="3898" y="4911"/>
                    <a:pt x="3898" y="4683"/>
                  </a:cubicBezTo>
                  <a:lnTo>
                    <a:pt x="3898" y="4303"/>
                  </a:lnTo>
                  <a:lnTo>
                    <a:pt x="2329" y="4303"/>
                  </a:lnTo>
                  <a:lnTo>
                    <a:pt x="2329" y="3139"/>
                  </a:lnTo>
                  <a:cubicBezTo>
                    <a:pt x="2329" y="2633"/>
                    <a:pt x="2658" y="2203"/>
                    <a:pt x="3114" y="2051"/>
                  </a:cubicBezTo>
                  <a:lnTo>
                    <a:pt x="3114" y="1190"/>
                  </a:lnTo>
                  <a:close/>
                  <a:moveTo>
                    <a:pt x="1" y="1"/>
                  </a:moveTo>
                  <a:lnTo>
                    <a:pt x="1" y="6328"/>
                  </a:lnTo>
                  <a:lnTo>
                    <a:pt x="3519" y="8504"/>
                  </a:lnTo>
                  <a:lnTo>
                    <a:pt x="7011" y="6328"/>
                  </a:lnTo>
                  <a:lnTo>
                    <a:pt x="7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6" name="Google Shape;2086;p48"/>
          <p:cNvGrpSpPr/>
          <p:nvPr/>
        </p:nvGrpSpPr>
        <p:grpSpPr>
          <a:xfrm>
            <a:off x="5029611" y="3940194"/>
            <a:ext cx="571788" cy="612651"/>
            <a:chOff x="-3393959" y="3835664"/>
            <a:chExt cx="388126" cy="414205"/>
          </a:xfrm>
        </p:grpSpPr>
        <p:sp>
          <p:nvSpPr>
            <p:cNvPr id="2087" name="Google Shape;2087;p48"/>
            <p:cNvSpPr/>
            <p:nvPr/>
          </p:nvSpPr>
          <p:spPr>
            <a:xfrm>
              <a:off x="-3187668" y="3835664"/>
              <a:ext cx="181836" cy="181804"/>
            </a:xfrm>
            <a:custGeom>
              <a:avLst/>
              <a:gdLst/>
              <a:ahLst/>
              <a:cxnLst/>
              <a:rect l="l" t="t" r="r" b="b"/>
              <a:pathLst>
                <a:path w="5822" h="5821" extrusionOk="0">
                  <a:moveTo>
                    <a:pt x="1" y="0"/>
                  </a:moveTo>
                  <a:lnTo>
                    <a:pt x="1" y="785"/>
                  </a:lnTo>
                  <a:cubicBezTo>
                    <a:pt x="2784" y="785"/>
                    <a:pt x="5062" y="3037"/>
                    <a:pt x="5062" y="5821"/>
                  </a:cubicBezTo>
                  <a:lnTo>
                    <a:pt x="5821" y="5821"/>
                  </a:lnTo>
                  <a:cubicBezTo>
                    <a:pt x="5821" y="2607"/>
                    <a:pt x="3215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48"/>
            <p:cNvSpPr/>
            <p:nvPr/>
          </p:nvSpPr>
          <p:spPr>
            <a:xfrm>
              <a:off x="-3187668" y="3883856"/>
              <a:ext cx="133613" cy="133613"/>
            </a:xfrm>
            <a:custGeom>
              <a:avLst/>
              <a:gdLst/>
              <a:ahLst/>
              <a:cxnLst/>
              <a:rect l="l" t="t" r="r" b="b"/>
              <a:pathLst>
                <a:path w="4278" h="4278" extrusionOk="0">
                  <a:moveTo>
                    <a:pt x="1" y="1"/>
                  </a:moveTo>
                  <a:lnTo>
                    <a:pt x="1" y="785"/>
                  </a:lnTo>
                  <a:cubicBezTo>
                    <a:pt x="1924" y="785"/>
                    <a:pt x="3493" y="2354"/>
                    <a:pt x="3493" y="4278"/>
                  </a:cubicBezTo>
                  <a:lnTo>
                    <a:pt x="4278" y="4278"/>
                  </a:lnTo>
                  <a:cubicBezTo>
                    <a:pt x="4278" y="1924"/>
                    <a:pt x="2354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48"/>
            <p:cNvSpPr/>
            <p:nvPr/>
          </p:nvSpPr>
          <p:spPr>
            <a:xfrm>
              <a:off x="-3187668" y="3932859"/>
              <a:ext cx="84609" cy="84609"/>
            </a:xfrm>
            <a:custGeom>
              <a:avLst/>
              <a:gdLst/>
              <a:ahLst/>
              <a:cxnLst/>
              <a:rect l="l" t="t" r="r" b="b"/>
              <a:pathLst>
                <a:path w="2709" h="2709" extrusionOk="0">
                  <a:moveTo>
                    <a:pt x="1" y="1"/>
                  </a:moveTo>
                  <a:lnTo>
                    <a:pt x="1" y="760"/>
                  </a:lnTo>
                  <a:cubicBezTo>
                    <a:pt x="1063" y="760"/>
                    <a:pt x="1949" y="1646"/>
                    <a:pt x="1949" y="2709"/>
                  </a:cubicBezTo>
                  <a:lnTo>
                    <a:pt x="2708" y="2709"/>
                  </a:lnTo>
                  <a:cubicBezTo>
                    <a:pt x="2708" y="1216"/>
                    <a:pt x="1494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48"/>
            <p:cNvSpPr/>
            <p:nvPr/>
          </p:nvSpPr>
          <p:spPr>
            <a:xfrm>
              <a:off x="-3199537" y="3981082"/>
              <a:ext cx="48254" cy="48254"/>
            </a:xfrm>
            <a:custGeom>
              <a:avLst/>
              <a:gdLst/>
              <a:ahLst/>
              <a:cxnLst/>
              <a:rect l="l" t="t" r="r" b="b"/>
              <a:pathLst>
                <a:path w="1545" h="1545" extrusionOk="0">
                  <a:moveTo>
                    <a:pt x="785" y="1"/>
                  </a:moveTo>
                  <a:cubicBezTo>
                    <a:pt x="355" y="1"/>
                    <a:pt x="1" y="355"/>
                    <a:pt x="1" y="785"/>
                  </a:cubicBezTo>
                  <a:cubicBezTo>
                    <a:pt x="1" y="1215"/>
                    <a:pt x="355" y="1544"/>
                    <a:pt x="785" y="1544"/>
                  </a:cubicBezTo>
                  <a:cubicBezTo>
                    <a:pt x="1190" y="1544"/>
                    <a:pt x="1545" y="1215"/>
                    <a:pt x="1545" y="785"/>
                  </a:cubicBezTo>
                  <a:cubicBezTo>
                    <a:pt x="1545" y="355"/>
                    <a:pt x="1190" y="1"/>
                    <a:pt x="7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48"/>
            <p:cNvSpPr/>
            <p:nvPr/>
          </p:nvSpPr>
          <p:spPr>
            <a:xfrm>
              <a:off x="-3393959" y="3981082"/>
              <a:ext cx="267194" cy="268787"/>
            </a:xfrm>
            <a:custGeom>
              <a:avLst/>
              <a:gdLst/>
              <a:ahLst/>
              <a:cxnLst/>
              <a:rect l="l" t="t" r="r" b="b"/>
              <a:pathLst>
                <a:path w="8555" h="8606" extrusionOk="0">
                  <a:moveTo>
                    <a:pt x="4657" y="1544"/>
                  </a:moveTo>
                  <a:lnTo>
                    <a:pt x="4657" y="2329"/>
                  </a:lnTo>
                  <a:lnTo>
                    <a:pt x="5441" y="2329"/>
                  </a:lnTo>
                  <a:lnTo>
                    <a:pt x="5441" y="3113"/>
                  </a:lnTo>
                  <a:lnTo>
                    <a:pt x="4277" y="3113"/>
                  </a:lnTo>
                  <a:cubicBezTo>
                    <a:pt x="4049" y="3113"/>
                    <a:pt x="3898" y="3291"/>
                    <a:pt x="3898" y="3493"/>
                  </a:cubicBezTo>
                  <a:lnTo>
                    <a:pt x="3898" y="3873"/>
                  </a:lnTo>
                  <a:lnTo>
                    <a:pt x="5441" y="3873"/>
                  </a:lnTo>
                  <a:lnTo>
                    <a:pt x="5441" y="5062"/>
                  </a:lnTo>
                  <a:cubicBezTo>
                    <a:pt x="5441" y="5568"/>
                    <a:pt x="5112" y="5973"/>
                    <a:pt x="4657" y="6150"/>
                  </a:cubicBezTo>
                  <a:lnTo>
                    <a:pt x="4657" y="6986"/>
                  </a:lnTo>
                  <a:lnTo>
                    <a:pt x="3898" y="6986"/>
                  </a:lnTo>
                  <a:lnTo>
                    <a:pt x="3898" y="6226"/>
                  </a:lnTo>
                  <a:lnTo>
                    <a:pt x="3113" y="6226"/>
                  </a:lnTo>
                  <a:lnTo>
                    <a:pt x="3113" y="5442"/>
                  </a:lnTo>
                  <a:lnTo>
                    <a:pt x="4277" y="5442"/>
                  </a:lnTo>
                  <a:cubicBezTo>
                    <a:pt x="4505" y="5442"/>
                    <a:pt x="4682" y="5265"/>
                    <a:pt x="4682" y="5062"/>
                  </a:cubicBezTo>
                  <a:lnTo>
                    <a:pt x="4682" y="4657"/>
                  </a:lnTo>
                  <a:lnTo>
                    <a:pt x="3113" y="4657"/>
                  </a:lnTo>
                  <a:lnTo>
                    <a:pt x="3113" y="3493"/>
                  </a:lnTo>
                  <a:cubicBezTo>
                    <a:pt x="3113" y="2987"/>
                    <a:pt x="3442" y="2557"/>
                    <a:pt x="3898" y="2405"/>
                  </a:cubicBezTo>
                  <a:lnTo>
                    <a:pt x="3898" y="1544"/>
                  </a:lnTo>
                  <a:close/>
                  <a:moveTo>
                    <a:pt x="4277" y="1"/>
                  </a:moveTo>
                  <a:cubicBezTo>
                    <a:pt x="1924" y="1"/>
                    <a:pt x="0" y="1924"/>
                    <a:pt x="0" y="4278"/>
                  </a:cubicBezTo>
                  <a:cubicBezTo>
                    <a:pt x="0" y="6631"/>
                    <a:pt x="1924" y="8605"/>
                    <a:pt x="4277" y="8605"/>
                  </a:cubicBezTo>
                  <a:cubicBezTo>
                    <a:pt x="6631" y="8605"/>
                    <a:pt x="8554" y="6631"/>
                    <a:pt x="8554" y="4278"/>
                  </a:cubicBezTo>
                  <a:cubicBezTo>
                    <a:pt x="8554" y="3442"/>
                    <a:pt x="8301" y="2683"/>
                    <a:pt x="7922" y="2025"/>
                  </a:cubicBezTo>
                  <a:cubicBezTo>
                    <a:pt x="7643" y="2228"/>
                    <a:pt x="7339" y="2329"/>
                    <a:pt x="7010" y="2329"/>
                  </a:cubicBezTo>
                  <a:cubicBezTo>
                    <a:pt x="6150" y="2329"/>
                    <a:pt x="5441" y="1646"/>
                    <a:pt x="5441" y="785"/>
                  </a:cubicBezTo>
                  <a:cubicBezTo>
                    <a:pt x="5441" y="583"/>
                    <a:pt x="5492" y="380"/>
                    <a:pt x="5568" y="203"/>
                  </a:cubicBezTo>
                  <a:cubicBezTo>
                    <a:pt x="5163" y="77"/>
                    <a:pt x="4733" y="1"/>
                    <a:pt x="42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5" name="Google Shape;2065;p48"/>
          <p:cNvSpPr/>
          <p:nvPr/>
        </p:nvSpPr>
        <p:spPr>
          <a:xfrm>
            <a:off x="763864" y="1515650"/>
            <a:ext cx="3372300" cy="5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1"/>
                </a:solidFill>
                <a:latin typeface="Manrope SemiBold"/>
                <a:ea typeface="Manrope"/>
                <a:cs typeface="Manrope"/>
                <a:sym typeface="Manrope SemiBold"/>
              </a:rPr>
              <a:t>DIRETOS</a:t>
            </a:r>
            <a:endParaRPr sz="2200" dirty="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066" name="Google Shape;2066;p48"/>
          <p:cNvSpPr/>
          <p:nvPr/>
        </p:nvSpPr>
        <p:spPr>
          <a:xfrm>
            <a:off x="5007839" y="1515650"/>
            <a:ext cx="3372300" cy="554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1"/>
                </a:solidFill>
                <a:latin typeface="Manrope SemiBold"/>
                <a:ea typeface="Manrope"/>
                <a:cs typeface="Manrope"/>
                <a:sym typeface="Manrope SemiBold"/>
              </a:rPr>
              <a:t>INDIRETOS</a:t>
            </a:r>
            <a:endParaRPr sz="2200" dirty="0"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p47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MODELOS DE RECEITA</a:t>
            </a:r>
            <a:endParaRPr dirty="0"/>
          </a:p>
        </p:txBody>
      </p:sp>
      <p:sp>
        <p:nvSpPr>
          <p:cNvPr id="2024" name="Google Shape;2024;p47"/>
          <p:cNvSpPr txBox="1">
            <a:spLocks noGrp="1"/>
          </p:cNvSpPr>
          <p:nvPr>
            <p:ph type="subTitle" idx="1"/>
          </p:nvPr>
        </p:nvSpPr>
        <p:spPr>
          <a:xfrm>
            <a:off x="827175" y="3244750"/>
            <a:ext cx="21726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Lucro com a venda de produtos ou serviços</a:t>
            </a:r>
            <a:endParaRPr dirty="0"/>
          </a:p>
        </p:txBody>
      </p:sp>
      <p:sp>
        <p:nvSpPr>
          <p:cNvPr id="2025" name="Google Shape;2025;p47"/>
          <p:cNvSpPr txBox="1">
            <a:spLocks noGrp="1"/>
          </p:cNvSpPr>
          <p:nvPr>
            <p:ph type="subTitle" idx="2"/>
          </p:nvPr>
        </p:nvSpPr>
        <p:spPr>
          <a:xfrm>
            <a:off x="827175" y="2775700"/>
            <a:ext cx="2172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Compra</a:t>
            </a:r>
            <a:endParaRPr dirty="0"/>
          </a:p>
        </p:txBody>
      </p:sp>
      <p:sp>
        <p:nvSpPr>
          <p:cNvPr id="2026" name="Google Shape;2026;p47"/>
          <p:cNvSpPr txBox="1">
            <a:spLocks noGrp="1"/>
          </p:cNvSpPr>
          <p:nvPr>
            <p:ph type="subTitle" idx="3"/>
          </p:nvPr>
        </p:nvSpPr>
        <p:spPr>
          <a:xfrm>
            <a:off x="6144375" y="3244756"/>
            <a:ext cx="21723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Publicidade ou parcerias comerciais com outras empresas interessadas.</a:t>
            </a:r>
            <a:endParaRPr dirty="0"/>
          </a:p>
        </p:txBody>
      </p:sp>
      <p:sp>
        <p:nvSpPr>
          <p:cNvPr id="2027" name="Google Shape;2027;p47"/>
          <p:cNvSpPr txBox="1">
            <a:spLocks noGrp="1"/>
          </p:cNvSpPr>
          <p:nvPr>
            <p:ph type="subTitle" idx="4"/>
          </p:nvPr>
        </p:nvSpPr>
        <p:spPr>
          <a:xfrm>
            <a:off x="6144375" y="2775700"/>
            <a:ext cx="21723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Publicidade</a:t>
            </a:r>
            <a:endParaRPr dirty="0"/>
          </a:p>
        </p:txBody>
      </p:sp>
      <p:sp>
        <p:nvSpPr>
          <p:cNvPr id="2028" name="Google Shape;2028;p47"/>
          <p:cNvSpPr txBox="1">
            <a:spLocks noGrp="1"/>
          </p:cNvSpPr>
          <p:nvPr>
            <p:ph type="subTitle" idx="5"/>
          </p:nvPr>
        </p:nvSpPr>
        <p:spPr>
          <a:xfrm>
            <a:off x="3485850" y="3244754"/>
            <a:ext cx="21723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Customização do sistema com opções para o cliente ter mais benefícios, opções e funcionalidades.</a:t>
            </a:r>
            <a:endParaRPr dirty="0"/>
          </a:p>
        </p:txBody>
      </p:sp>
      <p:sp>
        <p:nvSpPr>
          <p:cNvPr id="2029" name="Google Shape;2029;p47"/>
          <p:cNvSpPr txBox="1">
            <a:spLocks noGrp="1"/>
          </p:cNvSpPr>
          <p:nvPr>
            <p:ph type="subTitle" idx="6"/>
          </p:nvPr>
        </p:nvSpPr>
        <p:spPr>
          <a:xfrm>
            <a:off x="3485850" y="2775700"/>
            <a:ext cx="21723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Upgrade</a:t>
            </a:r>
            <a:endParaRPr dirty="0"/>
          </a:p>
        </p:txBody>
      </p:sp>
      <p:cxnSp>
        <p:nvCxnSpPr>
          <p:cNvPr id="2030" name="Google Shape;2030;p47"/>
          <p:cNvCxnSpPr/>
          <p:nvPr/>
        </p:nvCxnSpPr>
        <p:spPr>
          <a:xfrm>
            <a:off x="1312175" y="2701275"/>
            <a:ext cx="1202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1" name="Google Shape;2031;p47"/>
          <p:cNvCxnSpPr/>
          <p:nvPr/>
        </p:nvCxnSpPr>
        <p:spPr>
          <a:xfrm>
            <a:off x="6629350" y="2701275"/>
            <a:ext cx="1202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2" name="Google Shape;2032;p47"/>
          <p:cNvCxnSpPr/>
          <p:nvPr/>
        </p:nvCxnSpPr>
        <p:spPr>
          <a:xfrm>
            <a:off x="3970800" y="2701275"/>
            <a:ext cx="1202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33" name="Google Shape;2033;p47"/>
          <p:cNvGrpSpPr/>
          <p:nvPr/>
        </p:nvGrpSpPr>
        <p:grpSpPr>
          <a:xfrm>
            <a:off x="1549765" y="1741845"/>
            <a:ext cx="727220" cy="722333"/>
            <a:chOff x="-1467695" y="1926796"/>
            <a:chExt cx="414205" cy="414205"/>
          </a:xfrm>
        </p:grpSpPr>
        <p:sp>
          <p:nvSpPr>
            <p:cNvPr id="2034" name="Google Shape;2034;p47"/>
            <p:cNvSpPr/>
            <p:nvPr/>
          </p:nvSpPr>
          <p:spPr>
            <a:xfrm>
              <a:off x="-1467695" y="1926796"/>
              <a:ext cx="343870" cy="414205"/>
            </a:xfrm>
            <a:custGeom>
              <a:avLst/>
              <a:gdLst/>
              <a:ahLst/>
              <a:cxnLst/>
              <a:rect l="l" t="t" r="r" b="b"/>
              <a:pathLst>
                <a:path w="11010" h="13262" extrusionOk="0">
                  <a:moveTo>
                    <a:pt x="3923" y="3897"/>
                  </a:moveTo>
                  <a:lnTo>
                    <a:pt x="3923" y="4682"/>
                  </a:lnTo>
                  <a:lnTo>
                    <a:pt x="4682" y="4682"/>
                  </a:lnTo>
                  <a:lnTo>
                    <a:pt x="4682" y="5466"/>
                  </a:lnTo>
                  <a:lnTo>
                    <a:pt x="3518" y="5466"/>
                  </a:lnTo>
                  <a:cubicBezTo>
                    <a:pt x="3316" y="5466"/>
                    <a:pt x="3138" y="5618"/>
                    <a:pt x="3138" y="5846"/>
                  </a:cubicBezTo>
                  <a:lnTo>
                    <a:pt x="3138" y="6226"/>
                  </a:lnTo>
                  <a:lnTo>
                    <a:pt x="4682" y="6226"/>
                  </a:lnTo>
                  <a:lnTo>
                    <a:pt x="4682" y="7390"/>
                  </a:lnTo>
                  <a:cubicBezTo>
                    <a:pt x="4682" y="7896"/>
                    <a:pt x="4353" y="8326"/>
                    <a:pt x="3923" y="8503"/>
                  </a:cubicBezTo>
                  <a:lnTo>
                    <a:pt x="3923" y="9339"/>
                  </a:lnTo>
                  <a:lnTo>
                    <a:pt x="3138" y="9339"/>
                  </a:lnTo>
                  <a:lnTo>
                    <a:pt x="3138" y="8554"/>
                  </a:lnTo>
                  <a:lnTo>
                    <a:pt x="2354" y="8554"/>
                  </a:lnTo>
                  <a:lnTo>
                    <a:pt x="2354" y="7795"/>
                  </a:lnTo>
                  <a:lnTo>
                    <a:pt x="3518" y="7795"/>
                  </a:lnTo>
                  <a:cubicBezTo>
                    <a:pt x="3746" y="7795"/>
                    <a:pt x="3923" y="7618"/>
                    <a:pt x="3923" y="7415"/>
                  </a:cubicBezTo>
                  <a:lnTo>
                    <a:pt x="3923" y="7010"/>
                  </a:lnTo>
                  <a:lnTo>
                    <a:pt x="2354" y="7010"/>
                  </a:lnTo>
                  <a:lnTo>
                    <a:pt x="2354" y="5846"/>
                  </a:lnTo>
                  <a:cubicBezTo>
                    <a:pt x="2354" y="5340"/>
                    <a:pt x="2683" y="4910"/>
                    <a:pt x="3138" y="4758"/>
                  </a:cubicBezTo>
                  <a:lnTo>
                    <a:pt x="3138" y="3897"/>
                  </a:lnTo>
                  <a:close/>
                  <a:moveTo>
                    <a:pt x="6251" y="0"/>
                  </a:moveTo>
                  <a:cubicBezTo>
                    <a:pt x="2835" y="202"/>
                    <a:pt x="0" y="3062"/>
                    <a:pt x="0" y="6631"/>
                  </a:cubicBezTo>
                  <a:cubicBezTo>
                    <a:pt x="0" y="10199"/>
                    <a:pt x="2987" y="13261"/>
                    <a:pt x="6631" y="13261"/>
                  </a:cubicBezTo>
                  <a:cubicBezTo>
                    <a:pt x="8276" y="13261"/>
                    <a:pt x="9820" y="12629"/>
                    <a:pt x="11009" y="11566"/>
                  </a:cubicBezTo>
                  <a:lnTo>
                    <a:pt x="6251" y="6782"/>
                  </a:lnTo>
                  <a:lnTo>
                    <a:pt x="62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47"/>
            <p:cNvSpPr/>
            <p:nvPr/>
          </p:nvSpPr>
          <p:spPr>
            <a:xfrm>
              <a:off x="-1247974" y="1926796"/>
              <a:ext cx="194485" cy="343839"/>
            </a:xfrm>
            <a:custGeom>
              <a:avLst/>
              <a:gdLst/>
              <a:ahLst/>
              <a:cxnLst/>
              <a:rect l="l" t="t" r="r" b="b"/>
              <a:pathLst>
                <a:path w="6227" h="11009" extrusionOk="0">
                  <a:moveTo>
                    <a:pt x="1" y="0"/>
                  </a:moveTo>
                  <a:lnTo>
                    <a:pt x="1" y="6453"/>
                  </a:lnTo>
                  <a:lnTo>
                    <a:pt x="4531" y="11009"/>
                  </a:lnTo>
                  <a:cubicBezTo>
                    <a:pt x="5594" y="9819"/>
                    <a:pt x="6226" y="8276"/>
                    <a:pt x="6226" y="6631"/>
                  </a:cubicBezTo>
                  <a:cubicBezTo>
                    <a:pt x="6226" y="3062"/>
                    <a:pt x="3392" y="20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6" name="Google Shape;2036;p47"/>
          <p:cNvGrpSpPr/>
          <p:nvPr/>
        </p:nvGrpSpPr>
        <p:grpSpPr>
          <a:xfrm>
            <a:off x="4208370" y="1875560"/>
            <a:ext cx="727220" cy="588618"/>
            <a:chOff x="-891486" y="1927577"/>
            <a:chExt cx="414205" cy="337530"/>
          </a:xfrm>
        </p:grpSpPr>
        <p:sp>
          <p:nvSpPr>
            <p:cNvPr id="2037" name="Google Shape;2037;p47"/>
            <p:cNvSpPr/>
            <p:nvPr/>
          </p:nvSpPr>
          <p:spPr>
            <a:xfrm>
              <a:off x="-550021" y="1997912"/>
              <a:ext cx="72740" cy="169967"/>
            </a:xfrm>
            <a:custGeom>
              <a:avLst/>
              <a:gdLst/>
              <a:ahLst/>
              <a:cxnLst/>
              <a:rect l="l" t="t" r="r" b="b"/>
              <a:pathLst>
                <a:path w="2329" h="5442" extrusionOk="0">
                  <a:moveTo>
                    <a:pt x="785" y="1"/>
                  </a:moveTo>
                  <a:lnTo>
                    <a:pt x="785" y="861"/>
                  </a:lnTo>
                  <a:cubicBezTo>
                    <a:pt x="330" y="1013"/>
                    <a:pt x="1" y="1443"/>
                    <a:pt x="1" y="1949"/>
                  </a:cubicBezTo>
                  <a:lnTo>
                    <a:pt x="1" y="3114"/>
                  </a:lnTo>
                  <a:lnTo>
                    <a:pt x="1570" y="3114"/>
                  </a:lnTo>
                  <a:lnTo>
                    <a:pt x="1570" y="3493"/>
                  </a:lnTo>
                  <a:cubicBezTo>
                    <a:pt x="1570" y="3721"/>
                    <a:pt x="1392" y="3898"/>
                    <a:pt x="1165" y="3898"/>
                  </a:cubicBezTo>
                  <a:lnTo>
                    <a:pt x="1" y="3898"/>
                  </a:lnTo>
                  <a:lnTo>
                    <a:pt x="1" y="4657"/>
                  </a:lnTo>
                  <a:lnTo>
                    <a:pt x="785" y="4657"/>
                  </a:lnTo>
                  <a:lnTo>
                    <a:pt x="785" y="5442"/>
                  </a:lnTo>
                  <a:lnTo>
                    <a:pt x="1570" y="5442"/>
                  </a:lnTo>
                  <a:lnTo>
                    <a:pt x="1570" y="4581"/>
                  </a:lnTo>
                  <a:cubicBezTo>
                    <a:pt x="2000" y="4430"/>
                    <a:pt x="2329" y="3999"/>
                    <a:pt x="2329" y="3493"/>
                  </a:cubicBezTo>
                  <a:lnTo>
                    <a:pt x="2329" y="2329"/>
                  </a:lnTo>
                  <a:lnTo>
                    <a:pt x="785" y="2329"/>
                  </a:lnTo>
                  <a:lnTo>
                    <a:pt x="785" y="1949"/>
                  </a:lnTo>
                  <a:cubicBezTo>
                    <a:pt x="785" y="1722"/>
                    <a:pt x="962" y="1544"/>
                    <a:pt x="1165" y="1544"/>
                  </a:cubicBezTo>
                  <a:lnTo>
                    <a:pt x="2329" y="1544"/>
                  </a:lnTo>
                  <a:lnTo>
                    <a:pt x="2329" y="785"/>
                  </a:lnTo>
                  <a:lnTo>
                    <a:pt x="1570" y="785"/>
                  </a:lnTo>
                  <a:lnTo>
                    <a:pt x="15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47"/>
            <p:cNvSpPr/>
            <p:nvPr/>
          </p:nvSpPr>
          <p:spPr>
            <a:xfrm>
              <a:off x="-544493" y="1927577"/>
              <a:ext cx="49847" cy="44288"/>
            </a:xfrm>
            <a:custGeom>
              <a:avLst/>
              <a:gdLst/>
              <a:ahLst/>
              <a:cxnLst/>
              <a:rect l="l" t="t" r="r" b="b"/>
              <a:pathLst>
                <a:path w="1596" h="1418" extrusionOk="0">
                  <a:moveTo>
                    <a:pt x="1165" y="0"/>
                  </a:moveTo>
                  <a:lnTo>
                    <a:pt x="1" y="760"/>
                  </a:lnTo>
                  <a:lnTo>
                    <a:pt x="431" y="1418"/>
                  </a:lnTo>
                  <a:lnTo>
                    <a:pt x="1595" y="633"/>
                  </a:lnTo>
                  <a:lnTo>
                    <a:pt x="11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47"/>
            <p:cNvSpPr/>
            <p:nvPr/>
          </p:nvSpPr>
          <p:spPr>
            <a:xfrm>
              <a:off x="-544493" y="2193959"/>
              <a:ext cx="49847" cy="45068"/>
            </a:xfrm>
            <a:custGeom>
              <a:avLst/>
              <a:gdLst/>
              <a:ahLst/>
              <a:cxnLst/>
              <a:rect l="l" t="t" r="r" b="b"/>
              <a:pathLst>
                <a:path w="1596" h="1443" extrusionOk="0">
                  <a:moveTo>
                    <a:pt x="431" y="0"/>
                  </a:moveTo>
                  <a:lnTo>
                    <a:pt x="1" y="658"/>
                  </a:lnTo>
                  <a:lnTo>
                    <a:pt x="1165" y="1443"/>
                  </a:lnTo>
                  <a:lnTo>
                    <a:pt x="1595" y="785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47"/>
            <p:cNvSpPr/>
            <p:nvPr/>
          </p:nvSpPr>
          <p:spPr>
            <a:xfrm>
              <a:off x="-622731" y="1949689"/>
              <a:ext cx="48223" cy="266413"/>
            </a:xfrm>
            <a:custGeom>
              <a:avLst/>
              <a:gdLst/>
              <a:ahLst/>
              <a:cxnLst/>
              <a:rect l="l" t="t" r="r" b="b"/>
              <a:pathLst>
                <a:path w="1544" h="8530" extrusionOk="0">
                  <a:moveTo>
                    <a:pt x="0" y="1"/>
                  </a:moveTo>
                  <a:lnTo>
                    <a:pt x="0" y="8530"/>
                  </a:lnTo>
                  <a:lnTo>
                    <a:pt x="1544" y="8530"/>
                  </a:lnTo>
                  <a:lnTo>
                    <a:pt x="1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47"/>
            <p:cNvSpPr/>
            <p:nvPr/>
          </p:nvSpPr>
          <p:spPr>
            <a:xfrm>
              <a:off x="-842482" y="2192366"/>
              <a:ext cx="72740" cy="72740"/>
            </a:xfrm>
            <a:custGeom>
              <a:avLst/>
              <a:gdLst/>
              <a:ahLst/>
              <a:cxnLst/>
              <a:rect l="l" t="t" r="r" b="b"/>
              <a:pathLst>
                <a:path w="2329" h="2329" extrusionOk="0">
                  <a:moveTo>
                    <a:pt x="1" y="0"/>
                  </a:moveTo>
                  <a:lnTo>
                    <a:pt x="1" y="2329"/>
                  </a:lnTo>
                  <a:lnTo>
                    <a:pt x="2329" y="2329"/>
                  </a:lnTo>
                  <a:lnTo>
                    <a:pt x="2329" y="1544"/>
                  </a:lnTo>
                  <a:lnTo>
                    <a:pt x="1544" y="1544"/>
                  </a:lnTo>
                  <a:lnTo>
                    <a:pt x="15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47"/>
            <p:cNvSpPr/>
            <p:nvPr/>
          </p:nvSpPr>
          <p:spPr>
            <a:xfrm>
              <a:off x="-891486" y="1997912"/>
              <a:ext cx="97258" cy="169967"/>
            </a:xfrm>
            <a:custGeom>
              <a:avLst/>
              <a:gdLst/>
              <a:ahLst/>
              <a:cxnLst/>
              <a:rect l="l" t="t" r="r" b="b"/>
              <a:pathLst>
                <a:path w="3114" h="5442" extrusionOk="0">
                  <a:moveTo>
                    <a:pt x="1949" y="1"/>
                  </a:moveTo>
                  <a:cubicBezTo>
                    <a:pt x="886" y="1"/>
                    <a:pt x="1" y="886"/>
                    <a:pt x="1" y="1949"/>
                  </a:cubicBezTo>
                  <a:lnTo>
                    <a:pt x="1" y="3493"/>
                  </a:lnTo>
                  <a:cubicBezTo>
                    <a:pt x="1" y="4581"/>
                    <a:pt x="886" y="5442"/>
                    <a:pt x="1949" y="5442"/>
                  </a:cubicBezTo>
                  <a:lnTo>
                    <a:pt x="3113" y="5442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47"/>
            <p:cNvSpPr/>
            <p:nvPr/>
          </p:nvSpPr>
          <p:spPr>
            <a:xfrm>
              <a:off x="-769773" y="1961558"/>
              <a:ext cx="122556" cy="242708"/>
            </a:xfrm>
            <a:custGeom>
              <a:avLst/>
              <a:gdLst/>
              <a:ahLst/>
              <a:cxnLst/>
              <a:rect l="l" t="t" r="r" b="b"/>
              <a:pathLst>
                <a:path w="3924" h="7771" extrusionOk="0">
                  <a:moveTo>
                    <a:pt x="3924" y="1"/>
                  </a:moveTo>
                  <a:cubicBezTo>
                    <a:pt x="3924" y="659"/>
                    <a:pt x="3418" y="1165"/>
                    <a:pt x="2760" y="1165"/>
                  </a:cubicBezTo>
                  <a:lnTo>
                    <a:pt x="1" y="1165"/>
                  </a:lnTo>
                  <a:lnTo>
                    <a:pt x="1" y="6606"/>
                  </a:lnTo>
                  <a:lnTo>
                    <a:pt x="2760" y="6606"/>
                  </a:lnTo>
                  <a:cubicBezTo>
                    <a:pt x="3418" y="6606"/>
                    <a:pt x="3924" y="7137"/>
                    <a:pt x="3924" y="7770"/>
                  </a:cubicBezTo>
                  <a:lnTo>
                    <a:pt x="39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4" name="Google Shape;2044;p47"/>
          <p:cNvGrpSpPr/>
          <p:nvPr/>
        </p:nvGrpSpPr>
        <p:grpSpPr>
          <a:xfrm>
            <a:off x="6866914" y="1741791"/>
            <a:ext cx="727275" cy="722387"/>
            <a:chOff x="-1571262" y="3231752"/>
            <a:chExt cx="414237" cy="414237"/>
          </a:xfrm>
        </p:grpSpPr>
        <p:sp>
          <p:nvSpPr>
            <p:cNvPr id="2045" name="Google Shape;2045;p47"/>
            <p:cNvSpPr/>
            <p:nvPr/>
          </p:nvSpPr>
          <p:spPr>
            <a:xfrm>
              <a:off x="-1571262" y="3231752"/>
              <a:ext cx="414237" cy="414237"/>
            </a:xfrm>
            <a:custGeom>
              <a:avLst/>
              <a:gdLst/>
              <a:ahLst/>
              <a:cxnLst/>
              <a:rect l="l" t="t" r="r" b="b"/>
              <a:pathLst>
                <a:path w="13263" h="13263" extrusionOk="0">
                  <a:moveTo>
                    <a:pt x="6632" y="1"/>
                  </a:moveTo>
                  <a:cubicBezTo>
                    <a:pt x="3898" y="1"/>
                    <a:pt x="1646" y="2203"/>
                    <a:pt x="1595" y="4936"/>
                  </a:cubicBezTo>
                  <a:cubicBezTo>
                    <a:pt x="659" y="5366"/>
                    <a:pt x="1" y="6328"/>
                    <a:pt x="1" y="7391"/>
                  </a:cubicBezTo>
                  <a:cubicBezTo>
                    <a:pt x="1" y="8909"/>
                    <a:pt x="1241" y="10149"/>
                    <a:pt x="2734" y="10149"/>
                  </a:cubicBezTo>
                  <a:lnTo>
                    <a:pt x="3139" y="10149"/>
                  </a:lnTo>
                  <a:lnTo>
                    <a:pt x="3139" y="4658"/>
                  </a:lnTo>
                  <a:lnTo>
                    <a:pt x="2734" y="4658"/>
                  </a:lnTo>
                  <a:cubicBezTo>
                    <a:pt x="2608" y="4658"/>
                    <a:pt x="2506" y="4683"/>
                    <a:pt x="2380" y="4683"/>
                  </a:cubicBezTo>
                  <a:cubicBezTo>
                    <a:pt x="2557" y="2506"/>
                    <a:pt x="4379" y="786"/>
                    <a:pt x="6632" y="786"/>
                  </a:cubicBezTo>
                  <a:cubicBezTo>
                    <a:pt x="8859" y="786"/>
                    <a:pt x="10706" y="2506"/>
                    <a:pt x="10883" y="4683"/>
                  </a:cubicBezTo>
                  <a:cubicBezTo>
                    <a:pt x="10757" y="4683"/>
                    <a:pt x="10630" y="4658"/>
                    <a:pt x="10504" y="4658"/>
                  </a:cubicBezTo>
                  <a:lnTo>
                    <a:pt x="10124" y="4658"/>
                  </a:lnTo>
                  <a:lnTo>
                    <a:pt x="10124" y="10149"/>
                  </a:lnTo>
                  <a:lnTo>
                    <a:pt x="10504" y="10149"/>
                  </a:lnTo>
                  <a:cubicBezTo>
                    <a:pt x="10630" y="10149"/>
                    <a:pt x="10757" y="10124"/>
                    <a:pt x="10909" y="10099"/>
                  </a:cubicBezTo>
                  <a:lnTo>
                    <a:pt x="10909" y="11693"/>
                  </a:lnTo>
                  <a:lnTo>
                    <a:pt x="7796" y="11693"/>
                  </a:lnTo>
                  <a:lnTo>
                    <a:pt x="7796" y="10934"/>
                  </a:lnTo>
                  <a:lnTo>
                    <a:pt x="6632" y="10934"/>
                  </a:lnTo>
                  <a:cubicBezTo>
                    <a:pt x="5974" y="10934"/>
                    <a:pt x="5467" y="11440"/>
                    <a:pt x="5467" y="12098"/>
                  </a:cubicBezTo>
                  <a:cubicBezTo>
                    <a:pt x="5467" y="12731"/>
                    <a:pt x="5974" y="13262"/>
                    <a:pt x="6632" y="13262"/>
                  </a:cubicBezTo>
                  <a:lnTo>
                    <a:pt x="7796" y="13262"/>
                  </a:lnTo>
                  <a:lnTo>
                    <a:pt x="7796" y="12478"/>
                  </a:lnTo>
                  <a:lnTo>
                    <a:pt x="11668" y="12478"/>
                  </a:lnTo>
                  <a:lnTo>
                    <a:pt x="11668" y="9871"/>
                  </a:lnTo>
                  <a:cubicBezTo>
                    <a:pt x="12579" y="9441"/>
                    <a:pt x="13262" y="8479"/>
                    <a:pt x="13262" y="7391"/>
                  </a:cubicBezTo>
                  <a:cubicBezTo>
                    <a:pt x="13262" y="6328"/>
                    <a:pt x="12579" y="5366"/>
                    <a:pt x="11668" y="4936"/>
                  </a:cubicBezTo>
                  <a:cubicBezTo>
                    <a:pt x="11617" y="2203"/>
                    <a:pt x="9365" y="1"/>
                    <a:pt x="66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47"/>
            <p:cNvSpPr/>
            <p:nvPr/>
          </p:nvSpPr>
          <p:spPr>
            <a:xfrm>
              <a:off x="-1448737" y="3377202"/>
              <a:ext cx="169186" cy="171560"/>
            </a:xfrm>
            <a:custGeom>
              <a:avLst/>
              <a:gdLst/>
              <a:ahLst/>
              <a:cxnLst/>
              <a:rect l="l" t="t" r="r" b="b"/>
              <a:pathLst>
                <a:path w="5417" h="5493" extrusionOk="0">
                  <a:moveTo>
                    <a:pt x="3088" y="1570"/>
                  </a:moveTo>
                  <a:lnTo>
                    <a:pt x="3088" y="2354"/>
                  </a:lnTo>
                  <a:lnTo>
                    <a:pt x="3873" y="2354"/>
                  </a:lnTo>
                  <a:lnTo>
                    <a:pt x="3873" y="3139"/>
                  </a:lnTo>
                  <a:lnTo>
                    <a:pt x="2304" y="3139"/>
                  </a:lnTo>
                  <a:lnTo>
                    <a:pt x="2304" y="1570"/>
                  </a:lnTo>
                  <a:close/>
                  <a:moveTo>
                    <a:pt x="2709" y="1"/>
                  </a:moveTo>
                  <a:cubicBezTo>
                    <a:pt x="1215" y="1"/>
                    <a:pt x="1" y="1241"/>
                    <a:pt x="1" y="2734"/>
                  </a:cubicBezTo>
                  <a:cubicBezTo>
                    <a:pt x="1" y="4252"/>
                    <a:pt x="1215" y="5492"/>
                    <a:pt x="2709" y="5492"/>
                  </a:cubicBezTo>
                  <a:cubicBezTo>
                    <a:pt x="4202" y="5492"/>
                    <a:pt x="5416" y="4252"/>
                    <a:pt x="5416" y="2734"/>
                  </a:cubicBezTo>
                  <a:cubicBezTo>
                    <a:pt x="5416" y="1241"/>
                    <a:pt x="4202" y="1"/>
                    <a:pt x="27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Business Cost Analysis by Slidesgo">
  <a:themeElements>
    <a:clrScheme name="Simple Light">
      <a:dk1>
        <a:srgbClr val="261E17"/>
      </a:dk1>
      <a:lt1>
        <a:srgbClr val="F2EDE4"/>
      </a:lt1>
      <a:dk2>
        <a:srgbClr val="BFAD8A"/>
      </a:dk2>
      <a:lt2>
        <a:srgbClr val="8C7B23"/>
      </a:lt2>
      <a:accent1>
        <a:srgbClr val="15400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1E1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577</Words>
  <Application>Microsoft Office PowerPoint</Application>
  <PresentationFormat>Apresentação na tela (16:9)</PresentationFormat>
  <Paragraphs>65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3" baseType="lpstr">
      <vt:lpstr>Manrope SemiBold</vt:lpstr>
      <vt:lpstr>Aptos</vt:lpstr>
      <vt:lpstr>Manrope</vt:lpstr>
      <vt:lpstr>Manrope Medium</vt:lpstr>
      <vt:lpstr>Verdana</vt:lpstr>
      <vt:lpstr>Inter</vt:lpstr>
      <vt:lpstr>Arial</vt:lpstr>
      <vt:lpstr>Business Cost Analysis by Slidesgo</vt:lpstr>
      <vt:lpstr>SAVVYFIX</vt:lpstr>
      <vt:lpstr>NOSSO TIME</vt:lpstr>
      <vt:lpstr>PROBLEMÁTICA </vt:lpstr>
      <vt:lpstr>PROBLEMÁTICA </vt:lpstr>
      <vt:lpstr>SOLUÇÃO</vt:lpstr>
      <vt:lpstr>ATIVIDADES DA SOLUÇÃO</vt:lpstr>
      <vt:lpstr>PÚBLICO-ALVO</vt:lpstr>
      <vt:lpstr>ANÁLISE DA CONCORRÊNCIA</vt:lpstr>
      <vt:lpstr>MODELOS DE RECEITA</vt:lpstr>
      <vt:lpstr>MODELOS DE RECEITA</vt:lpstr>
      <vt:lpstr>PRODUTOS SEMELHANTES NO MERCADO</vt:lpstr>
      <vt:lpstr>PRODUTOS SEMELHANTES NO MERCADO</vt:lpstr>
      <vt:lpstr>POTENCIAL DE MERCADO</vt:lpstr>
      <vt:lpstr>Apresentação do PowerPoint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SOLUÇÃO</dc:title>
  <dc:creator>Caio Bastos</dc:creator>
  <cp:lastModifiedBy>Rafaella Bastos</cp:lastModifiedBy>
  <cp:revision>15</cp:revision>
  <dcterms:modified xsi:type="dcterms:W3CDTF">2024-04-08T18:41:24Z</dcterms:modified>
</cp:coreProperties>
</file>