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89" r:id="rId3"/>
    <p:sldId id="261" r:id="rId4"/>
    <p:sldId id="282" r:id="rId5"/>
    <p:sldId id="281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Manrope Medium" panose="020B0604020202020204" charset="0"/>
      <p:regular r:id="rId10"/>
      <p:bold r:id="rId11"/>
    </p:embeddedFont>
    <p:embeddedFont>
      <p:font typeface="Manrope SemiBo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69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Manrope Medium</vt:lpstr>
      <vt:lpstr>Manrope SemiBold</vt:lpstr>
      <vt:lpstr>Arial</vt:lpstr>
      <vt:lpstr>Inter</vt:lpstr>
      <vt:lpstr>Business Cost Analysis by Slidesgo</vt:lpstr>
      <vt:lpstr>SAVVYFIX</vt:lpstr>
      <vt:lpstr>NOSSO TIME</vt:lpstr>
      <vt:lpstr>PROBLEMÁTICA </vt:lpstr>
      <vt:lpstr>SOLUÇÃO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7</cp:revision>
  <dcterms:modified xsi:type="dcterms:W3CDTF">2024-04-05T12:37:57Z</dcterms:modified>
</cp:coreProperties>
</file>