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4"/>
  </p:notesMasterIdLst>
  <p:sldIdLst>
    <p:sldId id="256" r:id="rId2"/>
    <p:sldId id="281" r:id="rId3"/>
  </p:sldIdLst>
  <p:sldSz cx="9144000" cy="5143500" type="screen16x9"/>
  <p:notesSz cx="6858000" cy="9144000"/>
  <p:embeddedFontLst>
    <p:embeddedFont>
      <p:font typeface="Inter" panose="020B0604020202020204" charset="0"/>
      <p:regular r:id="rId5"/>
      <p:bold r:id="rId6"/>
    </p:embeddedFont>
    <p:embeddedFont>
      <p:font typeface="Manrope Medium" panose="020B0604020202020204" charset="0"/>
      <p:regular r:id="rId7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13F87-EB75-4DB6-821D-54F53A6095FC}">
  <a:tblStyle styleId="{83E13F87-EB75-4DB6-821D-54F53A6095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22f89187e4e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22f89187e4e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2373d9b03a5_0_17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2373d9b03a5_0_17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115775" y="4467744"/>
            <a:ext cx="2577160" cy="2638569"/>
            <a:chOff x="-1115775" y="4467744"/>
            <a:chExt cx="2577160" cy="2638569"/>
          </a:xfrm>
        </p:grpSpPr>
        <p:sp>
          <p:nvSpPr>
            <p:cNvPr id="12" name="Google Shape;12;p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8" name="Google Shape;28;p2"/>
          <p:cNvGrpSpPr/>
          <p:nvPr/>
        </p:nvGrpSpPr>
        <p:grpSpPr>
          <a:xfrm>
            <a:off x="5985575" y="4420825"/>
            <a:ext cx="2744275" cy="2727763"/>
            <a:chOff x="5985575" y="4420825"/>
            <a:chExt cx="2744275" cy="2727763"/>
          </a:xfrm>
        </p:grpSpPr>
        <p:sp>
          <p:nvSpPr>
            <p:cNvPr id="29" name="Google Shape;29;p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736066" y="1684329"/>
                <a:ext cx="1122388" cy="1100964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800052" y="1767251"/>
                <a:ext cx="1142033" cy="1118596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946313" y="1863204"/>
                <a:ext cx="1065738" cy="106835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_1_1_1"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24"/>
          <p:cNvSpPr txBox="1">
            <a:spLocks noGrp="1"/>
          </p:cNvSpPr>
          <p:nvPr>
            <p:ph type="title"/>
          </p:nvPr>
        </p:nvSpPr>
        <p:spPr>
          <a:xfrm>
            <a:off x="5256400" y="1319225"/>
            <a:ext cx="25905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4"/>
          <p:cNvSpPr txBox="1">
            <a:spLocks noGrp="1"/>
          </p:cNvSpPr>
          <p:nvPr>
            <p:ph type="subTitle" idx="1"/>
          </p:nvPr>
        </p:nvSpPr>
        <p:spPr>
          <a:xfrm>
            <a:off x="5256400" y="2724674"/>
            <a:ext cx="25905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035" name="Google Shape;1035;p24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036" name="Google Shape;1036;p2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37" name="Google Shape;1037;p2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38" name="Google Shape;1038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9" name="Google Shape;1039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0" name="Google Shape;1040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1" name="Google Shape;1041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2" name="Google Shape;1042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3" name="Google Shape;1043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4" name="Google Shape;1044;p2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5" name="Google Shape;1045;p2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6" name="Google Shape;1046;p2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7" name="Google Shape;1047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8" name="Google Shape;1048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9" name="Google Shape;1049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0" name="Google Shape;1050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1" name="Google Shape;1051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52" name="Google Shape;1052;p24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053" name="Google Shape;1053;p2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54" name="Google Shape;1054;p2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6" name="Google Shape;1056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7" name="Google Shape;1057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8" name="Google Shape;1058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9" name="Google Shape;1059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0" name="Google Shape;1060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1" name="Google Shape;1061;p2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2" name="Google Shape;1062;p2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3" name="Google Shape;1063;p2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4" name="Google Shape;1064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5" name="Google Shape;1065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6" name="Google Shape;1066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7" name="Google Shape;1067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8" name="Google Shape;1068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69" name="Google Shape;1069;p24"/>
          <p:cNvGrpSpPr/>
          <p:nvPr/>
        </p:nvGrpSpPr>
        <p:grpSpPr>
          <a:xfrm rot="10800000">
            <a:off x="7848411" y="-1968506"/>
            <a:ext cx="2577160" cy="2638569"/>
            <a:chOff x="-1115775" y="4467744"/>
            <a:chExt cx="2577160" cy="2638569"/>
          </a:xfrm>
        </p:grpSpPr>
        <p:sp>
          <p:nvSpPr>
            <p:cNvPr id="1070" name="Google Shape;1070;p2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71" name="Google Shape;1071;p2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072" name="Google Shape;1072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6" name="Google Shape;1076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7" name="Google Shape;1077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4" name="Google Shape;1084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5" name="Google Shape;1085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33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494" name="Google Shape;1494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95" name="Google Shape;1495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96" name="Google Shape;1496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7" name="Google Shape;1497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8" name="Google Shape;1498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9" name="Google Shape;1499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0" name="Google Shape;1500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1" name="Google Shape;1501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2" name="Google Shape;1502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3" name="Google Shape;1503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4" name="Google Shape;1504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5" name="Google Shape;1505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6" name="Google Shape;1506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7" name="Google Shape;1507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8" name="Google Shape;1508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9" name="Google Shape;1509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10" name="Google Shape;1510;p33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511" name="Google Shape;1511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12" name="Google Shape;1512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13" name="Google Shape;1513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4" name="Google Shape;1514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5" name="Google Shape;1515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6" name="Google Shape;1516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7" name="Google Shape;1517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8" name="Google Shape;1518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9" name="Google Shape;1519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0" name="Google Shape;1520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1" name="Google Shape;1521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2" name="Google Shape;1522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3" name="Google Shape;1523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4" name="Google Shape;1524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5" name="Google Shape;1525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6" name="Google Shape;1526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27" name="Google Shape;1527;p33"/>
          <p:cNvGrpSpPr/>
          <p:nvPr/>
        </p:nvGrpSpPr>
        <p:grpSpPr>
          <a:xfrm rot="10800000">
            <a:off x="7848411" y="-1968494"/>
            <a:ext cx="2577160" cy="2638569"/>
            <a:chOff x="-1115775" y="4467744"/>
            <a:chExt cx="2577160" cy="2638569"/>
          </a:xfrm>
        </p:grpSpPr>
        <p:sp>
          <p:nvSpPr>
            <p:cNvPr id="1528" name="Google Shape;1528;p3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29" name="Google Shape;1529;p3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30" name="Google Shape;1530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1" name="Google Shape;1531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2" name="Google Shape;1532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3" name="Google Shape;1533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4" name="Google Shape;1534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5" name="Google Shape;1535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6" name="Google Shape;1536;p3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7" name="Google Shape;1537;p3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8" name="Google Shape;1538;p3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34"/>
          <p:cNvGrpSpPr/>
          <p:nvPr/>
        </p:nvGrpSpPr>
        <p:grpSpPr>
          <a:xfrm rot="-5400000" flipH="1">
            <a:off x="-1377025" y="4468676"/>
            <a:ext cx="2744275" cy="2727763"/>
            <a:chOff x="5985575" y="4420825"/>
            <a:chExt cx="2744275" cy="2727763"/>
          </a:xfrm>
        </p:grpSpPr>
        <p:sp>
          <p:nvSpPr>
            <p:cNvPr id="1546" name="Google Shape;1546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47" name="Google Shape;1547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48" name="Google Shape;1548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2" name="Google Shape;1552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3" name="Google Shape;1553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4" name="Google Shape;1554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5" name="Google Shape;1555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8" name="Google Shape;1558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9" name="Google Shape;1559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62" name="Google Shape;1562;p34"/>
          <p:cNvGrpSpPr/>
          <p:nvPr/>
        </p:nvGrpSpPr>
        <p:grpSpPr>
          <a:xfrm rot="5400000" flipH="1">
            <a:off x="7919575" y="-2205474"/>
            <a:ext cx="2744275" cy="2727763"/>
            <a:chOff x="5985575" y="4420825"/>
            <a:chExt cx="2744275" cy="2727763"/>
          </a:xfrm>
        </p:grpSpPr>
        <p:sp>
          <p:nvSpPr>
            <p:cNvPr id="1563" name="Google Shape;1563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64" name="Google Shape;1564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65" name="Google Shape;1565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6" name="Google Shape;1566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7" name="Google Shape;1567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8" name="Google Shape;1568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9" name="Google Shape;1569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0" name="Google Shape;1570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1" name="Google Shape;1571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2" name="Google Shape;1572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79" name="Google Shape;1579;p34"/>
          <p:cNvGrpSpPr/>
          <p:nvPr/>
        </p:nvGrpSpPr>
        <p:grpSpPr>
          <a:xfrm flipH="1">
            <a:off x="7927836" y="4405881"/>
            <a:ext cx="2577160" cy="2638569"/>
            <a:chOff x="-1115775" y="4467744"/>
            <a:chExt cx="2577160" cy="2638569"/>
          </a:xfrm>
        </p:grpSpPr>
        <p:sp>
          <p:nvSpPr>
            <p:cNvPr id="1580" name="Google Shape;1580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81" name="Google Shape;1581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82" name="Google Shape;1582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3" name="Google Shape;1583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4" name="Google Shape;1584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5" name="Google Shape;1585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7" name="Google Shape;1587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8" name="Google Shape;1588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9" name="Google Shape;1589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96" name="Google Shape;1596;p34"/>
          <p:cNvGrpSpPr/>
          <p:nvPr/>
        </p:nvGrpSpPr>
        <p:grpSpPr>
          <a:xfrm rot="10800000" flipH="1">
            <a:off x="-1141064" y="-2002419"/>
            <a:ext cx="2577160" cy="2638569"/>
            <a:chOff x="-1115775" y="4467744"/>
            <a:chExt cx="2577160" cy="2638569"/>
          </a:xfrm>
        </p:grpSpPr>
        <p:sp>
          <p:nvSpPr>
            <p:cNvPr id="1597" name="Google Shape;1597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98" name="Google Shape;1598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99" name="Google Shape;1599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8" name="Google Shape;1608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0" name="Google Shape;1610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1" name="Google Shape;1611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2" name="Google Shape;1612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0" r:id="rId3"/>
    <p:sldLayoutId id="2147483679" r:id="rId4"/>
    <p:sldLayoutId id="214748368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38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SAVVY</a:t>
            </a:r>
            <a:r>
              <a:rPr lang="en" dirty="0">
                <a:solidFill>
                  <a:schemeClr val="lt2"/>
                </a:solidFill>
              </a:rPr>
              <a:t>FIX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24" name="Google Shape;1624;p38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Desvendando o potencial dos dados</a:t>
            </a:r>
            <a:endParaRPr dirty="0"/>
          </a:p>
        </p:txBody>
      </p:sp>
      <p:cxnSp>
        <p:nvCxnSpPr>
          <p:cNvPr id="1625" name="Google Shape;1625;p38"/>
          <p:cNvCxnSpPr/>
          <p:nvPr/>
        </p:nvCxnSpPr>
        <p:spPr>
          <a:xfrm>
            <a:off x="766825" y="3143247"/>
            <a:ext cx="380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26" name="Google Shape;1626;p38"/>
          <p:cNvGrpSpPr/>
          <p:nvPr/>
        </p:nvGrpSpPr>
        <p:grpSpPr>
          <a:xfrm>
            <a:off x="2724182" y="-1866850"/>
            <a:ext cx="2750618" cy="2741916"/>
            <a:chOff x="2724182" y="-1866850"/>
            <a:chExt cx="2750618" cy="2741916"/>
          </a:xfrm>
        </p:grpSpPr>
        <p:sp>
          <p:nvSpPr>
            <p:cNvPr id="1627" name="Google Shape;1627;p38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8" name="Google Shape;1628;p38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629" name="Google Shape;1629;p3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8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8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8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43" name="Google Shape;1643;p38"/>
          <p:cNvGrpSpPr/>
          <p:nvPr/>
        </p:nvGrpSpPr>
        <p:grpSpPr>
          <a:xfrm>
            <a:off x="5322392" y="1681199"/>
            <a:ext cx="3363014" cy="1933501"/>
            <a:chOff x="5067767" y="1625852"/>
            <a:chExt cx="3363014" cy="1933501"/>
          </a:xfrm>
        </p:grpSpPr>
        <p:sp>
          <p:nvSpPr>
            <p:cNvPr id="1644" name="Google Shape;1644;p38"/>
            <p:cNvSpPr/>
            <p:nvPr/>
          </p:nvSpPr>
          <p:spPr>
            <a:xfrm>
              <a:off x="8012284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7831446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7860184" y="2274264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56" y="45"/>
                  </a:lnTo>
                  <a:cubicBezTo>
                    <a:pt x="2167" y="45"/>
                    <a:pt x="2167" y="34"/>
                    <a:pt x="2167" y="23"/>
                  </a:cubicBezTo>
                  <a:cubicBezTo>
                    <a:pt x="2167" y="12"/>
                    <a:pt x="2167" y="1"/>
                    <a:pt x="2156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7831446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7837754" y="2296692"/>
              <a:ext cx="2867" cy="138766"/>
            </a:xfrm>
            <a:custGeom>
              <a:avLst/>
              <a:gdLst/>
              <a:ahLst/>
              <a:cxnLst/>
              <a:rect l="l" t="t" r="r" b="b"/>
              <a:pathLst>
                <a:path w="45" h="217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78"/>
                    <a:pt x="23" y="2178"/>
                  </a:cubicBezTo>
                  <a:cubicBezTo>
                    <a:pt x="34" y="2178"/>
                    <a:pt x="45" y="2167"/>
                    <a:pt x="45" y="2156"/>
                  </a:cubicBezTo>
                  <a:lnTo>
                    <a:pt x="45" y="23"/>
                  </a:lnTo>
                  <a:cubicBezTo>
                    <a:pt x="45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7650671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99" y="243"/>
                    <a:pt x="243" y="188"/>
                    <a:pt x="243" y="122"/>
                  </a:cubicBezTo>
                  <a:cubicBezTo>
                    <a:pt x="243" y="56"/>
                    <a:pt x="199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7680110" y="2455020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11" y="1"/>
                  </a:moveTo>
                  <a:cubicBezTo>
                    <a:pt x="0" y="1"/>
                    <a:pt x="0" y="12"/>
                    <a:pt x="0" y="23"/>
                  </a:cubicBezTo>
                  <a:cubicBezTo>
                    <a:pt x="0" y="34"/>
                    <a:pt x="0" y="45"/>
                    <a:pt x="11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7650671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98"/>
                    <a:pt x="56" y="242"/>
                    <a:pt x="122" y="242"/>
                  </a:cubicBezTo>
                  <a:cubicBezTo>
                    <a:pt x="199" y="242"/>
                    <a:pt x="243" y="198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7657681" y="2477447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12" y="1"/>
                  </a:moveTo>
                  <a:cubicBezTo>
                    <a:pt x="1" y="1"/>
                    <a:pt x="1" y="12"/>
                    <a:pt x="1" y="23"/>
                  </a:cubicBezTo>
                  <a:lnTo>
                    <a:pt x="1" y="2145"/>
                  </a:lnTo>
                  <a:cubicBezTo>
                    <a:pt x="1" y="2156"/>
                    <a:pt x="1" y="2167"/>
                    <a:pt x="12" y="2167"/>
                  </a:cubicBezTo>
                  <a:cubicBezTo>
                    <a:pt x="23" y="2167"/>
                    <a:pt x="34" y="2156"/>
                    <a:pt x="34" y="2145"/>
                  </a:cubicBezTo>
                  <a:lnTo>
                    <a:pt x="34" y="23"/>
                  </a:lnTo>
                  <a:cubicBezTo>
                    <a:pt x="34" y="12"/>
                    <a:pt x="23" y="1"/>
                    <a:pt x="1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7470598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98"/>
                    <a:pt x="55" y="242"/>
                    <a:pt x="121" y="242"/>
                  </a:cubicBezTo>
                  <a:cubicBezTo>
                    <a:pt x="187" y="242"/>
                    <a:pt x="242" y="198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7499336" y="2635838"/>
              <a:ext cx="138081" cy="2166"/>
            </a:xfrm>
            <a:custGeom>
              <a:avLst/>
              <a:gdLst/>
              <a:ahLst/>
              <a:cxnLst/>
              <a:rect l="l" t="t" r="r" b="b"/>
              <a:pathLst>
                <a:path w="2167" h="34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cubicBezTo>
                    <a:pt x="0" y="22"/>
                    <a:pt x="11" y="33"/>
                    <a:pt x="22" y="33"/>
                  </a:cubicBezTo>
                  <a:lnTo>
                    <a:pt x="2145" y="33"/>
                  </a:lnTo>
                  <a:cubicBezTo>
                    <a:pt x="2156" y="33"/>
                    <a:pt x="2167" y="22"/>
                    <a:pt x="2167" y="11"/>
                  </a:cubicBezTo>
                  <a:cubicBezTo>
                    <a:pt x="2167" y="0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7470598" y="280958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7476906" y="2658266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lnTo>
                    <a:pt x="0" y="2144"/>
                  </a:lnTo>
                  <a:cubicBezTo>
                    <a:pt x="0" y="2155"/>
                    <a:pt x="11" y="2166"/>
                    <a:pt x="22" y="2166"/>
                  </a:cubicBezTo>
                  <a:cubicBezTo>
                    <a:pt x="33" y="2166"/>
                    <a:pt x="44" y="2155"/>
                    <a:pt x="44" y="2144"/>
                  </a:cubicBezTo>
                  <a:lnTo>
                    <a:pt x="44" y="11"/>
                  </a:lnTo>
                  <a:cubicBezTo>
                    <a:pt x="44" y="0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7289823" y="280958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7318497" y="2815893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7289823" y="2990340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45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45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7296131" y="2838320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lnTo>
                    <a:pt x="0" y="2156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56"/>
                  </a:cubicBezTo>
                  <a:lnTo>
                    <a:pt x="44" y="22"/>
                  </a:lnTo>
                  <a:cubicBezTo>
                    <a:pt x="44" y="11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7289823" y="317039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7296131" y="3019075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45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45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710968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45" y="1"/>
                    <a:pt x="1" y="56"/>
                    <a:pt x="1" y="122"/>
                  </a:cubicBezTo>
                  <a:cubicBezTo>
                    <a:pt x="1" y="188"/>
                    <a:pt x="45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7138424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1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6928911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6957649" y="3176702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cubicBezTo>
                    <a:pt x="0" y="34"/>
                    <a:pt x="11" y="45"/>
                    <a:pt x="2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674813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6567999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6596737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765067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2" y="242"/>
                  </a:cubicBezTo>
                  <a:cubicBezTo>
                    <a:pt x="199" y="242"/>
                    <a:pt x="243" y="187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7470598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7499336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7289823" y="3351213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7318497" y="3357521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710968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45" y="0"/>
                    <a:pt x="1" y="55"/>
                    <a:pt x="1" y="121"/>
                  </a:cubicBezTo>
                  <a:cubicBezTo>
                    <a:pt x="1" y="187"/>
                    <a:pt x="45" y="242"/>
                    <a:pt x="122" y="242"/>
                  </a:cubicBezTo>
                  <a:cubicBezTo>
                    <a:pt x="188" y="242"/>
                    <a:pt x="243" y="187"/>
                    <a:pt x="243" y="121"/>
                  </a:cubicBezTo>
                  <a:cubicBezTo>
                    <a:pt x="243" y="55"/>
                    <a:pt x="188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7138424" y="3357521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1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7115994" y="3199129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67"/>
                    <a:pt x="23" y="2167"/>
                  </a:cubicBezTo>
                  <a:cubicBezTo>
                    <a:pt x="34" y="2167"/>
                    <a:pt x="34" y="2167"/>
                    <a:pt x="34" y="2156"/>
                  </a:cubicBezTo>
                  <a:lnTo>
                    <a:pt x="34" y="23"/>
                  </a:lnTo>
                  <a:cubicBezTo>
                    <a:pt x="34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692891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6957649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6935219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674813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6776874" y="3357521"/>
              <a:ext cx="138782" cy="2867"/>
            </a:xfrm>
            <a:custGeom>
              <a:avLst/>
              <a:gdLst/>
              <a:ahLst/>
              <a:cxnLst/>
              <a:rect l="l" t="t" r="r" b="b"/>
              <a:pathLst>
                <a:path w="2178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6754445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5067767" y="1625852"/>
              <a:ext cx="3363014" cy="1880220"/>
            </a:xfrm>
            <a:custGeom>
              <a:avLst/>
              <a:gdLst/>
              <a:ahLst/>
              <a:cxnLst/>
              <a:rect l="l" t="t" r="r" b="b"/>
              <a:pathLst>
                <a:path w="52778" h="29511" extrusionOk="0">
                  <a:moveTo>
                    <a:pt x="51865" y="0"/>
                  </a:moveTo>
                  <a:cubicBezTo>
                    <a:pt x="51839" y="0"/>
                    <a:pt x="51812" y="2"/>
                    <a:pt x="51786" y="5"/>
                  </a:cubicBezTo>
                  <a:lnTo>
                    <a:pt x="48091" y="522"/>
                  </a:lnTo>
                  <a:cubicBezTo>
                    <a:pt x="47563" y="588"/>
                    <a:pt x="47376" y="1259"/>
                    <a:pt x="47794" y="1600"/>
                  </a:cubicBezTo>
                  <a:lnTo>
                    <a:pt x="48157" y="1897"/>
                  </a:lnTo>
                  <a:cubicBezTo>
                    <a:pt x="48245" y="1963"/>
                    <a:pt x="48256" y="2095"/>
                    <a:pt x="48190" y="2183"/>
                  </a:cubicBezTo>
                  <a:lnTo>
                    <a:pt x="29044" y="25892"/>
                  </a:lnTo>
                  <a:cubicBezTo>
                    <a:pt x="28923" y="26041"/>
                    <a:pt x="28747" y="26115"/>
                    <a:pt x="28571" y="26115"/>
                  </a:cubicBezTo>
                  <a:cubicBezTo>
                    <a:pt x="28395" y="26115"/>
                    <a:pt x="28219" y="26041"/>
                    <a:pt x="28098" y="25892"/>
                  </a:cubicBezTo>
                  <a:lnTo>
                    <a:pt x="16727" y="11816"/>
                  </a:lnTo>
                  <a:cubicBezTo>
                    <a:pt x="16413" y="11426"/>
                    <a:pt x="15960" y="11231"/>
                    <a:pt x="15506" y="11231"/>
                  </a:cubicBezTo>
                  <a:cubicBezTo>
                    <a:pt x="15052" y="11231"/>
                    <a:pt x="14599" y="11426"/>
                    <a:pt x="14285" y="11816"/>
                  </a:cubicBezTo>
                  <a:lnTo>
                    <a:pt x="0" y="29511"/>
                  </a:lnTo>
                  <a:lnTo>
                    <a:pt x="4894" y="29511"/>
                  </a:lnTo>
                  <a:lnTo>
                    <a:pt x="15033" y="16952"/>
                  </a:lnTo>
                  <a:cubicBezTo>
                    <a:pt x="15154" y="16803"/>
                    <a:pt x="15330" y="16729"/>
                    <a:pt x="15507" y="16729"/>
                  </a:cubicBezTo>
                  <a:cubicBezTo>
                    <a:pt x="15685" y="16729"/>
                    <a:pt x="15863" y="16803"/>
                    <a:pt x="15990" y="16952"/>
                  </a:cubicBezTo>
                  <a:lnTo>
                    <a:pt x="26129" y="29511"/>
                  </a:lnTo>
                  <a:lnTo>
                    <a:pt x="31023" y="29511"/>
                  </a:lnTo>
                  <a:lnTo>
                    <a:pt x="51159" y="4580"/>
                  </a:lnTo>
                  <a:cubicBezTo>
                    <a:pt x="51197" y="4530"/>
                    <a:pt x="51252" y="4505"/>
                    <a:pt x="51309" y="4505"/>
                  </a:cubicBezTo>
                  <a:cubicBezTo>
                    <a:pt x="51352" y="4505"/>
                    <a:pt x="51396" y="4519"/>
                    <a:pt x="51434" y="4547"/>
                  </a:cubicBezTo>
                  <a:lnTo>
                    <a:pt x="51753" y="4811"/>
                  </a:lnTo>
                  <a:cubicBezTo>
                    <a:pt x="51870" y="4904"/>
                    <a:pt x="52003" y="4945"/>
                    <a:pt x="52133" y="4945"/>
                  </a:cubicBezTo>
                  <a:cubicBezTo>
                    <a:pt x="52465" y="4945"/>
                    <a:pt x="52777" y="4674"/>
                    <a:pt x="52753" y="4294"/>
                  </a:cubicBezTo>
                  <a:lnTo>
                    <a:pt x="52478" y="566"/>
                  </a:lnTo>
                  <a:cubicBezTo>
                    <a:pt x="52458" y="241"/>
                    <a:pt x="52184" y="0"/>
                    <a:pt x="5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5260457" y="2566582"/>
              <a:ext cx="641214" cy="775572"/>
            </a:xfrm>
            <a:custGeom>
              <a:avLst/>
              <a:gdLst/>
              <a:ahLst/>
              <a:cxnLst/>
              <a:rect l="l" t="t" r="r" b="b"/>
              <a:pathLst>
                <a:path w="10063" h="12173" extrusionOk="0">
                  <a:moveTo>
                    <a:pt x="9632" y="1"/>
                  </a:moveTo>
                  <a:cubicBezTo>
                    <a:pt x="9521" y="1"/>
                    <a:pt x="9411" y="48"/>
                    <a:pt x="9337" y="141"/>
                  </a:cubicBezTo>
                  <a:lnTo>
                    <a:pt x="132" y="11556"/>
                  </a:lnTo>
                  <a:cubicBezTo>
                    <a:pt x="0" y="11710"/>
                    <a:pt x="22" y="11952"/>
                    <a:pt x="187" y="12084"/>
                  </a:cubicBezTo>
                  <a:cubicBezTo>
                    <a:pt x="253" y="12150"/>
                    <a:pt x="341" y="12172"/>
                    <a:pt x="429" y="12172"/>
                  </a:cubicBezTo>
                  <a:cubicBezTo>
                    <a:pt x="539" y="12172"/>
                    <a:pt x="649" y="12128"/>
                    <a:pt x="726" y="12029"/>
                  </a:cubicBezTo>
                  <a:lnTo>
                    <a:pt x="9931" y="625"/>
                  </a:lnTo>
                  <a:cubicBezTo>
                    <a:pt x="10063" y="460"/>
                    <a:pt x="10041" y="218"/>
                    <a:pt x="9876" y="86"/>
                  </a:cubicBezTo>
                  <a:cubicBezTo>
                    <a:pt x="9804" y="29"/>
                    <a:pt x="9718" y="1"/>
                    <a:pt x="963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7518261" y="1829098"/>
              <a:ext cx="641915" cy="775955"/>
            </a:xfrm>
            <a:custGeom>
              <a:avLst/>
              <a:gdLst/>
              <a:ahLst/>
              <a:cxnLst/>
              <a:rect l="l" t="t" r="r" b="b"/>
              <a:pathLst>
                <a:path w="10074" h="12179" extrusionOk="0">
                  <a:moveTo>
                    <a:pt x="9653" y="0"/>
                  </a:moveTo>
                  <a:cubicBezTo>
                    <a:pt x="9539" y="0"/>
                    <a:pt x="9425" y="51"/>
                    <a:pt x="9348" y="147"/>
                  </a:cubicBezTo>
                  <a:lnTo>
                    <a:pt x="132" y="11551"/>
                  </a:lnTo>
                  <a:cubicBezTo>
                    <a:pt x="0" y="11716"/>
                    <a:pt x="33" y="11958"/>
                    <a:pt x="198" y="12090"/>
                  </a:cubicBezTo>
                  <a:cubicBezTo>
                    <a:pt x="264" y="12145"/>
                    <a:pt x="352" y="12178"/>
                    <a:pt x="429" y="12178"/>
                  </a:cubicBezTo>
                  <a:cubicBezTo>
                    <a:pt x="539" y="12178"/>
                    <a:pt x="649" y="12123"/>
                    <a:pt x="726" y="12035"/>
                  </a:cubicBezTo>
                  <a:lnTo>
                    <a:pt x="9942" y="620"/>
                  </a:lnTo>
                  <a:cubicBezTo>
                    <a:pt x="10074" y="455"/>
                    <a:pt x="10041" y="213"/>
                    <a:pt x="9887" y="81"/>
                  </a:cubicBezTo>
                  <a:cubicBezTo>
                    <a:pt x="9818" y="26"/>
                    <a:pt x="9735" y="0"/>
                    <a:pt x="9653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6171874" y="3467495"/>
              <a:ext cx="2113997" cy="91859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6511288" y="2098415"/>
              <a:ext cx="1392409" cy="1409766"/>
            </a:xfrm>
            <a:custGeom>
              <a:avLst/>
              <a:gdLst/>
              <a:ahLst/>
              <a:cxnLst/>
              <a:rect l="l" t="t" r="r" b="b"/>
              <a:pathLst>
                <a:path w="21852" h="22127" extrusionOk="0">
                  <a:moveTo>
                    <a:pt x="7390" y="0"/>
                  </a:moveTo>
                  <a:cubicBezTo>
                    <a:pt x="3090" y="1826"/>
                    <a:pt x="0" y="6918"/>
                    <a:pt x="0" y="12911"/>
                  </a:cubicBezTo>
                  <a:cubicBezTo>
                    <a:pt x="0" y="15506"/>
                    <a:pt x="572" y="17926"/>
                    <a:pt x="1584" y="19993"/>
                  </a:cubicBezTo>
                  <a:cubicBezTo>
                    <a:pt x="2222" y="21302"/>
                    <a:pt x="3563" y="22127"/>
                    <a:pt x="5026" y="22127"/>
                  </a:cubicBezTo>
                  <a:lnTo>
                    <a:pt x="16826" y="22127"/>
                  </a:lnTo>
                  <a:cubicBezTo>
                    <a:pt x="18288" y="22127"/>
                    <a:pt x="19630" y="21302"/>
                    <a:pt x="20268" y="19993"/>
                  </a:cubicBezTo>
                  <a:cubicBezTo>
                    <a:pt x="21269" y="17926"/>
                    <a:pt x="21852" y="15506"/>
                    <a:pt x="21852" y="12911"/>
                  </a:cubicBezTo>
                  <a:cubicBezTo>
                    <a:pt x="21852" y="6918"/>
                    <a:pt x="18761" y="1826"/>
                    <a:pt x="14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7006714" y="2543155"/>
              <a:ext cx="393152" cy="645408"/>
            </a:xfrm>
            <a:custGeom>
              <a:avLst/>
              <a:gdLst/>
              <a:ahLst/>
              <a:cxnLst/>
              <a:rect l="l" t="t" r="r" b="b"/>
              <a:pathLst>
                <a:path w="6170" h="10130" extrusionOk="0">
                  <a:moveTo>
                    <a:pt x="2925" y="1"/>
                  </a:moveTo>
                  <a:cubicBezTo>
                    <a:pt x="2618" y="1"/>
                    <a:pt x="2376" y="254"/>
                    <a:pt x="2376" y="551"/>
                  </a:cubicBezTo>
                  <a:lnTo>
                    <a:pt x="2376" y="562"/>
                  </a:lnTo>
                  <a:cubicBezTo>
                    <a:pt x="2376" y="804"/>
                    <a:pt x="2200" y="1024"/>
                    <a:pt x="1958" y="1090"/>
                  </a:cubicBezTo>
                  <a:cubicBezTo>
                    <a:pt x="1826" y="1123"/>
                    <a:pt x="1705" y="1167"/>
                    <a:pt x="1584" y="1221"/>
                  </a:cubicBezTo>
                  <a:cubicBezTo>
                    <a:pt x="1166" y="1419"/>
                    <a:pt x="836" y="1694"/>
                    <a:pt x="605" y="2046"/>
                  </a:cubicBezTo>
                  <a:cubicBezTo>
                    <a:pt x="374" y="2409"/>
                    <a:pt x="264" y="2827"/>
                    <a:pt x="264" y="3311"/>
                  </a:cubicBezTo>
                  <a:cubicBezTo>
                    <a:pt x="264" y="4345"/>
                    <a:pt x="825" y="5037"/>
                    <a:pt x="1969" y="5378"/>
                  </a:cubicBezTo>
                  <a:lnTo>
                    <a:pt x="3937" y="5983"/>
                  </a:lnTo>
                  <a:cubicBezTo>
                    <a:pt x="4190" y="6071"/>
                    <a:pt x="4377" y="6170"/>
                    <a:pt x="4498" y="6302"/>
                  </a:cubicBezTo>
                  <a:cubicBezTo>
                    <a:pt x="4619" y="6423"/>
                    <a:pt x="4674" y="6588"/>
                    <a:pt x="4674" y="6786"/>
                  </a:cubicBezTo>
                  <a:cubicBezTo>
                    <a:pt x="4674" y="7072"/>
                    <a:pt x="4542" y="7314"/>
                    <a:pt x="4267" y="7501"/>
                  </a:cubicBezTo>
                  <a:cubicBezTo>
                    <a:pt x="3992" y="7699"/>
                    <a:pt x="3640" y="7798"/>
                    <a:pt x="3222" y="7798"/>
                  </a:cubicBezTo>
                  <a:cubicBezTo>
                    <a:pt x="2782" y="7798"/>
                    <a:pt x="2398" y="7666"/>
                    <a:pt x="2079" y="7413"/>
                  </a:cubicBezTo>
                  <a:cubicBezTo>
                    <a:pt x="1859" y="7226"/>
                    <a:pt x="1694" y="7006"/>
                    <a:pt x="1584" y="6753"/>
                  </a:cubicBezTo>
                  <a:cubicBezTo>
                    <a:pt x="1496" y="6557"/>
                    <a:pt x="1294" y="6440"/>
                    <a:pt x="1080" y="6440"/>
                  </a:cubicBezTo>
                  <a:cubicBezTo>
                    <a:pt x="1054" y="6440"/>
                    <a:pt x="1027" y="6442"/>
                    <a:pt x="1001" y="6445"/>
                  </a:cubicBezTo>
                  <a:lnTo>
                    <a:pt x="550" y="6511"/>
                  </a:lnTo>
                  <a:cubicBezTo>
                    <a:pt x="220" y="6566"/>
                    <a:pt x="0" y="6907"/>
                    <a:pt x="110" y="7215"/>
                  </a:cubicBezTo>
                  <a:cubicBezTo>
                    <a:pt x="209" y="7501"/>
                    <a:pt x="341" y="7754"/>
                    <a:pt x="506" y="7985"/>
                  </a:cubicBezTo>
                  <a:cubicBezTo>
                    <a:pt x="792" y="8370"/>
                    <a:pt x="1155" y="8667"/>
                    <a:pt x="1606" y="8875"/>
                  </a:cubicBezTo>
                  <a:cubicBezTo>
                    <a:pt x="1727" y="8930"/>
                    <a:pt x="1848" y="8985"/>
                    <a:pt x="1980" y="9018"/>
                  </a:cubicBezTo>
                  <a:cubicBezTo>
                    <a:pt x="2211" y="9095"/>
                    <a:pt x="2376" y="9304"/>
                    <a:pt x="2376" y="9546"/>
                  </a:cubicBezTo>
                  <a:lnTo>
                    <a:pt x="2376" y="9590"/>
                  </a:lnTo>
                  <a:cubicBezTo>
                    <a:pt x="2376" y="9887"/>
                    <a:pt x="2618" y="10129"/>
                    <a:pt x="2925" y="10129"/>
                  </a:cubicBezTo>
                  <a:lnTo>
                    <a:pt x="3332" y="10129"/>
                  </a:lnTo>
                  <a:cubicBezTo>
                    <a:pt x="3640" y="10129"/>
                    <a:pt x="3882" y="9887"/>
                    <a:pt x="3882" y="9590"/>
                  </a:cubicBezTo>
                  <a:lnTo>
                    <a:pt x="3882" y="9568"/>
                  </a:lnTo>
                  <a:cubicBezTo>
                    <a:pt x="3882" y="9315"/>
                    <a:pt x="4047" y="9106"/>
                    <a:pt x="4289" y="9040"/>
                  </a:cubicBezTo>
                  <a:cubicBezTo>
                    <a:pt x="4443" y="8996"/>
                    <a:pt x="4586" y="8941"/>
                    <a:pt x="4729" y="8875"/>
                  </a:cubicBezTo>
                  <a:cubicBezTo>
                    <a:pt x="5180" y="8667"/>
                    <a:pt x="5532" y="8370"/>
                    <a:pt x="5785" y="7985"/>
                  </a:cubicBezTo>
                  <a:cubicBezTo>
                    <a:pt x="6038" y="7611"/>
                    <a:pt x="6170" y="7171"/>
                    <a:pt x="6170" y="6676"/>
                  </a:cubicBezTo>
                  <a:cubicBezTo>
                    <a:pt x="6170" y="6104"/>
                    <a:pt x="6016" y="5642"/>
                    <a:pt x="5708" y="5301"/>
                  </a:cubicBezTo>
                  <a:lnTo>
                    <a:pt x="5697" y="5301"/>
                  </a:lnTo>
                  <a:cubicBezTo>
                    <a:pt x="5389" y="4961"/>
                    <a:pt x="4883" y="4686"/>
                    <a:pt x="4179" y="4477"/>
                  </a:cubicBezTo>
                  <a:lnTo>
                    <a:pt x="2771" y="4081"/>
                  </a:lnTo>
                  <a:cubicBezTo>
                    <a:pt x="2420" y="3982"/>
                    <a:pt x="2156" y="3872"/>
                    <a:pt x="1991" y="3729"/>
                  </a:cubicBezTo>
                  <a:cubicBezTo>
                    <a:pt x="1837" y="3586"/>
                    <a:pt x="1749" y="3421"/>
                    <a:pt x="1749" y="3234"/>
                  </a:cubicBezTo>
                  <a:cubicBezTo>
                    <a:pt x="1749" y="3058"/>
                    <a:pt x="1815" y="2904"/>
                    <a:pt x="1925" y="2772"/>
                  </a:cubicBezTo>
                  <a:cubicBezTo>
                    <a:pt x="2046" y="2629"/>
                    <a:pt x="2200" y="2519"/>
                    <a:pt x="2398" y="2442"/>
                  </a:cubicBezTo>
                  <a:cubicBezTo>
                    <a:pt x="2571" y="2375"/>
                    <a:pt x="2761" y="2341"/>
                    <a:pt x="2968" y="2341"/>
                  </a:cubicBezTo>
                  <a:cubicBezTo>
                    <a:pt x="2997" y="2341"/>
                    <a:pt x="3027" y="2342"/>
                    <a:pt x="3057" y="2343"/>
                  </a:cubicBezTo>
                  <a:cubicBezTo>
                    <a:pt x="3310" y="2343"/>
                    <a:pt x="3541" y="2398"/>
                    <a:pt x="3750" y="2508"/>
                  </a:cubicBezTo>
                  <a:cubicBezTo>
                    <a:pt x="3959" y="2607"/>
                    <a:pt x="4135" y="2739"/>
                    <a:pt x="4278" y="2926"/>
                  </a:cubicBezTo>
                  <a:cubicBezTo>
                    <a:pt x="4333" y="2992"/>
                    <a:pt x="4388" y="3069"/>
                    <a:pt x="4421" y="3157"/>
                  </a:cubicBezTo>
                  <a:cubicBezTo>
                    <a:pt x="4526" y="3349"/>
                    <a:pt x="4715" y="3473"/>
                    <a:pt x="4922" y="3473"/>
                  </a:cubicBezTo>
                  <a:cubicBezTo>
                    <a:pt x="4953" y="3473"/>
                    <a:pt x="4984" y="3471"/>
                    <a:pt x="5015" y="3465"/>
                  </a:cubicBezTo>
                  <a:lnTo>
                    <a:pt x="5477" y="3377"/>
                  </a:lnTo>
                  <a:cubicBezTo>
                    <a:pt x="5829" y="3322"/>
                    <a:pt x="6038" y="2948"/>
                    <a:pt x="5884" y="2618"/>
                  </a:cubicBezTo>
                  <a:cubicBezTo>
                    <a:pt x="5785" y="2398"/>
                    <a:pt x="5653" y="2200"/>
                    <a:pt x="5510" y="2013"/>
                  </a:cubicBezTo>
                  <a:cubicBezTo>
                    <a:pt x="5235" y="1672"/>
                    <a:pt x="4894" y="1408"/>
                    <a:pt x="4487" y="1221"/>
                  </a:cubicBezTo>
                  <a:cubicBezTo>
                    <a:pt x="4410" y="1188"/>
                    <a:pt x="4333" y="1167"/>
                    <a:pt x="4256" y="1134"/>
                  </a:cubicBezTo>
                  <a:cubicBezTo>
                    <a:pt x="4036" y="1057"/>
                    <a:pt x="3882" y="859"/>
                    <a:pt x="3882" y="617"/>
                  </a:cubicBezTo>
                  <a:lnTo>
                    <a:pt x="3882" y="551"/>
                  </a:lnTo>
                  <a:cubicBezTo>
                    <a:pt x="3882" y="254"/>
                    <a:pt x="3629" y="1"/>
                    <a:pt x="3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6554044" y="2208321"/>
              <a:ext cx="395255" cy="961422"/>
            </a:xfrm>
            <a:custGeom>
              <a:avLst/>
              <a:gdLst/>
              <a:ahLst/>
              <a:cxnLst/>
              <a:rect l="l" t="t" r="r" b="b"/>
              <a:pathLst>
                <a:path w="6203" h="15090" extrusionOk="0">
                  <a:moveTo>
                    <a:pt x="5322" y="1"/>
                  </a:moveTo>
                  <a:cubicBezTo>
                    <a:pt x="5153" y="1"/>
                    <a:pt x="4983" y="55"/>
                    <a:pt x="4839" y="167"/>
                  </a:cubicBezTo>
                  <a:cubicBezTo>
                    <a:pt x="3739" y="1036"/>
                    <a:pt x="2771" y="2157"/>
                    <a:pt x="1991" y="3510"/>
                  </a:cubicBezTo>
                  <a:cubicBezTo>
                    <a:pt x="693" y="5742"/>
                    <a:pt x="0" y="8404"/>
                    <a:pt x="0" y="11186"/>
                  </a:cubicBezTo>
                  <a:cubicBezTo>
                    <a:pt x="0" y="12297"/>
                    <a:pt x="110" y="13396"/>
                    <a:pt x="330" y="14474"/>
                  </a:cubicBezTo>
                  <a:cubicBezTo>
                    <a:pt x="407" y="14837"/>
                    <a:pt x="737" y="15090"/>
                    <a:pt x="1089" y="15090"/>
                  </a:cubicBezTo>
                  <a:cubicBezTo>
                    <a:pt x="1144" y="15090"/>
                    <a:pt x="1199" y="15079"/>
                    <a:pt x="1254" y="15068"/>
                  </a:cubicBezTo>
                  <a:cubicBezTo>
                    <a:pt x="1672" y="14980"/>
                    <a:pt x="1936" y="14573"/>
                    <a:pt x="1848" y="14155"/>
                  </a:cubicBezTo>
                  <a:cubicBezTo>
                    <a:pt x="1650" y="13187"/>
                    <a:pt x="1551" y="12187"/>
                    <a:pt x="1551" y="11186"/>
                  </a:cubicBezTo>
                  <a:cubicBezTo>
                    <a:pt x="1551" y="8679"/>
                    <a:pt x="2166" y="6292"/>
                    <a:pt x="3332" y="4291"/>
                  </a:cubicBezTo>
                  <a:cubicBezTo>
                    <a:pt x="4014" y="3114"/>
                    <a:pt x="4850" y="2135"/>
                    <a:pt x="5807" y="1388"/>
                  </a:cubicBezTo>
                  <a:cubicBezTo>
                    <a:pt x="6136" y="1124"/>
                    <a:pt x="6202" y="640"/>
                    <a:pt x="5939" y="299"/>
                  </a:cubicBezTo>
                  <a:cubicBezTo>
                    <a:pt x="5780" y="102"/>
                    <a:pt x="5552" y="1"/>
                    <a:pt x="532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6858819" y="1644393"/>
              <a:ext cx="697288" cy="454079"/>
            </a:xfrm>
            <a:custGeom>
              <a:avLst/>
              <a:gdLst/>
              <a:ahLst/>
              <a:cxnLst/>
              <a:rect l="l" t="t" r="r" b="b"/>
              <a:pathLst>
                <a:path w="10943" h="7127" extrusionOk="0">
                  <a:moveTo>
                    <a:pt x="1826" y="0"/>
                  </a:moveTo>
                  <a:cubicBezTo>
                    <a:pt x="914" y="0"/>
                    <a:pt x="914" y="407"/>
                    <a:pt x="1" y="407"/>
                  </a:cubicBezTo>
                  <a:lnTo>
                    <a:pt x="1936" y="7126"/>
                  </a:lnTo>
                  <a:lnTo>
                    <a:pt x="8996" y="7126"/>
                  </a:lnTo>
                  <a:lnTo>
                    <a:pt x="10943" y="407"/>
                  </a:lnTo>
                  <a:cubicBezTo>
                    <a:pt x="10030" y="407"/>
                    <a:pt x="10030" y="0"/>
                    <a:pt x="9117" y="0"/>
                  </a:cubicBezTo>
                  <a:cubicBezTo>
                    <a:pt x="8205" y="0"/>
                    <a:pt x="8205" y="407"/>
                    <a:pt x="7292" y="407"/>
                  </a:cubicBezTo>
                  <a:cubicBezTo>
                    <a:pt x="6379" y="407"/>
                    <a:pt x="6379" y="0"/>
                    <a:pt x="5466" y="0"/>
                  </a:cubicBezTo>
                  <a:cubicBezTo>
                    <a:pt x="4565" y="0"/>
                    <a:pt x="4565" y="407"/>
                    <a:pt x="3652" y="407"/>
                  </a:cubicBezTo>
                  <a:cubicBezTo>
                    <a:pt x="2739" y="407"/>
                    <a:pt x="2739" y="0"/>
                    <a:pt x="1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6678745" y="3408237"/>
              <a:ext cx="1057497" cy="99965"/>
            </a:xfrm>
            <a:custGeom>
              <a:avLst/>
              <a:gdLst/>
              <a:ahLst/>
              <a:cxnLst/>
              <a:rect l="l" t="t" r="r" b="b"/>
              <a:pathLst>
                <a:path w="16596" h="1569" extrusionOk="0">
                  <a:moveTo>
                    <a:pt x="599" y="1"/>
                  </a:moveTo>
                  <a:cubicBezTo>
                    <a:pt x="448" y="1"/>
                    <a:pt x="299" y="67"/>
                    <a:pt x="198" y="194"/>
                  </a:cubicBezTo>
                  <a:cubicBezTo>
                    <a:pt x="1" y="425"/>
                    <a:pt x="56" y="788"/>
                    <a:pt x="308" y="953"/>
                  </a:cubicBezTo>
                  <a:cubicBezTo>
                    <a:pt x="924" y="1349"/>
                    <a:pt x="1639" y="1569"/>
                    <a:pt x="2398" y="1569"/>
                  </a:cubicBezTo>
                  <a:lnTo>
                    <a:pt x="14198" y="1569"/>
                  </a:lnTo>
                  <a:cubicBezTo>
                    <a:pt x="14957" y="1569"/>
                    <a:pt x="15671" y="1349"/>
                    <a:pt x="16287" y="953"/>
                  </a:cubicBezTo>
                  <a:cubicBezTo>
                    <a:pt x="16540" y="788"/>
                    <a:pt x="16595" y="425"/>
                    <a:pt x="16397" y="194"/>
                  </a:cubicBezTo>
                  <a:cubicBezTo>
                    <a:pt x="16290" y="67"/>
                    <a:pt x="16142" y="1"/>
                    <a:pt x="15993" y="1"/>
                  </a:cubicBezTo>
                  <a:cubicBezTo>
                    <a:pt x="15898" y="1"/>
                    <a:pt x="15802" y="28"/>
                    <a:pt x="15715" y="84"/>
                  </a:cubicBezTo>
                  <a:cubicBezTo>
                    <a:pt x="15265" y="370"/>
                    <a:pt x="14748" y="535"/>
                    <a:pt x="14198" y="535"/>
                  </a:cubicBezTo>
                  <a:lnTo>
                    <a:pt x="2398" y="535"/>
                  </a:lnTo>
                  <a:cubicBezTo>
                    <a:pt x="1848" y="535"/>
                    <a:pt x="1320" y="370"/>
                    <a:pt x="880" y="84"/>
                  </a:cubicBezTo>
                  <a:cubicBezTo>
                    <a:pt x="794" y="28"/>
                    <a:pt x="696" y="1"/>
                    <a:pt x="599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7255478" y="1666119"/>
              <a:ext cx="96026" cy="327482"/>
            </a:xfrm>
            <a:custGeom>
              <a:avLst/>
              <a:gdLst/>
              <a:ahLst/>
              <a:cxnLst/>
              <a:rect l="l" t="t" r="r" b="b"/>
              <a:pathLst>
                <a:path w="1507" h="5140" extrusionOk="0">
                  <a:moveTo>
                    <a:pt x="506" y="0"/>
                  </a:moveTo>
                  <a:lnTo>
                    <a:pt x="22" y="4586"/>
                  </a:lnTo>
                  <a:cubicBezTo>
                    <a:pt x="0" y="4861"/>
                    <a:pt x="198" y="5103"/>
                    <a:pt x="473" y="5136"/>
                  </a:cubicBezTo>
                  <a:cubicBezTo>
                    <a:pt x="493" y="5138"/>
                    <a:pt x="513" y="5139"/>
                    <a:pt x="533" y="5139"/>
                  </a:cubicBezTo>
                  <a:cubicBezTo>
                    <a:pt x="782" y="5139"/>
                    <a:pt x="992" y="4951"/>
                    <a:pt x="1023" y="4696"/>
                  </a:cubicBezTo>
                  <a:lnTo>
                    <a:pt x="1507" y="33"/>
                  </a:lnTo>
                  <a:lnTo>
                    <a:pt x="1507" y="33"/>
                  </a:lnTo>
                  <a:cubicBezTo>
                    <a:pt x="1386" y="55"/>
                    <a:pt x="1243" y="77"/>
                    <a:pt x="1067" y="77"/>
                  </a:cubicBezTo>
                  <a:lnTo>
                    <a:pt x="1067" y="66"/>
                  </a:lnTo>
                  <a:cubicBezTo>
                    <a:pt x="825" y="66"/>
                    <a:pt x="660" y="44"/>
                    <a:pt x="50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7063425" y="1666119"/>
              <a:ext cx="96090" cy="327482"/>
            </a:xfrm>
            <a:custGeom>
              <a:avLst/>
              <a:gdLst/>
              <a:ahLst/>
              <a:cxnLst/>
              <a:rect l="l" t="t" r="r" b="b"/>
              <a:pathLst>
                <a:path w="1508" h="5140" extrusionOk="0">
                  <a:moveTo>
                    <a:pt x="1002" y="0"/>
                  </a:moveTo>
                  <a:cubicBezTo>
                    <a:pt x="848" y="44"/>
                    <a:pt x="672" y="66"/>
                    <a:pt x="441" y="66"/>
                  </a:cubicBezTo>
                  <a:cubicBezTo>
                    <a:pt x="265" y="66"/>
                    <a:pt x="122" y="55"/>
                    <a:pt x="1" y="22"/>
                  </a:cubicBezTo>
                  <a:lnTo>
                    <a:pt x="1" y="33"/>
                  </a:lnTo>
                  <a:lnTo>
                    <a:pt x="485" y="4696"/>
                  </a:lnTo>
                  <a:cubicBezTo>
                    <a:pt x="516" y="4941"/>
                    <a:pt x="727" y="5139"/>
                    <a:pt x="977" y="5139"/>
                  </a:cubicBezTo>
                  <a:cubicBezTo>
                    <a:pt x="996" y="5139"/>
                    <a:pt x="1015" y="5138"/>
                    <a:pt x="1035" y="5136"/>
                  </a:cubicBezTo>
                  <a:cubicBezTo>
                    <a:pt x="1310" y="5103"/>
                    <a:pt x="1508" y="4861"/>
                    <a:pt x="1486" y="4586"/>
                  </a:cubicBezTo>
                  <a:lnTo>
                    <a:pt x="1002" y="0"/>
                  </a:ln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6958350" y="1673128"/>
              <a:ext cx="497589" cy="59571"/>
            </a:xfrm>
            <a:custGeom>
              <a:avLst/>
              <a:gdLst/>
              <a:ahLst/>
              <a:cxnLst/>
              <a:rect l="l" t="t" r="r" b="b"/>
              <a:pathLst>
                <a:path w="7809" h="935" extrusionOk="0">
                  <a:moveTo>
                    <a:pt x="264" y="0"/>
                  </a:moveTo>
                  <a:cubicBezTo>
                    <a:pt x="121" y="0"/>
                    <a:pt x="0" y="121"/>
                    <a:pt x="0" y="264"/>
                  </a:cubicBezTo>
                  <a:cubicBezTo>
                    <a:pt x="0" y="407"/>
                    <a:pt x="121" y="517"/>
                    <a:pt x="264" y="517"/>
                  </a:cubicBezTo>
                  <a:cubicBezTo>
                    <a:pt x="660" y="517"/>
                    <a:pt x="847" y="605"/>
                    <a:pt x="1067" y="704"/>
                  </a:cubicBezTo>
                  <a:cubicBezTo>
                    <a:pt x="1309" y="814"/>
                    <a:pt x="1573" y="935"/>
                    <a:pt x="2090" y="935"/>
                  </a:cubicBezTo>
                  <a:cubicBezTo>
                    <a:pt x="2596" y="935"/>
                    <a:pt x="2871" y="814"/>
                    <a:pt x="3102" y="704"/>
                  </a:cubicBezTo>
                  <a:cubicBezTo>
                    <a:pt x="3322" y="605"/>
                    <a:pt x="3508" y="517"/>
                    <a:pt x="3904" y="517"/>
                  </a:cubicBezTo>
                  <a:cubicBezTo>
                    <a:pt x="4311" y="517"/>
                    <a:pt x="4498" y="605"/>
                    <a:pt x="4718" y="704"/>
                  </a:cubicBezTo>
                  <a:cubicBezTo>
                    <a:pt x="4949" y="814"/>
                    <a:pt x="5224" y="935"/>
                    <a:pt x="5730" y="935"/>
                  </a:cubicBezTo>
                  <a:cubicBezTo>
                    <a:pt x="6247" y="935"/>
                    <a:pt x="6511" y="814"/>
                    <a:pt x="6753" y="704"/>
                  </a:cubicBezTo>
                  <a:cubicBezTo>
                    <a:pt x="6973" y="605"/>
                    <a:pt x="7160" y="517"/>
                    <a:pt x="7555" y="517"/>
                  </a:cubicBezTo>
                  <a:cubicBezTo>
                    <a:pt x="7698" y="517"/>
                    <a:pt x="7808" y="407"/>
                    <a:pt x="7808" y="264"/>
                  </a:cubicBezTo>
                  <a:cubicBezTo>
                    <a:pt x="7808" y="121"/>
                    <a:pt x="7698" y="0"/>
                    <a:pt x="7555" y="0"/>
                  </a:cubicBezTo>
                  <a:cubicBezTo>
                    <a:pt x="7039" y="0"/>
                    <a:pt x="6775" y="121"/>
                    <a:pt x="6533" y="231"/>
                  </a:cubicBezTo>
                  <a:cubicBezTo>
                    <a:pt x="6324" y="330"/>
                    <a:pt x="6137" y="418"/>
                    <a:pt x="5730" y="418"/>
                  </a:cubicBezTo>
                  <a:cubicBezTo>
                    <a:pt x="5334" y="418"/>
                    <a:pt x="5147" y="330"/>
                    <a:pt x="4927" y="231"/>
                  </a:cubicBezTo>
                  <a:cubicBezTo>
                    <a:pt x="4685" y="121"/>
                    <a:pt x="4421" y="0"/>
                    <a:pt x="3904" y="0"/>
                  </a:cubicBezTo>
                  <a:cubicBezTo>
                    <a:pt x="3399" y="0"/>
                    <a:pt x="3124" y="121"/>
                    <a:pt x="2893" y="231"/>
                  </a:cubicBezTo>
                  <a:cubicBezTo>
                    <a:pt x="2673" y="330"/>
                    <a:pt x="2486" y="418"/>
                    <a:pt x="2090" y="418"/>
                  </a:cubicBezTo>
                  <a:cubicBezTo>
                    <a:pt x="1683" y="418"/>
                    <a:pt x="1496" y="330"/>
                    <a:pt x="1276" y="231"/>
                  </a:cubicBezTo>
                  <a:cubicBezTo>
                    <a:pt x="1045" y="121"/>
                    <a:pt x="770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6909285" y="2098415"/>
              <a:ext cx="597120" cy="52627"/>
            </a:xfrm>
            <a:custGeom>
              <a:avLst/>
              <a:gdLst/>
              <a:ahLst/>
              <a:cxnLst/>
              <a:rect l="l" t="t" r="r" b="b"/>
              <a:pathLst>
                <a:path w="9371" h="826" extrusionOk="0">
                  <a:moveTo>
                    <a:pt x="1144" y="0"/>
                  </a:moveTo>
                  <a:cubicBezTo>
                    <a:pt x="759" y="165"/>
                    <a:pt x="374" y="363"/>
                    <a:pt x="1" y="583"/>
                  </a:cubicBezTo>
                  <a:cubicBezTo>
                    <a:pt x="89" y="726"/>
                    <a:pt x="254" y="825"/>
                    <a:pt x="440" y="825"/>
                  </a:cubicBezTo>
                  <a:lnTo>
                    <a:pt x="506" y="825"/>
                  </a:lnTo>
                  <a:lnTo>
                    <a:pt x="4685" y="308"/>
                  </a:lnTo>
                  <a:lnTo>
                    <a:pt x="8864" y="825"/>
                  </a:lnTo>
                  <a:lnTo>
                    <a:pt x="8930" y="825"/>
                  </a:lnTo>
                  <a:cubicBezTo>
                    <a:pt x="9117" y="825"/>
                    <a:pt x="9271" y="737"/>
                    <a:pt x="9370" y="583"/>
                  </a:cubicBezTo>
                  <a:cubicBezTo>
                    <a:pt x="8996" y="363"/>
                    <a:pt x="8611" y="165"/>
                    <a:pt x="821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7099172" y="2051777"/>
              <a:ext cx="132538" cy="572903"/>
            </a:xfrm>
            <a:custGeom>
              <a:avLst/>
              <a:gdLst/>
              <a:ahLst/>
              <a:cxnLst/>
              <a:rect l="l" t="t" r="r" b="b"/>
              <a:pathLst>
                <a:path w="2080" h="8992" extrusionOk="0">
                  <a:moveTo>
                    <a:pt x="1492" y="1"/>
                  </a:moveTo>
                  <a:cubicBezTo>
                    <a:pt x="1316" y="1"/>
                    <a:pt x="1147" y="89"/>
                    <a:pt x="1046" y="248"/>
                  </a:cubicBezTo>
                  <a:cubicBezTo>
                    <a:pt x="1002" y="325"/>
                    <a:pt x="1" y="2041"/>
                    <a:pt x="408" y="4284"/>
                  </a:cubicBezTo>
                  <a:cubicBezTo>
                    <a:pt x="848" y="6671"/>
                    <a:pt x="276" y="8276"/>
                    <a:pt x="265" y="8287"/>
                  </a:cubicBezTo>
                  <a:cubicBezTo>
                    <a:pt x="166" y="8551"/>
                    <a:pt x="298" y="8859"/>
                    <a:pt x="573" y="8958"/>
                  </a:cubicBezTo>
                  <a:cubicBezTo>
                    <a:pt x="628" y="8980"/>
                    <a:pt x="694" y="8991"/>
                    <a:pt x="749" y="8991"/>
                  </a:cubicBezTo>
                  <a:cubicBezTo>
                    <a:pt x="958" y="8991"/>
                    <a:pt x="1156" y="8859"/>
                    <a:pt x="1233" y="8650"/>
                  </a:cubicBezTo>
                  <a:cubicBezTo>
                    <a:pt x="1265" y="8573"/>
                    <a:pt x="1914" y="6792"/>
                    <a:pt x="1430" y="4097"/>
                  </a:cubicBezTo>
                  <a:cubicBezTo>
                    <a:pt x="1090" y="2250"/>
                    <a:pt x="1936" y="798"/>
                    <a:pt x="1936" y="776"/>
                  </a:cubicBezTo>
                  <a:cubicBezTo>
                    <a:pt x="2079" y="534"/>
                    <a:pt x="2002" y="215"/>
                    <a:pt x="1760" y="73"/>
                  </a:cubicBezTo>
                  <a:cubicBezTo>
                    <a:pt x="1675" y="24"/>
                    <a:pt x="1582" y="1"/>
                    <a:pt x="14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7160853" y="2052159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1"/>
                    <a:pt x="12" y="517"/>
                  </a:cubicBezTo>
                  <a:cubicBezTo>
                    <a:pt x="12" y="594"/>
                    <a:pt x="45" y="2420"/>
                    <a:pt x="594" y="4091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0"/>
                    <a:pt x="814" y="1"/>
                    <a:pt x="528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7099172" y="2037123"/>
              <a:ext cx="132538" cy="572839"/>
            </a:xfrm>
            <a:custGeom>
              <a:avLst/>
              <a:gdLst/>
              <a:ahLst/>
              <a:cxnLst/>
              <a:rect l="l" t="t" r="r" b="b"/>
              <a:pathLst>
                <a:path w="2080" h="8991" extrusionOk="0">
                  <a:moveTo>
                    <a:pt x="1494" y="0"/>
                  </a:moveTo>
                  <a:cubicBezTo>
                    <a:pt x="1318" y="0"/>
                    <a:pt x="1148" y="91"/>
                    <a:pt x="1046" y="259"/>
                  </a:cubicBezTo>
                  <a:cubicBezTo>
                    <a:pt x="1002" y="325"/>
                    <a:pt x="1" y="2040"/>
                    <a:pt x="408" y="4283"/>
                  </a:cubicBezTo>
                  <a:cubicBezTo>
                    <a:pt x="848" y="6681"/>
                    <a:pt x="276" y="8275"/>
                    <a:pt x="265" y="8286"/>
                  </a:cubicBezTo>
                  <a:cubicBezTo>
                    <a:pt x="166" y="8561"/>
                    <a:pt x="298" y="8858"/>
                    <a:pt x="573" y="8957"/>
                  </a:cubicBezTo>
                  <a:cubicBezTo>
                    <a:pt x="628" y="8979"/>
                    <a:pt x="694" y="8990"/>
                    <a:pt x="749" y="8990"/>
                  </a:cubicBezTo>
                  <a:cubicBezTo>
                    <a:pt x="958" y="8990"/>
                    <a:pt x="1156" y="8858"/>
                    <a:pt x="1233" y="8649"/>
                  </a:cubicBezTo>
                  <a:cubicBezTo>
                    <a:pt x="1265" y="8583"/>
                    <a:pt x="1914" y="6791"/>
                    <a:pt x="1430" y="4097"/>
                  </a:cubicBezTo>
                  <a:cubicBezTo>
                    <a:pt x="1090" y="2249"/>
                    <a:pt x="1936" y="797"/>
                    <a:pt x="1936" y="786"/>
                  </a:cubicBezTo>
                  <a:cubicBezTo>
                    <a:pt x="2079" y="533"/>
                    <a:pt x="2002" y="215"/>
                    <a:pt x="1760" y="72"/>
                  </a:cubicBezTo>
                  <a:cubicBezTo>
                    <a:pt x="1675" y="24"/>
                    <a:pt x="1584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7160853" y="2037441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2"/>
                    <a:pt x="12" y="517"/>
                  </a:cubicBezTo>
                  <a:cubicBezTo>
                    <a:pt x="12" y="594"/>
                    <a:pt x="45" y="2420"/>
                    <a:pt x="594" y="4092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1"/>
                    <a:pt x="814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7096368" y="3391162"/>
              <a:ext cx="802426" cy="128954"/>
            </a:xfrm>
            <a:custGeom>
              <a:avLst/>
              <a:gdLst/>
              <a:ahLst/>
              <a:cxnLst/>
              <a:rect l="l" t="t" r="r" b="b"/>
              <a:pathLst>
                <a:path w="12593" h="2024" extrusionOk="0">
                  <a:moveTo>
                    <a:pt x="1024" y="0"/>
                  </a:moveTo>
                  <a:cubicBezTo>
                    <a:pt x="463" y="0"/>
                    <a:pt x="1" y="451"/>
                    <a:pt x="1" y="1012"/>
                  </a:cubicBezTo>
                  <a:cubicBezTo>
                    <a:pt x="1" y="1573"/>
                    <a:pt x="463" y="2023"/>
                    <a:pt x="1024" y="2023"/>
                  </a:cubicBezTo>
                  <a:lnTo>
                    <a:pt x="11581" y="2023"/>
                  </a:lnTo>
                  <a:cubicBezTo>
                    <a:pt x="12142" y="2023"/>
                    <a:pt x="12593" y="1573"/>
                    <a:pt x="12593" y="1012"/>
                  </a:cubicBezTo>
                  <a:cubicBezTo>
                    <a:pt x="12593" y="451"/>
                    <a:pt x="12142" y="0"/>
                    <a:pt x="11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7511251" y="3391162"/>
              <a:ext cx="253733" cy="128954"/>
            </a:xfrm>
            <a:custGeom>
              <a:avLst/>
              <a:gdLst/>
              <a:ahLst/>
              <a:cxnLst/>
              <a:rect l="l" t="t" r="r" b="b"/>
              <a:pathLst>
                <a:path w="3982" h="2024" extrusionOk="0">
                  <a:moveTo>
                    <a:pt x="0" y="0"/>
                  </a:moveTo>
                  <a:lnTo>
                    <a:pt x="0" y="2023"/>
                  </a:lnTo>
                  <a:lnTo>
                    <a:pt x="3981" y="2023"/>
                  </a:lnTo>
                  <a:lnTo>
                    <a:pt x="39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7794998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6" y="202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7147536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5" y="2023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7130012" y="3400910"/>
              <a:ext cx="735839" cy="25294"/>
            </a:xfrm>
            <a:custGeom>
              <a:avLst/>
              <a:gdLst/>
              <a:ahLst/>
              <a:cxnLst/>
              <a:rect l="l" t="t" r="r" b="b"/>
              <a:pathLst>
                <a:path w="11548" h="397" extrusionOk="0">
                  <a:moveTo>
                    <a:pt x="199" y="1"/>
                  </a:moveTo>
                  <a:cubicBezTo>
                    <a:pt x="89" y="1"/>
                    <a:pt x="1" y="89"/>
                    <a:pt x="1" y="199"/>
                  </a:cubicBezTo>
                  <a:cubicBezTo>
                    <a:pt x="1" y="309"/>
                    <a:pt x="89" y="397"/>
                    <a:pt x="199" y="397"/>
                  </a:cubicBezTo>
                  <a:lnTo>
                    <a:pt x="11350" y="397"/>
                  </a:lnTo>
                  <a:cubicBezTo>
                    <a:pt x="11460" y="397"/>
                    <a:pt x="11548" y="309"/>
                    <a:pt x="11548" y="199"/>
                  </a:cubicBezTo>
                  <a:cubicBezTo>
                    <a:pt x="11548" y="89"/>
                    <a:pt x="11460" y="1"/>
                    <a:pt x="113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7125106" y="3506037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1" y="1"/>
                  </a:moveTo>
                  <a:cubicBezTo>
                    <a:pt x="45" y="1"/>
                    <a:pt x="1" y="56"/>
                    <a:pt x="1" y="111"/>
                  </a:cubicBezTo>
                  <a:cubicBezTo>
                    <a:pt x="1" y="176"/>
                    <a:pt x="45" y="220"/>
                    <a:pt x="111" y="220"/>
                  </a:cubicBezTo>
                  <a:lnTo>
                    <a:pt x="11592" y="220"/>
                  </a:lnTo>
                  <a:cubicBezTo>
                    <a:pt x="11647" y="220"/>
                    <a:pt x="11702" y="176"/>
                    <a:pt x="11702" y="111"/>
                  </a:cubicBezTo>
                  <a:cubicBezTo>
                    <a:pt x="11702" y="56"/>
                    <a:pt x="11647" y="1"/>
                    <a:pt x="115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6993396" y="3261505"/>
              <a:ext cx="801661" cy="129719"/>
            </a:xfrm>
            <a:custGeom>
              <a:avLst/>
              <a:gdLst/>
              <a:ahLst/>
              <a:cxnLst/>
              <a:rect l="l" t="t" r="r" b="b"/>
              <a:pathLst>
                <a:path w="12581" h="2036" extrusionOk="0">
                  <a:moveTo>
                    <a:pt x="1012" y="1"/>
                  </a:moveTo>
                  <a:cubicBezTo>
                    <a:pt x="451" y="1"/>
                    <a:pt x="0" y="451"/>
                    <a:pt x="0" y="1012"/>
                  </a:cubicBezTo>
                  <a:cubicBezTo>
                    <a:pt x="0" y="1573"/>
                    <a:pt x="451" y="2035"/>
                    <a:pt x="1012" y="2035"/>
                  </a:cubicBezTo>
                  <a:lnTo>
                    <a:pt x="11569" y="2035"/>
                  </a:lnTo>
                  <a:cubicBezTo>
                    <a:pt x="12130" y="2035"/>
                    <a:pt x="12581" y="1573"/>
                    <a:pt x="12581" y="1012"/>
                  </a:cubicBezTo>
                  <a:cubicBezTo>
                    <a:pt x="12581" y="451"/>
                    <a:pt x="12130" y="1"/>
                    <a:pt x="11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7407515" y="3261505"/>
              <a:ext cx="253733" cy="129719"/>
            </a:xfrm>
            <a:custGeom>
              <a:avLst/>
              <a:gdLst/>
              <a:ahLst/>
              <a:cxnLst/>
              <a:rect l="l" t="t" r="r" b="b"/>
              <a:pathLst>
                <a:path w="3982" h="2036" extrusionOk="0">
                  <a:moveTo>
                    <a:pt x="1" y="1"/>
                  </a:moveTo>
                  <a:lnTo>
                    <a:pt x="1" y="2035"/>
                  </a:lnTo>
                  <a:lnTo>
                    <a:pt x="3982" y="2035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7691325" y="3261505"/>
              <a:ext cx="52633" cy="129719"/>
            </a:xfrm>
            <a:custGeom>
              <a:avLst/>
              <a:gdLst/>
              <a:ahLst/>
              <a:cxnLst/>
              <a:rect l="l" t="t" r="r" b="b"/>
              <a:pathLst>
                <a:path w="826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7043863" y="3261505"/>
              <a:ext cx="52569" cy="129719"/>
            </a:xfrm>
            <a:custGeom>
              <a:avLst/>
              <a:gdLst/>
              <a:ahLst/>
              <a:cxnLst/>
              <a:rect l="l" t="t" r="r" b="b"/>
              <a:pathLst>
                <a:path w="825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7026339" y="3271317"/>
              <a:ext cx="735839" cy="25995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7021433" y="3377145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0" y="0"/>
                  </a:moveTo>
                  <a:cubicBezTo>
                    <a:pt x="55" y="0"/>
                    <a:pt x="0" y="44"/>
                    <a:pt x="0" y="110"/>
                  </a:cubicBezTo>
                  <a:cubicBezTo>
                    <a:pt x="0" y="165"/>
                    <a:pt x="55" y="220"/>
                    <a:pt x="110" y="220"/>
                  </a:cubicBezTo>
                  <a:lnTo>
                    <a:pt x="11591" y="220"/>
                  </a:lnTo>
                  <a:cubicBezTo>
                    <a:pt x="11657" y="220"/>
                    <a:pt x="11701" y="165"/>
                    <a:pt x="11701" y="110"/>
                  </a:cubicBezTo>
                  <a:cubicBezTo>
                    <a:pt x="11701" y="44"/>
                    <a:pt x="11657" y="0"/>
                    <a:pt x="11591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6538624" y="3008499"/>
              <a:ext cx="712708" cy="495046"/>
            </a:xfrm>
            <a:custGeom>
              <a:avLst/>
              <a:gdLst/>
              <a:ahLst/>
              <a:cxnLst/>
              <a:rect l="l" t="t" r="r" b="b"/>
              <a:pathLst>
                <a:path w="11185" h="7770" extrusionOk="0">
                  <a:moveTo>
                    <a:pt x="10025" y="0"/>
                  </a:moveTo>
                  <a:cubicBezTo>
                    <a:pt x="9834" y="0"/>
                    <a:pt x="9641" y="54"/>
                    <a:pt x="9469" y="167"/>
                  </a:cubicBezTo>
                  <a:lnTo>
                    <a:pt x="605" y="5907"/>
                  </a:lnTo>
                  <a:cubicBezTo>
                    <a:pt x="132" y="6204"/>
                    <a:pt x="0" y="6831"/>
                    <a:pt x="308" y="7304"/>
                  </a:cubicBezTo>
                  <a:cubicBezTo>
                    <a:pt x="505" y="7607"/>
                    <a:pt x="833" y="7770"/>
                    <a:pt x="1168" y="7770"/>
                  </a:cubicBezTo>
                  <a:cubicBezTo>
                    <a:pt x="1356" y="7770"/>
                    <a:pt x="1546" y="7718"/>
                    <a:pt x="1716" y="7612"/>
                  </a:cubicBezTo>
                  <a:lnTo>
                    <a:pt x="10568" y="1871"/>
                  </a:lnTo>
                  <a:cubicBezTo>
                    <a:pt x="11041" y="1563"/>
                    <a:pt x="11184" y="936"/>
                    <a:pt x="10876" y="463"/>
                  </a:cubicBezTo>
                  <a:cubicBezTo>
                    <a:pt x="10681" y="163"/>
                    <a:pt x="10357" y="0"/>
                    <a:pt x="10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6870734" y="3056220"/>
              <a:ext cx="283172" cy="246695"/>
            </a:xfrm>
            <a:custGeom>
              <a:avLst/>
              <a:gdLst/>
              <a:ahLst/>
              <a:cxnLst/>
              <a:rect l="l" t="t" r="r" b="b"/>
              <a:pathLst>
                <a:path w="4444" h="3872" extrusionOk="0">
                  <a:moveTo>
                    <a:pt x="3344" y="0"/>
                  </a:moveTo>
                  <a:lnTo>
                    <a:pt x="1" y="2167"/>
                  </a:lnTo>
                  <a:lnTo>
                    <a:pt x="1100" y="3871"/>
                  </a:lnTo>
                  <a:lnTo>
                    <a:pt x="4444" y="1705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7109686" y="3011366"/>
              <a:ext cx="113613" cy="137428"/>
            </a:xfrm>
            <a:custGeom>
              <a:avLst/>
              <a:gdLst/>
              <a:ahLst/>
              <a:cxnLst/>
              <a:rect l="l" t="t" r="r" b="b"/>
              <a:pathLst>
                <a:path w="1783" h="2157" extrusionOk="0">
                  <a:moveTo>
                    <a:pt x="683" y="1"/>
                  </a:moveTo>
                  <a:lnTo>
                    <a:pt x="1" y="451"/>
                  </a:lnTo>
                  <a:lnTo>
                    <a:pt x="1100" y="2156"/>
                  </a:lnTo>
                  <a:lnTo>
                    <a:pt x="1782" y="1705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6559652" y="3014743"/>
              <a:ext cx="625093" cy="412284"/>
            </a:xfrm>
            <a:custGeom>
              <a:avLst/>
              <a:gdLst/>
              <a:ahLst/>
              <a:cxnLst/>
              <a:rect l="l" t="t" r="r" b="b"/>
              <a:pathLst>
                <a:path w="9810" h="6471" extrusionOk="0">
                  <a:moveTo>
                    <a:pt x="9581" y="1"/>
                  </a:moveTo>
                  <a:cubicBezTo>
                    <a:pt x="9543" y="1"/>
                    <a:pt x="9504" y="12"/>
                    <a:pt x="9469" y="36"/>
                  </a:cubicBezTo>
                  <a:lnTo>
                    <a:pt x="121" y="6095"/>
                  </a:lnTo>
                  <a:cubicBezTo>
                    <a:pt x="22" y="6161"/>
                    <a:pt x="0" y="6282"/>
                    <a:pt x="55" y="6381"/>
                  </a:cubicBezTo>
                  <a:cubicBezTo>
                    <a:pt x="97" y="6437"/>
                    <a:pt x="161" y="6471"/>
                    <a:pt x="228" y="6471"/>
                  </a:cubicBezTo>
                  <a:cubicBezTo>
                    <a:pt x="266" y="6471"/>
                    <a:pt x="305" y="6460"/>
                    <a:pt x="341" y="6436"/>
                  </a:cubicBezTo>
                  <a:lnTo>
                    <a:pt x="9689" y="376"/>
                  </a:lnTo>
                  <a:cubicBezTo>
                    <a:pt x="9787" y="310"/>
                    <a:pt x="9809" y="190"/>
                    <a:pt x="9754" y="91"/>
                  </a:cubicBezTo>
                  <a:cubicBezTo>
                    <a:pt x="9712" y="34"/>
                    <a:pt x="9648" y="1"/>
                    <a:pt x="958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6611456" y="3098653"/>
              <a:ext cx="630063" cy="411965"/>
            </a:xfrm>
            <a:custGeom>
              <a:avLst/>
              <a:gdLst/>
              <a:ahLst/>
              <a:cxnLst/>
              <a:rect l="l" t="t" r="r" b="b"/>
              <a:pathLst>
                <a:path w="9888" h="6466" extrusionOk="0">
                  <a:moveTo>
                    <a:pt x="9757" y="0"/>
                  </a:moveTo>
                  <a:cubicBezTo>
                    <a:pt x="9738" y="0"/>
                    <a:pt x="9719" y="5"/>
                    <a:pt x="9700" y="16"/>
                  </a:cubicBezTo>
                  <a:lnTo>
                    <a:pt x="67" y="6263"/>
                  </a:lnTo>
                  <a:cubicBezTo>
                    <a:pt x="12" y="6296"/>
                    <a:pt x="1" y="6362"/>
                    <a:pt x="34" y="6417"/>
                  </a:cubicBezTo>
                  <a:cubicBezTo>
                    <a:pt x="56" y="6446"/>
                    <a:pt x="92" y="6465"/>
                    <a:pt x="131" y="6465"/>
                  </a:cubicBezTo>
                  <a:cubicBezTo>
                    <a:pt x="150" y="6465"/>
                    <a:pt x="169" y="6461"/>
                    <a:pt x="188" y="6450"/>
                  </a:cubicBezTo>
                  <a:lnTo>
                    <a:pt x="9821" y="203"/>
                  </a:lnTo>
                  <a:cubicBezTo>
                    <a:pt x="9865" y="170"/>
                    <a:pt x="9887" y="104"/>
                    <a:pt x="9854" y="49"/>
                  </a:cubicBezTo>
                  <a:cubicBezTo>
                    <a:pt x="9832" y="20"/>
                    <a:pt x="9796" y="0"/>
                    <a:pt x="9757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554" y="0"/>
                  </a:moveTo>
                  <a:cubicBezTo>
                    <a:pt x="295" y="0"/>
                    <a:pt x="74" y="190"/>
                    <a:pt x="34" y="455"/>
                  </a:cubicBezTo>
                  <a:cubicBezTo>
                    <a:pt x="1" y="741"/>
                    <a:pt x="199" y="993"/>
                    <a:pt x="484" y="1026"/>
                  </a:cubicBezTo>
                  <a:lnTo>
                    <a:pt x="8974" y="2082"/>
                  </a:lnTo>
                  <a:lnTo>
                    <a:pt x="9040" y="2082"/>
                  </a:lnTo>
                  <a:cubicBezTo>
                    <a:pt x="9304" y="2082"/>
                    <a:pt x="9524" y="1895"/>
                    <a:pt x="9557" y="1631"/>
                  </a:cubicBezTo>
                  <a:cubicBezTo>
                    <a:pt x="9590" y="1345"/>
                    <a:pt x="9392" y="1092"/>
                    <a:pt x="9106" y="1059"/>
                  </a:cubicBezTo>
                  <a:lnTo>
                    <a:pt x="616" y="4"/>
                  </a:lnTo>
                  <a:cubicBezTo>
                    <a:pt x="596" y="1"/>
                    <a:pt x="575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3" name="Google Shape;2413;p63"/>
          <p:cNvGrpSpPr/>
          <p:nvPr/>
        </p:nvGrpSpPr>
        <p:grpSpPr>
          <a:xfrm>
            <a:off x="1313837" y="1023600"/>
            <a:ext cx="2032839" cy="3204299"/>
            <a:chOff x="1313837" y="1023600"/>
            <a:chExt cx="2032839" cy="3204299"/>
          </a:xfrm>
        </p:grpSpPr>
        <p:sp>
          <p:nvSpPr>
            <p:cNvPr id="2414" name="Google Shape;2414;p63"/>
            <p:cNvSpPr/>
            <p:nvPr/>
          </p:nvSpPr>
          <p:spPr>
            <a:xfrm>
              <a:off x="1313837" y="4055100"/>
              <a:ext cx="2032839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1399663" y="1023600"/>
              <a:ext cx="1861200" cy="3096300"/>
            </a:xfrm>
            <a:prstGeom prst="roundRect">
              <a:avLst>
                <a:gd name="adj" fmla="val 924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16" name="Google Shape;2416;p63"/>
            <p:cNvCxnSpPr/>
            <p:nvPr/>
          </p:nvCxnSpPr>
          <p:spPr>
            <a:xfrm>
              <a:off x="20616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17" name="Google Shape;2417;p63"/>
          <p:cNvSpPr txBox="1">
            <a:spLocks noGrp="1"/>
          </p:cNvSpPr>
          <p:nvPr>
            <p:ph type="title"/>
          </p:nvPr>
        </p:nvSpPr>
        <p:spPr>
          <a:xfrm>
            <a:off x="4847520" y="1749946"/>
            <a:ext cx="2958332" cy="762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lt2"/>
                </a:solidFill>
              </a:rPr>
              <a:t>OBRIGADO!</a:t>
            </a:r>
            <a:endParaRPr sz="4000" dirty="0">
              <a:solidFill>
                <a:schemeClr val="lt2"/>
              </a:solidFill>
            </a:endParaRPr>
          </a:p>
        </p:txBody>
      </p:sp>
      <p:pic>
        <p:nvPicPr>
          <p:cNvPr id="2419" name="Google Shape;2419;p63"/>
          <p:cNvPicPr preferRelativeResize="0"/>
          <p:nvPr/>
        </p:nvPicPr>
        <p:blipFill rotWithShape="1">
          <a:blip r:embed="rId3">
            <a:alphaModFix/>
          </a:blip>
          <a:srcRect l="11611" r="55156"/>
          <a:stretch/>
        </p:blipFill>
        <p:spPr>
          <a:xfrm>
            <a:off x="1573675" y="1198500"/>
            <a:ext cx="1513176" cy="2561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420" name="Google Shape;2420;p63"/>
          <p:cNvCxnSpPr>
            <a:cxnSpLocks/>
          </p:cNvCxnSpPr>
          <p:nvPr/>
        </p:nvCxnSpPr>
        <p:spPr>
          <a:xfrm>
            <a:off x="5360020" y="2614100"/>
            <a:ext cx="238338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Business Cost Analysis by Slidesgo">
  <a:themeElements>
    <a:clrScheme name="Simple Light">
      <a:dk1>
        <a:srgbClr val="261E17"/>
      </a:dk1>
      <a:lt1>
        <a:srgbClr val="F2EDE4"/>
      </a:lt1>
      <a:dk2>
        <a:srgbClr val="BFAD8A"/>
      </a:dk2>
      <a:lt2>
        <a:srgbClr val="8C7B23"/>
      </a:lt2>
      <a:accent1>
        <a:srgbClr val="15400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1E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</Words>
  <Application>Microsoft Office PowerPoint</Application>
  <PresentationFormat>Apresentação na tela (16:9)</PresentationFormat>
  <Paragraphs>3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Manrope Medium</vt:lpstr>
      <vt:lpstr>Inter</vt:lpstr>
      <vt:lpstr>Arial</vt:lpstr>
      <vt:lpstr>Business Cost Analysis by Slidesgo</vt:lpstr>
      <vt:lpstr>SAVVYFIX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SOLUÇÃO</dc:title>
  <dc:creator>Caio Bastos</dc:creator>
  <cp:lastModifiedBy>Rafaella Bastos</cp:lastModifiedBy>
  <cp:revision>4</cp:revision>
  <dcterms:modified xsi:type="dcterms:W3CDTF">2024-04-05T11:12:59Z</dcterms:modified>
</cp:coreProperties>
</file>