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89" r:id="rId3"/>
    <p:sldId id="261" r:id="rId4"/>
    <p:sldId id="282" r:id="rId5"/>
    <p:sldId id="269" r:id="rId6"/>
    <p:sldId id="281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</p:embeddedFont>
    <p:embeddedFont>
      <p:font typeface="Manrope Medium" panose="020B0604020202020204" charset="0"/>
      <p:regular r:id="rId11"/>
      <p:bold r:id="rId12"/>
    </p:embeddedFont>
    <p:embeddedFont>
      <p:font typeface="Manrope SemiBo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5"/>
            <a:ext cx="302012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Trazer preços dinâmicos aos produtos de acordo com demandas e condições a partir do comportamento de um ou mais clientes.</a:t>
            </a:r>
            <a:endParaRPr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146</Words>
  <Application>Microsoft Office PowerPoint</Application>
  <PresentationFormat>Apresentação na tela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Manrope Medium</vt:lpstr>
      <vt:lpstr>Manrope SemiBold</vt:lpstr>
      <vt:lpstr>Arial</vt:lpstr>
      <vt:lpstr>Inter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8</cp:revision>
  <dcterms:modified xsi:type="dcterms:W3CDTF">2024-04-05T12:38:43Z</dcterms:modified>
</cp:coreProperties>
</file>