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EC2"/>
    <a:srgbClr val="AD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4536-2AD0-BA98-31C8-2D6674B22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43DC4-84D0-B150-2196-02CC0341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B4641-29C3-A9C6-B7D2-87DCDFB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BB02F-BE7B-81FF-D004-36FD9FF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6F7FB-2C30-8416-AEEF-0A1A1ABD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EEB9-E3A3-B434-8B42-1142DC6B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6BF934-2746-373F-0A06-D1CB720A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CFCAD-8617-5D26-53CD-9611CF12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DC223-D9FB-43E7-F0D5-09AB3093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80634-2288-060C-3F4E-B1BA0E62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048D6-CE91-D3C8-00E1-AC817ECB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E08098-A826-5A93-A7E7-8355B106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4EEF8-1A3A-72F1-5F89-50C8180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514D8-4526-58EC-929F-1A1F073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64409-EB15-58A6-C928-C40EDBF1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0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9296F-E45A-F489-4C46-A826C5C3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44813-9EF7-21F9-9396-62264697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61982-D54B-0B7E-03B1-96BADA66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9C187-E098-605B-BDAA-5F09458E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E322D-FC1A-BA29-7601-52E62F16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4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39791-5A89-0066-A1F9-6C1C1299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9FCBD-4049-3D17-60EE-C5E59D14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98050-2066-73D8-D52D-8E4EAEC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95ED5-AED5-6154-1B53-A278CBB2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4B4E8-DDA9-B8B8-4DD5-4CA81C20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6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ADC9-461B-CC10-0110-BA7E4DC4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C398D-4912-9117-BB2B-771619E2F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951EE-DC76-CC0B-4491-ED0798AF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9C143-2D93-AE76-B6F0-7365C40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FFAFA6-8E7B-ACEC-F4A2-C4AAB736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09FBF4-873D-92A9-02C6-A0918217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0654-1918-CADD-E3B3-B2B19D1A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C2F39-1F53-DF3E-2CB8-F9029CEC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245E21-6CB4-40F5-36E9-B622C9A0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9E3B5-C559-6203-BCEA-9060872A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700D8B-AB7E-4B57-23D7-4BB909C1B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256E31-BD81-EA1B-6D18-AEF15595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406C10-E7B4-640B-A934-A8F1474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84DE2C-57D8-BE7B-C2B6-47B4EB4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F92-0F5D-D84C-0A79-3F771A0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0CD0E7-6C04-5296-A017-F987E5DE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7310FE-13E9-F975-D7E3-7657C488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10A121-A9C7-F9CE-8DE3-250CC603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32F6F2-9E66-F15B-3CB4-9F427394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F51623-ECF6-DE32-2926-95D15BC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6485E9-D61E-A4A0-C18A-5F889A0B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08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DC91-03D1-7E2C-18E6-379C14C8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05858-6F5A-62BC-EF84-DD1DFB30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6D68E7-9D62-786E-320E-40715F457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143728-954C-BA34-3DF3-4F75C40F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ED8E9-7C20-9E06-AC80-8F1AB1E9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718F8-34B9-1BC3-C9AC-FE8F21A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623C-24AF-D9D9-E8C5-43BD0F52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B51876-4DF2-7A9C-D415-3AF6FBCAA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A9A9C2-E63F-40CE-D540-ACF8C3B4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870DC-9C9D-ACA8-2A8F-66CDCBC3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D518A3-6C9D-0DFE-0C01-4736186E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3E0561-198D-7C67-2034-9FB4019F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E988C7-E2D4-63FB-59E7-C0E6EE77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CACB2-725D-3AC8-21E0-F85B1A7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5409A-182A-5006-6795-8C27CFB80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1A570-1153-4367-9CBF-87F8585C0B1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FC494-327B-B930-202C-F72856565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EC152-6B88-EB69-2C5B-0BB1C74E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0F1AB-A52D-4A44-A97B-34F2F961A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B2CA811-9326-3FBE-7879-767F83B5647C}"/>
              </a:ext>
            </a:extLst>
          </p:cNvPr>
          <p:cNvSpPr/>
          <p:nvPr/>
        </p:nvSpPr>
        <p:spPr>
          <a:xfrm>
            <a:off x="135924" y="1013255"/>
            <a:ext cx="3447535" cy="1915297"/>
          </a:xfrm>
          <a:prstGeom prst="roundRect">
            <a:avLst>
              <a:gd name="adj" fmla="val 0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17E49C8-0273-6519-562C-FB674EAA8F96}"/>
              </a:ext>
            </a:extLst>
          </p:cNvPr>
          <p:cNvSpPr/>
          <p:nvPr/>
        </p:nvSpPr>
        <p:spPr>
          <a:xfrm>
            <a:off x="3698790" y="1013254"/>
            <a:ext cx="3447535" cy="1915297"/>
          </a:xfrm>
          <a:prstGeom prst="roundRect">
            <a:avLst>
              <a:gd name="adj" fmla="val 0"/>
            </a:avLst>
          </a:prstGeom>
          <a:solidFill>
            <a:srgbClr val="845E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53F537-E036-DBD8-94C5-65D5165E4F3E}"/>
              </a:ext>
            </a:extLst>
          </p:cNvPr>
          <p:cNvSpPr/>
          <p:nvPr/>
        </p:nvSpPr>
        <p:spPr>
          <a:xfrm>
            <a:off x="135923" y="3052119"/>
            <a:ext cx="7010402" cy="366995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45EC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CF4B86-94E1-DC65-824F-F23DC4BC970D}"/>
              </a:ext>
            </a:extLst>
          </p:cNvPr>
          <p:cNvSpPr/>
          <p:nvPr/>
        </p:nvSpPr>
        <p:spPr>
          <a:xfrm>
            <a:off x="7261656" y="1013254"/>
            <a:ext cx="4794420" cy="57088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45EC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9C48F1-C176-FF2E-F6E0-920DBA36583D}"/>
              </a:ext>
            </a:extLst>
          </p:cNvPr>
          <p:cNvSpPr/>
          <p:nvPr/>
        </p:nvSpPr>
        <p:spPr>
          <a:xfrm>
            <a:off x="1" y="89924"/>
            <a:ext cx="122949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DASHBOARD RH </a:t>
            </a:r>
            <a:endParaRPr lang="pt-BR" sz="4400" b="0" cap="none" spc="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Imagem 14" descr="Ícone&#10;&#10;O conteúdo gerado por IA pode estar incorreto.">
            <a:extLst>
              <a:ext uri="{FF2B5EF4-FFF2-40B4-BE49-F238E27FC236}">
                <a16:creationId xmlns:a16="http://schemas.microsoft.com/office/drawing/2014/main" id="{11A1B2A9-19D6-3B45-AC16-258EA806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358" y="89924"/>
            <a:ext cx="859365" cy="859365"/>
          </a:xfrm>
          <a:prstGeom prst="rect">
            <a:avLst/>
          </a:prstGeom>
        </p:spPr>
      </p:pic>
      <p:pic>
        <p:nvPicPr>
          <p:cNvPr id="17" name="Imagem 16" descr="Ícone&#10;&#10;O conteúdo gerado por IA pode estar incorreto.">
            <a:extLst>
              <a:ext uri="{FF2B5EF4-FFF2-40B4-BE49-F238E27FC236}">
                <a16:creationId xmlns:a16="http://schemas.microsoft.com/office/drawing/2014/main" id="{276610F4-8F93-7218-427D-B53AF12E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3574"/>
            <a:ext cx="933506" cy="9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0E4F8FB-B94B-A8C5-965B-9B4300ECDE90}"/>
              </a:ext>
            </a:extLst>
          </p:cNvPr>
          <p:cNvSpPr/>
          <p:nvPr/>
        </p:nvSpPr>
        <p:spPr>
          <a:xfrm>
            <a:off x="259490" y="197707"/>
            <a:ext cx="5708823" cy="18040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46000">
                <a:srgbClr val="845EC2"/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C5880C-8597-BF78-EDE5-D878970DE83A}"/>
              </a:ext>
            </a:extLst>
          </p:cNvPr>
          <p:cNvSpPr/>
          <p:nvPr/>
        </p:nvSpPr>
        <p:spPr>
          <a:xfrm>
            <a:off x="6223687" y="197705"/>
            <a:ext cx="5708823" cy="18040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46000">
                <a:srgbClr val="845EC2"/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1AF705F-C11B-F123-7B1E-857887A84EC1}"/>
              </a:ext>
            </a:extLst>
          </p:cNvPr>
          <p:cNvSpPr/>
          <p:nvPr/>
        </p:nvSpPr>
        <p:spPr>
          <a:xfrm>
            <a:off x="259490" y="2088293"/>
            <a:ext cx="11673020" cy="4572002"/>
          </a:xfrm>
          <a:prstGeom prst="roundRect">
            <a:avLst>
              <a:gd name="adj" fmla="val 0"/>
            </a:avLst>
          </a:prstGeom>
          <a:gradFill flip="none" rotWithShape="1">
            <a:gsLst>
              <a:gs pos="46000">
                <a:srgbClr val="845EC2"/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51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</cp:revision>
  <dcterms:created xsi:type="dcterms:W3CDTF">2025-08-01T15:09:33Z</dcterms:created>
  <dcterms:modified xsi:type="dcterms:W3CDTF">2025-08-01T16:42:48Z</dcterms:modified>
</cp:coreProperties>
</file>