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isaac or beaudly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1d5d331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1d5d33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or beaudly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2ee465a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2ee465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raffy can talk about this because he did the script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or beaudly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isaac or beaudly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a2ee465a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a2ee46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isaac or beaudly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a2ee465ab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a2ee465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 Speed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Fast, the Slow and the Eduroam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3795000" cy="14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Chia, Shaun Guo, Rafael Laury, Beaudly Leriche, Levi Tucker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3600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075" y="2571747"/>
            <a:ext cx="3795000" cy="213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050" y="164100"/>
            <a:ext cx="2547052" cy="15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324950"/>
            <a:ext cx="8520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218075" y="1505700"/>
            <a:ext cx="8614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Collect samples of download speed and upload speed f</a:t>
            </a:r>
            <a:r>
              <a:rPr lang="en" sz="2700"/>
              <a:t>or 2 on-campus locations and 1 off-campus location</a:t>
            </a:r>
            <a:endParaRPr sz="27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Compare results for busy and non-busy hours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Analyze the trends and make observations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324950"/>
            <a:ext cx="8520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Method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218075" y="1505700"/>
            <a:ext cx="8614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700"/>
              <a:t>Python script captures 20 samples of upload and download speeds using speedtest library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Present information in spreadsheet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Second Python script analyzes data &amp; produces graphical representation (effective &amp; average speed)</a:t>
            </a:r>
            <a:endParaRPr sz="27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600" y="180700"/>
            <a:ext cx="896375" cy="8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41125" y="-1097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On Campus - Student Center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500" y="500750"/>
            <a:ext cx="5344476" cy="43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00750"/>
            <a:ext cx="4776000" cy="42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41125" y="4870550"/>
            <a:ext cx="47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21200" y="4699675"/>
            <a:ext cx="4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8375" y="4648400"/>
            <a:ext cx="44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Figure 1a.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Busy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740575" y="4648400"/>
            <a:ext cx="44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Figure 1b.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Non-busy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34825" y="0"/>
            <a:ext cx="85206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On Campus - Klaus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7800" y="732500"/>
            <a:ext cx="4918776" cy="42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238" y="732500"/>
            <a:ext cx="4918776" cy="41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2850" y="4631350"/>
            <a:ext cx="4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Figure 2a.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Busy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851313" y="4681225"/>
            <a:ext cx="36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Figure 2b.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Non-busy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34825" y="0"/>
            <a:ext cx="85206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Off Campus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- House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025" y="675450"/>
            <a:ext cx="4825224" cy="4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4841313" y="4631350"/>
            <a:ext cx="36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Figure 3b.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Non-busy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6350" y="675450"/>
            <a:ext cx="4778424" cy="4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72850" y="4631350"/>
            <a:ext cx="4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Figure 3a.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Busy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314600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Trends &amp; Observations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505700"/>
            <a:ext cx="39999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Busy Time Generally Slower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Evident at our house and at Klaus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Center was exception (possibly did not accurately estimate what "busy" time was)</a:t>
            </a:r>
            <a:endParaRPr sz="1600"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832400" y="1505700"/>
            <a:ext cx="39999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Deviation from Average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deviation from the average speed was generally higher for busy times</a:t>
            </a:r>
            <a:endParaRPr sz="18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871" y="3370825"/>
            <a:ext cx="2016140" cy="17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675" y="3362144"/>
            <a:ext cx="2016124" cy="1792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 flipH="1">
            <a:off x="6401200" y="2897225"/>
            <a:ext cx="843900" cy="71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5557400" y="3057975"/>
            <a:ext cx="201000" cy="52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6340975" y="4635050"/>
            <a:ext cx="441900" cy="32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flipH="1" rot="10800000">
            <a:off x="5346425" y="4324025"/>
            <a:ext cx="823800" cy="43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7245100" y="2686275"/>
            <a:ext cx="19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Peaks &amp; Troughs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During Busy Time!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3321350"/>
            <a:ext cx="39999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Upload Speeds Always Slower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expected because hosts are not designed like routers to transmit data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25" y="324950"/>
            <a:ext cx="8520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Conclusions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218075" y="1505700"/>
            <a:ext cx="86142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Eduroam (campus wifi) designed for more users, less speed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Slower than home wifi, less variation between busy &amp; not busy times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Home wifi designed for less users, more speed (paid network)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Faster than eduroam, more variation between busy &amp; not busy times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