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Leal Martins" userId="9b464b3941fb219c" providerId="LiveId" clId="{77A06682-24F2-41A6-9DE3-8D8D0CDCF7F7}"/>
    <pc:docChg chg="modSld">
      <pc:chgData name="Rafael Leal Martins" userId="9b464b3941fb219c" providerId="LiveId" clId="{77A06682-24F2-41A6-9DE3-8D8D0CDCF7F7}" dt="2018-08-15T18:28:14.104" v="17" actId="20577"/>
      <pc:docMkLst>
        <pc:docMk/>
      </pc:docMkLst>
      <pc:sldChg chg="modSp">
        <pc:chgData name="Rafael Leal Martins" userId="9b464b3941fb219c" providerId="LiveId" clId="{77A06682-24F2-41A6-9DE3-8D8D0CDCF7F7}" dt="2018-08-15T18:28:14.104" v="17" actId="20577"/>
        <pc:sldMkLst>
          <pc:docMk/>
          <pc:sldMk cId="1715066248" sldId="256"/>
        </pc:sldMkLst>
        <pc:spChg chg="mod">
          <ac:chgData name="Rafael Leal Martins" userId="9b464b3941fb219c" providerId="LiveId" clId="{77A06682-24F2-41A6-9DE3-8D8D0CDCF7F7}" dt="2018-08-15T18:28:14.104" v="17" actId="20577"/>
          <ac:spMkLst>
            <pc:docMk/>
            <pc:sldMk cId="1715066248" sldId="256"/>
            <ac:spMk id="2" creationId="{3B3A27FA-4C42-422E-B8AC-D39013FC2DAE}"/>
          </ac:spMkLst>
        </pc:spChg>
        <pc:spChg chg="mod">
          <ac:chgData name="Rafael Leal Martins" userId="9b464b3941fb219c" providerId="LiveId" clId="{77A06682-24F2-41A6-9DE3-8D8D0CDCF7F7}" dt="2018-08-14T19:59:21.542" v="1" actId="6549"/>
          <ac:spMkLst>
            <pc:docMk/>
            <pc:sldMk cId="1715066248" sldId="256"/>
            <ac:spMk id="3" creationId="{76B80A49-6ACD-4BDD-9ABA-2EE9B008BEC8}"/>
          </ac:spMkLst>
        </pc:spChg>
      </pc:sldChg>
    </pc:docChg>
  </pc:docChgLst>
  <pc:docChgLst>
    <pc:chgData name="Rafael Leal Martins" userId="9b464b3941fb219c" providerId="LiveId" clId="{54F05EA1-DBEF-454F-830F-858D14BDB9D7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165D4-83B8-47A2-84DA-F350C472E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9B0565-2D6F-4E2A-BBA3-577887795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82586C-C6E0-4EEC-98F0-B57C9E41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BDD-01FF-46A5-A966-D1A07BEA558F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120FD9-E9E6-444C-A60F-6064D5E2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1E30E-3FD9-4D64-8E19-14EE5A50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574A-A25B-418E-AD6C-37CD515FF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73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4E07F-55D4-4025-8550-9C8BD900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9755B6-3414-4B67-BBDC-3B2E81938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1A6C19-CE69-4894-A70C-ED50734B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BDD-01FF-46A5-A966-D1A07BEA558F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615937-C3CC-49DB-B98D-BE70A97E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82CC94-6CB5-40B5-A758-B002B8A8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574A-A25B-418E-AD6C-37CD515FF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36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0E3E6A-106D-4C1E-899C-57A84DC53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1A91ED-EA44-433C-8710-57B686B21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105C36-2DFE-4C8B-B371-009098D0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BDD-01FF-46A5-A966-D1A07BEA558F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C12068-70BB-4D9E-9BDF-2A2AC538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BFFC93-F49B-45DA-ABC9-5E12B92E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574A-A25B-418E-AD6C-37CD515FF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4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FB43C-B307-474F-BC52-276D5134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16C06F-4305-4F97-B056-BA90943AF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E2BCBF-CF02-4BDA-BDE5-DDA79624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BDD-01FF-46A5-A966-D1A07BEA558F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B1FCA2-9710-4E1B-B82D-E440E223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B41DF0-6B12-4654-A97A-648131B0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574A-A25B-418E-AD6C-37CD515FF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DC70E-590A-4607-A4C7-45A11A2C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345DC8-CA1F-4F6D-A17A-57A838ED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E905BB-8C3B-463A-A3D4-D32320DB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BDD-01FF-46A5-A966-D1A07BEA558F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708B1D-C104-4452-9315-7D74EAA6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8BCE8E-2134-4226-A8FD-526F5B90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574A-A25B-418E-AD6C-37CD515FF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25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3165D-2E49-4710-8D9C-1D38D558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9271E5-EE73-4146-AB25-1397DE8C4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B8C5F-8870-420E-996C-AD4DE3E8E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56003F-4839-42D8-9E5E-755429DC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BDD-01FF-46A5-A966-D1A07BEA558F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554D3E-A802-4492-A43F-91BE2182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482763-2FEB-4548-B8C6-82F7E4D2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574A-A25B-418E-AD6C-37CD515FF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61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A2AF5-B4C8-4330-AE4D-288BFC25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7C98BB-DC34-4E87-8FB0-C487EB503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42F5EE-CEF5-44FF-9916-9FA490303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819093-2E7A-4405-81A3-4467BAD15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C5E309-645A-4A79-B0B4-1285C9D41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CC2392-B4E5-4456-A2D5-DA0CFC92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BDD-01FF-46A5-A966-D1A07BEA558F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8FA0F1-B55E-4B33-AE01-D1D37F00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417188-F925-4151-9C38-8EF147E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574A-A25B-418E-AD6C-37CD515FF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03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93D49-C875-433E-84C5-24F37C13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4F2F82-3AA0-47AC-B2CB-6F048DE5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BDD-01FF-46A5-A966-D1A07BEA558F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6C8DE3-39C8-4FF5-824B-181DC4CC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37E99E-9E1E-4033-822B-816AB1C8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574A-A25B-418E-AD6C-37CD515FF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81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CBF93C-D00E-460F-9E17-E4B0E0D3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BDD-01FF-46A5-A966-D1A07BEA558F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B4D8E9-34BD-47BE-8EB9-630CAEF2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0BE56C-A9C1-492B-99A5-51D38BF0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574A-A25B-418E-AD6C-37CD515FF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80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6FE8A-B4B9-4622-9800-F0B49B98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653C7-0D50-4764-BFFF-5F13CEA5A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687A66-E407-4581-9848-6E6FEE74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6CF21-4249-46DA-A4D4-B4076A6F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BDD-01FF-46A5-A966-D1A07BEA558F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4072DD-2C22-45D0-BD88-51F65091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C8ACF5-A304-42A8-882B-C9EC0D35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574A-A25B-418E-AD6C-37CD515FF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56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86331-6D54-4DEB-B666-9A356451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9EBD71-A38C-4EE9-939D-31EC00F43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CC1984-135B-4B28-848C-FEAE90E52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75F33-0D9D-426E-9623-2A95A500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BDD-01FF-46A5-A966-D1A07BEA558F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2920BE-6B8E-455E-BC3B-65A79EE7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9C1CBE-DF36-4F55-8703-EA67376C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574A-A25B-418E-AD6C-37CD515FF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45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76B94F-EA86-4AE8-8E83-63A253F1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AE4BDA-8630-45A7-BE8A-05920AEB8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FBAC2-EC0A-43BF-967E-4A4358C9B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4DBDD-01FF-46A5-A966-D1A07BEA558F}" type="datetimeFigureOut">
              <a:rPr lang="pt-BR" smtClean="0"/>
              <a:t>13/10/2018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CDF716-F786-4E56-8747-A2642687F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3BB93-D05B-4798-9B74-B77EEB6EE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9574A-A25B-418E-AD6C-37CD515FF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40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A27FA-4C42-422E-B8AC-D39013FC2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Use </a:t>
            </a:r>
            <a:r>
              <a:rPr lang="pt-BR" dirty="0" err="1"/>
              <a:t>Pygame</a:t>
            </a:r>
            <a:r>
              <a:rPr lang="pt-BR" dirty="0"/>
              <a:t> para criar seus jogos!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80A49-6ACD-4BDD-9ABA-2EE9B008B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Me. Rafael Leal Martins</a:t>
            </a:r>
          </a:p>
          <a:p>
            <a:r>
              <a:rPr lang="pt-BR" dirty="0"/>
              <a:t>rafaellealmartins@gmail.com</a:t>
            </a:r>
          </a:p>
        </p:txBody>
      </p:sp>
    </p:spTree>
    <p:extLst>
      <p:ext uri="{BB962C8B-B14F-4D97-AF65-F5344CB8AC3E}">
        <p14:creationId xmlns:p14="http://schemas.microsoft.com/office/powerpoint/2010/main" val="171506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86D70D3-F924-461F-8391-C694C20C5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6164" y="643466"/>
            <a:ext cx="5463003" cy="55687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E825ED-E33C-4ADD-BFD9-7FB1D310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Quem joga?</a:t>
            </a:r>
          </a:p>
        </p:txBody>
      </p:sp>
    </p:spTree>
    <p:extLst>
      <p:ext uri="{BB962C8B-B14F-4D97-AF65-F5344CB8AC3E}">
        <p14:creationId xmlns:p14="http://schemas.microsoft.com/office/powerpoint/2010/main" val="105606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44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7FB643-400A-4042-AAAB-DAACCCA5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Onde joga?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6D7B51-5A51-4DEE-8B46-B02565B1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162" y="206979"/>
            <a:ext cx="3547843" cy="644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6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09B8B-7473-4264-AC15-2AB5F71A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criar jogos?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68304-07EE-4816-B382-3CD7E2AD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É divertido!</a:t>
            </a:r>
          </a:p>
          <a:p>
            <a:r>
              <a:rPr lang="pt-BR" sz="4400" dirty="0"/>
              <a:t>É lucrativo!</a:t>
            </a:r>
          </a:p>
          <a:p>
            <a:r>
              <a:rPr lang="pt-BR" sz="4400" dirty="0"/>
              <a:t>É viável!</a:t>
            </a:r>
          </a:p>
        </p:txBody>
      </p:sp>
    </p:spTree>
    <p:extLst>
      <p:ext uri="{BB962C8B-B14F-4D97-AF65-F5344CB8AC3E}">
        <p14:creationId xmlns:p14="http://schemas.microsoft.com/office/powerpoint/2010/main" val="418209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4DB30-0EED-4C33-ACD0-F1F747EE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Você disse LUCRATIVO?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E23688F-1B9E-4692-9A3A-C09A049EF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713" y="1417274"/>
            <a:ext cx="9660835" cy="520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2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C6B-62F7-46B2-8BF0-2CDA2816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Você disse VIÁVEL?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2210D4-C82B-43E9-971B-B8E14517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Ferramentas necessárias para criar um game:</a:t>
            </a:r>
          </a:p>
          <a:p>
            <a:pPr lvl="1"/>
            <a:r>
              <a:rPr lang="pt-BR" dirty="0"/>
              <a:t>“Qualquer” computador (com qualquer Sistema Operacional)</a:t>
            </a:r>
          </a:p>
          <a:p>
            <a:pPr lvl="1"/>
            <a:r>
              <a:rPr lang="pt-BR" dirty="0"/>
              <a:t>Editor de texto (bloco de notas)</a:t>
            </a:r>
          </a:p>
          <a:p>
            <a:pPr lvl="1"/>
            <a:r>
              <a:rPr lang="pt-BR" dirty="0"/>
              <a:t>Python (disponível em: </a:t>
            </a:r>
            <a:r>
              <a:rPr lang="pt-BR" dirty="0">
                <a:hlinkClick r:id="rId2"/>
              </a:rPr>
              <a:t>www.python.org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Módulo </a:t>
            </a:r>
            <a:r>
              <a:rPr lang="pt-BR" dirty="0" err="1"/>
              <a:t>Pygame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Imagens</a:t>
            </a:r>
          </a:p>
          <a:p>
            <a:pPr lvl="1"/>
            <a:r>
              <a:rPr lang="pt-BR" dirty="0"/>
              <a:t>Arquivos de áudio</a:t>
            </a:r>
          </a:p>
          <a:p>
            <a:pPr lvl="1"/>
            <a:endParaRPr lang="pt-BR" dirty="0"/>
          </a:p>
          <a:p>
            <a:r>
              <a:rPr lang="pt-BR" dirty="0"/>
              <a:t>TUDO nessa lista pode ser obtido de forma GRATUITA </a:t>
            </a:r>
          </a:p>
          <a:p>
            <a:pPr lvl="1"/>
            <a:r>
              <a:rPr lang="pt-BR" dirty="0"/>
              <a:t>Exceto o computador :/ 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330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4C6160-29DE-4F4D-8228-2B6376682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8564"/>
            <a:ext cx="10515600" cy="3369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dirty="0"/>
              <a:t>Que tal fazermos um jogo agora?</a:t>
            </a:r>
          </a:p>
        </p:txBody>
      </p:sp>
    </p:spTree>
    <p:extLst>
      <p:ext uri="{BB962C8B-B14F-4D97-AF65-F5344CB8AC3E}">
        <p14:creationId xmlns:p14="http://schemas.microsoft.com/office/powerpoint/2010/main" val="3610051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Use Pygame para criar seus jogos!</vt:lpstr>
      <vt:lpstr>Quem joga?</vt:lpstr>
      <vt:lpstr>Onde joga?</vt:lpstr>
      <vt:lpstr>Por que criar jogos?</vt:lpstr>
      <vt:lpstr>Você disse LUCRATIVO?</vt:lpstr>
      <vt:lpstr>Você disse VIÁVEL?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Você pode criar seus próprios jogos!</dc:title>
  <dc:creator>Rafael Leal Martins</dc:creator>
  <cp:lastModifiedBy>Rafael Leal Martins</cp:lastModifiedBy>
  <cp:revision>1</cp:revision>
  <dcterms:created xsi:type="dcterms:W3CDTF">2018-05-27T17:51:49Z</dcterms:created>
  <dcterms:modified xsi:type="dcterms:W3CDTF">2018-10-13T16:41:41Z</dcterms:modified>
</cp:coreProperties>
</file>