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6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14761-AF80-3FA1-C809-B05462B60E15}" v="406" dt="2022-05-17T13:13:17.802"/>
    <p1510:client id="{8A8758E9-680A-29A7-D255-6E0BDCE7D31A}" v="185" dt="2022-05-17T12:13:50.549"/>
    <p1510:client id="{A92D3B65-92B2-46E1-832F-39AF57C645D8}" v="83" dt="2022-05-17T12:00:40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DB40A-E985-4351-B735-DA4070E6BDA1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410889C1-D5BE-4DF6-89DB-38A6D95BD499}">
      <dgm:prSet phldrT="[Texto]" phldr="0"/>
      <dgm:spPr/>
      <dgm:t>
        <a:bodyPr/>
        <a:lstStyle/>
        <a:p>
          <a:r>
            <a:rPr lang="pt-BR" dirty="0">
              <a:latin typeface="Calibri Light" panose="020F0302020204030204"/>
            </a:rPr>
            <a:t>Login</a:t>
          </a:r>
          <a:endParaRPr lang="pt-BR" dirty="0"/>
        </a:p>
      </dgm:t>
    </dgm:pt>
    <dgm:pt modelId="{3024A664-0B26-437F-9E5A-F57042C0DA6A}" type="parTrans" cxnId="{CB2AE357-227D-4DAA-BDC8-64CCA07658F2}">
      <dgm:prSet/>
      <dgm:spPr/>
    </dgm:pt>
    <dgm:pt modelId="{4462BA88-EFF7-4401-A680-2E6B09F19A69}" type="sibTrans" cxnId="{CB2AE357-227D-4DAA-BDC8-64CCA07658F2}">
      <dgm:prSet/>
      <dgm:spPr/>
    </dgm:pt>
    <dgm:pt modelId="{8EAA23CD-4069-45FF-B1E4-317DE8548B22}">
      <dgm:prSet phldrT="[Texto]" phldr="0"/>
      <dgm:spPr/>
      <dgm:t>
        <a:bodyPr/>
        <a:lstStyle/>
        <a:p>
          <a:r>
            <a:rPr lang="pt-BR" dirty="0">
              <a:latin typeface="Calibri Light" panose="020F0302020204030204"/>
            </a:rPr>
            <a:t>Serviços</a:t>
          </a:r>
          <a:endParaRPr lang="pt-BR" dirty="0"/>
        </a:p>
      </dgm:t>
    </dgm:pt>
    <dgm:pt modelId="{B6C09DBF-972C-41CD-8B1A-02BB1902B4D5}" type="parTrans" cxnId="{5D366F5F-A531-4F11-811A-6821E24A44AD}">
      <dgm:prSet/>
      <dgm:spPr/>
    </dgm:pt>
    <dgm:pt modelId="{D69EB004-61A3-4565-B0A9-A2F091C54289}" type="sibTrans" cxnId="{5D366F5F-A531-4F11-811A-6821E24A44AD}">
      <dgm:prSet/>
      <dgm:spPr/>
    </dgm:pt>
    <dgm:pt modelId="{E4A10C3B-BDDA-4249-BBC2-7E809ABD3717}">
      <dgm:prSet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Website</a:t>
          </a:r>
        </a:p>
      </dgm:t>
    </dgm:pt>
    <dgm:pt modelId="{E589AB06-11A5-457A-9506-853871E807C0}" type="parTrans" cxnId="{8B9B345C-53D5-443B-989D-D7189CB54AD5}">
      <dgm:prSet/>
      <dgm:spPr/>
    </dgm:pt>
    <dgm:pt modelId="{38231B0B-59D9-4E83-BCC7-D02032DF8DE8}" type="sibTrans" cxnId="{8B9B345C-53D5-443B-989D-D7189CB54AD5}">
      <dgm:prSet/>
      <dgm:spPr/>
    </dgm:pt>
    <dgm:pt modelId="{D012AF2B-8F11-4CF1-BD1B-F45EA4626B31}" type="pres">
      <dgm:prSet presAssocID="{A43DB40A-E985-4351-B735-DA4070E6BDA1}" presName="Name0" presStyleCnt="0">
        <dgm:presLayoutVars>
          <dgm:dir/>
          <dgm:resizeHandles val="exact"/>
        </dgm:presLayoutVars>
      </dgm:prSet>
      <dgm:spPr/>
    </dgm:pt>
    <dgm:pt modelId="{AAAAD3E2-2DB6-4A16-B61B-6BA3C455D3AC}" type="pres">
      <dgm:prSet presAssocID="{410889C1-D5BE-4DF6-89DB-38A6D95BD499}" presName="parTxOnly" presStyleLbl="node1" presStyleIdx="0" presStyleCnt="3">
        <dgm:presLayoutVars>
          <dgm:bulletEnabled val="1"/>
        </dgm:presLayoutVars>
      </dgm:prSet>
      <dgm:spPr/>
    </dgm:pt>
    <dgm:pt modelId="{7EE762A1-5A32-4E4E-9B21-27A715E10430}" type="pres">
      <dgm:prSet presAssocID="{4462BA88-EFF7-4401-A680-2E6B09F19A69}" presName="parSpace" presStyleCnt="0"/>
      <dgm:spPr/>
    </dgm:pt>
    <dgm:pt modelId="{D19C3637-5AAB-4654-9799-1897338FE0E8}" type="pres">
      <dgm:prSet presAssocID="{E4A10C3B-BDDA-4249-BBC2-7E809ABD3717}" presName="parTxOnly" presStyleLbl="node1" presStyleIdx="1" presStyleCnt="3">
        <dgm:presLayoutVars>
          <dgm:bulletEnabled val="1"/>
        </dgm:presLayoutVars>
      </dgm:prSet>
      <dgm:spPr/>
    </dgm:pt>
    <dgm:pt modelId="{5D0BD316-5F84-43D6-85B4-F992730C8632}" type="pres">
      <dgm:prSet presAssocID="{38231B0B-59D9-4E83-BCC7-D02032DF8DE8}" presName="parSpace" presStyleCnt="0"/>
      <dgm:spPr/>
    </dgm:pt>
    <dgm:pt modelId="{B9CEEFC7-35E7-4DB7-9257-051577568281}" type="pres">
      <dgm:prSet presAssocID="{8EAA23CD-4069-45FF-B1E4-317DE8548B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8B9B345C-53D5-443B-989D-D7189CB54AD5}" srcId="{A43DB40A-E985-4351-B735-DA4070E6BDA1}" destId="{E4A10C3B-BDDA-4249-BBC2-7E809ABD3717}" srcOrd="1" destOrd="0" parTransId="{E589AB06-11A5-457A-9506-853871E807C0}" sibTransId="{38231B0B-59D9-4E83-BCC7-D02032DF8DE8}"/>
    <dgm:cxn modelId="{5D366F5F-A531-4F11-811A-6821E24A44AD}" srcId="{A43DB40A-E985-4351-B735-DA4070E6BDA1}" destId="{8EAA23CD-4069-45FF-B1E4-317DE8548B22}" srcOrd="2" destOrd="0" parTransId="{B6C09DBF-972C-41CD-8B1A-02BB1902B4D5}" sibTransId="{D69EB004-61A3-4565-B0A9-A2F091C54289}"/>
    <dgm:cxn modelId="{61CD9563-30B4-4129-A5C9-BF541CCAC051}" type="presOf" srcId="{A43DB40A-E985-4351-B735-DA4070E6BDA1}" destId="{D012AF2B-8F11-4CF1-BD1B-F45EA4626B31}" srcOrd="0" destOrd="0" presId="urn:microsoft.com/office/officeart/2005/8/layout/hChevron3"/>
    <dgm:cxn modelId="{5B4DB34C-44F1-4CAE-BC3B-A91AD79A9382}" type="presOf" srcId="{8EAA23CD-4069-45FF-B1E4-317DE8548B22}" destId="{B9CEEFC7-35E7-4DB7-9257-051577568281}" srcOrd="0" destOrd="0" presId="urn:microsoft.com/office/officeart/2005/8/layout/hChevron3"/>
    <dgm:cxn modelId="{CB2AE357-227D-4DAA-BDC8-64CCA07658F2}" srcId="{A43DB40A-E985-4351-B735-DA4070E6BDA1}" destId="{410889C1-D5BE-4DF6-89DB-38A6D95BD499}" srcOrd="0" destOrd="0" parTransId="{3024A664-0B26-437F-9E5A-F57042C0DA6A}" sibTransId="{4462BA88-EFF7-4401-A680-2E6B09F19A69}"/>
    <dgm:cxn modelId="{00502789-EEAC-4612-B8C0-91C091A52FBB}" type="presOf" srcId="{E4A10C3B-BDDA-4249-BBC2-7E809ABD3717}" destId="{D19C3637-5AAB-4654-9799-1897338FE0E8}" srcOrd="0" destOrd="0" presId="urn:microsoft.com/office/officeart/2005/8/layout/hChevron3"/>
    <dgm:cxn modelId="{3E0F96EA-710C-40AB-928B-093C1FBFB56A}" type="presOf" srcId="{410889C1-D5BE-4DF6-89DB-38A6D95BD499}" destId="{AAAAD3E2-2DB6-4A16-B61B-6BA3C455D3AC}" srcOrd="0" destOrd="0" presId="urn:microsoft.com/office/officeart/2005/8/layout/hChevron3"/>
    <dgm:cxn modelId="{70E996DA-C740-4BE2-AF7C-2388EC48A2FB}" type="presParOf" srcId="{D012AF2B-8F11-4CF1-BD1B-F45EA4626B31}" destId="{AAAAD3E2-2DB6-4A16-B61B-6BA3C455D3AC}" srcOrd="0" destOrd="0" presId="urn:microsoft.com/office/officeart/2005/8/layout/hChevron3"/>
    <dgm:cxn modelId="{5904AB5E-BD4E-4F8E-8795-BE2C5878A223}" type="presParOf" srcId="{D012AF2B-8F11-4CF1-BD1B-F45EA4626B31}" destId="{7EE762A1-5A32-4E4E-9B21-27A715E10430}" srcOrd="1" destOrd="0" presId="urn:microsoft.com/office/officeart/2005/8/layout/hChevron3"/>
    <dgm:cxn modelId="{08439C25-D319-4618-B000-7ED26C9F453B}" type="presParOf" srcId="{D012AF2B-8F11-4CF1-BD1B-F45EA4626B31}" destId="{D19C3637-5AAB-4654-9799-1897338FE0E8}" srcOrd="2" destOrd="0" presId="urn:microsoft.com/office/officeart/2005/8/layout/hChevron3"/>
    <dgm:cxn modelId="{2908ED54-F860-46D3-9811-0292C7B2C0EC}" type="presParOf" srcId="{D012AF2B-8F11-4CF1-BD1B-F45EA4626B31}" destId="{5D0BD316-5F84-43D6-85B4-F992730C8632}" srcOrd="3" destOrd="0" presId="urn:microsoft.com/office/officeart/2005/8/layout/hChevron3"/>
    <dgm:cxn modelId="{5BB256A7-7789-4230-A6CA-FDAA3B7DD059}" type="presParOf" srcId="{D012AF2B-8F11-4CF1-BD1B-F45EA4626B31}" destId="{B9CEEFC7-35E7-4DB7-9257-05157756828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ABD93-E136-4AEB-99D3-432CFEEBD2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8F49C2-EDB7-41B6-BFB7-A2E308B60B6F}">
      <dgm:prSet/>
      <dgm:spPr/>
      <dgm:t>
        <a:bodyPr/>
        <a:lstStyle/>
        <a:p>
          <a:r>
            <a:rPr lang="pt-BR" dirty="0">
              <a:latin typeface="Sitka Text"/>
            </a:rPr>
            <a:t>Termos</a:t>
          </a:r>
          <a:endParaRPr lang="en-US" dirty="0">
            <a:latin typeface="Sitka Text"/>
          </a:endParaRPr>
        </a:p>
      </dgm:t>
    </dgm:pt>
    <dgm:pt modelId="{125FD8E4-406D-43C4-BBF2-3900A612E4E1}" type="parTrans" cxnId="{88B8FC95-FB07-45F8-8081-0D8A59C7EB7E}">
      <dgm:prSet/>
      <dgm:spPr/>
      <dgm:t>
        <a:bodyPr/>
        <a:lstStyle/>
        <a:p>
          <a:endParaRPr lang="en-US"/>
        </a:p>
      </dgm:t>
    </dgm:pt>
    <dgm:pt modelId="{9E34394D-C698-4724-8DF5-E2F164464975}" type="sibTrans" cxnId="{88B8FC95-FB07-45F8-8081-0D8A59C7EB7E}">
      <dgm:prSet/>
      <dgm:spPr/>
      <dgm:t>
        <a:bodyPr/>
        <a:lstStyle/>
        <a:p>
          <a:endParaRPr lang="en-US"/>
        </a:p>
      </dgm:t>
    </dgm:pt>
    <dgm:pt modelId="{333CE6F6-C156-47D1-85C4-8D3E08AD3983}">
      <dgm:prSet/>
      <dgm:spPr/>
      <dgm:t>
        <a:bodyPr/>
        <a:lstStyle/>
        <a:p>
          <a:r>
            <a:rPr lang="pt-BR" dirty="0">
              <a:latin typeface="Sitka Text"/>
            </a:rPr>
            <a:t>Privacidade</a:t>
          </a:r>
          <a:endParaRPr lang="en-US" dirty="0">
            <a:latin typeface="Sitka Text"/>
          </a:endParaRPr>
        </a:p>
      </dgm:t>
    </dgm:pt>
    <dgm:pt modelId="{AD2621BF-2C79-43A8-97B3-3AF7F3A631E5}" type="parTrans" cxnId="{7EAB4D0B-AAAB-49BB-AE84-2B637C958D46}">
      <dgm:prSet/>
      <dgm:spPr/>
      <dgm:t>
        <a:bodyPr/>
        <a:lstStyle/>
        <a:p>
          <a:endParaRPr lang="en-US"/>
        </a:p>
      </dgm:t>
    </dgm:pt>
    <dgm:pt modelId="{3F2D7866-AF45-4EDB-992D-AF35101F031B}" type="sibTrans" cxnId="{7EAB4D0B-AAAB-49BB-AE84-2B637C958D46}">
      <dgm:prSet/>
      <dgm:spPr/>
      <dgm:t>
        <a:bodyPr/>
        <a:lstStyle/>
        <a:p>
          <a:endParaRPr lang="en-US"/>
        </a:p>
      </dgm:t>
    </dgm:pt>
    <dgm:pt modelId="{245E3B0D-83BB-4AA0-A1C9-D3236202328D}">
      <dgm:prSet/>
      <dgm:spPr/>
      <dgm:t>
        <a:bodyPr/>
        <a:lstStyle/>
        <a:p>
          <a:r>
            <a:rPr lang="pt-BR" dirty="0">
              <a:latin typeface="Sitka Text"/>
            </a:rPr>
            <a:t>Implementação</a:t>
          </a:r>
          <a:endParaRPr lang="en-US" dirty="0">
            <a:latin typeface="Sitka Text"/>
          </a:endParaRPr>
        </a:p>
      </dgm:t>
    </dgm:pt>
    <dgm:pt modelId="{16A19140-D189-4024-9945-42EE0A6512BA}" type="parTrans" cxnId="{2C6BEC03-5178-4CB2-88CF-9B92BBDC67F1}">
      <dgm:prSet/>
      <dgm:spPr/>
      <dgm:t>
        <a:bodyPr/>
        <a:lstStyle/>
        <a:p>
          <a:endParaRPr lang="en-US"/>
        </a:p>
      </dgm:t>
    </dgm:pt>
    <dgm:pt modelId="{3C01872A-8AEF-41AC-8934-E540EE78BBA3}" type="sibTrans" cxnId="{2C6BEC03-5178-4CB2-88CF-9B92BBDC67F1}">
      <dgm:prSet/>
      <dgm:spPr/>
      <dgm:t>
        <a:bodyPr/>
        <a:lstStyle/>
        <a:p>
          <a:endParaRPr lang="en-US"/>
        </a:p>
      </dgm:t>
    </dgm:pt>
    <dgm:pt modelId="{C3AD1B64-9F23-4C68-AF4D-2A459801443E}" type="pres">
      <dgm:prSet presAssocID="{F15ABD93-E136-4AEB-99D3-432CFEEBD259}" presName="root" presStyleCnt="0">
        <dgm:presLayoutVars>
          <dgm:dir/>
          <dgm:resizeHandles val="exact"/>
        </dgm:presLayoutVars>
      </dgm:prSet>
      <dgm:spPr/>
    </dgm:pt>
    <dgm:pt modelId="{FBA09DBC-C3AF-4681-BD7B-088B7CAB1E02}" type="pres">
      <dgm:prSet presAssocID="{718F49C2-EDB7-41B6-BFB7-A2E308B60B6F}" presName="compNode" presStyleCnt="0"/>
      <dgm:spPr/>
    </dgm:pt>
    <dgm:pt modelId="{E9AE5F2F-1382-472F-9075-3ED996D2B173}" type="pres">
      <dgm:prSet presAssocID="{718F49C2-EDB7-41B6-BFB7-A2E308B60B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9601140-FFF1-40AA-8302-ACBA76369A60}" type="pres">
      <dgm:prSet presAssocID="{718F49C2-EDB7-41B6-BFB7-A2E308B60B6F}" presName="spaceRect" presStyleCnt="0"/>
      <dgm:spPr/>
    </dgm:pt>
    <dgm:pt modelId="{06BD875A-1F72-4269-83BD-88FFE60419D3}" type="pres">
      <dgm:prSet presAssocID="{718F49C2-EDB7-41B6-BFB7-A2E308B60B6F}" presName="textRect" presStyleLbl="revTx" presStyleIdx="0" presStyleCnt="3">
        <dgm:presLayoutVars>
          <dgm:chMax val="1"/>
          <dgm:chPref val="1"/>
        </dgm:presLayoutVars>
      </dgm:prSet>
      <dgm:spPr/>
    </dgm:pt>
    <dgm:pt modelId="{15E1BEEB-2FBE-484F-AF0A-D6E673E4BC84}" type="pres">
      <dgm:prSet presAssocID="{9E34394D-C698-4724-8DF5-E2F164464975}" presName="sibTrans" presStyleCnt="0"/>
      <dgm:spPr/>
    </dgm:pt>
    <dgm:pt modelId="{8ECD8A6F-6D87-4338-8BE4-D9FFF1FF3084}" type="pres">
      <dgm:prSet presAssocID="{333CE6F6-C156-47D1-85C4-8D3E08AD3983}" presName="compNode" presStyleCnt="0"/>
      <dgm:spPr/>
    </dgm:pt>
    <dgm:pt modelId="{769A4230-DA87-4B11-BF47-B85873603BCE}" type="pres">
      <dgm:prSet presAssocID="{333CE6F6-C156-47D1-85C4-8D3E08AD39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05AA1E67-9A9B-4851-B818-6FC31B45A3E4}" type="pres">
      <dgm:prSet presAssocID="{333CE6F6-C156-47D1-85C4-8D3E08AD3983}" presName="spaceRect" presStyleCnt="0"/>
      <dgm:spPr/>
    </dgm:pt>
    <dgm:pt modelId="{E4F9AB91-A651-4BEA-B023-E3F10CC20362}" type="pres">
      <dgm:prSet presAssocID="{333CE6F6-C156-47D1-85C4-8D3E08AD3983}" presName="textRect" presStyleLbl="revTx" presStyleIdx="1" presStyleCnt="3">
        <dgm:presLayoutVars>
          <dgm:chMax val="1"/>
          <dgm:chPref val="1"/>
        </dgm:presLayoutVars>
      </dgm:prSet>
      <dgm:spPr/>
    </dgm:pt>
    <dgm:pt modelId="{0DCF6D33-FAB6-4189-857F-D4477D41BBA9}" type="pres">
      <dgm:prSet presAssocID="{3F2D7866-AF45-4EDB-992D-AF35101F031B}" presName="sibTrans" presStyleCnt="0"/>
      <dgm:spPr/>
    </dgm:pt>
    <dgm:pt modelId="{A0294B4D-AC95-4921-B068-6350E842B95C}" type="pres">
      <dgm:prSet presAssocID="{245E3B0D-83BB-4AA0-A1C9-D3236202328D}" presName="compNode" presStyleCnt="0"/>
      <dgm:spPr/>
    </dgm:pt>
    <dgm:pt modelId="{D11623EE-CEDD-4EC8-AC4C-303E5E745DC9}" type="pres">
      <dgm:prSet presAssocID="{245E3B0D-83BB-4AA0-A1C9-D323620232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9DEDCFC-5056-4C1B-AA24-CBD559FD17FF}" type="pres">
      <dgm:prSet presAssocID="{245E3B0D-83BB-4AA0-A1C9-D3236202328D}" presName="spaceRect" presStyleCnt="0"/>
      <dgm:spPr/>
    </dgm:pt>
    <dgm:pt modelId="{58DEA3CA-4975-4671-A50D-820D5C7A9523}" type="pres">
      <dgm:prSet presAssocID="{245E3B0D-83BB-4AA0-A1C9-D323620232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6BEC03-5178-4CB2-88CF-9B92BBDC67F1}" srcId="{F15ABD93-E136-4AEB-99D3-432CFEEBD259}" destId="{245E3B0D-83BB-4AA0-A1C9-D3236202328D}" srcOrd="2" destOrd="0" parTransId="{16A19140-D189-4024-9945-42EE0A6512BA}" sibTransId="{3C01872A-8AEF-41AC-8934-E540EE78BBA3}"/>
    <dgm:cxn modelId="{7EAB4D0B-AAAB-49BB-AE84-2B637C958D46}" srcId="{F15ABD93-E136-4AEB-99D3-432CFEEBD259}" destId="{333CE6F6-C156-47D1-85C4-8D3E08AD3983}" srcOrd="1" destOrd="0" parTransId="{AD2621BF-2C79-43A8-97B3-3AF7F3A631E5}" sibTransId="{3F2D7866-AF45-4EDB-992D-AF35101F031B}"/>
    <dgm:cxn modelId="{711D730B-2B5A-47D9-AC1A-653AFE76B818}" type="presOf" srcId="{245E3B0D-83BB-4AA0-A1C9-D3236202328D}" destId="{58DEA3CA-4975-4671-A50D-820D5C7A9523}" srcOrd="0" destOrd="0" presId="urn:microsoft.com/office/officeart/2018/2/layout/IconLabelList"/>
    <dgm:cxn modelId="{6A021B2C-6CB8-4638-9938-8285018BC352}" type="presOf" srcId="{F15ABD93-E136-4AEB-99D3-432CFEEBD259}" destId="{C3AD1B64-9F23-4C68-AF4D-2A459801443E}" srcOrd="0" destOrd="0" presId="urn:microsoft.com/office/officeart/2018/2/layout/IconLabelList"/>
    <dgm:cxn modelId="{88B8FC95-FB07-45F8-8081-0D8A59C7EB7E}" srcId="{F15ABD93-E136-4AEB-99D3-432CFEEBD259}" destId="{718F49C2-EDB7-41B6-BFB7-A2E308B60B6F}" srcOrd="0" destOrd="0" parTransId="{125FD8E4-406D-43C4-BBF2-3900A612E4E1}" sibTransId="{9E34394D-C698-4724-8DF5-E2F164464975}"/>
    <dgm:cxn modelId="{FF649DE5-9CD8-430D-9FA5-6CAA623673EA}" type="presOf" srcId="{333CE6F6-C156-47D1-85C4-8D3E08AD3983}" destId="{E4F9AB91-A651-4BEA-B023-E3F10CC20362}" srcOrd="0" destOrd="0" presId="urn:microsoft.com/office/officeart/2018/2/layout/IconLabelList"/>
    <dgm:cxn modelId="{6E2B84FD-B759-41E8-9B5C-6198A984C48F}" type="presOf" srcId="{718F49C2-EDB7-41B6-BFB7-A2E308B60B6F}" destId="{06BD875A-1F72-4269-83BD-88FFE60419D3}" srcOrd="0" destOrd="0" presId="urn:microsoft.com/office/officeart/2018/2/layout/IconLabelList"/>
    <dgm:cxn modelId="{2AE3173F-6420-40F6-9D2A-F41EA60B0B2A}" type="presParOf" srcId="{C3AD1B64-9F23-4C68-AF4D-2A459801443E}" destId="{FBA09DBC-C3AF-4681-BD7B-088B7CAB1E02}" srcOrd="0" destOrd="0" presId="urn:microsoft.com/office/officeart/2018/2/layout/IconLabelList"/>
    <dgm:cxn modelId="{D10894AD-F606-4695-A18E-555394419425}" type="presParOf" srcId="{FBA09DBC-C3AF-4681-BD7B-088B7CAB1E02}" destId="{E9AE5F2F-1382-472F-9075-3ED996D2B173}" srcOrd="0" destOrd="0" presId="urn:microsoft.com/office/officeart/2018/2/layout/IconLabelList"/>
    <dgm:cxn modelId="{043EE892-7366-486C-B905-FF772BF26E6A}" type="presParOf" srcId="{FBA09DBC-C3AF-4681-BD7B-088B7CAB1E02}" destId="{19601140-FFF1-40AA-8302-ACBA76369A60}" srcOrd="1" destOrd="0" presId="urn:microsoft.com/office/officeart/2018/2/layout/IconLabelList"/>
    <dgm:cxn modelId="{5BE5F82E-6ADC-48DB-9374-563ED7A9FE7A}" type="presParOf" srcId="{FBA09DBC-C3AF-4681-BD7B-088B7CAB1E02}" destId="{06BD875A-1F72-4269-83BD-88FFE60419D3}" srcOrd="2" destOrd="0" presId="urn:microsoft.com/office/officeart/2018/2/layout/IconLabelList"/>
    <dgm:cxn modelId="{2679764B-E1B6-47F8-8102-7F2253FCFDA8}" type="presParOf" srcId="{C3AD1B64-9F23-4C68-AF4D-2A459801443E}" destId="{15E1BEEB-2FBE-484F-AF0A-D6E673E4BC84}" srcOrd="1" destOrd="0" presId="urn:microsoft.com/office/officeart/2018/2/layout/IconLabelList"/>
    <dgm:cxn modelId="{A9966BF3-AFCF-4A1C-9318-D8E2C9C44DD4}" type="presParOf" srcId="{C3AD1B64-9F23-4C68-AF4D-2A459801443E}" destId="{8ECD8A6F-6D87-4338-8BE4-D9FFF1FF3084}" srcOrd="2" destOrd="0" presId="urn:microsoft.com/office/officeart/2018/2/layout/IconLabelList"/>
    <dgm:cxn modelId="{79CD4D96-C3DE-4590-8BE6-EC184CA80FA2}" type="presParOf" srcId="{8ECD8A6F-6D87-4338-8BE4-D9FFF1FF3084}" destId="{769A4230-DA87-4B11-BF47-B85873603BCE}" srcOrd="0" destOrd="0" presId="urn:microsoft.com/office/officeart/2018/2/layout/IconLabelList"/>
    <dgm:cxn modelId="{1ECB2E2B-75C1-49EC-A577-0513036328CA}" type="presParOf" srcId="{8ECD8A6F-6D87-4338-8BE4-D9FFF1FF3084}" destId="{05AA1E67-9A9B-4851-B818-6FC31B45A3E4}" srcOrd="1" destOrd="0" presId="urn:microsoft.com/office/officeart/2018/2/layout/IconLabelList"/>
    <dgm:cxn modelId="{21760462-4A9E-4A80-9CB4-D5B4DB7F97B4}" type="presParOf" srcId="{8ECD8A6F-6D87-4338-8BE4-D9FFF1FF3084}" destId="{E4F9AB91-A651-4BEA-B023-E3F10CC20362}" srcOrd="2" destOrd="0" presId="urn:microsoft.com/office/officeart/2018/2/layout/IconLabelList"/>
    <dgm:cxn modelId="{6A38D542-0A63-4D06-AEB9-F4A7E13DBB92}" type="presParOf" srcId="{C3AD1B64-9F23-4C68-AF4D-2A459801443E}" destId="{0DCF6D33-FAB6-4189-857F-D4477D41BBA9}" srcOrd="3" destOrd="0" presId="urn:microsoft.com/office/officeart/2018/2/layout/IconLabelList"/>
    <dgm:cxn modelId="{C06B7901-2F84-4589-AD21-35AB26D578F1}" type="presParOf" srcId="{C3AD1B64-9F23-4C68-AF4D-2A459801443E}" destId="{A0294B4D-AC95-4921-B068-6350E842B95C}" srcOrd="4" destOrd="0" presId="urn:microsoft.com/office/officeart/2018/2/layout/IconLabelList"/>
    <dgm:cxn modelId="{FD1B64EE-285B-4F98-8637-9CC55B6E6D54}" type="presParOf" srcId="{A0294B4D-AC95-4921-B068-6350E842B95C}" destId="{D11623EE-CEDD-4EC8-AC4C-303E5E745DC9}" srcOrd="0" destOrd="0" presId="urn:microsoft.com/office/officeart/2018/2/layout/IconLabelList"/>
    <dgm:cxn modelId="{D65C523C-FAB8-48BD-ACEC-8BD6772ABADF}" type="presParOf" srcId="{A0294B4D-AC95-4921-B068-6350E842B95C}" destId="{D9DEDCFC-5056-4C1B-AA24-CBD559FD17FF}" srcOrd="1" destOrd="0" presId="urn:microsoft.com/office/officeart/2018/2/layout/IconLabelList"/>
    <dgm:cxn modelId="{0F9257E4-221C-413C-B3C5-370715156BE6}" type="presParOf" srcId="{A0294B4D-AC95-4921-B068-6350E842B95C}" destId="{58DEA3CA-4975-4671-A50D-820D5C7A95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AD3E2-2DB6-4A16-B61B-6BA3C455D3AC}">
      <dsp:nvSpPr>
        <dsp:cNvPr id="0" name=""/>
        <dsp:cNvSpPr/>
      </dsp:nvSpPr>
      <dsp:spPr>
        <a:xfrm>
          <a:off x="4422" y="986028"/>
          <a:ext cx="3867496" cy="154699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366" tIns="130683" rIns="65342" bIns="13068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>
              <a:latin typeface="Calibri Light" panose="020F0302020204030204"/>
            </a:rPr>
            <a:t>Login</a:t>
          </a:r>
          <a:endParaRPr lang="pt-BR" sz="4900" kern="1200" dirty="0"/>
        </a:p>
      </dsp:txBody>
      <dsp:txXfrm>
        <a:off x="4422" y="986028"/>
        <a:ext cx="3480747" cy="1546998"/>
      </dsp:txXfrm>
    </dsp:sp>
    <dsp:sp modelId="{D19C3637-5AAB-4654-9799-1897338FE0E8}">
      <dsp:nvSpPr>
        <dsp:cNvPr id="0" name=""/>
        <dsp:cNvSpPr/>
      </dsp:nvSpPr>
      <dsp:spPr>
        <a:xfrm>
          <a:off x="3098420" y="986028"/>
          <a:ext cx="3867496" cy="1546998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130683" rIns="65342" bIns="130683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>
              <a:latin typeface="Calibri Light" panose="020F0302020204030204"/>
            </a:rPr>
            <a:t>Website</a:t>
          </a:r>
        </a:p>
      </dsp:txBody>
      <dsp:txXfrm>
        <a:off x="3871919" y="986028"/>
        <a:ext cx="2320498" cy="1546998"/>
      </dsp:txXfrm>
    </dsp:sp>
    <dsp:sp modelId="{B9CEEFC7-35E7-4DB7-9257-051577568281}">
      <dsp:nvSpPr>
        <dsp:cNvPr id="0" name=""/>
        <dsp:cNvSpPr/>
      </dsp:nvSpPr>
      <dsp:spPr>
        <a:xfrm>
          <a:off x="6192417" y="986028"/>
          <a:ext cx="3867496" cy="154699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025" tIns="130683" rIns="65342" bIns="13068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 dirty="0">
              <a:latin typeface="Calibri Light" panose="020F0302020204030204"/>
            </a:rPr>
            <a:t>Serviços</a:t>
          </a:r>
          <a:endParaRPr lang="pt-BR" sz="4900" kern="1200" dirty="0"/>
        </a:p>
      </dsp:txBody>
      <dsp:txXfrm>
        <a:off x="6965916" y="986028"/>
        <a:ext cx="2320498" cy="1546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E5F2F-1382-472F-9075-3ED996D2B173}">
      <dsp:nvSpPr>
        <dsp:cNvPr id="0" name=""/>
        <dsp:cNvSpPr/>
      </dsp:nvSpPr>
      <dsp:spPr>
        <a:xfrm>
          <a:off x="1272845" y="770925"/>
          <a:ext cx="1533211" cy="15332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D875A-1F72-4269-83BD-88FFE60419D3}">
      <dsp:nvSpPr>
        <dsp:cNvPr id="0" name=""/>
        <dsp:cNvSpPr/>
      </dsp:nvSpPr>
      <dsp:spPr>
        <a:xfrm>
          <a:off x="335882" y="2701879"/>
          <a:ext cx="3407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Sitka Text"/>
            </a:rPr>
            <a:t>Termos</a:t>
          </a:r>
          <a:endParaRPr lang="en-US" sz="3600" kern="1200" dirty="0">
            <a:latin typeface="Sitka Text"/>
          </a:endParaRPr>
        </a:p>
      </dsp:txBody>
      <dsp:txXfrm>
        <a:off x="335882" y="2701879"/>
        <a:ext cx="3407136" cy="720000"/>
      </dsp:txXfrm>
    </dsp:sp>
    <dsp:sp modelId="{769A4230-DA87-4B11-BF47-B85873603BCE}">
      <dsp:nvSpPr>
        <dsp:cNvPr id="0" name=""/>
        <dsp:cNvSpPr/>
      </dsp:nvSpPr>
      <dsp:spPr>
        <a:xfrm>
          <a:off x="5276230" y="770925"/>
          <a:ext cx="1533211" cy="15332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9AB91-A651-4BEA-B023-E3F10CC20362}">
      <dsp:nvSpPr>
        <dsp:cNvPr id="0" name=""/>
        <dsp:cNvSpPr/>
      </dsp:nvSpPr>
      <dsp:spPr>
        <a:xfrm>
          <a:off x="4339267" y="2701879"/>
          <a:ext cx="3407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Sitka Text"/>
            </a:rPr>
            <a:t>Privacidade</a:t>
          </a:r>
          <a:endParaRPr lang="en-US" sz="3600" kern="1200" dirty="0">
            <a:latin typeface="Sitka Text"/>
          </a:endParaRPr>
        </a:p>
      </dsp:txBody>
      <dsp:txXfrm>
        <a:off x="4339267" y="2701879"/>
        <a:ext cx="3407136" cy="720000"/>
      </dsp:txXfrm>
    </dsp:sp>
    <dsp:sp modelId="{D11623EE-CEDD-4EC8-AC4C-303E5E745DC9}">
      <dsp:nvSpPr>
        <dsp:cNvPr id="0" name=""/>
        <dsp:cNvSpPr/>
      </dsp:nvSpPr>
      <dsp:spPr>
        <a:xfrm>
          <a:off x="9279615" y="770925"/>
          <a:ext cx="1533211" cy="15332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EA3CA-4975-4671-A50D-820D5C7A9523}">
      <dsp:nvSpPr>
        <dsp:cNvPr id="0" name=""/>
        <dsp:cNvSpPr/>
      </dsp:nvSpPr>
      <dsp:spPr>
        <a:xfrm>
          <a:off x="8342652" y="2701879"/>
          <a:ext cx="34071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>
              <a:latin typeface="Sitka Text"/>
            </a:rPr>
            <a:t>Implementação</a:t>
          </a:r>
          <a:endParaRPr lang="en-US" sz="3600" kern="1200" dirty="0">
            <a:latin typeface="Sitka Text"/>
          </a:endParaRPr>
        </a:p>
      </dsp:txBody>
      <dsp:txXfrm>
        <a:off x="8342652" y="2701879"/>
        <a:ext cx="34071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4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4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4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752602" cy="3114698"/>
          </a:xfrm>
        </p:spPr>
        <p:txBody>
          <a:bodyPr>
            <a:normAutofit/>
          </a:bodyPr>
          <a:lstStyle/>
          <a:p>
            <a:r>
              <a:rPr lang="de-DE" sz="5200">
                <a:solidFill>
                  <a:schemeClr val="bg1"/>
                </a:solidFill>
                <a:latin typeface="Sitka Text"/>
                <a:cs typeface="Calibri Light"/>
              </a:rPr>
              <a:t>Secretaria</a:t>
            </a:r>
          </a:p>
        </p:txBody>
      </p:sp>
      <p:grpSp>
        <p:nvGrpSpPr>
          <p:cNvPr id="62" name="Group 46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" name="Imagem 8">
            <a:extLst>
              <a:ext uri="{FF2B5EF4-FFF2-40B4-BE49-F238E27FC236}">
                <a16:creationId xmlns:a16="http://schemas.microsoft.com/office/drawing/2014/main" id="{81098FF0-2B1E-527D-ADA9-1BD680374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2129632"/>
            <a:ext cx="2598738" cy="259873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Imagem 10">
            <a:extLst>
              <a:ext uri="{FF2B5EF4-FFF2-40B4-BE49-F238E27FC236}">
                <a16:creationId xmlns:a16="http://schemas.microsoft.com/office/drawing/2014/main" id="{25A3D341-E3D4-EC69-24B2-A686545DF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217" y="6224773"/>
            <a:ext cx="1694709" cy="454974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0149" y="2506293"/>
            <a:ext cx="4020861" cy="27206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Matheus André</a:t>
            </a: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Sara Sousa</a:t>
            </a:r>
            <a:endParaRPr lang="de-DE" sz="2800">
              <a:solidFill>
                <a:schemeClr val="bg1"/>
              </a:solidFill>
              <a:latin typeface="Sitka Text"/>
              <a:cs typeface="Calibri"/>
            </a:endParaRP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Rafael Leite</a:t>
            </a: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Marcos Pastor</a:t>
            </a:r>
          </a:p>
          <a:p>
            <a:r>
              <a:rPr lang="de-DE" sz="2800" dirty="0">
                <a:solidFill>
                  <a:schemeClr val="bg1"/>
                </a:solidFill>
                <a:latin typeface="Sitka Text"/>
                <a:cs typeface="Calibri"/>
              </a:rPr>
              <a:t>Maria </a:t>
            </a:r>
            <a:r>
              <a:rPr lang="de-DE" sz="2800" dirty="0" err="1">
                <a:solidFill>
                  <a:schemeClr val="bg1"/>
                </a:solidFill>
                <a:latin typeface="Sitka Text"/>
                <a:cs typeface="Calibri"/>
              </a:rPr>
              <a:t>Cecília</a:t>
            </a:r>
            <a:endParaRPr lang="de-DE" sz="2800" dirty="0">
              <a:solidFill>
                <a:schemeClr val="bg1"/>
              </a:solidFill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465CE6-FE78-655B-EFD3-E1F8D9B6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err="1">
                <a:latin typeface="Sitka Text"/>
              </a:rPr>
              <a:t>Cadastro</a:t>
            </a:r>
            <a:r>
              <a:rPr lang="en-US" sz="4800" kern="1200" dirty="0">
                <a:latin typeface="Sitka Text"/>
              </a:rPr>
              <a:t> de </a:t>
            </a:r>
            <a:r>
              <a:rPr lang="en-US" sz="4800" kern="1200" err="1">
                <a:latin typeface="Sitka Text"/>
              </a:rPr>
              <a:t>Curso</a:t>
            </a:r>
            <a:endParaRPr lang="en-US" sz="4800" kern="1200">
              <a:latin typeface="Sitka Text"/>
            </a:endParaRPr>
          </a:p>
        </p:txBody>
      </p:sp>
      <p:pic>
        <p:nvPicPr>
          <p:cNvPr id="4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2E06F74-A696-AD2F-37FD-A2FE9C525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02139"/>
            <a:ext cx="10744200" cy="31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1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6EDD3A-A2AE-AA42-8DA0-3DC8E39E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861221" cy="84709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 dirty="0" err="1">
                <a:latin typeface="Sitka Text"/>
              </a:rPr>
              <a:t>Cadastro</a:t>
            </a:r>
            <a:r>
              <a:rPr lang="en-US" sz="5400" kern="1200" dirty="0">
                <a:latin typeface="Sitka Text"/>
              </a:rPr>
              <a:t> de </a:t>
            </a:r>
            <a:r>
              <a:rPr lang="en-US" sz="5400" kern="1200" dirty="0" err="1">
                <a:latin typeface="Sitka Text"/>
              </a:rPr>
              <a:t>Aluno</a:t>
            </a:r>
            <a:endParaRPr lang="en-US" sz="5400" kern="1200" dirty="0" err="1">
              <a:latin typeface="Sitka Text"/>
              <a:cs typeface="Calibri Ligh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9778D5DC-CAA4-72C6-02D3-D8F06BC0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76360"/>
            <a:ext cx="10744200" cy="33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0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9EAC2-5E3F-0805-EAAB-C2A620F6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t-BR">
                <a:latin typeface="Sitka Text"/>
                <a:cs typeface="Calibri Light"/>
              </a:rPr>
              <a:t>Tópicos</a:t>
            </a:r>
            <a:endParaRPr lang="pt-BR">
              <a:latin typeface="Sitka Text"/>
            </a:endParaRP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242E969C-B2A2-24A2-A79A-CFC8D2958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2" r="4046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B0753-835D-A698-5F29-5C3C5FB7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5067620" cy="36061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Estrutura do Site</a:t>
            </a:r>
          </a:p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Público Alvo do Site</a:t>
            </a:r>
          </a:p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Briefing</a:t>
            </a:r>
            <a:endParaRPr lang="en-US" sz="2800" dirty="0">
              <a:latin typeface="Calibri" panose="020F0502020204030204"/>
              <a:cs typeface="Calibri" panose="020F0502020204030204"/>
            </a:endParaRPr>
          </a:p>
          <a:p>
            <a:pPr marL="1428750" lvl="2" indent="-514350"/>
            <a:r>
              <a:rPr lang="pt-BR" sz="2800" dirty="0">
                <a:latin typeface="Sitka Text"/>
                <a:cs typeface="Calibri" panose="020F0502020204030204"/>
              </a:rPr>
              <a:t>Documentação</a:t>
            </a:r>
            <a:r>
              <a:rPr lang="en-US" sz="2800" dirty="0">
                <a:latin typeface="Sitka Text"/>
                <a:cs typeface="Calibri" panose="020F0502020204030204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Orçamento</a:t>
            </a:r>
            <a:endParaRPr lang="en-US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 err="1">
                <a:latin typeface="Sitka Text"/>
                <a:cs typeface="Calibri" panose="020F0502020204030204"/>
              </a:rPr>
              <a:t>Wireframe</a:t>
            </a:r>
            <a:r>
              <a:rPr lang="pt-BR" sz="2800" dirty="0">
                <a:latin typeface="Sitka Text"/>
                <a:cs typeface="Calibri" panose="020F0502020204030204"/>
              </a:rPr>
              <a:t> e GitHub</a:t>
            </a:r>
            <a:endParaRPr lang="pt-BR" dirty="0" err="1">
              <a:latin typeface="Calibri" panose="020F0502020204030204"/>
              <a:cs typeface="Calibri" panose="020F0502020204030204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Cadastro de Curso</a:t>
            </a: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</a:pPr>
            <a:r>
              <a:rPr lang="pt-BR" sz="2800" dirty="0">
                <a:latin typeface="Sitka Text"/>
                <a:cs typeface="Calibri" panose="020F0502020204030204"/>
              </a:rPr>
              <a:t>Cadastro de Turma</a:t>
            </a: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pt-BR" sz="2800" dirty="0">
                <a:latin typeface="Sitka Text"/>
                <a:cs typeface="Calibri" panose="020F0502020204030204"/>
              </a:rPr>
              <a:t>Conteúdo Formativo</a:t>
            </a:r>
            <a:r>
              <a:rPr lang="en-US" sz="2800" dirty="0">
                <a:latin typeface="Sitka Text"/>
                <a:cs typeface="Calibri"/>
              </a:rPr>
              <a:t> </a:t>
            </a:r>
            <a:endParaRPr lang="pt-BR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pt-BR" sz="2800" dirty="0">
                <a:latin typeface="Sitka Text"/>
                <a:cs typeface="Calibri"/>
              </a:rPr>
              <a:t>Cadastro de Aluno</a:t>
            </a:r>
            <a:r>
              <a:rPr lang="en-US" sz="2800" dirty="0">
                <a:latin typeface="Sitka Text"/>
                <a:cs typeface="Calibri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 marL="1371600" lvl="2" indent="-457200">
              <a:spcBef>
                <a:spcPts val="0"/>
              </a:spcBef>
              <a:buFont typeface="Arial,Sans-Serif" panose="020B0604020202020204" pitchFamily="34" charset="0"/>
              <a:buChar char="•"/>
            </a:pPr>
            <a:endParaRPr lang="en-US" sz="2800" dirty="0">
              <a:latin typeface="Sitka Text"/>
              <a:cs typeface="Calibri"/>
            </a:endParaRPr>
          </a:p>
          <a:p>
            <a:pPr marL="914400" lvl="2" indent="0">
              <a:buNone/>
            </a:pPr>
            <a:endParaRPr lang="pt-BR" sz="2800">
              <a:latin typeface="Sitka Text"/>
              <a:cs typeface="Calibri"/>
            </a:endParaRPr>
          </a:p>
          <a:p>
            <a:pPr marL="1428750" lvl="2" indent="-514350">
              <a:buAutoNum type="arabicPeriod"/>
            </a:pPr>
            <a:endParaRPr lang="pt-BR" sz="2800"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8458D-727D-FCC2-EFD4-F506819C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latin typeface="Sitka Text"/>
                <a:cs typeface="Calibri Light"/>
              </a:rPr>
              <a:t>Estrutura do Site</a:t>
            </a:r>
            <a:endParaRPr lang="pt-BR" sz="5400">
              <a:latin typeface="Sitka Text"/>
            </a:endParaRPr>
          </a:p>
        </p:txBody>
      </p:sp>
      <p:graphicFrame>
        <p:nvGraphicFramePr>
          <p:cNvPr id="4" name="Diagrama 4">
            <a:extLst>
              <a:ext uri="{FF2B5EF4-FFF2-40B4-BE49-F238E27FC236}">
                <a16:creationId xmlns:a16="http://schemas.microsoft.com/office/drawing/2014/main" id="{4B3D3AFC-25AE-C9F4-6A5F-82221A9AE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92970"/>
              </p:ext>
            </p:extLst>
          </p:nvPr>
        </p:nvGraphicFramePr>
        <p:xfrm>
          <a:off x="910442" y="600693"/>
          <a:ext cx="10064337" cy="351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5" name="Imagem 95" descr="Logotipo&#10;&#10;Descrição gerada automaticamente">
            <a:extLst>
              <a:ext uri="{FF2B5EF4-FFF2-40B4-BE49-F238E27FC236}">
                <a16:creationId xmlns:a16="http://schemas.microsoft.com/office/drawing/2014/main" id="{BEA6E21F-42BF-0690-B1C8-977E3617E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513" y="3910192"/>
            <a:ext cx="2143125" cy="2143125"/>
          </a:xfrm>
          <a:prstGeom prst="rect">
            <a:avLst/>
          </a:prstGeom>
        </p:spPr>
      </p:pic>
      <p:pic>
        <p:nvPicPr>
          <p:cNvPr id="96" name="Imagem 96" descr="Logotipo, Ícone&#10;&#10;Descrição gerada automaticamente">
            <a:extLst>
              <a:ext uri="{FF2B5EF4-FFF2-40B4-BE49-F238E27FC236}">
                <a16:creationId xmlns:a16="http://schemas.microsoft.com/office/drawing/2014/main" id="{9B06B8E4-592C-A27F-A0FB-C98561B479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0626" y="3423249"/>
            <a:ext cx="2743200" cy="2743200"/>
          </a:xfrm>
          <a:prstGeom prst="rect">
            <a:avLst/>
          </a:prstGeom>
        </p:spPr>
      </p:pic>
      <p:pic>
        <p:nvPicPr>
          <p:cNvPr id="97" name="Imagem 97" descr="Ícone&#10;&#10;Descrição gerada automaticamente">
            <a:extLst>
              <a:ext uri="{FF2B5EF4-FFF2-40B4-BE49-F238E27FC236}">
                <a16:creationId xmlns:a16="http://schemas.microsoft.com/office/drawing/2014/main" id="{52408F3E-7E51-6DBF-44C9-638E66C839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6928" y="3434843"/>
            <a:ext cx="1909315" cy="27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6B6526BD-0A45-2D48-B3DE-61800064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r="10" b="862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F39F49-2174-4AA5-E649-B353E5A9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6600" dirty="0">
                <a:latin typeface="Sitka Text"/>
                <a:cs typeface="Calibri Light"/>
              </a:rPr>
              <a:t>Briefing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767F8-AFB7-2594-5DDA-66B4077C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latin typeface="Sitka Text"/>
                <a:cs typeface="Calibri"/>
              </a:rPr>
              <a:t>Perguntas</a:t>
            </a:r>
          </a:p>
          <a:p>
            <a:r>
              <a:rPr lang="pt-BR" sz="4000" dirty="0">
                <a:latin typeface="Sitka Text"/>
                <a:cs typeface="Calibri"/>
              </a:rPr>
              <a:t>Objetivos</a:t>
            </a:r>
          </a:p>
          <a:p>
            <a:r>
              <a:rPr lang="pt-BR" sz="4000" dirty="0">
                <a:latin typeface="Sitka Text"/>
                <a:cs typeface="Calibri"/>
              </a:rPr>
              <a:t>Design</a:t>
            </a:r>
          </a:p>
          <a:p>
            <a:r>
              <a:rPr lang="pt-BR" sz="4000" dirty="0">
                <a:latin typeface="Sitka Text"/>
                <a:cs typeface="Calibri"/>
              </a:rPr>
              <a:t>Preferências</a:t>
            </a:r>
          </a:p>
          <a:p>
            <a:r>
              <a:rPr lang="pt-BR" sz="4000" dirty="0">
                <a:latin typeface="Sitka Text"/>
                <a:cs typeface="Calibri"/>
              </a:rPr>
              <a:t>Pesquisa</a:t>
            </a:r>
          </a:p>
          <a:p>
            <a:endParaRPr lang="pt-BR" sz="4000" dirty="0">
              <a:latin typeface="Sitka Tex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538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9CC7B-1136-DFDA-C0BE-A294F347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  <a:latin typeface="Sitka Text"/>
                <a:cs typeface="Calibri Light"/>
              </a:rPr>
              <a:t>Documentação</a:t>
            </a:r>
            <a:endParaRPr lang="pt-BR" sz="4000" dirty="0">
              <a:solidFill>
                <a:srgbClr val="FFFFFF"/>
              </a:solidFill>
              <a:latin typeface="Sitka Text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844591A-2249-67CA-3FF4-BBF318993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99724"/>
              </p:ext>
            </p:extLst>
          </p:nvPr>
        </p:nvGraphicFramePr>
        <p:xfrm>
          <a:off x="109666" y="1924553"/>
          <a:ext cx="12085672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1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B1DD-0492-7E6B-6F0E-EC52B4D2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itka Text"/>
                <a:cs typeface="Calibri Light"/>
              </a:rPr>
              <a:t>Orçamento</a:t>
            </a:r>
            <a:endParaRPr lang="pt-BR">
              <a:latin typeface="Sitka Text"/>
            </a:endParaRP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1361627-96AD-4A82-B35F-5B284C74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534"/>
            <a:ext cx="10515600" cy="3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9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E03DD-CD4A-779C-0236-5DA7657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lang="pt-BR" err="1">
                <a:latin typeface="Sitka Text"/>
                <a:cs typeface="Calibri Light"/>
              </a:rPr>
              <a:t>Wireframe</a:t>
            </a:r>
            <a:r>
              <a:rPr lang="pt-BR">
                <a:latin typeface="Sitka Text"/>
                <a:cs typeface="Calibri Light"/>
              </a:rPr>
              <a:t> e GitHub</a:t>
            </a:r>
            <a:endParaRPr lang="pt-BR" err="1">
              <a:latin typeface="Sitka Tex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8FC6AA-86F2-E0C9-C0A5-CC87C37F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itka Text"/>
                <a:cs typeface="Calibri"/>
              </a:rPr>
              <a:t>Canva</a:t>
            </a:r>
          </a:p>
          <a:p>
            <a:r>
              <a:rPr lang="en-US" sz="2000" dirty="0" err="1">
                <a:latin typeface="Sitka Text"/>
                <a:cs typeface="Calibri"/>
              </a:rPr>
              <a:t>Produção</a:t>
            </a:r>
          </a:p>
          <a:p>
            <a:r>
              <a:rPr lang="en-US" sz="2000" dirty="0">
                <a:latin typeface="Sitka Text"/>
                <a:cs typeface="Calibri"/>
              </a:rPr>
              <a:t>Imagens</a:t>
            </a:r>
          </a:p>
          <a:p>
            <a:r>
              <a:rPr lang="en-US" sz="2000" dirty="0" err="1">
                <a:latin typeface="Sitka Text"/>
                <a:cs typeface="Calibri"/>
              </a:rPr>
              <a:t>Virtualização</a:t>
            </a:r>
            <a:endParaRPr lang="en-US" dirty="0" err="1"/>
          </a:p>
          <a:p>
            <a:r>
              <a:rPr lang="en-US" sz="2000" dirty="0">
                <a:latin typeface="Sitka Text"/>
                <a:cs typeface="Calibri"/>
              </a:rPr>
              <a:t>GitHub Pages</a:t>
            </a: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1B84E0A-B39B-D8EB-65AB-220684B7C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777309" y="815487"/>
            <a:ext cx="4797354" cy="2698511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189D572E-7EFA-2638-AF73-10254F017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62" b="-844"/>
          <a:stretch/>
        </p:blipFill>
        <p:spPr>
          <a:xfrm>
            <a:off x="6366707" y="4426495"/>
            <a:ext cx="2663554" cy="2347902"/>
          </a:xfrm>
          <a:prstGeom prst="rect">
            <a:avLst/>
          </a:prstGeom>
        </p:spPr>
      </p:pic>
      <p:pic>
        <p:nvPicPr>
          <p:cNvPr id="7" name="Imagem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54D7716A-12FF-62C3-3823-313A690F7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7" r="2749"/>
          <a:stretch/>
        </p:blipFill>
        <p:spPr>
          <a:xfrm>
            <a:off x="9326190" y="4642645"/>
            <a:ext cx="2800393" cy="203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3E2F5A-3129-E05D-016B-E7E13690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>
                <a:latin typeface="Sitka Text"/>
                <a:cs typeface="Calibri Light"/>
              </a:rPr>
              <a:t>Público Alvo</a:t>
            </a:r>
            <a:endParaRPr lang="pt-BR" sz="5400">
              <a:latin typeface="Sitka Tex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1577F-F501-9F65-6610-B8956E89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4000" dirty="0">
                <a:latin typeface="Georgia Pro"/>
                <a:cs typeface="Calibri"/>
              </a:rPr>
              <a:t>Funcionárias que trabalham com a administração e secretaria. </a:t>
            </a:r>
          </a:p>
        </p:txBody>
      </p:sp>
      <p:pic>
        <p:nvPicPr>
          <p:cNvPr id="4" name="Imagem 4" descr="Sala com mesa e cadeiras&#10;&#10;Descrição gerada automaticamente">
            <a:extLst>
              <a:ext uri="{FF2B5EF4-FFF2-40B4-BE49-F238E27FC236}">
                <a16:creationId xmlns:a16="http://schemas.microsoft.com/office/drawing/2014/main" id="{25D447EE-BF09-E5A2-7718-0C19B585A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7" r="965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91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552A9-9A70-0F73-2B52-4D620BD4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 dirty="0" err="1">
                <a:latin typeface="Sitka Text"/>
              </a:rPr>
              <a:t>Cadastro</a:t>
            </a:r>
            <a:r>
              <a:rPr lang="en-US" sz="5400" kern="1200" dirty="0">
                <a:latin typeface="Sitka Text"/>
              </a:rPr>
              <a:t> de </a:t>
            </a:r>
            <a:r>
              <a:rPr lang="en-US" sz="5400" kern="1200" dirty="0" err="1">
                <a:latin typeface="Sitka Text"/>
              </a:rPr>
              <a:t>Turma</a:t>
            </a:r>
            <a:endParaRPr lang="en-US" sz="5400" kern="1200" dirty="0" err="1">
              <a:latin typeface="Sitka Text"/>
              <a:cs typeface="Calibri Light"/>
            </a:endParaRP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27E63517-299F-ED6E-9A2E-38CA2D149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894" y="2354239"/>
            <a:ext cx="987021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4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Georgia Pro</vt:lpstr>
      <vt:lpstr>Sitka Text</vt:lpstr>
      <vt:lpstr>Office Theme</vt:lpstr>
      <vt:lpstr>Secretaria</vt:lpstr>
      <vt:lpstr>Tópicos</vt:lpstr>
      <vt:lpstr>Estrutura do Site</vt:lpstr>
      <vt:lpstr>Briefing</vt:lpstr>
      <vt:lpstr>Documentação</vt:lpstr>
      <vt:lpstr>Orçamento</vt:lpstr>
      <vt:lpstr>Wireframe e GitHub</vt:lpstr>
      <vt:lpstr>Público Alvo</vt:lpstr>
      <vt:lpstr>Cadastro de Turma</vt:lpstr>
      <vt:lpstr>Cadastro de Curso</vt:lpstr>
      <vt:lpstr>Cadastro de Aluno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>Aluno</dc:creator>
  <cp:lastModifiedBy>aluno</cp:lastModifiedBy>
  <cp:revision>165</cp:revision>
  <dcterms:created xsi:type="dcterms:W3CDTF">2022-05-17T11:55:00Z</dcterms:created>
  <dcterms:modified xsi:type="dcterms:W3CDTF">2022-05-24T13:15:03Z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f74e0-4267-45f6-bc92-6adbdf011fcc_Enabled">
    <vt:lpwstr>true</vt:lpwstr>
  </property>
  <property fmtid="{D5CDD505-2E9C-101B-9397-08002B2CF9AE}" pid="3" name="MSIP_Label_2c5f74e0-4267-45f6-bc92-6adbdf011fcc_SetDate">
    <vt:lpwstr>2022-05-17T11:55:11Z</vt:lpwstr>
  </property>
  <property fmtid="{D5CDD505-2E9C-101B-9397-08002B2CF9AE}" pid="4" name="MSIP_Label_2c5f74e0-4267-45f6-bc92-6adbdf011fcc_Method">
    <vt:lpwstr>Standard</vt:lpwstr>
  </property>
  <property fmtid="{D5CDD505-2E9C-101B-9397-08002B2CF9AE}" pid="5" name="MSIP_Label_2c5f74e0-4267-45f6-bc92-6adbdf011fcc_Name">
    <vt:lpwstr>Proteção</vt:lpwstr>
  </property>
  <property fmtid="{D5CDD505-2E9C-101B-9397-08002B2CF9AE}" pid="6" name="MSIP_Label_2c5f74e0-4267-45f6-bc92-6adbdf011fcc_SiteId">
    <vt:lpwstr>acb39e2b-79fa-4e80-8302-3011ca0d98cb</vt:lpwstr>
  </property>
  <property fmtid="{D5CDD505-2E9C-101B-9397-08002B2CF9AE}" pid="7" name="MSIP_Label_2c5f74e0-4267-45f6-bc92-6adbdf011fcc_ActionId">
    <vt:lpwstr>bff593f0-042e-4d3f-875b-7e61c968043d</vt:lpwstr>
  </property>
  <property fmtid="{D5CDD505-2E9C-101B-9397-08002B2CF9AE}" pid="8" name="MSIP_Label_2c5f74e0-4267-45f6-bc92-6adbdf011fcc_ContentBits">
    <vt:lpwstr>6</vt:lpwstr>
  </property>
  <property fmtid="{D5CDD505-2E9C-101B-9397-08002B2CF9AE}" pid="9" name="ClassificationContentMarkingFooterLocations">
    <vt:lpwstr>Tema do Office:9</vt:lpwstr>
  </property>
  <property fmtid="{D5CDD505-2E9C-101B-9397-08002B2CF9AE}" pid="10" name="ClassificationContentMarkingFooterText">
    <vt:lpwstr>Este documento pertence à Alumbra Produtos Elétricos e Eletrônicos Ltda.</vt:lpwstr>
  </property>
  <property fmtid="{D5CDD505-2E9C-101B-9397-08002B2CF9AE}" pid="11" name="ClassificationWatermarkLocations">
    <vt:lpwstr>Tema do Office:10</vt:lpwstr>
  </property>
  <property fmtid="{D5CDD505-2E9C-101B-9397-08002B2CF9AE}" pid="12" name="ClassificationWatermarkText">
    <vt:lpwstr>Documento Confidencial</vt:lpwstr>
  </property>
</Properties>
</file>