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Ubuntu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regular.fntdata"/><Relationship Id="rId21" Type="http://schemas.openxmlformats.org/officeDocument/2006/relationships/slide" Target="slides/slide16.xml"/><Relationship Id="rId24" Type="http://schemas.openxmlformats.org/officeDocument/2006/relationships/font" Target="fonts/Ubuntu-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Ubuntu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0326fa0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0326fa0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049d360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049d360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049d3608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049d360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0326fa0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0326fa0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02d952f8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02d952f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b4132b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3b4132b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d66b9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d66b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15689e8a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15689e8a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02d952f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02d952f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02d952f8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02d952f8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049d360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049d360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049d360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049d360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02d952f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02d952f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02d952f8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02d952f8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s://forms.gle/HVETc26n5cZSAzhy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Funções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Crie uma função que receba um cep como parâmetro e retorne um objeto contendo as informações do cep; Em caso do cep não encontrado, retorne um valor nulo.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2 - Parte 2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Agora, declare um array de string, onde cada posição representa um cep e chama a função criada para cada cep do array. Use um forEach para percorrer o array.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3 - Desafio 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Neste exercício, você deverá criar uma função em JavaScript (Node.js) para calcular o custo do frete de um produto com base na distância percorrida (em quilômetros) e no peso do produto (em quilogramas). A função deverá levar em consideração os custos variáveis associados à quilometragem e ao peso do produto.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Especificações da Função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-"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Nome da Função: calcularFrete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-"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Parâmetros de Entrada: kilometros (número): A quantidade de quilômetros que o produto percorrerá. peso (número): O peso do produto em quilogramas.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-"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Valor de Retorno: Um valor numérico (número) representando o custo total do frete.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Fórmula: custoTotal=(kilometros×custoPorKm)+(peso×custoPorKg)+taxaBase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3 - </a:t>
            </a:r>
            <a:r>
              <a:rPr lang="pt-BR">
                <a:solidFill>
                  <a:schemeClr val="lt1"/>
                </a:solidFill>
              </a:rPr>
              <a:t>Desafio  - </a:t>
            </a:r>
            <a:r>
              <a:rPr lang="pt-BR"/>
              <a:t>Parte 2 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Agora edite o seu código para </a:t>
            </a: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solicitar</a:t>
            </a: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estado. Cada estado têm uma taxa adicional valor final no frete. Por exemplo, quando o frete é para santa catarina o valor do frete é acrescido em R$ 12,99 , já para Ceará, o valor é acrescido em R$ 34,73. Análise o problema e use a melhor forma de representa os valores variáveis para cada estado.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Recapitulando semanas anteriores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Entendendo a escrita de uma função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Exercícios com funções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Na programação em geral, uma função é um bloco de código projetado para executar </a:t>
            </a: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uma tarefa específica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. Uma função é declarada uma vez e pode ser chamada (invocada) várias vezes ao longo do programa, permitindo reutilização de código e organização lógica.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1" name="Google Shape;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50" y="2620150"/>
            <a:ext cx="4756924" cy="21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de uma função</a:t>
            </a:r>
            <a:endParaRPr/>
          </a:p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348600" y="14742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Nome da Função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: Um identificador usado para chamar a função. (Exceto em funções anônimas ou funções de flecha sem nome).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Parâmetros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: Valores que são passados para a função quando ela é invocada. As funções podem ter zero ou mais parâmetros.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Corpo da Função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: Bloco de código que define o que a função faz.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Valor de Retorno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: O valor que a função retorna após sua execução. Se nenhuma instrução return for especificada, a função retornará undefined.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flecha</a:t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Temos também as</a:t>
            </a: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 arrow functions (funções de seta)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 que são uma forma de escrever mais concisa para definir funções , introduzida no ECMAScript 6 (ES6). Elas são especialmente úteis para funções de callback.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188" y="2485847"/>
            <a:ext cx="5599626" cy="24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da aula - Funções</a:t>
            </a:r>
            <a:endParaRPr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Crie uma função genérica para calcular a área e perímetro de formas geométricas.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088" y="1075750"/>
            <a:ext cx="6291825" cy="35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Crie uma função que retorne quanto de juros uma pessoa irá pagar e valor total do </a:t>
            </a: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empréstimo</a:t>
            </a: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usando juros simples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00" y="2724313"/>
            <a:ext cx="35052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675" y="3200738"/>
            <a:ext cx="17716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1 - Resultado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00" y="1733526"/>
            <a:ext cx="7875201" cy="17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