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14633fbb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e14633fbb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4633fbb5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4633fbb5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4633fbb5_6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4633fbb5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4633fbb5_6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4633fbb5_6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4633fbb5_6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14633fbb5_6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14633fbb5_6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14633fbb5_6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14633fbb5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14633fbb5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14633fbb5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14633fbb5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14633fbb5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14633fbb5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14633fbb5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14633fbb5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14633fbb5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14633fbb5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14633fbb5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14633fbb5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14633fbb5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14633fbb5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14633fbb5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14633fbb5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forms.gle/HVETc26n5cZSAzhy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Classes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Herança é um conceito da programação orientada a objetos (OOP) que permite a criação de novas classes baseadas em classes existentes.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 herança facilita o reuso de código e a criação de hierarquias de classes, permitindo que uma classe "filha" herde propriedades e métodos de uma classe "pai". Isso promove a reutilização e a organização do código.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Herança</a:t>
            </a: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9"/>
              </a:buClr>
              <a:buSzPts val="1600"/>
              <a:buFont typeface="Open Sans"/>
              <a:buChar char="-"/>
            </a:pP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Represente a classe </a:t>
            </a: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Programador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(Classe pai), </a:t>
            </a: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ProgramadorFrontend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ProgramadorBackend 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b="1"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ProgramadorMobile</a:t>
            </a:r>
            <a:r>
              <a:rPr lang="pt-BR" sz="16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. Aplique o conceito de herança.</a:t>
            </a:r>
            <a:endParaRPr sz="16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20:40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Entendendo o que é uma classe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Representando elementos com classes -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Trello </a:t>
            </a:r>
            <a:endParaRPr b="1"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classes ?</a:t>
            </a:r>
            <a:endParaRPr/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Classes são usadas para criar objetos e definir seus comportamentos de forma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mais estruturada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, utilizando a sintaxe de classes introduzida no ECMAScript 6 (ES6).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As classes são uma maneira de criar protótipos e fornecer uma abordagem mais clara e </a:t>
            </a:r>
            <a:r>
              <a:rPr b="1"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orientada a objetos </a:t>
            </a: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para desenvolver aplicações.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classe pessoa</a:t>
            </a:r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Entendendo o que é uma classe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Representando elementos com classes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0" y="639595"/>
            <a:ext cx="9143998" cy="415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- atributos</a:t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Os atributos de uma classe são as variáveis ou propriedades associadas a essa classe. Eles representam características ou dados que descrevem o estado de um objeto criado a partir dessa classe. Em outras palavras, os atributos definem as características individuais de cada instância da classe. Os atributos podem ser privados ou públicos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Por exemplo, se tivermos uma classe Pessoa, alguns atributos comuns podem ser nome, idade, gênero, etc. Esses atributos representam informações específicas sobre cada pessoa criada a partir dessa classe.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- Construtor</a:t>
            </a:r>
            <a:endParaRPr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construtor é um método especial em uma classe que é chamado automaticamente quando um novo objeto dessa classe é criado. Ele é usado para inicializar o estado do objeto definindo seus atributos iniciais e realizando quaisquer outras configurações necessárias antes que o objeto esteja pronto para ser usado.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- Métodos</a:t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Os métodos de uma classe são funções associadas a essa classe que definem seu comportamento. Eles representam as ações que os objetos dessa classe podem realizar e geralmente operam nos atributos da classe para modificar seu estado ou realizar cálculos.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- Exemplo de get e set com atributos privados 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38" y="778900"/>
            <a:ext cx="2801366" cy="41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846" y="1830796"/>
            <a:ext cx="5529451" cy="14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- Herança</a:t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465750" y="1351375"/>
            <a:ext cx="81780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574" y="847075"/>
            <a:ext cx="6393875" cy="41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