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Ubuntu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Ubuntu-regular.fntdata"/><Relationship Id="rId10" Type="http://schemas.openxmlformats.org/officeDocument/2006/relationships/slide" Target="slides/slide5.xml"/><Relationship Id="rId13" Type="http://schemas.openxmlformats.org/officeDocument/2006/relationships/font" Target="fonts/Ubuntu-italic.fntdata"/><Relationship Id="rId12" Type="http://schemas.openxmlformats.org/officeDocument/2006/relationships/font" Target="fonts/Ubuntu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Ubuntu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d952ca74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0d952ca7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15689e8a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15689e8a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3b4132b0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3b4132b0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3b4132b0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3b4132b0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d952ca74f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d952ca74f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" name="Google Shape;8;p2"/>
          <p:cNvSpPr/>
          <p:nvPr/>
        </p:nvSpPr>
        <p:spPr>
          <a:xfrm>
            <a:off x="0" y="3500150"/>
            <a:ext cx="26700" cy="15672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2"/>
          <p:cNvSpPr/>
          <p:nvPr/>
        </p:nvSpPr>
        <p:spPr>
          <a:xfrm rot="-5400000">
            <a:off x="4533750" y="533700"/>
            <a:ext cx="75900" cy="91434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9116700" y="3500150"/>
            <a:ext cx="26700" cy="16431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20875" y="3994575"/>
            <a:ext cx="8335200" cy="7857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18608" l="0" r="0" t="11305"/>
          <a:stretch/>
        </p:blipFill>
        <p:spPr>
          <a:xfrm>
            <a:off x="883025" y="4268187"/>
            <a:ext cx="2406800" cy="4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087" y="4268186"/>
            <a:ext cx="1655629" cy="4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Dark Mode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0" y="3500150"/>
            <a:ext cx="26700" cy="15672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4533750" y="533700"/>
            <a:ext cx="75900" cy="91434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9116700" y="3500150"/>
            <a:ext cx="26700" cy="16431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20875" y="3994575"/>
            <a:ext cx="8335200" cy="8142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b="18608" l="0" r="0" t="11305"/>
          <a:stretch/>
        </p:blipFill>
        <p:spPr>
          <a:xfrm>
            <a:off x="883025" y="4268187"/>
            <a:ext cx="2406800" cy="423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21;p3"/>
          <p:cNvGrpSpPr/>
          <p:nvPr/>
        </p:nvGrpSpPr>
        <p:grpSpPr>
          <a:xfrm>
            <a:off x="6615025" y="4268174"/>
            <a:ext cx="1655700" cy="423975"/>
            <a:chOff x="6615050" y="3807299"/>
            <a:chExt cx="1655700" cy="423975"/>
          </a:xfrm>
        </p:grpSpPr>
        <p:sp>
          <p:nvSpPr>
            <p:cNvPr id="22" name="Google Shape;22;p3"/>
            <p:cNvSpPr/>
            <p:nvPr/>
          </p:nvSpPr>
          <p:spPr>
            <a:xfrm>
              <a:off x="6615050" y="3807325"/>
              <a:ext cx="1655700" cy="423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" name="Google Shape;23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15087" y="3807299"/>
              <a:ext cx="1655629" cy="423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26" name="Google Shape;26;p4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24732" r="0" t="15746"/>
          <a:stretch/>
        </p:blipFill>
        <p:spPr>
          <a:xfrm>
            <a:off x="8639125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 type="blank">
  <p:cSld name="BLANK">
    <p:bg>
      <p:bgPr>
        <a:solidFill>
          <a:srgbClr val="1C1C1C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7558900" y="4640950"/>
            <a:ext cx="1104000" cy="400200"/>
          </a:xfrm>
          <a:prstGeom prst="rect">
            <a:avLst/>
          </a:prstGeom>
          <a:solidFill>
            <a:srgbClr val="1C1C1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F8F8B"/>
              </a:solidFill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34" name="Google Shape;34;p5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24732" r="0" t="15746"/>
          <a:stretch/>
        </p:blipFill>
        <p:spPr>
          <a:xfrm>
            <a:off x="8639125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_1">
    <p:bg>
      <p:bgPr>
        <a:solidFill>
          <a:srgbClr val="F9F9F9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6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41" name="Google Shape;41;p6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6"/>
          <p:cNvSpPr txBox="1"/>
          <p:nvPr/>
        </p:nvSpPr>
        <p:spPr>
          <a:xfrm>
            <a:off x="155700" y="42175"/>
            <a:ext cx="883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971913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32088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A83593"/>
            </a:gs>
            <a:gs pos="100000">
              <a:srgbClr val="FE5469"/>
            </a:gs>
          </a:gsLst>
          <a:lin ang="5400700" scaled="0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2838150" y="2280750"/>
            <a:ext cx="34677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42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42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138" y="3069175"/>
            <a:ext cx="1177725" cy="2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forms.gle/HVETc26n5cZSAzhy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Exercícios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Manipulação de arquivo json</a:t>
            </a:r>
            <a:endParaRPr/>
          </a:p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3" name="Google Shape;6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614" y="935200"/>
            <a:ext cx="5816776" cy="37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/>
        </p:nvSpPr>
        <p:spPr>
          <a:xfrm>
            <a:off x="3237350" y="3933125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20:20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1"/>
          <p:cNvSpPr txBox="1"/>
          <p:nvPr/>
        </p:nvSpPr>
        <p:spPr>
          <a:xfrm>
            <a:off x="3485450" y="4155700"/>
            <a:ext cx="6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20:40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388" y="951750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2"/>
          <p:cNvSpPr txBox="1"/>
          <p:nvPr/>
        </p:nvSpPr>
        <p:spPr>
          <a:xfrm>
            <a:off x="787600" y="951750"/>
            <a:ext cx="324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AVALIAÇÃO DOCENTE</a:t>
            </a:r>
            <a:endParaRPr sz="1200">
              <a:solidFill>
                <a:srgbClr val="0E1D8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O que você está achando das minhas aulas neste conteúdo?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 aqui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 ou escaneie o QRCode ao lado para avaliar minha aula.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Sinta-se à vontade para fornecer uma avaliação sempre que achar necessário.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rmaçãoDEV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