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303f4e4f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303f4e4f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03f4e4f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03f4e4f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303f4e4f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303f4e4f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303f4e4f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303f4e4f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303f4e4f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303f4e4f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303f4e4f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303f4e4f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303f4e4f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303f4e4f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303f4e4f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303f4e4f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303f4e4f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303f4e4f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303f4e4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303f4e4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303f4e4f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303f4e4f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303f4e4f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303f4e4f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303f4e4f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303f4e4f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03f4e4f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03f4e4f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303f4e4f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303f4e4f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03f4e4f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03f4e4f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s://forms.gle/HVETc26n5cZSAzhy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JavaScript Básico com Node.js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MÉTODOS DE MANIPULAÇÃO DE ARRAYS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11250" y="1058900"/>
            <a:ext cx="85089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Adicionando elementos.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“push” adiciona um elemento ao final do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filmes.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'A Creche do Papai'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“unshift” adiciona um elemento no início do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filmes.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'As Branquelas'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(filmes);</a:t>
            </a:r>
            <a:endParaRPr sz="2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MÉTODOS DE MANIPULAÇÃO DE ARRAYS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11250" y="1058900"/>
            <a:ext cx="85089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Removendo elementos.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“pop” remove o último elemento do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ultimoFilme = filmes.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(ultimoFilme);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“shift” remove o primeiro elemento do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primeiroFilme = filmes.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(primeiroFilme); 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(filmes);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INTERVALO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DEV!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Que tal descansar um pouco?!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Início: 20:20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Retorno: 20:40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MÉTODOS DE TRANSFORMAÇÃO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11250" y="1058900"/>
            <a:ext cx="85089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“map” cria um novo array com os resultados da chamada de uma função para cada elemento.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numerosDobro = numeros.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((numero)=&gt;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 *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(numerosDobro);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“filter” cria um novo array com todos os elementos que passaram em um teste.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numerosPares = numeros.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((numero)=&gt;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 %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(numerosPares);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MÉTODOS DE TRANSFORMAÇÃO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11250" y="1058900"/>
            <a:ext cx="85089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“reduce” a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plica uma função contra um acumulador e cada elemento do array (da esquerda para a direita) para reduzi-lo a um único valor.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soma = numeros.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((total, numero)=&gt;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total + numero;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(soma);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MÉTODOS DE BUSCA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11250" y="1058900"/>
            <a:ext cx="85089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find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 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etorna o primeiro elemento que satisfaz a função de teste.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numeroEncontrado = numeros.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((numero)=&gt;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 &gt;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(numeroEncontrado);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“findIndex” retorna o índice do primeiro elemento que satisfaz a função de teste.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indiceEncontrado = numeros.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findIndex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((numero)=&gt;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 &gt;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(indiceEncontrado);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MÉTODOS DE ORDENAÇÃO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311250" y="1058900"/>
            <a:ext cx="85089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sort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 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rdena os elementos do array e retorna o próprio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filmesOrdenados = filmes.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(filmesOrdenados);</a:t>
            </a:r>
            <a:endParaRPr sz="22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método “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reverse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 i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nverte a ordem dos elementos no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filmesInvertidos = filmes.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(filmesInvertidos);</a:t>
            </a:r>
            <a:endParaRPr sz="22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CONTATO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Discord: Pedro Henrique - phbs#2006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Email: pedro.barroso@edu.sc.senai.br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Linkedin: https://www.linkedin.com/in/pedro-h-b-da-silva/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Github: https://github.com/pedrohbsilva/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AGENDA DA SEMANA</a:t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21/05/2024 - Manipulação de Arrays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23/05/2024 - Objetos em JavaScript (chaves e valores)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24/05/2024 - Funções Avançadas e Closures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Compreender o que são arrays e como são usados em JavaScript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Aprender a criar, acessar, modificar e iterar arrays.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Conhecer os métodos principais de manipulação de arrays.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INTRODUÇÃO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2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Arrays são uma estrutura de dados fundamental em JavaScript que permite armazenar uma coleção de elementos, como números, strings, objetos e até outros arrays. Eles são utilizados para organizar e manipular dados de forma eficiente.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EXECUTANDO COM PROJETO NODEJS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311250" y="1058900"/>
            <a:ext cx="8832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Ao escolher uma pasta no seu diretório, crie um projeto utilizando o comando npm init -y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Agora acesse o projeto e crie um arquivo index.js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DECLARAÇÃO DE ARRAYS EM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11250" y="1058900"/>
            <a:ext cx="8832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 pode declarar um array em JavaScript usando colchetes [] ou o construtor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filmes = [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'Homem de Ferro'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'Jogos Mortais'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'Harry Potter'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numeros =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Adicione o trecho do código acima no arquivo index.js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ACESSANDO ELEMENTOS DE UM ARRAY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11250" y="1058900"/>
            <a:ext cx="85089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elementos de um array são acessados usando índices, que começam em 0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Adicione o código abaixo no arquivo index.js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(filmes[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(numeros[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MODIFICANDO ELEMENTOS</a:t>
            </a:r>
            <a:r>
              <a:rPr lang="pt-BR">
                <a:solidFill>
                  <a:schemeClr val="lt1"/>
                </a:solidFill>
              </a:rPr>
              <a:t> DE UM ARRAY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11250" y="1058900"/>
            <a:ext cx="85089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 pode modificar elementos atribuindo um novo valor ao índice correspondente.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filmes[</a:t>
            </a:r>
            <a:r>
              <a:rPr lang="pt-BR" sz="14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pt-BR" sz="14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'Capitão América - O Primeiro Vingador'</a:t>
            </a: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(filmes);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'Homem de Ferro'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4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Capitão América - O Primeiro Vingador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'Harry Potter'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COMPRIMENTO DO</a:t>
            </a:r>
            <a:r>
              <a:rPr lang="pt-BR">
                <a:solidFill>
                  <a:schemeClr val="lt1"/>
                </a:solidFill>
              </a:rPr>
              <a:t> ARRAY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11250" y="1058900"/>
            <a:ext cx="85089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comprimento de um array pode ser obtido usando a propriedade length.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(filmes.length);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