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Ubuntu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buntu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Ubuntu-italic.fntdata"/><Relationship Id="rId12" Type="http://schemas.openxmlformats.org/officeDocument/2006/relationships/slide" Target="slides/slide7.xml"/><Relationship Id="rId34" Type="http://schemas.openxmlformats.org/officeDocument/2006/relationships/font" Target="fonts/Ubuntu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Ubuntu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df583da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df583da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f583dad9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f583dad9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583dad9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f583dad9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f583dad9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f583dad9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f583dad9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f583dad9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f583dad9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f583dad9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f583dad9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f583dad9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f583dad9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f583dad9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583dad9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f583dad9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f583dad9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f583dad9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f583dad9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f583dad9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f583dad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f583dad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f583dad9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f583dad9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f583dad9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f583dad9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f583dad9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f583dad9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f583dad9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f583dad9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f583dad9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f583dad9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f583dad9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f583dad9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f583dad9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f583dad9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f583dad9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f583dad9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f583dad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f583dad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f583dad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f583dad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f583dad9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f583dad9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f583dad9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f583dad9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f583dad9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f583dad9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f583dad9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f583dad9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f583dad9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f583dad9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hyperlink" Target="https://forms.gle/HVETc26n5cZSAzhy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JavaScript Básico com Node.js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USOS COMUNS DE CHAVES DINÂMICAS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11250" y="857250"/>
            <a:ext cx="86772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Acessando Propriedades com Variáveis: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chave =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"idade"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pessoa =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"Ana"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2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(pessoa[chave]);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30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USOS COMUNS DE CHAVES DINÂMICAS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11250" y="857250"/>
            <a:ext cx="86772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Criando Propriedades Dinamicamente: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usuario = {};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chave =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usuario[chave] =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"ana@example.com"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(usuario.email);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ana@example.com</a:t>
            </a:r>
            <a:endParaRPr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USOS COMUNS DE CHAVES DINÂMICAS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311250" y="857250"/>
            <a:ext cx="86772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Usando Expressões como Chaves: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contador =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prefixo =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"item"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carrinho =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[prefixo + ++contador]: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"Livro"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[prefixo + ++contador]: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"Caneta"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(carrinho);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{ item1: "Livro", item2: "Caneta" }</a:t>
            </a:r>
            <a:endParaRPr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USOS COMUNS DE CHAVES DINÂMICAS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11250" y="857250"/>
            <a:ext cx="86772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Iterando sobre Arrays para Criar Propriedades: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campos = [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"idade"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valores = [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"pedro@example.com"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usuario = {};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campos.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((campo, index) =&gt;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usuario[campo] = valores[index];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(usuario);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{ nome: "Pedro", idade: 25, email: "pedro@example.com" }</a:t>
            </a:r>
            <a:endParaRPr sz="16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INTERVALO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DEV!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Que tal descansar um pouco?!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Início: 20:20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Retorno: 20:40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HASH 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311250" y="857250"/>
            <a:ext cx="86772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Conceito de Hash Map: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São estruturas de dados que mapeiam chaves para valores. Em JavaScript, a implementação nativa é chamada Map.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 de um Map: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Chaves Únicas;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Qualquer Tipo de Chave;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Iterável;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Mantém a Ordem de Inserção;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Melhor Performance para Operações de Adição e Remoção;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API Rica;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HASH 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311250" y="857250"/>
            <a:ext cx="86772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Exemplo de Uso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mapa = </a:t>
            </a: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mapa.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'nome'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'João'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mapa.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'idade'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mapa.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'profissao'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'Engenheiro'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(mapa.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'nome'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João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(mapa.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has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'idade'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mapa.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'profissao'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(mapa.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has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'profissao'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mapa.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((valor, chave) =&gt;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`${chave}: ${valor}`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nome: João  // idade: 30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HASH 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311250" y="1002125"/>
            <a:ext cx="8677200" cy="3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Importantes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set(chave, valor): Adiciona um novo par chave-valor ao Map ou atualiza um valor existente.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get(chave): Retorna o valor associado à chave especificada, ou undefined se a chave não existir no Map.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has(chave): Retorna true se o Map contiver uma entrada para a chave especificada, e false caso contrário.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delete(chave): Remove a entrada associada à chave especificada e retorna true se a exclusão for bem-sucedida, ou false se a chave não existir no Map.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HASH MAPS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311250" y="788400"/>
            <a:ext cx="86772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Métodos Importantes: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clear(): Remove todas as entradas do Map.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forEach(callbackFn): Executa uma função de retorno de chamada uma vez para cada par chave-valor no Map, na ordem de inserção.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keys(): Retorna um iterador de todas as chaves no Map.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values(): Retorna um iterador de todos os valores no Map.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entries(): Retorna um iterador de todos os pares chave-valor no Map, onde cada elemento é um array [chave, valor].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○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size: Retorna o número de elementos no Map.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CLASSE OBJECT E SUAS PRINCIPAIS 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11250" y="788400"/>
            <a:ext cx="86772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classe Object é a base de todos os objetos em JavaScript. Todos os objetos herdam métodos e propriedades da classe Object.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AGENDA</a:t>
            </a:r>
            <a:endParaRPr/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Objetos em JavaScript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Chave/Valor e Chave Dinâmica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Hash Map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Integrações Avançadas com Arrays e Objetos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CLASSE OBJECT E SUAS PRINCIPAIS 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11250" y="788400"/>
            <a:ext cx="86772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Object.keys(obj):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(pessoa));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Object.entries(obj):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(pessoa));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Object.values(obj):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entries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(pessoa));</a:t>
            </a:r>
            <a:endParaRPr sz="22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CLASSE OBJECT E SUAS PRINCIPAIS FUNÇÕES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311250" y="850775"/>
            <a:ext cx="8677200" cy="4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Object.assign(target, ...sources)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destino = {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origem1 = {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origem2 = {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(destino, origem1, origem2);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(destino);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{ a: 1, b: 2, c: 3 }</a:t>
            </a:r>
            <a:endParaRPr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Object.freeze(obj)</a:t>
            </a: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livro = { </a:t>
            </a:r>
            <a:r>
              <a:rPr lang="pt-BR" sz="15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titulo</a:t>
            </a:r>
            <a:r>
              <a:rPr lang="pt-BR" sz="15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"JavaScript: The Good Parts"</a:t>
            </a:r>
            <a:r>
              <a:rPr lang="pt-BR" sz="15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5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pt-BR" sz="15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freeze</a:t>
            </a:r>
            <a:r>
              <a:rPr lang="pt-BR" sz="15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(livro);</a:t>
            </a:r>
            <a:endParaRPr sz="15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livro.titulo = </a:t>
            </a:r>
            <a:r>
              <a:rPr lang="pt-BR" sz="15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"Outro Título"</a:t>
            </a:r>
            <a:r>
              <a:rPr lang="pt-BR" sz="15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5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(livro.titulo); </a:t>
            </a:r>
            <a:r>
              <a:rPr lang="pt-BR" sz="15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"JavaScript: The Good Parts"</a:t>
            </a:r>
            <a:endParaRPr sz="21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INTEGRAÇÃO AVANÇADA COM ARRAYS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311250" y="850775"/>
            <a:ext cx="8677200" cy="4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Manipulação de arrays de objetos: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alunos = [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"Ana"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"Pedro"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"Maria"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Filtrando array de objetos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maioresDe20 = alunos.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((aluno) =&gt; aluno.idade &gt;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(maioresDe20);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[{ nome: "Pedro", idade: 22 }]</a:t>
            </a:r>
            <a:endParaRPr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INTEGRAÇÃO AVANÇADA COM ARRAYS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311250" y="850775"/>
            <a:ext cx="8677200" cy="40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Conversão entre arrays e Maps: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paresChaveValor = [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'nome'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'João'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'idade'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'profissao'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'Engenheiro'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mapa = </a:t>
            </a: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(paresChaveValor);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(mapa.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'nome'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João</a:t>
            </a:r>
            <a:endParaRPr sz="22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INTEGRAÇÃO AVANÇADA COM ARRAYS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311250" y="604175"/>
            <a:ext cx="86772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Uso de métodos avançados de arrays para processamento de dados complexos: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dados = [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'Ana'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},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'Pedro'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},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'Maria'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notas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 }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medias = dados.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(aluno =&gt;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soma = aluno.notas.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((total, nota) =&gt; total + nota,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media = soma / aluno.notas.length;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aluno.nome,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media };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(medias);</a:t>
            </a:r>
            <a:endParaRPr sz="2250">
              <a:solidFill>
                <a:srgbClr val="2E95D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CONTATO</a:t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Discord: Pedro Henrique - phbs#2006</a:t>
            </a:r>
            <a:endParaRPr sz="1800">
              <a:solidFill>
                <a:srgbClr val="1C1C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Email: pedro.barroso@edu.sc.senai.br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Linkedin: https://www.linkedin.com/in/pedro-h-b-da-silva/</a:t>
            </a:r>
            <a:endParaRPr sz="1800">
              <a:solidFill>
                <a:srgbClr val="F9F9F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rgbClr val="F9F9F9"/>
                </a:solidFill>
                <a:latin typeface="Open Sans"/>
                <a:ea typeface="Open Sans"/>
                <a:cs typeface="Open Sans"/>
                <a:sym typeface="Open Sans"/>
              </a:rPr>
              <a:t>Github: https://github.com/pedrohbsilva/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88" y="951750"/>
            <a:ext cx="3240000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787600" y="951750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AVALIAÇÃO DOCENTE</a:t>
            </a:r>
            <a:endParaRPr sz="1200">
              <a:solidFill>
                <a:srgbClr val="0E1D8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O que você está achando das minhas aulas neste conteúdo?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rgbClr val="F0830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</a:t>
            </a: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 ou escaneie o QRCode ao lado para avaliar minha aula.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Open Sans"/>
                <a:ea typeface="Open Sans"/>
                <a:cs typeface="Open Sans"/>
                <a:sym typeface="Open Sans"/>
              </a:rPr>
              <a:t>Sinta-se à vontade para fornecer uma avaliação sempre que achar necessário.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REVISÃO DA AULA ANTERIOR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311250" y="1058900"/>
            <a:ext cx="8832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Neste momento, iremos realizar uma atividade em conjunto chamada Kahoot.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OBJETIVOS</a:t>
            </a:r>
            <a:endParaRPr/>
          </a:p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2"/>
          <p:cNvSpPr txBox="1"/>
          <p:nvPr/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Compreender a criação e manipulação de objetos em JavaScript.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Aprender a usar chaves dinâmicas em objetos.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Entender o conceito de Hash Map e sua implementação em JavaScript.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Conhecer a classe Object e suas principais funções.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Integrar de forma avançada a manipulação de arrays com objetos e outras estruturas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CONTINUIDADE COM O PROJETO DA AULA ANTERIOR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311250" y="1058900"/>
            <a:ext cx="8832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Acesse o projeto da aula anterior.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INTRODUÇÃO AOS OBJETOS EM 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11250" y="1058900"/>
            <a:ext cx="8832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Objetos são coleções de pares chave-valor. Eles são utilizados para armazenar dados estruturados e complexos.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Sintaxe de criação de objetos: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pessoa =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"João"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profissao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"Engenheiro"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</a:t>
            </a:r>
            <a:r>
              <a:rPr lang="pt-BR">
                <a:solidFill>
                  <a:schemeClr val="lt1"/>
                </a:solidFill>
              </a:rPr>
              <a:t>MANIPULAÇÃO DE OBJETOS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11250" y="1058900"/>
            <a:ext cx="88326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Adicionar, acessar e modificar propriedades: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Acessando propriedades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(pessoa.nome);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João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Modificando propriedades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pessoa.idade = </a:t>
            </a: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(pessoa.idade);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31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Adicionando novas propriedades</a:t>
            </a:r>
            <a:endParaRPr sz="16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pessoa.cidade =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"São Paulo"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(pessoa.cidade);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São Paulo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CHAVES DINÂMICAS EM OBJETOS 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11250" y="857250"/>
            <a:ext cx="86772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 JavaScript, as propriedades de objetos geralmente são acessadas usando a notação de ponto (dot notation) ou a notação de colchetes (bracket notation). A notação de colchetes é especialmente útil quando as chaves das propriedades são dinâmicas ou não são válidas como identificadores.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notação de colchetes permite usar expressões que são avaliadas para strings como chaves de propriedades. Esta capacidade é essencial quando você trabalha com chaves que não são conhecidas até o tempo de execução.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Exemplo:</a:t>
            </a:r>
            <a:endParaRPr sz="165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obj[key]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CHAVES DINÂMICAS EM OBJETOS JAVASCRIPT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11250" y="857250"/>
            <a:ext cx="86772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0273"/>
              </a:buClr>
              <a:buSzPts val="1800"/>
              <a:buFont typeface="Open Sans"/>
              <a:buChar char="●"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Exemplo completo: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propriedade =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"nome"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2E95D3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pessoa = {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[propriedade]: </a:t>
            </a:r>
            <a:r>
              <a:rPr lang="pt-BR" sz="1650">
                <a:solidFill>
                  <a:srgbClr val="00A67D"/>
                </a:solidFill>
                <a:latin typeface="Courier New"/>
                <a:ea typeface="Courier New"/>
                <a:cs typeface="Courier New"/>
                <a:sym typeface="Courier New"/>
              </a:rPr>
              <a:t>"João"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>
                <a:solidFill>
                  <a:srgbClr val="DF307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650">
                <a:solidFill>
                  <a:srgbClr val="F22C3D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6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(pessoa.nome); </a:t>
            </a:r>
            <a:r>
              <a:rPr lang="pt-BR" sz="16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// João</a:t>
            </a:r>
            <a:endParaRPr sz="225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