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boldItalic.fntdata"/><Relationship Id="rId6" Type="http://schemas.openxmlformats.org/officeDocument/2006/relationships/slide" Target="slides/slide1.xml"/><Relationship Id="rId18" Type="http://schemas.openxmlformats.org/officeDocument/2006/relationships/font" Target="fonts/Ubuntu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0d66b92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0d66b92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15689e8a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15689e8a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15689e8a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15689e8a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d952ca74f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d952ca74f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3b4132b0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3b4132b0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5689e8a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15689e8a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15689e8a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15689e8a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3b4132b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3b4132b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2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0875" y="3994575"/>
            <a:ext cx="8335200" cy="785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087" y="4268186"/>
            <a:ext cx="1655629" cy="4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20875" y="3994575"/>
            <a:ext cx="8335200" cy="814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3"/>
          <p:cNvGrpSpPr/>
          <p:nvPr/>
        </p:nvGrpSpPr>
        <p:grpSpPr>
          <a:xfrm>
            <a:off x="6615025" y="4268174"/>
            <a:ext cx="1655700" cy="423975"/>
            <a:chOff x="6615050" y="3807299"/>
            <a:chExt cx="1655700" cy="423975"/>
          </a:xfrm>
        </p:grpSpPr>
        <p:sp>
          <p:nvSpPr>
            <p:cNvPr id="22" name="Google Shape;22;p3"/>
            <p:cNvSpPr/>
            <p:nvPr/>
          </p:nvSpPr>
          <p:spPr>
            <a:xfrm>
              <a:off x="6615050" y="3807325"/>
              <a:ext cx="1655700" cy="423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" name="Google Shape;2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5087" y="3807299"/>
              <a:ext cx="1655629" cy="42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26" name="Google Shape;26;p4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7558900" y="4640950"/>
            <a:ext cx="1104000" cy="400200"/>
          </a:xfrm>
          <a:prstGeom prst="rect">
            <a:avLst/>
          </a:prstGeom>
          <a:solidFill>
            <a:srgbClr val="1C1C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8F8B"/>
              </a:solidFill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_1">
    <p:bg>
      <p:bgPr>
        <a:solidFill>
          <a:srgbClr val="F9F9F9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41" name="Google Shape;41;p6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6"/>
          <p:cNvSpPr txBox="1"/>
          <p:nvPr/>
        </p:nvSpPr>
        <p:spPr>
          <a:xfrm>
            <a:off x="155700" y="42175"/>
            <a:ext cx="88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971913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2088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A83593"/>
            </a:gs>
            <a:gs pos="100000">
              <a:srgbClr val="FE5469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2838150" y="2280750"/>
            <a:ext cx="3467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4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42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138" y="3069175"/>
            <a:ext cx="1177725" cy="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forms.gle/HVETc26n5cZSAzhy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CLIQUE AQUI PARA ADICIONAR UM TÍTULO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Informações do template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Exemplo com texto (Light mode)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Exemplo com texto (Dark mode)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Exemplo com imagens (Light mode)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Exemplo com imagens (Dark mode)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DO TEMPLATE</a:t>
            </a:r>
            <a:endParaRPr/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465750" y="1351375"/>
            <a:ext cx="41064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Título da Apresentação: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Fonte: Ubuntu Bold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Formato: Maiúsculo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Tamanho: 34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Cor: Branco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Título do Slide: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Fonte: Ubuntu Bold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Formato: Maiúsculo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Tamanho: 22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Cor: Branco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Parágrafos: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Fonte: Open Sans Normal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Tamanho: 14 a 18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Cores: Branco (Dark Mode) ou Preto (Light Mode)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idx="2" type="title"/>
          </p:nvPr>
        </p:nvSpPr>
        <p:spPr>
          <a:xfrm>
            <a:off x="4752825" y="1351375"/>
            <a:ext cx="41064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Marcadores de tópicos: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Formatos: Símbolos ou Alfanuméricos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Cor: Laranja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Padrão de Cores: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Cinza - #</a:t>
            </a:r>
            <a:r>
              <a:rPr lang="pt-BR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868584</a:t>
            </a:r>
            <a:endParaRPr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Preto - #1C1C1C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FAFAFA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Branco - #FAFAFA</a:t>
            </a:r>
            <a:endParaRPr>
              <a:solidFill>
                <a:srgbClr val="FAFAFA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</a:rPr>
              <a:t>Laranja - #F</a:t>
            </a:r>
            <a:r>
              <a:rPr lang="pt-BR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</a:rPr>
              <a:t>08305</a:t>
            </a:r>
            <a:endParaRPr>
              <a:solidFill>
                <a:srgbClr val="F0830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Rosa - #</a:t>
            </a:r>
            <a:r>
              <a:rPr lang="pt-BR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c71d81</a:t>
            </a:r>
            <a:endParaRPr>
              <a:solidFill>
                <a:srgbClr val="C71D8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274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0E1D8E"/>
                </a:solidFill>
                <a:latin typeface="Open Sans"/>
                <a:ea typeface="Open Sans"/>
                <a:cs typeface="Open Sans"/>
                <a:sym typeface="Open Sans"/>
              </a:rPr>
              <a:t>Azul - #</a:t>
            </a:r>
            <a:r>
              <a:rPr lang="pt-BR">
                <a:solidFill>
                  <a:srgbClr val="0E1D8E"/>
                </a:solidFill>
                <a:latin typeface="Open Sans"/>
                <a:ea typeface="Open Sans"/>
                <a:cs typeface="Open Sans"/>
                <a:sym typeface="Open Sans"/>
              </a:rPr>
              <a:t>0e1d8e</a:t>
            </a:r>
            <a:endParaRPr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COM TEXTO (LIGHT MODE)</a:t>
            </a:r>
            <a:endParaRPr/>
          </a:p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COM TEXTO (DARK MODE)</a:t>
            </a:r>
            <a:endParaRPr/>
          </a:p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COM IMAGENS </a:t>
            </a:r>
            <a:r>
              <a:rPr lang="pt-BR"/>
              <a:t>(LIGHT MODE)</a:t>
            </a:r>
            <a:endParaRPr/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128338" y="1077600"/>
            <a:ext cx="31335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1128363" y="1080550"/>
            <a:ext cx="313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882125" y="2849225"/>
            <a:ext cx="31335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4882150" y="2852175"/>
            <a:ext cx="313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128363" y="1538950"/>
            <a:ext cx="31335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363" y="2998587"/>
            <a:ext cx="3133500" cy="169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150" y="1077612"/>
            <a:ext cx="3133500" cy="169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4882125" y="3310575"/>
            <a:ext cx="31335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COM IMAGENS (DARK MODE)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1128338" y="1077600"/>
            <a:ext cx="31335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128363" y="1080550"/>
            <a:ext cx="313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4882125" y="2849225"/>
            <a:ext cx="31335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882150" y="2852175"/>
            <a:ext cx="313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1128363" y="1538950"/>
            <a:ext cx="31335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363" y="2998587"/>
            <a:ext cx="3133500" cy="169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150" y="1077612"/>
            <a:ext cx="3133500" cy="169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4882125" y="3310575"/>
            <a:ext cx="31335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maçãoDEV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