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Ubuntu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Ubuntu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-italic.fntdata"/><Relationship Id="rId14" Type="http://schemas.openxmlformats.org/officeDocument/2006/relationships/font" Target="fonts/Ubuntu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0d66b92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0d66b92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15689e8a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15689e8a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bf9cd5e5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bf9cd5e5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d952ca74f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d952ca74f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3b4132b0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3b4132b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2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2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20875" y="3994575"/>
            <a:ext cx="8335200" cy="7857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087" y="4268186"/>
            <a:ext cx="1655629" cy="4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20875" y="3994575"/>
            <a:ext cx="8335200" cy="814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3"/>
          <p:cNvGrpSpPr/>
          <p:nvPr/>
        </p:nvGrpSpPr>
        <p:grpSpPr>
          <a:xfrm>
            <a:off x="6615025" y="4268174"/>
            <a:ext cx="1655700" cy="423975"/>
            <a:chOff x="6615050" y="3807299"/>
            <a:chExt cx="1655700" cy="423975"/>
          </a:xfrm>
        </p:grpSpPr>
        <p:sp>
          <p:nvSpPr>
            <p:cNvPr id="22" name="Google Shape;22;p3"/>
            <p:cNvSpPr/>
            <p:nvPr/>
          </p:nvSpPr>
          <p:spPr>
            <a:xfrm>
              <a:off x="6615050" y="3807325"/>
              <a:ext cx="1655700" cy="423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" name="Google Shape;23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15087" y="3807299"/>
              <a:ext cx="1655629" cy="423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26" name="Google Shape;26;p4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7558900" y="4640950"/>
            <a:ext cx="1104000" cy="400200"/>
          </a:xfrm>
          <a:prstGeom prst="rect">
            <a:avLst/>
          </a:prstGeom>
          <a:solidFill>
            <a:srgbClr val="1C1C1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8F8B"/>
              </a:solidFill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_1">
    <p:bg>
      <p:bgPr>
        <a:solidFill>
          <a:srgbClr val="F9F9F9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41" name="Google Shape;41;p6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6"/>
          <p:cNvSpPr txBox="1"/>
          <p:nvPr/>
        </p:nvSpPr>
        <p:spPr>
          <a:xfrm>
            <a:off x="155700" y="42175"/>
            <a:ext cx="883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971913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32088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A83593"/>
            </a:gs>
            <a:gs pos="100000">
              <a:srgbClr val="FE5469"/>
            </a:gs>
          </a:gsLst>
          <a:lin ang="5400700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2838150" y="2280750"/>
            <a:ext cx="3467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42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42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138" y="3069175"/>
            <a:ext cx="1177725" cy="2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dfkit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forms.gle/HVETc26n5cZSAzhy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399675" y="66075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Exercícios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Apresentação do classroom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Resolução de exercícios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PDFKIT</a:t>
            </a:r>
            <a:endParaRPr/>
          </a:p>
        </p:txBody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npm install pdfkit (</a:t>
            </a: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https://pdfkit.org/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) 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uso - importação </a:t>
            </a:r>
            <a:endParaRPr/>
          </a:p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7" name="Google Shape;7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700" y="1885675"/>
            <a:ext cx="4051176" cy="6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uso - Declaração</a:t>
            </a:r>
            <a:endParaRPr/>
          </a:p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281" y="1150671"/>
            <a:ext cx="5679431" cy="33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rmaçãoDEV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