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86e8bc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86e8bc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86e8bc4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86e8bc4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986e8bc4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986e8bc4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86e8bc4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86e8bc4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86e8bc4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86e8bc4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86e8bc4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86e8bc4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986e8bc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986e8bc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986e8bc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986e8bc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986e8bc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986e8bc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986e8bc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986e8bc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86e8bc4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986e8bc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86e8bc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86e8bc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86e8bc4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86e8bc4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ttp.ca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s://forms.gle/HVETc26n5cZSAzhy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Desenvolvimento com Express.js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HTTP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65750" y="1047975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códigos de status das respostas HTTP indicam se uma requisição HTTP foi corretamente concluída ou não, informando um status code de 3 dígitos e uma mensagem personalizada.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714100" y="3866475"/>
            <a:ext cx="3715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Referência</a:t>
            </a:r>
            <a:r>
              <a:rPr lang="pt-BR" sz="1500"/>
              <a:t>: </a:t>
            </a:r>
            <a:r>
              <a:rPr lang="pt-BR" sz="1500" u="sng">
                <a:solidFill>
                  <a:schemeClr val="hlink"/>
                </a:solidFill>
                <a:hlinkClick r:id="rId3"/>
              </a:rPr>
              <a:t>https://http.cat/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</a:t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Framework para o desenvolvimento de aplicações JavaScript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Utilizado na construção de API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Disponibiliza sistema de rotas, tratamento de exceções e gerenciamento de ações HTTP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npm install express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044" y="949769"/>
            <a:ext cx="2120950" cy="7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 primeiro servidor/api 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64" y="1352977"/>
            <a:ext cx="6385474" cy="29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Prática!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VScode!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Revisar o conceito de: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API;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Verbos HTTP;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Express.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Hora de pôr em prática!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APIS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API é uma abreviação para Application Programming Interface, ou, em português, interface de programação de aplicação;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É um conjunto de definições e protocolos para criar e integrar softwares de aplicações;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Com as APIs, soluções ou serviços podem se comunicar com outros produtos e serviços;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Elas funcionam como se fossem contratos, com documentações que representam um acordo entre as partes interessadas.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REQUISIÇÃO HTTP</a:t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protocolo HTTP define um conjunto de métodos de requisição responsáveis por indicar a ação a ser executada para um dado recurso;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Eles também são comumente referenciados como HTTP Verbs (Verbos HTTP);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Cada um deles implementa uma semântica diferente.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REQUISIÇÃO HTTP</a:t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Os principais métodos HTTP são: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solicita a representação de um recurso específico e devem retornar apenas dados;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é utilizado para submeter(enviar) uma entidade(dado) a um recurso específico; 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PUT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é utilizado para submeter(enviar) uma atualização a um recurso específico;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600"/>
              <a:buFont typeface="Open Sans"/>
              <a:buChar char="○"/>
            </a:pPr>
            <a:r>
              <a:rPr b="1" lang="pt-BR" sz="1600">
                <a:solidFill>
                  <a:srgbClr val="C71D81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 é utilizado para remover um recurso específico.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 uma api ?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98" y="1251950"/>
            <a:ext cx="7434600" cy="2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api ?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50" y="1068075"/>
            <a:ext cx="5962900" cy="3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Verbos HTTP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1287925"/>
            <a:ext cx="4676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CODES - Categorias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65750" y="1047975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47" y="1195050"/>
            <a:ext cx="4341199" cy="3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