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58f26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58f26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58f264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58f264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58f264d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58f264d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58f264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58f264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558f264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558f264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58f264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558f264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58f264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58f264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58f264d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558f264d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Introdução ao tema pt1:</a:t>
            </a:r>
            <a:br>
              <a:rPr b="1" lang="pt-BR" sz="1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Interagir com a turma para entender o nível de conhecimento sobre o assunto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58f264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58f264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58f264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58f264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54a220c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54a220c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558f264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558f264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558f264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558f264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58f264d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58f264d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Introdução ao tema pt1:</a:t>
            </a:r>
            <a:br>
              <a:rPr b="1" lang="pt-BR" sz="1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Interagir com a turma para entender o nível de conhecimento sobre o assunto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558f264da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558f264d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58f264d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58f264d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58f264da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58f264d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58f264da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58f264da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58f264d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58f264d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Introdução ao tema pt1:</a:t>
            </a:r>
            <a:br>
              <a:rPr b="1" lang="pt-BR" sz="1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Interagir com a turma para entender o nível de conhecimento sobre o assunto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58f264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58f264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s://forms.gle/HVETc26n5cZSAzhy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Sequelize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ORM para NodeJs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b="1" lang="pt-BR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ORMs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oferecem uma maneira de trabalhar com banco de dados relacionais usando linguagens de programação orientadas a objetos, como JavaScript, Python, Java, etc. Eles 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abstraem a complexidade de escrever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consultas SQL diretamente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, permitindo que os desenvolvedores interajam com o banco de dados usando objetos e métodos familiares 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em suas linguagens de programação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Os ORMs abstraem a complexidade de escrever consultas SQL diretamente em suas linguagens de programação.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25" y="1417014"/>
            <a:ext cx="4624350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Abstração do Banco de Dados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Os ORMs abstraem os detalhes específicos do banco de dados, como sintaxe SQL, tipos de dados, etc., permitindo que os desenvolvedores se concentrem mais na lógica de negócios de suas aplicações.</a:t>
            </a:r>
            <a:b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Produtividade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Com ORMs, os desenvolvedores podem escrever menos código para realizar operações com banco de dados, economizando tempo e esforço. Isso geralmente resulta em desenvolvimento mais rápido e iterativo.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Portabilidade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Os ORMs oferecem uma camada de abstração entre a aplicação e o banco de dados subjacente, tornando mais fácil a migração entre diferentes sistemas de banco de dados sem alterar muito o código da aplicação.</a:t>
            </a:r>
            <a:b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Manutenção: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ORMs simplificam a manutenção do código, pois fornecem uma camada de abstração que facilita a compreensão e a modificação do código em comparação com consultas SQL embutidas diretamente no código.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Segurança: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ORMs geralmente oferecem recursos integrados para prevenir ataques de injeção de SQL, ajudando a proteger contra vulnerabilidades de segurança comuns.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ORM?</a:t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Os mais famosos para o NodeJS são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Sequelize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KNEX, TypeORM 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Prisma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 Existem diversos ORMs para outras linguagens também.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https://sequelize.org/</a:t>
            </a:r>
            <a:endParaRPr b="1"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https://knexjs.org/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https://typeorm.io/#/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https://www.prisma.io/</a:t>
            </a:r>
            <a:endParaRPr b="1"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42" y="2847975"/>
            <a:ext cx="3037550" cy="1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Sequelize para Express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Sequelize</a:t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É um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ORM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baseado em Promise para Node.js, e suporta os dialetos PostgreSQL, MySQL, MariaDB e SQLite e recursos a transação, relacionamentos, replicação de leitura e etc.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225" y="3573375"/>
            <a:ext cx="1217350" cy="14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Sequelize</a:t>
            </a:r>
            <a:endParaRPr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Possui um mecanismo de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migração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muito poderoso que pode transformar um esquema existente de banco de dados em uma nova versão e também fornece mecanismos de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sincronização de banco de dados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que podem criar estrutura de banco de dados especificando a estrutura do modelo.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600" y="3573375"/>
            <a:ext cx="1217350" cy="14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Revisão de Banco de Dados Relacional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Introdução a ORM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Sequelize para Express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Prática!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VScode!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SQL : DDL &amp; DML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Dados </a:t>
            </a:r>
            <a:endParaRPr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614588" y="1879925"/>
            <a:ext cx="1617300" cy="3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D4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40273"/>
                </a:solidFill>
              </a:rPr>
              <a:t>TEXTOS</a:t>
            </a:r>
            <a:endParaRPr b="1">
              <a:solidFill>
                <a:srgbClr val="F40273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2682863" y="1879938"/>
            <a:ext cx="1617300" cy="3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D4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40273"/>
                </a:solidFill>
              </a:rPr>
              <a:t>NÚMEROS</a:t>
            </a:r>
            <a:endParaRPr b="1">
              <a:solidFill>
                <a:srgbClr val="F40273"/>
              </a:solidFill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4751138" y="1879938"/>
            <a:ext cx="1710000" cy="3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D4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40273"/>
                </a:solidFill>
              </a:rPr>
              <a:t>DATAS</a:t>
            </a:r>
            <a:endParaRPr b="1">
              <a:solidFill>
                <a:srgbClr val="F40273"/>
              </a:solidFill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6912113" y="1879938"/>
            <a:ext cx="1617300" cy="3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D4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40273"/>
                </a:solidFill>
              </a:rPr>
              <a:t>OUTROS</a:t>
            </a:r>
            <a:endParaRPr b="1">
              <a:solidFill>
                <a:srgbClr val="F40273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614588" y="2216850"/>
            <a:ext cx="161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CHAR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VARCHAR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ENUM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2517113" y="2216850"/>
            <a:ext cx="194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DECIMAL, NUMERIC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FLOAT, REAL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4751138" y="2216863"/>
            <a:ext cx="1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DATETIME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TIMESTAMP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6912113" y="2216863"/>
            <a:ext cx="16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: DDL &amp; DML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65750" y="1058900"/>
            <a:ext cx="82125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linguagem SQL pode ser dividida em alguns subconjuntos.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linguagem de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definição de dados (Data Definition Language - DDL)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engloba os comandos declarativos para criação, modificação e exclusão das tabelas.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Já a linguagem de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manipulação de dados (Data Manipulation Language - DML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 é composta pelos comandos declarativos para que os usuários realizem consultas, insiram, modifiquem e excluam linhas (tuplas).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aplicado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38" y="1519450"/>
            <a:ext cx="5648535" cy="2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aplicado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704700"/>
            <a:ext cx="8212499" cy="173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 a 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ORM?</a:t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Object Relational Mapper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) é uma técnica de mapeamento de  objeto relacional que permite fazer uma relação dos objetos com os dados que os mesmos representam.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pt-BR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ORM 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é uma técnica de programação que visa simplificar o desenvolvimento de aplicativos ao mapear objetos de um sistema orientado a objetos para representações de dados em um banco de dados relacional.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