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57487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57487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5574871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5574871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55748713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5574871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5574871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5574871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574871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574871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5574871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5574871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5574871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5574871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5574871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5574871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574871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574871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574871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574871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574871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574871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forms.gle/HVETc26n5cZSAzhy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i.github.com/users/Hawangledt" TargetMode="External"/><Relationship Id="rId4" Type="http://schemas.openxmlformats.org/officeDocument/2006/relationships/hyperlink" Target="https://api.github.com/users/15323" TargetMode="External"/><Relationship Id="rId5" Type="http://schemas.openxmlformats.org/officeDocument/2006/relationships/hyperlink" Target="https://api.github.com/users/5342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Middlewares &amp; Services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Middleware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Um middleware em Express.js é uma função que recebe três argumentos: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(objeto de solicitação),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res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(objeto de resposta) 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next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(uma função que avança para o próximo middleware na pilha de middleware).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Um middleware pode executar qualquer código, modificar objetos de solicitação e resposta, e decidir se deve ou não chamar next() para passar a solicitação para o próximo middleware.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Middleware - Exemplo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75" y="1463275"/>
            <a:ext cx="8541850" cy="24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Route params 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Permite informar dados da requisição pela própria rota, geralmente um valor que identifique unicamente um determinado recurso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Utilizado para deletar, buscar ou atualizar um recurso via api.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Route params - Exemplo 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GET: </a:t>
            </a:r>
            <a:r>
              <a:rPr lang="pt-BR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https://api.github.com/users/Hawangledt</a:t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PUT: </a:t>
            </a:r>
            <a:r>
              <a:rPr lang="pt-BR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https://api.github.com/users/15323</a:t>
            </a: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DELETE: </a:t>
            </a:r>
            <a:r>
              <a:rPr lang="pt-BR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https://api.github.com/users/53423</a:t>
            </a: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1800">
              <a:solidFill>
                <a:srgbClr val="C71D8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params </a:t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Os parâmetros de consulta consistem em um conjunto de parâmetros anexados ao final de uma URL(rota).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Geralmente são utilizados para repassar filtros em uma requisição do tipo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Para anexar parâmetros de consulta, basta adicionar um  ponto de interrogação e um valor(chave=valor) no fim da url.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params - Exemplo </a:t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https://api.lab365.com.br/students</a:t>
            </a:r>
            <a:r>
              <a:rPr lang="pt-BR" sz="22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r>
              <a:rPr lang="pt-BR" sz="22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name=rawan</a:t>
            </a:r>
            <a:r>
              <a:rPr lang="pt-BR" sz="18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C71D8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params - Exemplo  com 2 parâmetros</a:t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https://api.lab365.com.br/students?</a:t>
            </a:r>
            <a:r>
              <a:rPr lang="pt-BR" sz="19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rawan=lucas&amp;</a:t>
            </a:r>
            <a:r>
              <a:rPr lang="pt-BR" sz="15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solidFill>
                  <a:srgbClr val="F08305"/>
                </a:solidFill>
                <a:highlight>
                  <a:srgbClr val="F8F9FA"/>
                </a:highlight>
              </a:rPr>
              <a:t>average=8.3</a:t>
            </a:r>
            <a:endParaRPr sz="1800">
              <a:solidFill>
                <a:srgbClr val="F08305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71D8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Body</a:t>
            </a:r>
            <a:r>
              <a:rPr lang="pt-BR"/>
              <a:t> params </a:t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Permite enviar valores no corpo da requisição, em um objeto em JSON. Sempre utilizando o método POST/PUT da requisição.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Body params - Exemplo </a:t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{ </a:t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": "Rawan Campos", </a:t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1"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": 27, </a:t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B34343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