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1"/>
  </p:sldMasterIdLst>
  <p:notesMasterIdLst>
    <p:notesMasterId r:id="rId21"/>
  </p:notesMasterIdLst>
  <p:sldIdLst>
    <p:sldId id="256" r:id="rId2"/>
    <p:sldId id="260" r:id="rId3"/>
    <p:sldId id="263" r:id="rId4"/>
    <p:sldId id="261" r:id="rId5"/>
    <p:sldId id="314" r:id="rId6"/>
    <p:sldId id="259" r:id="rId7"/>
    <p:sldId id="271" r:id="rId8"/>
    <p:sldId id="269" r:id="rId9"/>
    <p:sldId id="276" r:id="rId10"/>
    <p:sldId id="274" r:id="rId11"/>
    <p:sldId id="275" r:id="rId12"/>
    <p:sldId id="321" r:id="rId13"/>
    <p:sldId id="324" r:id="rId14"/>
    <p:sldId id="283" r:id="rId15"/>
    <p:sldId id="319" r:id="rId16"/>
    <p:sldId id="316" r:id="rId17"/>
    <p:sldId id="326" r:id="rId18"/>
    <p:sldId id="266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FFE"/>
    <a:srgbClr val="B2D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B6499F-F7E7-46A5-AEF7-84CDF7B30245}">
  <a:tblStyle styleId="{E1B6499F-F7E7-46A5-AEF7-84CDF7B302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édio 4 - Destaqu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" name="Google Shape;4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4" name="Google Shape;4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ga927bec2b1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6" name="Google Shape;5496;ga927bec2b1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3" name="Google Shape;5553;ga927bec2b1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4" name="Google Shape;5554;ga927bec2b1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1" name="Google Shape;5961;gb1ca1a49dc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2" name="Google Shape;5962;gb1ca1a49dc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573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1" name="Google Shape;5961;gb1ca1a49dc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2" name="Google Shape;5962;gb1ca1a49dc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354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" name="Google Shape;5939;gb1ca1a49dc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0" name="Google Shape;5940;gb1ca1a49dc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0" name="Google Shape;4660;ga8fee0235f_0_1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1" name="Google Shape;4661;ga8fee0235f_0_1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70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5" name="Google Shape;4765;gb3b699c534_1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6" name="Google Shape;4766;gb3b699c534_1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671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0" name="Google Shape;4830;gb19c9e755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1" name="Google Shape;4831;gb19c9e755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989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0" name="Google Shape;5070;gb19c9e7559_0_1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1" name="Google Shape;5071;gb19c9e7559_0_1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3" name="Google Shape;5333;ga927bec2b1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4" name="Google Shape;5334;ga927bec2b1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" name="Google Shape;4741;gb19c9e7559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2" name="Google Shape;4742;gb19c9e7559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0" name="Google Shape;4830;gb19c9e755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1" name="Google Shape;4831;gb19c9e755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5" name="Google Shape;4765;gb3b699c534_1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6" name="Google Shape;4766;gb3b699c534_1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5" name="Google Shape;4765;gb3b699c534_1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6" name="Google Shape;4766;gb3b699c534_1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44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0" name="Google Shape;4660;ga8fee0235f_0_1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1" name="Google Shape;4661;ga8fee0235f_0_1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3" name="Google Shape;5243;gb19c9e7559_0_1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4" name="Google Shape;5244;gb19c9e7559_0_1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" name="Google Shape;5181;gb19c9e7559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2" name="Google Shape;5182;gb19c9e7559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9" name="Google Shape;5559;ga927bec2b1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0" name="Google Shape;5560;ga927bec2b1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849" y="1276000"/>
            <a:ext cx="4303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Font typeface="Oswald"/>
              <a:buNone/>
              <a:defRPr sz="53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Font typeface="Oswald"/>
              <a:buNone/>
              <a:defRPr sz="53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Font typeface="Oswald"/>
              <a:buNone/>
              <a:defRPr sz="53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Font typeface="Oswald"/>
              <a:buNone/>
              <a:defRPr sz="53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Font typeface="Oswald"/>
              <a:buNone/>
              <a:defRPr sz="53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Font typeface="Oswald"/>
              <a:buNone/>
              <a:defRPr sz="53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Font typeface="Oswald"/>
              <a:buNone/>
              <a:defRPr sz="53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Font typeface="Oswald"/>
              <a:buNone/>
              <a:defRPr sz="53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4775" y="3176200"/>
            <a:ext cx="3018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None/>
              <a:defRPr sz="1600">
                <a:solidFill>
                  <a:srgbClr val="43434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None/>
              <a:defRPr sz="1500">
                <a:solidFill>
                  <a:srgbClr val="43434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None/>
              <a:defRPr sz="1500">
                <a:solidFill>
                  <a:srgbClr val="43434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None/>
              <a:defRPr sz="1500">
                <a:solidFill>
                  <a:srgbClr val="43434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None/>
              <a:defRPr sz="1500">
                <a:solidFill>
                  <a:srgbClr val="43434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None/>
              <a:defRPr sz="1500">
                <a:solidFill>
                  <a:srgbClr val="43434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None/>
              <a:defRPr sz="1500">
                <a:solidFill>
                  <a:srgbClr val="43434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None/>
              <a:defRPr sz="1500">
                <a:solidFill>
                  <a:srgbClr val="43434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None/>
              <a:defRPr sz="15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22"/>
          <p:cNvSpPr txBox="1">
            <a:spLocks noGrp="1"/>
          </p:cNvSpPr>
          <p:nvPr>
            <p:ph type="subTitle" idx="1"/>
          </p:nvPr>
        </p:nvSpPr>
        <p:spPr>
          <a:xfrm>
            <a:off x="553200" y="3348225"/>
            <a:ext cx="20094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3" name="Google Shape;2063;p22"/>
          <p:cNvSpPr txBox="1">
            <a:spLocks noGrp="1"/>
          </p:cNvSpPr>
          <p:nvPr>
            <p:ph type="subTitle" idx="2"/>
          </p:nvPr>
        </p:nvSpPr>
        <p:spPr>
          <a:xfrm>
            <a:off x="2562600" y="3348225"/>
            <a:ext cx="20094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4" name="Google Shape;2064;p22"/>
          <p:cNvSpPr txBox="1">
            <a:spLocks noGrp="1"/>
          </p:cNvSpPr>
          <p:nvPr>
            <p:ph type="subTitle" idx="3"/>
          </p:nvPr>
        </p:nvSpPr>
        <p:spPr>
          <a:xfrm>
            <a:off x="553200" y="2974548"/>
            <a:ext cx="2009400" cy="3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2065" name="Google Shape;2065;p22"/>
          <p:cNvSpPr txBox="1">
            <a:spLocks noGrp="1"/>
          </p:cNvSpPr>
          <p:nvPr>
            <p:ph type="subTitle" idx="4"/>
          </p:nvPr>
        </p:nvSpPr>
        <p:spPr>
          <a:xfrm>
            <a:off x="2562600" y="2974548"/>
            <a:ext cx="2009400" cy="3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2066" name="Google Shape;2066;p22"/>
          <p:cNvSpPr txBox="1">
            <a:spLocks noGrp="1"/>
          </p:cNvSpPr>
          <p:nvPr>
            <p:ph type="subTitle" idx="5"/>
          </p:nvPr>
        </p:nvSpPr>
        <p:spPr>
          <a:xfrm>
            <a:off x="4572000" y="3348225"/>
            <a:ext cx="20094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7" name="Google Shape;2067;p22"/>
          <p:cNvSpPr txBox="1">
            <a:spLocks noGrp="1"/>
          </p:cNvSpPr>
          <p:nvPr>
            <p:ph type="subTitle" idx="6"/>
          </p:nvPr>
        </p:nvSpPr>
        <p:spPr>
          <a:xfrm>
            <a:off x="6581400" y="3348225"/>
            <a:ext cx="20094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8" name="Google Shape;2068;p22"/>
          <p:cNvSpPr txBox="1">
            <a:spLocks noGrp="1"/>
          </p:cNvSpPr>
          <p:nvPr>
            <p:ph type="subTitle" idx="7"/>
          </p:nvPr>
        </p:nvSpPr>
        <p:spPr>
          <a:xfrm>
            <a:off x="4572000" y="2974548"/>
            <a:ext cx="2009400" cy="3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2069" name="Google Shape;2069;p22"/>
          <p:cNvSpPr txBox="1">
            <a:spLocks noGrp="1"/>
          </p:cNvSpPr>
          <p:nvPr>
            <p:ph type="subTitle" idx="8"/>
          </p:nvPr>
        </p:nvSpPr>
        <p:spPr>
          <a:xfrm>
            <a:off x="6581400" y="2974548"/>
            <a:ext cx="2009400" cy="3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2070" name="Google Shape;2070;p22"/>
          <p:cNvSpPr txBox="1">
            <a:spLocks noGrp="1"/>
          </p:cNvSpPr>
          <p:nvPr>
            <p:ph type="title"/>
          </p:nvPr>
        </p:nvSpPr>
        <p:spPr>
          <a:xfrm>
            <a:off x="734775" y="445025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71" name="Google Shape;2071;p22"/>
          <p:cNvGrpSpPr/>
          <p:nvPr/>
        </p:nvGrpSpPr>
        <p:grpSpPr>
          <a:xfrm flipH="1">
            <a:off x="53" y="-343"/>
            <a:ext cx="731149" cy="731150"/>
            <a:chOff x="1666575" y="729800"/>
            <a:chExt cx="1357500" cy="1357500"/>
          </a:xfrm>
        </p:grpSpPr>
        <p:sp>
          <p:nvSpPr>
            <p:cNvPr id="2072" name="Google Shape;2072;p22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2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2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2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2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2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2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2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2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2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2" name="Google Shape;2082;p22"/>
          <p:cNvGrpSpPr/>
          <p:nvPr/>
        </p:nvGrpSpPr>
        <p:grpSpPr>
          <a:xfrm flipH="1">
            <a:off x="5" y="729652"/>
            <a:ext cx="731443" cy="731766"/>
            <a:chOff x="1713450" y="856352"/>
            <a:chExt cx="856993" cy="857371"/>
          </a:xfrm>
        </p:grpSpPr>
        <p:grpSp>
          <p:nvGrpSpPr>
            <p:cNvPr id="2083" name="Google Shape;2083;p22"/>
            <p:cNvGrpSpPr/>
            <p:nvPr/>
          </p:nvGrpSpPr>
          <p:grpSpPr>
            <a:xfrm>
              <a:off x="1713450" y="856352"/>
              <a:ext cx="856993" cy="857371"/>
              <a:chOff x="1713450" y="856352"/>
              <a:chExt cx="856993" cy="857371"/>
            </a:xfrm>
          </p:grpSpPr>
          <p:sp>
            <p:nvSpPr>
              <p:cNvPr id="2084" name="Google Shape;2084;p22"/>
              <p:cNvSpPr/>
              <p:nvPr/>
            </p:nvSpPr>
            <p:spPr>
              <a:xfrm>
                <a:off x="1713860" y="856352"/>
                <a:ext cx="856583" cy="856977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25" extrusionOk="0">
                    <a:moveTo>
                      <a:pt x="0" y="1"/>
                    </a:moveTo>
                    <a:lnTo>
                      <a:pt x="0" y="54325"/>
                    </a:lnTo>
                    <a:lnTo>
                      <a:pt x="54299" y="54325"/>
                    </a:lnTo>
                    <a:lnTo>
                      <a:pt x="54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22"/>
              <p:cNvSpPr/>
              <p:nvPr/>
            </p:nvSpPr>
            <p:spPr>
              <a:xfrm>
                <a:off x="2141946" y="856352"/>
                <a:ext cx="428496" cy="428496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0" y="1"/>
                    </a:moveTo>
                    <a:lnTo>
                      <a:pt x="0" y="27163"/>
                    </a:lnTo>
                    <a:lnTo>
                      <a:pt x="27162" y="27163"/>
                    </a:lnTo>
                    <a:lnTo>
                      <a:pt x="27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22"/>
              <p:cNvSpPr/>
              <p:nvPr/>
            </p:nvSpPr>
            <p:spPr>
              <a:xfrm>
                <a:off x="1713450" y="1284832"/>
                <a:ext cx="428496" cy="428496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1" y="1"/>
                    </a:moveTo>
                    <a:lnTo>
                      <a:pt x="1" y="27163"/>
                    </a:lnTo>
                    <a:lnTo>
                      <a:pt x="27163" y="27163"/>
                    </a:lnTo>
                    <a:lnTo>
                      <a:pt x="27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2"/>
              <p:cNvSpPr/>
              <p:nvPr/>
            </p:nvSpPr>
            <p:spPr>
              <a:xfrm>
                <a:off x="1951100" y="109400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2"/>
              <p:cNvSpPr/>
              <p:nvPr/>
            </p:nvSpPr>
            <p:spPr>
              <a:xfrm>
                <a:off x="1951100" y="85635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2"/>
              <p:cNvSpPr/>
              <p:nvPr/>
            </p:nvSpPr>
            <p:spPr>
              <a:xfrm>
                <a:off x="1736860" y="879762"/>
                <a:ext cx="381692" cy="381676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5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2"/>
              <p:cNvSpPr/>
              <p:nvPr/>
            </p:nvSpPr>
            <p:spPr>
              <a:xfrm>
                <a:off x="2141946" y="109400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2"/>
              <p:cNvSpPr/>
              <p:nvPr/>
            </p:nvSpPr>
            <p:spPr>
              <a:xfrm>
                <a:off x="2379581" y="1094002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2"/>
              <p:cNvSpPr/>
              <p:nvPr/>
            </p:nvSpPr>
            <p:spPr>
              <a:xfrm>
                <a:off x="2379581" y="856352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2"/>
              <p:cNvSpPr/>
              <p:nvPr/>
            </p:nvSpPr>
            <p:spPr>
              <a:xfrm>
                <a:off x="2165341" y="879762"/>
                <a:ext cx="381692" cy="381676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5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13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2"/>
              <p:cNvSpPr/>
              <p:nvPr/>
            </p:nvSpPr>
            <p:spPr>
              <a:xfrm>
                <a:off x="2293497" y="99482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04" y="0"/>
                    </a:moveTo>
                    <a:lnTo>
                      <a:pt x="0" y="4804"/>
                    </a:lnTo>
                    <a:lnTo>
                      <a:pt x="4804" y="9633"/>
                    </a:lnTo>
                    <a:lnTo>
                      <a:pt x="9633" y="4804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2"/>
              <p:cNvSpPr/>
              <p:nvPr/>
            </p:nvSpPr>
            <p:spPr>
              <a:xfrm>
                <a:off x="2141946" y="85635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2"/>
              <p:cNvSpPr/>
              <p:nvPr/>
            </p:nvSpPr>
            <p:spPr>
              <a:xfrm>
                <a:off x="1951100" y="1522877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2"/>
              <p:cNvSpPr/>
              <p:nvPr/>
            </p:nvSpPr>
            <p:spPr>
              <a:xfrm>
                <a:off x="1951100" y="1285227"/>
                <a:ext cx="190846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9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2"/>
              <p:cNvSpPr/>
              <p:nvPr/>
            </p:nvSpPr>
            <p:spPr>
              <a:xfrm>
                <a:off x="1736860" y="1308637"/>
                <a:ext cx="381692" cy="381692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6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13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2"/>
              <p:cNvSpPr/>
              <p:nvPr/>
            </p:nvSpPr>
            <p:spPr>
              <a:xfrm>
                <a:off x="2141946" y="1522877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2"/>
              <p:cNvSpPr/>
              <p:nvPr/>
            </p:nvSpPr>
            <p:spPr>
              <a:xfrm>
                <a:off x="2379581" y="1522877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2"/>
              <p:cNvSpPr/>
              <p:nvPr/>
            </p:nvSpPr>
            <p:spPr>
              <a:xfrm>
                <a:off x="2379581" y="1285227"/>
                <a:ext cx="190862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9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2"/>
              <p:cNvSpPr/>
              <p:nvPr/>
            </p:nvSpPr>
            <p:spPr>
              <a:xfrm>
                <a:off x="2165341" y="1308637"/>
                <a:ext cx="381692" cy="381692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6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2"/>
              <p:cNvSpPr/>
              <p:nvPr/>
            </p:nvSpPr>
            <p:spPr>
              <a:xfrm>
                <a:off x="2280009" y="142330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29" y="0"/>
                    </a:moveTo>
                    <a:lnTo>
                      <a:pt x="0" y="4829"/>
                    </a:lnTo>
                    <a:lnTo>
                      <a:pt x="4829" y="9633"/>
                    </a:lnTo>
                    <a:lnTo>
                      <a:pt x="9633" y="4829"/>
                    </a:lnTo>
                    <a:lnTo>
                      <a:pt x="4829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2"/>
              <p:cNvSpPr/>
              <p:nvPr/>
            </p:nvSpPr>
            <p:spPr>
              <a:xfrm>
                <a:off x="2141946" y="1285227"/>
                <a:ext cx="190846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9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5" name="Google Shape;2105;p22"/>
            <p:cNvSpPr/>
            <p:nvPr/>
          </p:nvSpPr>
          <p:spPr>
            <a:xfrm>
              <a:off x="1713860" y="1094002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2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2"/>
            <p:cNvSpPr/>
            <p:nvPr/>
          </p:nvSpPr>
          <p:spPr>
            <a:xfrm>
              <a:off x="1851923" y="994825"/>
              <a:ext cx="151961" cy="151961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04" y="0"/>
                  </a:moveTo>
                  <a:lnTo>
                    <a:pt x="0" y="4804"/>
                  </a:lnTo>
                  <a:lnTo>
                    <a:pt x="4804" y="9633"/>
                  </a:lnTo>
                  <a:lnTo>
                    <a:pt x="9633" y="4804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2"/>
            <p:cNvSpPr/>
            <p:nvPr/>
          </p:nvSpPr>
          <p:spPr>
            <a:xfrm>
              <a:off x="1713860" y="856352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"/>
                  </a:lnTo>
                  <a:close/>
                </a:path>
              </a:pathLst>
            </a:custGeom>
            <a:solidFill>
              <a:srgbClr val="003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2"/>
            <p:cNvSpPr/>
            <p:nvPr/>
          </p:nvSpPr>
          <p:spPr>
            <a:xfrm>
              <a:off x="1713860" y="1522877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2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2"/>
            <p:cNvSpPr/>
            <p:nvPr/>
          </p:nvSpPr>
          <p:spPr>
            <a:xfrm>
              <a:off x="1865016" y="1423305"/>
              <a:ext cx="151961" cy="151961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29" y="0"/>
                  </a:moveTo>
                  <a:lnTo>
                    <a:pt x="0" y="4829"/>
                  </a:lnTo>
                  <a:lnTo>
                    <a:pt x="4829" y="9633"/>
                  </a:lnTo>
                  <a:lnTo>
                    <a:pt x="9633" y="4829"/>
                  </a:lnTo>
                  <a:lnTo>
                    <a:pt x="48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2"/>
            <p:cNvSpPr/>
            <p:nvPr/>
          </p:nvSpPr>
          <p:spPr>
            <a:xfrm>
              <a:off x="1713860" y="1285227"/>
              <a:ext cx="190452" cy="190862"/>
            </a:xfrm>
            <a:custGeom>
              <a:avLst/>
              <a:gdLst/>
              <a:ahLst/>
              <a:cxnLst/>
              <a:rect l="l" t="t" r="r" b="b"/>
              <a:pathLst>
                <a:path w="12073" h="12099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"/>
                  </a:lnTo>
                  <a:close/>
                </a:path>
              </a:pathLst>
            </a:custGeom>
            <a:solidFill>
              <a:srgbClr val="FE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2"/>
          <p:cNvSpPr/>
          <p:nvPr/>
        </p:nvSpPr>
        <p:spPr>
          <a:xfrm flipH="1">
            <a:off x="731214" y="-1200"/>
            <a:ext cx="731486" cy="731486"/>
          </a:xfrm>
          <a:custGeom>
            <a:avLst/>
            <a:gdLst/>
            <a:ahLst/>
            <a:cxnLst/>
            <a:rect l="l" t="t" r="r" b="b"/>
            <a:pathLst>
              <a:path w="40186" h="40186" extrusionOk="0">
                <a:moveTo>
                  <a:pt x="0" y="0"/>
                </a:moveTo>
                <a:lnTo>
                  <a:pt x="0" y="40185"/>
                </a:lnTo>
                <a:lnTo>
                  <a:pt x="40185" y="40185"/>
                </a:lnTo>
                <a:lnTo>
                  <a:pt x="40185" y="0"/>
                </a:lnTo>
                <a:close/>
              </a:path>
            </a:pathLst>
          </a:custGeom>
          <a:solidFill>
            <a:srgbClr val="1C3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22"/>
          <p:cNvSpPr/>
          <p:nvPr/>
        </p:nvSpPr>
        <p:spPr>
          <a:xfrm flipH="1">
            <a:off x="731214" y="-1200"/>
            <a:ext cx="731486" cy="731322"/>
          </a:xfrm>
          <a:custGeom>
            <a:avLst/>
            <a:gdLst/>
            <a:ahLst/>
            <a:cxnLst/>
            <a:rect l="l" t="t" r="r" b="b"/>
            <a:pathLst>
              <a:path w="40186" h="40177" extrusionOk="0">
                <a:moveTo>
                  <a:pt x="0" y="0"/>
                </a:moveTo>
                <a:lnTo>
                  <a:pt x="0" y="20093"/>
                </a:lnTo>
                <a:lnTo>
                  <a:pt x="9" y="20611"/>
                </a:lnTo>
                <a:lnTo>
                  <a:pt x="63" y="21638"/>
                </a:lnTo>
                <a:lnTo>
                  <a:pt x="161" y="22647"/>
                </a:lnTo>
                <a:lnTo>
                  <a:pt x="313" y="23647"/>
                </a:lnTo>
                <a:lnTo>
                  <a:pt x="518" y="24629"/>
                </a:lnTo>
                <a:lnTo>
                  <a:pt x="768" y="25594"/>
                </a:lnTo>
                <a:lnTo>
                  <a:pt x="1054" y="26531"/>
                </a:lnTo>
                <a:lnTo>
                  <a:pt x="1393" y="27460"/>
                </a:lnTo>
                <a:lnTo>
                  <a:pt x="1777" y="28362"/>
                </a:lnTo>
                <a:lnTo>
                  <a:pt x="2197" y="29237"/>
                </a:lnTo>
                <a:lnTo>
                  <a:pt x="2661" y="30094"/>
                </a:lnTo>
                <a:lnTo>
                  <a:pt x="3170" y="30916"/>
                </a:lnTo>
                <a:lnTo>
                  <a:pt x="3706" y="31720"/>
                </a:lnTo>
                <a:lnTo>
                  <a:pt x="4287" y="32496"/>
                </a:lnTo>
                <a:lnTo>
                  <a:pt x="4903" y="33238"/>
                </a:lnTo>
                <a:lnTo>
                  <a:pt x="5555" y="33952"/>
                </a:lnTo>
                <a:lnTo>
                  <a:pt x="6233" y="34631"/>
                </a:lnTo>
                <a:lnTo>
                  <a:pt x="6948" y="35283"/>
                </a:lnTo>
                <a:lnTo>
                  <a:pt x="7689" y="35899"/>
                </a:lnTo>
                <a:lnTo>
                  <a:pt x="8466" y="36479"/>
                </a:lnTo>
                <a:lnTo>
                  <a:pt x="9261" y="37015"/>
                </a:lnTo>
                <a:lnTo>
                  <a:pt x="10091" y="37524"/>
                </a:lnTo>
                <a:lnTo>
                  <a:pt x="10948" y="37979"/>
                </a:lnTo>
                <a:lnTo>
                  <a:pt x="11824" y="38408"/>
                </a:lnTo>
                <a:lnTo>
                  <a:pt x="12726" y="38792"/>
                </a:lnTo>
                <a:lnTo>
                  <a:pt x="13654" y="39123"/>
                </a:lnTo>
                <a:lnTo>
                  <a:pt x="14592" y="39417"/>
                </a:lnTo>
                <a:lnTo>
                  <a:pt x="15556" y="39667"/>
                </a:lnTo>
                <a:lnTo>
                  <a:pt x="16539" y="39864"/>
                </a:lnTo>
                <a:lnTo>
                  <a:pt x="17539" y="40024"/>
                </a:lnTo>
                <a:lnTo>
                  <a:pt x="18548" y="40123"/>
                </a:lnTo>
                <a:lnTo>
                  <a:pt x="19575" y="40176"/>
                </a:lnTo>
                <a:lnTo>
                  <a:pt x="20611" y="40176"/>
                </a:lnTo>
                <a:lnTo>
                  <a:pt x="21638" y="40123"/>
                </a:lnTo>
                <a:lnTo>
                  <a:pt x="22656" y="40024"/>
                </a:lnTo>
                <a:lnTo>
                  <a:pt x="23647" y="39864"/>
                </a:lnTo>
                <a:lnTo>
                  <a:pt x="24629" y="39667"/>
                </a:lnTo>
                <a:lnTo>
                  <a:pt x="25594" y="39417"/>
                </a:lnTo>
                <a:lnTo>
                  <a:pt x="26540" y="39123"/>
                </a:lnTo>
                <a:lnTo>
                  <a:pt x="27460" y="38792"/>
                </a:lnTo>
                <a:lnTo>
                  <a:pt x="28362" y="38408"/>
                </a:lnTo>
                <a:lnTo>
                  <a:pt x="29246" y="37979"/>
                </a:lnTo>
                <a:lnTo>
                  <a:pt x="30094" y="37524"/>
                </a:lnTo>
                <a:lnTo>
                  <a:pt x="30925" y="37015"/>
                </a:lnTo>
                <a:lnTo>
                  <a:pt x="31728" y="36479"/>
                </a:lnTo>
                <a:lnTo>
                  <a:pt x="32496" y="35899"/>
                </a:lnTo>
                <a:lnTo>
                  <a:pt x="33247" y="35283"/>
                </a:lnTo>
                <a:lnTo>
                  <a:pt x="33961" y="34631"/>
                </a:lnTo>
                <a:lnTo>
                  <a:pt x="34640" y="33952"/>
                </a:lnTo>
                <a:lnTo>
                  <a:pt x="35292" y="33238"/>
                </a:lnTo>
                <a:lnTo>
                  <a:pt x="35899" y="32496"/>
                </a:lnTo>
                <a:lnTo>
                  <a:pt x="36479" y="31720"/>
                </a:lnTo>
                <a:lnTo>
                  <a:pt x="37024" y="30916"/>
                </a:lnTo>
                <a:lnTo>
                  <a:pt x="37524" y="30094"/>
                </a:lnTo>
                <a:lnTo>
                  <a:pt x="37988" y="29237"/>
                </a:lnTo>
                <a:lnTo>
                  <a:pt x="38417" y="28362"/>
                </a:lnTo>
                <a:lnTo>
                  <a:pt x="38792" y="27460"/>
                </a:lnTo>
                <a:lnTo>
                  <a:pt x="39131" y="26531"/>
                </a:lnTo>
                <a:lnTo>
                  <a:pt x="39426" y="25594"/>
                </a:lnTo>
                <a:lnTo>
                  <a:pt x="39676" y="24629"/>
                </a:lnTo>
                <a:lnTo>
                  <a:pt x="39873" y="23647"/>
                </a:lnTo>
                <a:lnTo>
                  <a:pt x="40024" y="22647"/>
                </a:lnTo>
                <a:lnTo>
                  <a:pt x="40132" y="21638"/>
                </a:lnTo>
                <a:lnTo>
                  <a:pt x="40185" y="20611"/>
                </a:lnTo>
                <a:lnTo>
                  <a:pt x="40185" y="20093"/>
                </a:lnTo>
                <a:lnTo>
                  <a:pt x="40185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22"/>
          <p:cNvSpPr/>
          <p:nvPr/>
        </p:nvSpPr>
        <p:spPr>
          <a:xfrm flipH="1">
            <a:off x="731249" y="-1200"/>
            <a:ext cx="365761" cy="731322"/>
          </a:xfrm>
          <a:custGeom>
            <a:avLst/>
            <a:gdLst/>
            <a:ahLst/>
            <a:cxnLst/>
            <a:rect l="l" t="t" r="r" b="b"/>
            <a:pathLst>
              <a:path w="20094" h="40177" extrusionOk="0">
                <a:moveTo>
                  <a:pt x="1" y="0"/>
                </a:moveTo>
                <a:lnTo>
                  <a:pt x="1" y="40176"/>
                </a:lnTo>
                <a:lnTo>
                  <a:pt x="519" y="40176"/>
                </a:lnTo>
                <a:lnTo>
                  <a:pt x="1546" y="40123"/>
                </a:lnTo>
                <a:lnTo>
                  <a:pt x="2564" y="40024"/>
                </a:lnTo>
                <a:lnTo>
                  <a:pt x="3555" y="39864"/>
                </a:lnTo>
                <a:lnTo>
                  <a:pt x="4537" y="39667"/>
                </a:lnTo>
                <a:lnTo>
                  <a:pt x="5502" y="39417"/>
                </a:lnTo>
                <a:lnTo>
                  <a:pt x="6448" y="39123"/>
                </a:lnTo>
                <a:lnTo>
                  <a:pt x="7368" y="38792"/>
                </a:lnTo>
                <a:lnTo>
                  <a:pt x="8270" y="38408"/>
                </a:lnTo>
                <a:lnTo>
                  <a:pt x="9154" y="37979"/>
                </a:lnTo>
                <a:lnTo>
                  <a:pt x="10002" y="37524"/>
                </a:lnTo>
                <a:lnTo>
                  <a:pt x="10833" y="37015"/>
                </a:lnTo>
                <a:lnTo>
                  <a:pt x="11636" y="36479"/>
                </a:lnTo>
                <a:lnTo>
                  <a:pt x="12404" y="35899"/>
                </a:lnTo>
                <a:lnTo>
                  <a:pt x="13155" y="35283"/>
                </a:lnTo>
                <a:lnTo>
                  <a:pt x="13869" y="34631"/>
                </a:lnTo>
                <a:lnTo>
                  <a:pt x="14548" y="33952"/>
                </a:lnTo>
                <a:lnTo>
                  <a:pt x="15200" y="33238"/>
                </a:lnTo>
                <a:lnTo>
                  <a:pt x="15807" y="32496"/>
                </a:lnTo>
                <a:lnTo>
                  <a:pt x="16387" y="31720"/>
                </a:lnTo>
                <a:lnTo>
                  <a:pt x="16932" y="30916"/>
                </a:lnTo>
                <a:lnTo>
                  <a:pt x="17432" y="30094"/>
                </a:lnTo>
                <a:lnTo>
                  <a:pt x="17896" y="29237"/>
                </a:lnTo>
                <a:lnTo>
                  <a:pt x="18325" y="28362"/>
                </a:lnTo>
                <a:lnTo>
                  <a:pt x="18700" y="27460"/>
                </a:lnTo>
                <a:lnTo>
                  <a:pt x="19039" y="26531"/>
                </a:lnTo>
                <a:lnTo>
                  <a:pt x="19334" y="25594"/>
                </a:lnTo>
                <a:lnTo>
                  <a:pt x="19584" y="24629"/>
                </a:lnTo>
                <a:lnTo>
                  <a:pt x="19781" y="23647"/>
                </a:lnTo>
                <a:lnTo>
                  <a:pt x="19932" y="22647"/>
                </a:lnTo>
                <a:lnTo>
                  <a:pt x="20040" y="21638"/>
                </a:lnTo>
                <a:lnTo>
                  <a:pt x="20093" y="20611"/>
                </a:lnTo>
                <a:lnTo>
                  <a:pt x="20093" y="20093"/>
                </a:lnTo>
                <a:lnTo>
                  <a:pt x="20093" y="0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22"/>
          <p:cNvSpPr/>
          <p:nvPr/>
        </p:nvSpPr>
        <p:spPr>
          <a:xfrm flipH="1">
            <a:off x="883693" y="151909"/>
            <a:ext cx="426580" cy="426628"/>
          </a:xfrm>
          <a:custGeom>
            <a:avLst/>
            <a:gdLst/>
            <a:ahLst/>
            <a:cxnLst/>
            <a:rect l="l" t="t" r="r" b="b"/>
            <a:pathLst>
              <a:path w="18995" h="18995" extrusionOk="0">
                <a:moveTo>
                  <a:pt x="9493" y="0"/>
                </a:moveTo>
                <a:lnTo>
                  <a:pt x="9011" y="9"/>
                </a:lnTo>
                <a:lnTo>
                  <a:pt x="8046" y="108"/>
                </a:lnTo>
                <a:lnTo>
                  <a:pt x="7126" y="295"/>
                </a:lnTo>
                <a:lnTo>
                  <a:pt x="6233" y="572"/>
                </a:lnTo>
                <a:lnTo>
                  <a:pt x="5376" y="938"/>
                </a:lnTo>
                <a:lnTo>
                  <a:pt x="4572" y="1376"/>
                </a:lnTo>
                <a:lnTo>
                  <a:pt x="3813" y="1885"/>
                </a:lnTo>
                <a:lnTo>
                  <a:pt x="3108" y="2465"/>
                </a:lnTo>
                <a:lnTo>
                  <a:pt x="2465" y="3108"/>
                </a:lnTo>
                <a:lnTo>
                  <a:pt x="1884" y="3814"/>
                </a:lnTo>
                <a:lnTo>
                  <a:pt x="1375" y="4573"/>
                </a:lnTo>
                <a:lnTo>
                  <a:pt x="938" y="5376"/>
                </a:lnTo>
                <a:lnTo>
                  <a:pt x="572" y="6234"/>
                </a:lnTo>
                <a:lnTo>
                  <a:pt x="295" y="7127"/>
                </a:lnTo>
                <a:lnTo>
                  <a:pt x="107" y="8055"/>
                </a:lnTo>
                <a:lnTo>
                  <a:pt x="9" y="9011"/>
                </a:lnTo>
                <a:lnTo>
                  <a:pt x="0" y="9502"/>
                </a:lnTo>
                <a:lnTo>
                  <a:pt x="9" y="9993"/>
                </a:lnTo>
                <a:lnTo>
                  <a:pt x="107" y="10949"/>
                </a:lnTo>
                <a:lnTo>
                  <a:pt x="295" y="11877"/>
                </a:lnTo>
                <a:lnTo>
                  <a:pt x="572" y="12770"/>
                </a:lnTo>
                <a:lnTo>
                  <a:pt x="938" y="13619"/>
                </a:lnTo>
                <a:lnTo>
                  <a:pt x="1375" y="14422"/>
                </a:lnTo>
                <a:lnTo>
                  <a:pt x="1884" y="15181"/>
                </a:lnTo>
                <a:lnTo>
                  <a:pt x="2465" y="15887"/>
                </a:lnTo>
                <a:lnTo>
                  <a:pt x="3108" y="16530"/>
                </a:lnTo>
                <a:lnTo>
                  <a:pt x="3813" y="17110"/>
                </a:lnTo>
                <a:lnTo>
                  <a:pt x="4572" y="17628"/>
                </a:lnTo>
                <a:lnTo>
                  <a:pt x="5376" y="18066"/>
                </a:lnTo>
                <a:lnTo>
                  <a:pt x="6233" y="18423"/>
                </a:lnTo>
                <a:lnTo>
                  <a:pt x="7126" y="18700"/>
                </a:lnTo>
                <a:lnTo>
                  <a:pt x="8046" y="18887"/>
                </a:lnTo>
                <a:lnTo>
                  <a:pt x="9011" y="18986"/>
                </a:lnTo>
                <a:lnTo>
                  <a:pt x="9493" y="18994"/>
                </a:lnTo>
                <a:lnTo>
                  <a:pt x="9984" y="18986"/>
                </a:lnTo>
                <a:lnTo>
                  <a:pt x="10948" y="18887"/>
                </a:lnTo>
                <a:lnTo>
                  <a:pt x="11868" y="18700"/>
                </a:lnTo>
                <a:lnTo>
                  <a:pt x="12761" y="18423"/>
                </a:lnTo>
                <a:lnTo>
                  <a:pt x="13618" y="18066"/>
                </a:lnTo>
                <a:lnTo>
                  <a:pt x="14422" y="17628"/>
                </a:lnTo>
                <a:lnTo>
                  <a:pt x="15181" y="17110"/>
                </a:lnTo>
                <a:lnTo>
                  <a:pt x="15887" y="16530"/>
                </a:lnTo>
                <a:lnTo>
                  <a:pt x="16530" y="15887"/>
                </a:lnTo>
                <a:lnTo>
                  <a:pt x="17110" y="15181"/>
                </a:lnTo>
                <a:lnTo>
                  <a:pt x="17619" y="14422"/>
                </a:lnTo>
                <a:lnTo>
                  <a:pt x="18057" y="13619"/>
                </a:lnTo>
                <a:lnTo>
                  <a:pt x="18423" y="12770"/>
                </a:lnTo>
                <a:lnTo>
                  <a:pt x="18700" y="11877"/>
                </a:lnTo>
                <a:lnTo>
                  <a:pt x="18887" y="10949"/>
                </a:lnTo>
                <a:lnTo>
                  <a:pt x="18985" y="9993"/>
                </a:lnTo>
                <a:lnTo>
                  <a:pt x="18994" y="9502"/>
                </a:lnTo>
                <a:lnTo>
                  <a:pt x="18985" y="9011"/>
                </a:lnTo>
                <a:lnTo>
                  <a:pt x="18887" y="8055"/>
                </a:lnTo>
                <a:lnTo>
                  <a:pt x="18700" y="7127"/>
                </a:lnTo>
                <a:lnTo>
                  <a:pt x="18423" y="6234"/>
                </a:lnTo>
                <a:lnTo>
                  <a:pt x="18057" y="5376"/>
                </a:lnTo>
                <a:lnTo>
                  <a:pt x="17619" y="4573"/>
                </a:lnTo>
                <a:lnTo>
                  <a:pt x="17110" y="3814"/>
                </a:lnTo>
                <a:lnTo>
                  <a:pt x="16530" y="3108"/>
                </a:lnTo>
                <a:lnTo>
                  <a:pt x="15887" y="2465"/>
                </a:lnTo>
                <a:lnTo>
                  <a:pt x="15181" y="1885"/>
                </a:lnTo>
                <a:lnTo>
                  <a:pt x="14422" y="1376"/>
                </a:lnTo>
                <a:lnTo>
                  <a:pt x="13618" y="938"/>
                </a:lnTo>
                <a:lnTo>
                  <a:pt x="12761" y="572"/>
                </a:lnTo>
                <a:lnTo>
                  <a:pt x="11868" y="295"/>
                </a:lnTo>
                <a:lnTo>
                  <a:pt x="10948" y="108"/>
                </a:lnTo>
                <a:lnTo>
                  <a:pt x="9984" y="9"/>
                </a:lnTo>
                <a:lnTo>
                  <a:pt x="9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5" name="Google Shape;2115;p22"/>
          <p:cNvGrpSpPr/>
          <p:nvPr/>
        </p:nvGrpSpPr>
        <p:grpSpPr>
          <a:xfrm flipH="1">
            <a:off x="1462773" y="-358"/>
            <a:ext cx="731149" cy="731150"/>
            <a:chOff x="1666575" y="729800"/>
            <a:chExt cx="1357500" cy="1357500"/>
          </a:xfrm>
        </p:grpSpPr>
        <p:sp>
          <p:nvSpPr>
            <p:cNvPr id="2116" name="Google Shape;2116;p22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2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2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2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2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2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2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2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2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2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6"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23"/>
          <p:cNvSpPr txBox="1">
            <a:spLocks noGrp="1"/>
          </p:cNvSpPr>
          <p:nvPr>
            <p:ph type="title"/>
          </p:nvPr>
        </p:nvSpPr>
        <p:spPr>
          <a:xfrm>
            <a:off x="2025975" y="1758275"/>
            <a:ext cx="5092200" cy="14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8" name="Google Shape;2128;p23"/>
          <p:cNvSpPr txBox="1">
            <a:spLocks noGrp="1"/>
          </p:cNvSpPr>
          <p:nvPr>
            <p:ph type="title" idx="2" hasCustomPrompt="1"/>
          </p:nvPr>
        </p:nvSpPr>
        <p:spPr>
          <a:xfrm>
            <a:off x="3307725" y="741300"/>
            <a:ext cx="2528700" cy="11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9" name="Google Shape;2129;p23"/>
          <p:cNvSpPr txBox="1">
            <a:spLocks noGrp="1"/>
          </p:cNvSpPr>
          <p:nvPr>
            <p:ph type="subTitle" idx="1"/>
          </p:nvPr>
        </p:nvSpPr>
        <p:spPr>
          <a:xfrm>
            <a:off x="2808525" y="3222900"/>
            <a:ext cx="3527100" cy="4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130" name="Google Shape;2130;p23"/>
          <p:cNvGrpSpPr/>
          <p:nvPr/>
        </p:nvGrpSpPr>
        <p:grpSpPr>
          <a:xfrm>
            <a:off x="41" y="-1200"/>
            <a:ext cx="1472463" cy="5145894"/>
            <a:chOff x="41" y="-1200"/>
            <a:chExt cx="1472463" cy="5145894"/>
          </a:xfrm>
        </p:grpSpPr>
        <p:grpSp>
          <p:nvGrpSpPr>
            <p:cNvPr id="2131" name="Google Shape;2131;p23"/>
            <p:cNvGrpSpPr/>
            <p:nvPr/>
          </p:nvGrpSpPr>
          <p:grpSpPr>
            <a:xfrm flipH="1">
              <a:off x="2115" y="1468173"/>
              <a:ext cx="734067" cy="734404"/>
              <a:chOff x="4595925" y="3627700"/>
              <a:chExt cx="1358125" cy="1358750"/>
            </a:xfrm>
          </p:grpSpPr>
          <p:sp>
            <p:nvSpPr>
              <p:cNvPr id="2132" name="Google Shape;2132;p23"/>
              <p:cNvSpPr/>
              <p:nvPr/>
            </p:nvSpPr>
            <p:spPr>
              <a:xfrm>
                <a:off x="4595925" y="3627700"/>
                <a:ext cx="1357500" cy="1358125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25" extrusionOk="0">
                    <a:moveTo>
                      <a:pt x="1" y="1"/>
                    </a:moveTo>
                    <a:lnTo>
                      <a:pt x="1" y="54325"/>
                    </a:lnTo>
                    <a:lnTo>
                      <a:pt x="54299" y="54325"/>
                    </a:lnTo>
                    <a:lnTo>
                      <a:pt x="54299" y="1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4595925" y="3627700"/>
                <a:ext cx="680325" cy="680350"/>
              </a:xfrm>
              <a:custGeom>
                <a:avLst/>
                <a:gdLst/>
                <a:ahLst/>
                <a:cxnLst/>
                <a:rect l="l" t="t" r="r" b="b"/>
                <a:pathLst>
                  <a:path w="27213" h="27214" extrusionOk="0">
                    <a:moveTo>
                      <a:pt x="1" y="1"/>
                    </a:moveTo>
                    <a:lnTo>
                      <a:pt x="1" y="27213"/>
                    </a:lnTo>
                    <a:lnTo>
                      <a:pt x="27213" y="27213"/>
                    </a:lnTo>
                    <a:lnTo>
                      <a:pt x="27213" y="1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5274350" y="4306125"/>
                <a:ext cx="679700" cy="680325"/>
              </a:xfrm>
              <a:custGeom>
                <a:avLst/>
                <a:gdLst/>
                <a:ahLst/>
                <a:cxnLst/>
                <a:rect l="l" t="t" r="r" b="b"/>
                <a:pathLst>
                  <a:path w="27188" h="27213" extrusionOk="0">
                    <a:moveTo>
                      <a:pt x="0" y="1"/>
                    </a:moveTo>
                    <a:lnTo>
                      <a:pt x="0" y="27213"/>
                    </a:lnTo>
                    <a:lnTo>
                      <a:pt x="27188" y="27213"/>
                    </a:lnTo>
                    <a:lnTo>
                      <a:pt x="27188" y="1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4597175" y="3628325"/>
                <a:ext cx="67907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27163" y="1"/>
                    </a:moveTo>
                    <a:lnTo>
                      <a:pt x="25754" y="26"/>
                    </a:lnTo>
                    <a:lnTo>
                      <a:pt x="23013" y="303"/>
                    </a:lnTo>
                    <a:lnTo>
                      <a:pt x="20372" y="856"/>
                    </a:lnTo>
                    <a:lnTo>
                      <a:pt x="17832" y="1661"/>
                    </a:lnTo>
                    <a:lnTo>
                      <a:pt x="15393" y="2692"/>
                    </a:lnTo>
                    <a:lnTo>
                      <a:pt x="13079" y="3924"/>
                    </a:lnTo>
                    <a:lnTo>
                      <a:pt x="10916" y="5408"/>
                    </a:lnTo>
                    <a:lnTo>
                      <a:pt x="8904" y="7068"/>
                    </a:lnTo>
                    <a:lnTo>
                      <a:pt x="7068" y="8904"/>
                    </a:lnTo>
                    <a:lnTo>
                      <a:pt x="5408" y="10916"/>
                    </a:lnTo>
                    <a:lnTo>
                      <a:pt x="3924" y="13079"/>
                    </a:lnTo>
                    <a:lnTo>
                      <a:pt x="2692" y="15393"/>
                    </a:lnTo>
                    <a:lnTo>
                      <a:pt x="1661" y="17832"/>
                    </a:lnTo>
                    <a:lnTo>
                      <a:pt x="856" y="20372"/>
                    </a:lnTo>
                    <a:lnTo>
                      <a:pt x="303" y="23013"/>
                    </a:lnTo>
                    <a:lnTo>
                      <a:pt x="26" y="25755"/>
                    </a:lnTo>
                    <a:lnTo>
                      <a:pt x="1" y="27163"/>
                    </a:lnTo>
                    <a:lnTo>
                      <a:pt x="1409" y="27138"/>
                    </a:lnTo>
                    <a:lnTo>
                      <a:pt x="4151" y="26861"/>
                    </a:lnTo>
                    <a:lnTo>
                      <a:pt x="6791" y="26308"/>
                    </a:lnTo>
                    <a:lnTo>
                      <a:pt x="9357" y="25528"/>
                    </a:lnTo>
                    <a:lnTo>
                      <a:pt x="11796" y="24497"/>
                    </a:lnTo>
                    <a:lnTo>
                      <a:pt x="14085" y="23240"/>
                    </a:lnTo>
                    <a:lnTo>
                      <a:pt x="16273" y="21781"/>
                    </a:lnTo>
                    <a:lnTo>
                      <a:pt x="18285" y="20121"/>
                    </a:lnTo>
                    <a:lnTo>
                      <a:pt x="20121" y="18285"/>
                    </a:lnTo>
                    <a:lnTo>
                      <a:pt x="21781" y="16273"/>
                    </a:lnTo>
                    <a:lnTo>
                      <a:pt x="23239" y="14085"/>
                    </a:lnTo>
                    <a:lnTo>
                      <a:pt x="24497" y="11796"/>
                    </a:lnTo>
                    <a:lnTo>
                      <a:pt x="25528" y="9357"/>
                    </a:lnTo>
                    <a:lnTo>
                      <a:pt x="26308" y="6791"/>
                    </a:lnTo>
                    <a:lnTo>
                      <a:pt x="26861" y="4151"/>
                    </a:lnTo>
                    <a:lnTo>
                      <a:pt x="27138" y="1409"/>
                    </a:lnTo>
                    <a:lnTo>
                      <a:pt x="27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4597175" y="3738375"/>
                <a:ext cx="569675" cy="569025"/>
              </a:xfrm>
              <a:custGeom>
                <a:avLst/>
                <a:gdLst/>
                <a:ahLst/>
                <a:cxnLst/>
                <a:rect l="l" t="t" r="r" b="b"/>
                <a:pathLst>
                  <a:path w="22787" h="22761" extrusionOk="0">
                    <a:moveTo>
                      <a:pt x="22787" y="0"/>
                    </a:moveTo>
                    <a:lnTo>
                      <a:pt x="21655" y="101"/>
                    </a:lnTo>
                    <a:lnTo>
                      <a:pt x="19442" y="503"/>
                    </a:lnTo>
                    <a:lnTo>
                      <a:pt x="17329" y="1082"/>
                    </a:lnTo>
                    <a:lnTo>
                      <a:pt x="15267" y="1836"/>
                    </a:lnTo>
                    <a:lnTo>
                      <a:pt x="13305" y="2767"/>
                    </a:lnTo>
                    <a:lnTo>
                      <a:pt x="11444" y="3873"/>
                    </a:lnTo>
                    <a:lnTo>
                      <a:pt x="9684" y="5106"/>
                    </a:lnTo>
                    <a:lnTo>
                      <a:pt x="8024" y="6489"/>
                    </a:lnTo>
                    <a:lnTo>
                      <a:pt x="6515" y="8023"/>
                    </a:lnTo>
                    <a:lnTo>
                      <a:pt x="5131" y="9658"/>
                    </a:lnTo>
                    <a:lnTo>
                      <a:pt x="3874" y="11418"/>
                    </a:lnTo>
                    <a:lnTo>
                      <a:pt x="2792" y="13279"/>
                    </a:lnTo>
                    <a:lnTo>
                      <a:pt x="1862" y="15241"/>
                    </a:lnTo>
                    <a:lnTo>
                      <a:pt x="1107" y="17303"/>
                    </a:lnTo>
                    <a:lnTo>
                      <a:pt x="529" y="19441"/>
                    </a:lnTo>
                    <a:lnTo>
                      <a:pt x="127" y="21629"/>
                    </a:lnTo>
                    <a:lnTo>
                      <a:pt x="1" y="22761"/>
                    </a:lnTo>
                    <a:lnTo>
                      <a:pt x="1133" y="22635"/>
                    </a:lnTo>
                    <a:lnTo>
                      <a:pt x="3346" y="22258"/>
                    </a:lnTo>
                    <a:lnTo>
                      <a:pt x="5484" y="21680"/>
                    </a:lnTo>
                    <a:lnTo>
                      <a:pt x="7521" y="20900"/>
                    </a:lnTo>
                    <a:lnTo>
                      <a:pt x="9482" y="19969"/>
                    </a:lnTo>
                    <a:lnTo>
                      <a:pt x="11343" y="18888"/>
                    </a:lnTo>
                    <a:lnTo>
                      <a:pt x="13104" y="17656"/>
                    </a:lnTo>
                    <a:lnTo>
                      <a:pt x="14764" y="16247"/>
                    </a:lnTo>
                    <a:lnTo>
                      <a:pt x="16273" y="14738"/>
                    </a:lnTo>
                    <a:lnTo>
                      <a:pt x="17656" y="13103"/>
                    </a:lnTo>
                    <a:lnTo>
                      <a:pt x="18914" y="11343"/>
                    </a:lnTo>
                    <a:lnTo>
                      <a:pt x="19995" y="9457"/>
                    </a:lnTo>
                    <a:lnTo>
                      <a:pt x="20926" y="7495"/>
                    </a:lnTo>
                    <a:lnTo>
                      <a:pt x="21680" y="5458"/>
                    </a:lnTo>
                    <a:lnTo>
                      <a:pt x="22284" y="3320"/>
                    </a:lnTo>
                    <a:lnTo>
                      <a:pt x="22661" y="1107"/>
                    </a:lnTo>
                    <a:lnTo>
                      <a:pt x="22787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5274975" y="3629600"/>
                <a:ext cx="678450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38" h="27138" extrusionOk="0">
                    <a:moveTo>
                      <a:pt x="1" y="0"/>
                    </a:moveTo>
                    <a:lnTo>
                      <a:pt x="26" y="1383"/>
                    </a:lnTo>
                    <a:lnTo>
                      <a:pt x="302" y="4125"/>
                    </a:lnTo>
                    <a:lnTo>
                      <a:pt x="831" y="6791"/>
                    </a:lnTo>
                    <a:lnTo>
                      <a:pt x="1635" y="9331"/>
                    </a:lnTo>
                    <a:lnTo>
                      <a:pt x="2666" y="11770"/>
                    </a:lnTo>
                    <a:lnTo>
                      <a:pt x="3924" y="14084"/>
                    </a:lnTo>
                    <a:lnTo>
                      <a:pt x="5383" y="16247"/>
                    </a:lnTo>
                    <a:lnTo>
                      <a:pt x="7043" y="18259"/>
                    </a:lnTo>
                    <a:lnTo>
                      <a:pt x="8879" y="20095"/>
                    </a:lnTo>
                    <a:lnTo>
                      <a:pt x="10891" y="21755"/>
                    </a:lnTo>
                    <a:lnTo>
                      <a:pt x="13053" y="23214"/>
                    </a:lnTo>
                    <a:lnTo>
                      <a:pt x="15367" y="24471"/>
                    </a:lnTo>
                    <a:lnTo>
                      <a:pt x="17807" y="25502"/>
                    </a:lnTo>
                    <a:lnTo>
                      <a:pt x="20347" y="26307"/>
                    </a:lnTo>
                    <a:lnTo>
                      <a:pt x="23013" y="26835"/>
                    </a:lnTo>
                    <a:lnTo>
                      <a:pt x="25754" y="27112"/>
                    </a:lnTo>
                    <a:lnTo>
                      <a:pt x="27137" y="27137"/>
                    </a:lnTo>
                    <a:lnTo>
                      <a:pt x="27112" y="25729"/>
                    </a:lnTo>
                    <a:lnTo>
                      <a:pt x="26836" y="23013"/>
                    </a:lnTo>
                    <a:lnTo>
                      <a:pt x="26307" y="20347"/>
                    </a:lnTo>
                    <a:lnTo>
                      <a:pt x="25503" y="17806"/>
                    </a:lnTo>
                    <a:lnTo>
                      <a:pt x="24472" y="15367"/>
                    </a:lnTo>
                    <a:lnTo>
                      <a:pt x="23214" y="13053"/>
                    </a:lnTo>
                    <a:lnTo>
                      <a:pt x="21755" y="10890"/>
                    </a:lnTo>
                    <a:lnTo>
                      <a:pt x="20095" y="8878"/>
                    </a:lnTo>
                    <a:lnTo>
                      <a:pt x="18259" y="7042"/>
                    </a:lnTo>
                    <a:lnTo>
                      <a:pt x="16247" y="5382"/>
                    </a:lnTo>
                    <a:lnTo>
                      <a:pt x="14085" y="3898"/>
                    </a:lnTo>
                    <a:lnTo>
                      <a:pt x="11771" y="2666"/>
                    </a:lnTo>
                    <a:lnTo>
                      <a:pt x="9331" y="1635"/>
                    </a:lnTo>
                    <a:lnTo>
                      <a:pt x="6791" y="830"/>
                    </a:lnTo>
                    <a:lnTo>
                      <a:pt x="4125" y="302"/>
                    </a:lnTo>
                    <a:lnTo>
                      <a:pt x="1384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5384375" y="3739000"/>
                <a:ext cx="569050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62" h="22762" extrusionOk="0">
                    <a:moveTo>
                      <a:pt x="1" y="0"/>
                    </a:moveTo>
                    <a:lnTo>
                      <a:pt x="126" y="1132"/>
                    </a:lnTo>
                    <a:lnTo>
                      <a:pt x="504" y="3320"/>
                    </a:lnTo>
                    <a:lnTo>
                      <a:pt x="1082" y="5458"/>
                    </a:lnTo>
                    <a:lnTo>
                      <a:pt x="1862" y="7495"/>
                    </a:lnTo>
                    <a:lnTo>
                      <a:pt x="2792" y="9482"/>
                    </a:lnTo>
                    <a:lnTo>
                      <a:pt x="3874" y="11343"/>
                    </a:lnTo>
                    <a:lnTo>
                      <a:pt x="5106" y="13104"/>
                    </a:lnTo>
                    <a:lnTo>
                      <a:pt x="6515" y="14738"/>
                    </a:lnTo>
                    <a:lnTo>
                      <a:pt x="8024" y="16272"/>
                    </a:lnTo>
                    <a:lnTo>
                      <a:pt x="9658" y="17656"/>
                    </a:lnTo>
                    <a:lnTo>
                      <a:pt x="11419" y="18888"/>
                    </a:lnTo>
                    <a:lnTo>
                      <a:pt x="13305" y="19969"/>
                    </a:lnTo>
                    <a:lnTo>
                      <a:pt x="15267" y="20900"/>
                    </a:lnTo>
                    <a:lnTo>
                      <a:pt x="17304" y="21680"/>
                    </a:lnTo>
                    <a:lnTo>
                      <a:pt x="19442" y="22258"/>
                    </a:lnTo>
                    <a:lnTo>
                      <a:pt x="21655" y="22661"/>
                    </a:lnTo>
                    <a:lnTo>
                      <a:pt x="22761" y="22761"/>
                    </a:lnTo>
                    <a:lnTo>
                      <a:pt x="22661" y="21629"/>
                    </a:lnTo>
                    <a:lnTo>
                      <a:pt x="22258" y="19441"/>
                    </a:lnTo>
                    <a:lnTo>
                      <a:pt x="21680" y="17304"/>
                    </a:lnTo>
                    <a:lnTo>
                      <a:pt x="20925" y="15241"/>
                    </a:lnTo>
                    <a:lnTo>
                      <a:pt x="19995" y="13280"/>
                    </a:lnTo>
                    <a:lnTo>
                      <a:pt x="18888" y="11418"/>
                    </a:lnTo>
                    <a:lnTo>
                      <a:pt x="17656" y="9658"/>
                    </a:lnTo>
                    <a:lnTo>
                      <a:pt x="16273" y="8023"/>
                    </a:lnTo>
                    <a:lnTo>
                      <a:pt x="14739" y="6489"/>
                    </a:lnTo>
                    <a:lnTo>
                      <a:pt x="13104" y="5106"/>
                    </a:lnTo>
                    <a:lnTo>
                      <a:pt x="11343" y="3873"/>
                    </a:lnTo>
                    <a:lnTo>
                      <a:pt x="9482" y="2767"/>
                    </a:lnTo>
                    <a:lnTo>
                      <a:pt x="7521" y="1836"/>
                    </a:lnTo>
                    <a:lnTo>
                      <a:pt x="5458" y="1082"/>
                    </a:lnTo>
                    <a:lnTo>
                      <a:pt x="3320" y="503"/>
                    </a:lnTo>
                    <a:lnTo>
                      <a:pt x="1132" y="1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5274975" y="4294800"/>
                <a:ext cx="678450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38" h="27138" extrusionOk="0">
                    <a:moveTo>
                      <a:pt x="27137" y="1"/>
                    </a:moveTo>
                    <a:lnTo>
                      <a:pt x="25754" y="26"/>
                    </a:lnTo>
                    <a:lnTo>
                      <a:pt x="23013" y="303"/>
                    </a:lnTo>
                    <a:lnTo>
                      <a:pt x="20347" y="831"/>
                    </a:lnTo>
                    <a:lnTo>
                      <a:pt x="17807" y="1636"/>
                    </a:lnTo>
                    <a:lnTo>
                      <a:pt x="15367" y="2667"/>
                    </a:lnTo>
                    <a:lnTo>
                      <a:pt x="13053" y="3924"/>
                    </a:lnTo>
                    <a:lnTo>
                      <a:pt x="10891" y="5383"/>
                    </a:lnTo>
                    <a:lnTo>
                      <a:pt x="8879" y="7043"/>
                    </a:lnTo>
                    <a:lnTo>
                      <a:pt x="7043" y="8879"/>
                    </a:lnTo>
                    <a:lnTo>
                      <a:pt x="5383" y="10891"/>
                    </a:lnTo>
                    <a:lnTo>
                      <a:pt x="3924" y="13054"/>
                    </a:lnTo>
                    <a:lnTo>
                      <a:pt x="2666" y="15368"/>
                    </a:lnTo>
                    <a:lnTo>
                      <a:pt x="1635" y="17807"/>
                    </a:lnTo>
                    <a:lnTo>
                      <a:pt x="831" y="20347"/>
                    </a:lnTo>
                    <a:lnTo>
                      <a:pt x="302" y="23013"/>
                    </a:lnTo>
                    <a:lnTo>
                      <a:pt x="26" y="25755"/>
                    </a:lnTo>
                    <a:lnTo>
                      <a:pt x="1" y="27138"/>
                    </a:lnTo>
                    <a:lnTo>
                      <a:pt x="1384" y="27138"/>
                    </a:lnTo>
                    <a:lnTo>
                      <a:pt x="4125" y="26836"/>
                    </a:lnTo>
                    <a:lnTo>
                      <a:pt x="6791" y="26308"/>
                    </a:lnTo>
                    <a:lnTo>
                      <a:pt x="9331" y="25503"/>
                    </a:lnTo>
                    <a:lnTo>
                      <a:pt x="11771" y="24472"/>
                    </a:lnTo>
                    <a:lnTo>
                      <a:pt x="14085" y="23240"/>
                    </a:lnTo>
                    <a:lnTo>
                      <a:pt x="16247" y="21756"/>
                    </a:lnTo>
                    <a:lnTo>
                      <a:pt x="18259" y="20096"/>
                    </a:lnTo>
                    <a:lnTo>
                      <a:pt x="20095" y="18260"/>
                    </a:lnTo>
                    <a:lnTo>
                      <a:pt x="21755" y="16248"/>
                    </a:lnTo>
                    <a:lnTo>
                      <a:pt x="23214" y="14085"/>
                    </a:lnTo>
                    <a:lnTo>
                      <a:pt x="24472" y="11771"/>
                    </a:lnTo>
                    <a:lnTo>
                      <a:pt x="25503" y="9332"/>
                    </a:lnTo>
                    <a:lnTo>
                      <a:pt x="26307" y="6791"/>
                    </a:lnTo>
                    <a:lnTo>
                      <a:pt x="26836" y="4126"/>
                    </a:lnTo>
                    <a:lnTo>
                      <a:pt x="27112" y="1409"/>
                    </a:lnTo>
                    <a:lnTo>
                      <a:pt x="271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5384375" y="4294800"/>
                <a:ext cx="569050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62" h="22762" extrusionOk="0">
                    <a:moveTo>
                      <a:pt x="22761" y="1"/>
                    </a:moveTo>
                    <a:lnTo>
                      <a:pt x="21655" y="102"/>
                    </a:lnTo>
                    <a:lnTo>
                      <a:pt x="19442" y="504"/>
                    </a:lnTo>
                    <a:lnTo>
                      <a:pt x="17304" y="1082"/>
                    </a:lnTo>
                    <a:lnTo>
                      <a:pt x="15267" y="1862"/>
                    </a:lnTo>
                    <a:lnTo>
                      <a:pt x="13305" y="2793"/>
                    </a:lnTo>
                    <a:lnTo>
                      <a:pt x="11419" y="3874"/>
                    </a:lnTo>
                    <a:lnTo>
                      <a:pt x="9658" y="5106"/>
                    </a:lnTo>
                    <a:lnTo>
                      <a:pt x="8024" y="6490"/>
                    </a:lnTo>
                    <a:lnTo>
                      <a:pt x="6515" y="8024"/>
                    </a:lnTo>
                    <a:lnTo>
                      <a:pt x="5106" y="9659"/>
                    </a:lnTo>
                    <a:lnTo>
                      <a:pt x="3874" y="11419"/>
                    </a:lnTo>
                    <a:lnTo>
                      <a:pt x="2792" y="13280"/>
                    </a:lnTo>
                    <a:lnTo>
                      <a:pt x="1862" y="15267"/>
                    </a:lnTo>
                    <a:lnTo>
                      <a:pt x="1082" y="17304"/>
                    </a:lnTo>
                    <a:lnTo>
                      <a:pt x="504" y="19442"/>
                    </a:lnTo>
                    <a:lnTo>
                      <a:pt x="126" y="21630"/>
                    </a:lnTo>
                    <a:lnTo>
                      <a:pt x="1" y="22762"/>
                    </a:lnTo>
                    <a:lnTo>
                      <a:pt x="1132" y="22661"/>
                    </a:lnTo>
                    <a:lnTo>
                      <a:pt x="3320" y="22259"/>
                    </a:lnTo>
                    <a:lnTo>
                      <a:pt x="5458" y="21680"/>
                    </a:lnTo>
                    <a:lnTo>
                      <a:pt x="7521" y="20926"/>
                    </a:lnTo>
                    <a:lnTo>
                      <a:pt x="9482" y="19995"/>
                    </a:lnTo>
                    <a:lnTo>
                      <a:pt x="11343" y="18889"/>
                    </a:lnTo>
                    <a:lnTo>
                      <a:pt x="13104" y="17656"/>
                    </a:lnTo>
                    <a:lnTo>
                      <a:pt x="14739" y="16273"/>
                    </a:lnTo>
                    <a:lnTo>
                      <a:pt x="16273" y="14739"/>
                    </a:lnTo>
                    <a:lnTo>
                      <a:pt x="17656" y="13104"/>
                    </a:lnTo>
                    <a:lnTo>
                      <a:pt x="18888" y="11344"/>
                    </a:lnTo>
                    <a:lnTo>
                      <a:pt x="19995" y="9483"/>
                    </a:lnTo>
                    <a:lnTo>
                      <a:pt x="20925" y="7521"/>
                    </a:lnTo>
                    <a:lnTo>
                      <a:pt x="21680" y="5459"/>
                    </a:lnTo>
                    <a:lnTo>
                      <a:pt x="22258" y="3321"/>
                    </a:lnTo>
                    <a:lnTo>
                      <a:pt x="22661" y="1133"/>
                    </a:lnTo>
                    <a:lnTo>
                      <a:pt x="22761" y="1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597175" y="4294175"/>
                <a:ext cx="679075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8" extrusionOk="0">
                    <a:moveTo>
                      <a:pt x="1" y="1"/>
                    </a:moveTo>
                    <a:lnTo>
                      <a:pt x="26" y="1384"/>
                    </a:lnTo>
                    <a:lnTo>
                      <a:pt x="303" y="4125"/>
                    </a:lnTo>
                    <a:lnTo>
                      <a:pt x="856" y="6791"/>
                    </a:lnTo>
                    <a:lnTo>
                      <a:pt x="1661" y="9331"/>
                    </a:lnTo>
                    <a:lnTo>
                      <a:pt x="2692" y="11771"/>
                    </a:lnTo>
                    <a:lnTo>
                      <a:pt x="3924" y="14085"/>
                    </a:lnTo>
                    <a:lnTo>
                      <a:pt x="5408" y="16248"/>
                    </a:lnTo>
                    <a:lnTo>
                      <a:pt x="7068" y="18260"/>
                    </a:lnTo>
                    <a:lnTo>
                      <a:pt x="8904" y="20096"/>
                    </a:lnTo>
                    <a:lnTo>
                      <a:pt x="10916" y="21756"/>
                    </a:lnTo>
                    <a:lnTo>
                      <a:pt x="13079" y="23214"/>
                    </a:lnTo>
                    <a:lnTo>
                      <a:pt x="15393" y="24472"/>
                    </a:lnTo>
                    <a:lnTo>
                      <a:pt x="17832" y="25503"/>
                    </a:lnTo>
                    <a:lnTo>
                      <a:pt x="20372" y="26308"/>
                    </a:lnTo>
                    <a:lnTo>
                      <a:pt x="23013" y="26836"/>
                    </a:lnTo>
                    <a:lnTo>
                      <a:pt x="25754" y="27113"/>
                    </a:lnTo>
                    <a:lnTo>
                      <a:pt x="27163" y="27138"/>
                    </a:lnTo>
                    <a:lnTo>
                      <a:pt x="27138" y="25754"/>
                    </a:lnTo>
                    <a:lnTo>
                      <a:pt x="26861" y="23013"/>
                    </a:lnTo>
                    <a:lnTo>
                      <a:pt x="26308" y="20347"/>
                    </a:lnTo>
                    <a:lnTo>
                      <a:pt x="25528" y="17807"/>
                    </a:lnTo>
                    <a:lnTo>
                      <a:pt x="24497" y="15367"/>
                    </a:lnTo>
                    <a:lnTo>
                      <a:pt x="23239" y="13054"/>
                    </a:lnTo>
                    <a:lnTo>
                      <a:pt x="21781" y="10891"/>
                    </a:lnTo>
                    <a:lnTo>
                      <a:pt x="20121" y="8879"/>
                    </a:lnTo>
                    <a:lnTo>
                      <a:pt x="18285" y="7043"/>
                    </a:lnTo>
                    <a:lnTo>
                      <a:pt x="16273" y="5383"/>
                    </a:lnTo>
                    <a:lnTo>
                      <a:pt x="14085" y="3924"/>
                    </a:lnTo>
                    <a:lnTo>
                      <a:pt x="11796" y="2667"/>
                    </a:lnTo>
                    <a:lnTo>
                      <a:pt x="9357" y="1636"/>
                    </a:lnTo>
                    <a:lnTo>
                      <a:pt x="6791" y="831"/>
                    </a:lnTo>
                    <a:lnTo>
                      <a:pt x="4151" y="303"/>
                    </a:lnTo>
                    <a:lnTo>
                      <a:pt x="140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4597175" y="4294175"/>
                <a:ext cx="569675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87" h="22762" extrusionOk="0">
                    <a:moveTo>
                      <a:pt x="1" y="1"/>
                    </a:moveTo>
                    <a:lnTo>
                      <a:pt x="127" y="1133"/>
                    </a:lnTo>
                    <a:lnTo>
                      <a:pt x="529" y="3321"/>
                    </a:lnTo>
                    <a:lnTo>
                      <a:pt x="1107" y="5458"/>
                    </a:lnTo>
                    <a:lnTo>
                      <a:pt x="1862" y="7496"/>
                    </a:lnTo>
                    <a:lnTo>
                      <a:pt x="2792" y="9482"/>
                    </a:lnTo>
                    <a:lnTo>
                      <a:pt x="3874" y="11343"/>
                    </a:lnTo>
                    <a:lnTo>
                      <a:pt x="5131" y="13104"/>
                    </a:lnTo>
                    <a:lnTo>
                      <a:pt x="6515" y="14739"/>
                    </a:lnTo>
                    <a:lnTo>
                      <a:pt x="8024" y="16273"/>
                    </a:lnTo>
                    <a:lnTo>
                      <a:pt x="9684" y="17656"/>
                    </a:lnTo>
                    <a:lnTo>
                      <a:pt x="11444" y="18888"/>
                    </a:lnTo>
                    <a:lnTo>
                      <a:pt x="13305" y="19970"/>
                    </a:lnTo>
                    <a:lnTo>
                      <a:pt x="15267" y="20926"/>
                    </a:lnTo>
                    <a:lnTo>
                      <a:pt x="17329" y="21680"/>
                    </a:lnTo>
                    <a:lnTo>
                      <a:pt x="19442" y="22259"/>
                    </a:lnTo>
                    <a:lnTo>
                      <a:pt x="21655" y="22661"/>
                    </a:lnTo>
                    <a:lnTo>
                      <a:pt x="22787" y="22762"/>
                    </a:lnTo>
                    <a:lnTo>
                      <a:pt x="22787" y="22762"/>
                    </a:lnTo>
                    <a:lnTo>
                      <a:pt x="22661" y="21630"/>
                    </a:lnTo>
                    <a:lnTo>
                      <a:pt x="22284" y="19442"/>
                    </a:lnTo>
                    <a:lnTo>
                      <a:pt x="21680" y="17304"/>
                    </a:lnTo>
                    <a:lnTo>
                      <a:pt x="20926" y="15242"/>
                    </a:lnTo>
                    <a:lnTo>
                      <a:pt x="19995" y="13280"/>
                    </a:lnTo>
                    <a:lnTo>
                      <a:pt x="18914" y="11419"/>
                    </a:lnTo>
                    <a:lnTo>
                      <a:pt x="17656" y="9658"/>
                    </a:lnTo>
                    <a:lnTo>
                      <a:pt x="16273" y="8024"/>
                    </a:lnTo>
                    <a:lnTo>
                      <a:pt x="14764" y="6490"/>
                    </a:lnTo>
                    <a:lnTo>
                      <a:pt x="13104" y="5106"/>
                    </a:lnTo>
                    <a:lnTo>
                      <a:pt x="11343" y="3874"/>
                    </a:lnTo>
                    <a:lnTo>
                      <a:pt x="9482" y="2767"/>
                    </a:lnTo>
                    <a:lnTo>
                      <a:pt x="7521" y="1837"/>
                    </a:lnTo>
                    <a:lnTo>
                      <a:pt x="5484" y="1082"/>
                    </a:lnTo>
                    <a:lnTo>
                      <a:pt x="3346" y="504"/>
                    </a:lnTo>
                    <a:lnTo>
                      <a:pt x="1133" y="1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3" name="Google Shape;2143;p23"/>
            <p:cNvGrpSpPr/>
            <p:nvPr/>
          </p:nvGrpSpPr>
          <p:grpSpPr>
            <a:xfrm flipH="1">
              <a:off x="110" y="2937986"/>
              <a:ext cx="733729" cy="733729"/>
              <a:chOff x="3131575" y="2179075"/>
              <a:chExt cx="1357500" cy="1357500"/>
            </a:xfrm>
          </p:grpSpPr>
          <p:sp>
            <p:nvSpPr>
              <p:cNvPr id="2144" name="Google Shape;2144;p23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23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9" name="Google Shape;2159;p23"/>
            <p:cNvGrpSpPr/>
            <p:nvPr/>
          </p:nvGrpSpPr>
          <p:grpSpPr>
            <a:xfrm flipH="1">
              <a:off x="124" y="2202848"/>
              <a:ext cx="733729" cy="733729"/>
              <a:chOff x="1666575" y="729800"/>
              <a:chExt cx="1357500" cy="1357500"/>
            </a:xfrm>
          </p:grpSpPr>
          <p:sp>
            <p:nvSpPr>
              <p:cNvPr id="2160" name="Google Shape;2160;p23"/>
              <p:cNvSpPr/>
              <p:nvPr/>
            </p:nvSpPr>
            <p:spPr>
              <a:xfrm>
                <a:off x="1666575" y="729800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1" y="0"/>
                    </a:moveTo>
                    <a:lnTo>
                      <a:pt x="1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23"/>
              <p:cNvSpPr/>
              <p:nvPr/>
            </p:nvSpPr>
            <p:spPr>
              <a:xfrm>
                <a:off x="2048850" y="947350"/>
                <a:ext cx="592950" cy="922400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6896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513" y="1886"/>
                    </a:lnTo>
                    <a:lnTo>
                      <a:pt x="9809" y="3219"/>
                    </a:lnTo>
                    <a:lnTo>
                      <a:pt x="9231" y="4603"/>
                    </a:lnTo>
                    <a:lnTo>
                      <a:pt x="8828" y="6036"/>
                    </a:lnTo>
                    <a:lnTo>
                      <a:pt x="8552" y="7495"/>
                    </a:lnTo>
                    <a:lnTo>
                      <a:pt x="8426" y="8954"/>
                    </a:lnTo>
                    <a:lnTo>
                      <a:pt x="8451" y="10437"/>
                    </a:lnTo>
                    <a:lnTo>
                      <a:pt x="8527" y="11167"/>
                    </a:lnTo>
                    <a:lnTo>
                      <a:pt x="7848" y="10639"/>
                    </a:lnTo>
                    <a:lnTo>
                      <a:pt x="6590" y="10010"/>
                    </a:lnTo>
                    <a:lnTo>
                      <a:pt x="5660" y="9708"/>
                    </a:lnTo>
                    <a:lnTo>
                      <a:pt x="4603" y="9507"/>
                    </a:lnTo>
                    <a:lnTo>
                      <a:pt x="3446" y="9431"/>
                    </a:lnTo>
                    <a:lnTo>
                      <a:pt x="2164" y="9482"/>
                    </a:lnTo>
                    <a:lnTo>
                      <a:pt x="755" y="9708"/>
                    </a:lnTo>
                    <a:lnTo>
                      <a:pt x="1" y="9859"/>
                    </a:lnTo>
                    <a:lnTo>
                      <a:pt x="906" y="10261"/>
                    </a:lnTo>
                    <a:lnTo>
                      <a:pt x="2365" y="11242"/>
                    </a:lnTo>
                    <a:lnTo>
                      <a:pt x="3471" y="12399"/>
                    </a:lnTo>
                    <a:lnTo>
                      <a:pt x="4377" y="13657"/>
                    </a:lnTo>
                    <a:lnTo>
                      <a:pt x="5534" y="15568"/>
                    </a:lnTo>
                    <a:lnTo>
                      <a:pt x="6842" y="17228"/>
                    </a:lnTo>
                    <a:lnTo>
                      <a:pt x="7973" y="18108"/>
                    </a:lnTo>
                    <a:lnTo>
                      <a:pt x="8652" y="18435"/>
                    </a:lnTo>
                    <a:lnTo>
                      <a:pt x="7973" y="18762"/>
                    </a:lnTo>
                    <a:lnTo>
                      <a:pt x="6842" y="19642"/>
                    </a:lnTo>
                    <a:lnTo>
                      <a:pt x="5534" y="21327"/>
                    </a:lnTo>
                    <a:lnTo>
                      <a:pt x="4377" y="23239"/>
                    </a:lnTo>
                    <a:lnTo>
                      <a:pt x="3471" y="24471"/>
                    </a:lnTo>
                    <a:lnTo>
                      <a:pt x="2365" y="25628"/>
                    </a:lnTo>
                    <a:lnTo>
                      <a:pt x="906" y="26634"/>
                    </a:lnTo>
                    <a:lnTo>
                      <a:pt x="1" y="27011"/>
                    </a:lnTo>
                    <a:lnTo>
                      <a:pt x="755" y="27187"/>
                    </a:lnTo>
                    <a:lnTo>
                      <a:pt x="2164" y="27389"/>
                    </a:lnTo>
                    <a:lnTo>
                      <a:pt x="3446" y="27464"/>
                    </a:lnTo>
                    <a:lnTo>
                      <a:pt x="4603" y="27389"/>
                    </a:lnTo>
                    <a:lnTo>
                      <a:pt x="5660" y="27187"/>
                    </a:lnTo>
                    <a:lnTo>
                      <a:pt x="6590" y="26860"/>
                    </a:lnTo>
                    <a:lnTo>
                      <a:pt x="7848" y="26257"/>
                    </a:lnTo>
                    <a:lnTo>
                      <a:pt x="8527" y="25704"/>
                    </a:lnTo>
                    <a:lnTo>
                      <a:pt x="8451" y="26458"/>
                    </a:lnTo>
                    <a:lnTo>
                      <a:pt x="8426" y="27917"/>
                    </a:lnTo>
                    <a:lnTo>
                      <a:pt x="8552" y="29401"/>
                    </a:lnTo>
                    <a:lnTo>
                      <a:pt x="8828" y="30859"/>
                    </a:lnTo>
                    <a:lnTo>
                      <a:pt x="9231" y="32293"/>
                    </a:lnTo>
                    <a:lnTo>
                      <a:pt x="9809" y="33676"/>
                    </a:lnTo>
                    <a:lnTo>
                      <a:pt x="10513" y="35009"/>
                    </a:lnTo>
                    <a:lnTo>
                      <a:pt x="11369" y="36292"/>
                    </a:lnTo>
                    <a:lnTo>
                      <a:pt x="11846" y="36895"/>
                    </a:lnTo>
                    <a:lnTo>
                      <a:pt x="12349" y="36292"/>
                    </a:lnTo>
                    <a:lnTo>
                      <a:pt x="13205" y="35009"/>
                    </a:lnTo>
                    <a:lnTo>
                      <a:pt x="13909" y="33676"/>
                    </a:lnTo>
                    <a:lnTo>
                      <a:pt x="14487" y="32293"/>
                    </a:lnTo>
                    <a:lnTo>
                      <a:pt x="14890" y="30859"/>
                    </a:lnTo>
                    <a:lnTo>
                      <a:pt x="15166" y="29401"/>
                    </a:lnTo>
                    <a:lnTo>
                      <a:pt x="15292" y="27917"/>
                    </a:lnTo>
                    <a:lnTo>
                      <a:pt x="15267" y="26458"/>
                    </a:lnTo>
                    <a:lnTo>
                      <a:pt x="15191" y="25704"/>
                    </a:lnTo>
                    <a:lnTo>
                      <a:pt x="15191" y="25704"/>
                    </a:lnTo>
                    <a:lnTo>
                      <a:pt x="15870" y="26257"/>
                    </a:lnTo>
                    <a:lnTo>
                      <a:pt x="17128" y="26860"/>
                    </a:lnTo>
                    <a:lnTo>
                      <a:pt x="18059" y="27187"/>
                    </a:lnTo>
                    <a:lnTo>
                      <a:pt x="19115" y="27389"/>
                    </a:lnTo>
                    <a:lnTo>
                      <a:pt x="20272" y="27464"/>
                    </a:lnTo>
                    <a:lnTo>
                      <a:pt x="21554" y="27389"/>
                    </a:lnTo>
                    <a:lnTo>
                      <a:pt x="22963" y="27187"/>
                    </a:lnTo>
                    <a:lnTo>
                      <a:pt x="23717" y="27011"/>
                    </a:lnTo>
                    <a:lnTo>
                      <a:pt x="22812" y="26634"/>
                    </a:lnTo>
                    <a:lnTo>
                      <a:pt x="21353" y="25628"/>
                    </a:lnTo>
                    <a:lnTo>
                      <a:pt x="20247" y="24471"/>
                    </a:lnTo>
                    <a:lnTo>
                      <a:pt x="19341" y="23239"/>
                    </a:lnTo>
                    <a:lnTo>
                      <a:pt x="18184" y="21327"/>
                    </a:lnTo>
                    <a:lnTo>
                      <a:pt x="16876" y="19642"/>
                    </a:lnTo>
                    <a:lnTo>
                      <a:pt x="15745" y="18762"/>
                    </a:lnTo>
                    <a:lnTo>
                      <a:pt x="15066" y="18435"/>
                    </a:lnTo>
                    <a:lnTo>
                      <a:pt x="15745" y="18108"/>
                    </a:lnTo>
                    <a:lnTo>
                      <a:pt x="16876" y="17228"/>
                    </a:lnTo>
                    <a:lnTo>
                      <a:pt x="18184" y="15568"/>
                    </a:lnTo>
                    <a:lnTo>
                      <a:pt x="19341" y="13657"/>
                    </a:lnTo>
                    <a:lnTo>
                      <a:pt x="20247" y="12399"/>
                    </a:lnTo>
                    <a:lnTo>
                      <a:pt x="21353" y="11242"/>
                    </a:lnTo>
                    <a:lnTo>
                      <a:pt x="22812" y="10261"/>
                    </a:lnTo>
                    <a:lnTo>
                      <a:pt x="23717" y="9859"/>
                    </a:lnTo>
                    <a:lnTo>
                      <a:pt x="22963" y="9708"/>
                    </a:lnTo>
                    <a:lnTo>
                      <a:pt x="21554" y="9482"/>
                    </a:lnTo>
                    <a:lnTo>
                      <a:pt x="20272" y="9431"/>
                    </a:lnTo>
                    <a:lnTo>
                      <a:pt x="19115" y="9507"/>
                    </a:lnTo>
                    <a:lnTo>
                      <a:pt x="18059" y="9708"/>
                    </a:lnTo>
                    <a:lnTo>
                      <a:pt x="17128" y="10010"/>
                    </a:lnTo>
                    <a:lnTo>
                      <a:pt x="15870" y="10639"/>
                    </a:lnTo>
                    <a:lnTo>
                      <a:pt x="15191" y="11167"/>
                    </a:lnTo>
                    <a:lnTo>
                      <a:pt x="15267" y="10437"/>
                    </a:lnTo>
                    <a:lnTo>
                      <a:pt x="15292" y="8954"/>
                    </a:lnTo>
                    <a:lnTo>
                      <a:pt x="15166" y="7495"/>
                    </a:lnTo>
                    <a:lnTo>
                      <a:pt x="14890" y="6036"/>
                    </a:lnTo>
                    <a:lnTo>
                      <a:pt x="14487" y="4603"/>
                    </a:lnTo>
                    <a:lnTo>
                      <a:pt x="13909" y="3219"/>
                    </a:lnTo>
                    <a:lnTo>
                      <a:pt x="13205" y="1886"/>
                    </a:lnTo>
                    <a:lnTo>
                      <a:pt x="12349" y="604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23"/>
              <p:cNvSpPr/>
              <p:nvPr/>
            </p:nvSpPr>
            <p:spPr>
              <a:xfrm>
                <a:off x="1666575" y="1112075"/>
                <a:ext cx="460900" cy="592300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8577" y="1"/>
                    </a:moveTo>
                    <a:lnTo>
                      <a:pt x="8174" y="906"/>
                    </a:lnTo>
                    <a:lnTo>
                      <a:pt x="7193" y="2365"/>
                    </a:lnTo>
                    <a:lnTo>
                      <a:pt x="6037" y="3471"/>
                    </a:lnTo>
                    <a:lnTo>
                      <a:pt x="4779" y="4377"/>
                    </a:lnTo>
                    <a:lnTo>
                      <a:pt x="2868" y="5534"/>
                    </a:lnTo>
                    <a:lnTo>
                      <a:pt x="1208" y="6841"/>
                    </a:lnTo>
                    <a:lnTo>
                      <a:pt x="328" y="7973"/>
                    </a:lnTo>
                    <a:lnTo>
                      <a:pt x="1" y="8652"/>
                    </a:lnTo>
                    <a:lnTo>
                      <a:pt x="1" y="15040"/>
                    </a:lnTo>
                    <a:lnTo>
                      <a:pt x="328" y="15744"/>
                    </a:lnTo>
                    <a:lnTo>
                      <a:pt x="1208" y="16876"/>
                    </a:lnTo>
                    <a:lnTo>
                      <a:pt x="2868" y="18159"/>
                    </a:lnTo>
                    <a:lnTo>
                      <a:pt x="4779" y="19341"/>
                    </a:lnTo>
                    <a:lnTo>
                      <a:pt x="6037" y="20221"/>
                    </a:lnTo>
                    <a:lnTo>
                      <a:pt x="7193" y="21353"/>
                    </a:lnTo>
                    <a:lnTo>
                      <a:pt x="8174" y="22812"/>
                    </a:lnTo>
                    <a:lnTo>
                      <a:pt x="8577" y="23692"/>
                    </a:lnTo>
                    <a:lnTo>
                      <a:pt x="8753" y="22937"/>
                    </a:lnTo>
                    <a:lnTo>
                      <a:pt x="8954" y="21554"/>
                    </a:lnTo>
                    <a:lnTo>
                      <a:pt x="9004" y="20271"/>
                    </a:lnTo>
                    <a:lnTo>
                      <a:pt x="8929" y="19115"/>
                    </a:lnTo>
                    <a:lnTo>
                      <a:pt x="8728" y="18058"/>
                    </a:lnTo>
                    <a:lnTo>
                      <a:pt x="8426" y="17103"/>
                    </a:lnTo>
                    <a:lnTo>
                      <a:pt x="7797" y="15870"/>
                    </a:lnTo>
                    <a:lnTo>
                      <a:pt x="7269" y="15191"/>
                    </a:lnTo>
                    <a:lnTo>
                      <a:pt x="7998" y="15267"/>
                    </a:lnTo>
                    <a:lnTo>
                      <a:pt x="9482" y="15292"/>
                    </a:lnTo>
                    <a:lnTo>
                      <a:pt x="10966" y="15166"/>
                    </a:lnTo>
                    <a:lnTo>
                      <a:pt x="12400" y="14889"/>
                    </a:lnTo>
                    <a:lnTo>
                      <a:pt x="13833" y="14487"/>
                    </a:lnTo>
                    <a:lnTo>
                      <a:pt x="15241" y="13908"/>
                    </a:lnTo>
                    <a:lnTo>
                      <a:pt x="16574" y="13204"/>
                    </a:lnTo>
                    <a:lnTo>
                      <a:pt x="17832" y="12349"/>
                    </a:lnTo>
                    <a:lnTo>
                      <a:pt x="18436" y="11846"/>
                    </a:lnTo>
                    <a:lnTo>
                      <a:pt x="17832" y="11368"/>
                    </a:lnTo>
                    <a:lnTo>
                      <a:pt x="16574" y="10513"/>
                    </a:lnTo>
                    <a:lnTo>
                      <a:pt x="15241" y="9784"/>
                    </a:lnTo>
                    <a:lnTo>
                      <a:pt x="13833" y="9231"/>
                    </a:lnTo>
                    <a:lnTo>
                      <a:pt x="12400" y="8803"/>
                    </a:lnTo>
                    <a:lnTo>
                      <a:pt x="10966" y="8552"/>
                    </a:lnTo>
                    <a:lnTo>
                      <a:pt x="9482" y="8426"/>
                    </a:lnTo>
                    <a:lnTo>
                      <a:pt x="7998" y="8451"/>
                    </a:lnTo>
                    <a:lnTo>
                      <a:pt x="7269" y="8526"/>
                    </a:lnTo>
                    <a:lnTo>
                      <a:pt x="7269" y="8526"/>
                    </a:lnTo>
                    <a:lnTo>
                      <a:pt x="7797" y="7822"/>
                    </a:lnTo>
                    <a:lnTo>
                      <a:pt x="8426" y="6590"/>
                    </a:lnTo>
                    <a:lnTo>
                      <a:pt x="8728" y="5659"/>
                    </a:lnTo>
                    <a:lnTo>
                      <a:pt x="8929" y="4603"/>
                    </a:lnTo>
                    <a:lnTo>
                      <a:pt x="9004" y="3446"/>
                    </a:lnTo>
                    <a:lnTo>
                      <a:pt x="8954" y="2163"/>
                    </a:lnTo>
                    <a:lnTo>
                      <a:pt x="8753" y="755"/>
                    </a:lnTo>
                    <a:lnTo>
                      <a:pt x="8577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23"/>
              <p:cNvSpPr/>
              <p:nvPr/>
            </p:nvSpPr>
            <p:spPr>
              <a:xfrm>
                <a:off x="2563175" y="1112075"/>
                <a:ext cx="460900" cy="592300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9859" y="1"/>
                    </a:moveTo>
                    <a:lnTo>
                      <a:pt x="9683" y="755"/>
                    </a:lnTo>
                    <a:lnTo>
                      <a:pt x="9482" y="2163"/>
                    </a:lnTo>
                    <a:lnTo>
                      <a:pt x="9432" y="3446"/>
                    </a:lnTo>
                    <a:lnTo>
                      <a:pt x="9507" y="4603"/>
                    </a:lnTo>
                    <a:lnTo>
                      <a:pt x="9708" y="5659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26"/>
                    </a:lnTo>
                    <a:lnTo>
                      <a:pt x="11167" y="8526"/>
                    </a:lnTo>
                    <a:lnTo>
                      <a:pt x="10438" y="8451"/>
                    </a:lnTo>
                    <a:lnTo>
                      <a:pt x="8954" y="8426"/>
                    </a:lnTo>
                    <a:lnTo>
                      <a:pt x="7470" y="8552"/>
                    </a:lnTo>
                    <a:lnTo>
                      <a:pt x="6011" y="8803"/>
                    </a:lnTo>
                    <a:lnTo>
                      <a:pt x="4603" y="9231"/>
                    </a:lnTo>
                    <a:lnTo>
                      <a:pt x="3195" y="9784"/>
                    </a:lnTo>
                    <a:lnTo>
                      <a:pt x="1862" y="10513"/>
                    </a:lnTo>
                    <a:lnTo>
                      <a:pt x="604" y="11368"/>
                    </a:lnTo>
                    <a:lnTo>
                      <a:pt x="1" y="11846"/>
                    </a:lnTo>
                    <a:lnTo>
                      <a:pt x="604" y="12349"/>
                    </a:lnTo>
                    <a:lnTo>
                      <a:pt x="1862" y="13204"/>
                    </a:lnTo>
                    <a:lnTo>
                      <a:pt x="3195" y="13908"/>
                    </a:lnTo>
                    <a:lnTo>
                      <a:pt x="4603" y="14487"/>
                    </a:lnTo>
                    <a:lnTo>
                      <a:pt x="6011" y="14889"/>
                    </a:lnTo>
                    <a:lnTo>
                      <a:pt x="7470" y="15166"/>
                    </a:lnTo>
                    <a:lnTo>
                      <a:pt x="8954" y="15292"/>
                    </a:lnTo>
                    <a:lnTo>
                      <a:pt x="10438" y="15267"/>
                    </a:lnTo>
                    <a:lnTo>
                      <a:pt x="11167" y="15191"/>
                    </a:lnTo>
                    <a:lnTo>
                      <a:pt x="10639" y="15870"/>
                    </a:lnTo>
                    <a:lnTo>
                      <a:pt x="10010" y="17128"/>
                    </a:lnTo>
                    <a:lnTo>
                      <a:pt x="9708" y="18058"/>
                    </a:lnTo>
                    <a:lnTo>
                      <a:pt x="9507" y="19115"/>
                    </a:lnTo>
                    <a:lnTo>
                      <a:pt x="9432" y="20271"/>
                    </a:lnTo>
                    <a:lnTo>
                      <a:pt x="9482" y="21554"/>
                    </a:lnTo>
                    <a:lnTo>
                      <a:pt x="9683" y="22937"/>
                    </a:lnTo>
                    <a:lnTo>
                      <a:pt x="9859" y="23692"/>
                    </a:lnTo>
                    <a:lnTo>
                      <a:pt x="10262" y="22812"/>
                    </a:lnTo>
                    <a:lnTo>
                      <a:pt x="11243" y="21353"/>
                    </a:lnTo>
                    <a:lnTo>
                      <a:pt x="12399" y="20246"/>
                    </a:lnTo>
                    <a:lnTo>
                      <a:pt x="13657" y="19341"/>
                    </a:lnTo>
                    <a:lnTo>
                      <a:pt x="15568" y="18159"/>
                    </a:lnTo>
                    <a:lnTo>
                      <a:pt x="17228" y="16876"/>
                    </a:lnTo>
                    <a:lnTo>
                      <a:pt x="18109" y="15744"/>
                    </a:lnTo>
                    <a:lnTo>
                      <a:pt x="18435" y="15040"/>
                    </a:lnTo>
                    <a:lnTo>
                      <a:pt x="18435" y="8652"/>
                    </a:lnTo>
                    <a:lnTo>
                      <a:pt x="18109" y="7973"/>
                    </a:lnTo>
                    <a:lnTo>
                      <a:pt x="17228" y="6841"/>
                    </a:lnTo>
                    <a:lnTo>
                      <a:pt x="15568" y="5534"/>
                    </a:lnTo>
                    <a:lnTo>
                      <a:pt x="13657" y="4377"/>
                    </a:lnTo>
                    <a:lnTo>
                      <a:pt x="12399" y="3471"/>
                    </a:lnTo>
                    <a:lnTo>
                      <a:pt x="11243" y="2365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23"/>
              <p:cNvSpPr/>
              <p:nvPr/>
            </p:nvSpPr>
            <p:spPr>
              <a:xfrm>
                <a:off x="1666575" y="729800"/>
                <a:ext cx="296175" cy="4609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1" y="0"/>
                    </a:moveTo>
                    <a:lnTo>
                      <a:pt x="1" y="18435"/>
                    </a:lnTo>
                    <a:lnTo>
                      <a:pt x="478" y="17832"/>
                    </a:lnTo>
                    <a:lnTo>
                      <a:pt x="1334" y="16574"/>
                    </a:lnTo>
                    <a:lnTo>
                      <a:pt x="2063" y="15216"/>
                    </a:lnTo>
                    <a:lnTo>
                      <a:pt x="2616" y="13833"/>
                    </a:lnTo>
                    <a:lnTo>
                      <a:pt x="3044" y="12399"/>
                    </a:lnTo>
                    <a:lnTo>
                      <a:pt x="3295" y="10941"/>
                    </a:lnTo>
                    <a:lnTo>
                      <a:pt x="3421" y="9482"/>
                    </a:lnTo>
                    <a:lnTo>
                      <a:pt x="3396" y="7998"/>
                    </a:lnTo>
                    <a:lnTo>
                      <a:pt x="3346" y="7269"/>
                    </a:lnTo>
                    <a:lnTo>
                      <a:pt x="4025" y="7797"/>
                    </a:lnTo>
                    <a:lnTo>
                      <a:pt x="5257" y="8426"/>
                    </a:lnTo>
                    <a:lnTo>
                      <a:pt x="6213" y="8727"/>
                    </a:lnTo>
                    <a:lnTo>
                      <a:pt x="7244" y="8929"/>
                    </a:lnTo>
                    <a:lnTo>
                      <a:pt x="8401" y="9004"/>
                    </a:lnTo>
                    <a:lnTo>
                      <a:pt x="9683" y="8954"/>
                    </a:lnTo>
                    <a:lnTo>
                      <a:pt x="11092" y="8753"/>
                    </a:lnTo>
                    <a:lnTo>
                      <a:pt x="11846" y="8576"/>
                    </a:lnTo>
                    <a:lnTo>
                      <a:pt x="10941" y="8174"/>
                    </a:lnTo>
                    <a:lnTo>
                      <a:pt x="9482" y="7193"/>
                    </a:lnTo>
                    <a:lnTo>
                      <a:pt x="8376" y="6036"/>
                    </a:lnTo>
                    <a:lnTo>
                      <a:pt x="7470" y="4779"/>
                    </a:lnTo>
                    <a:lnTo>
                      <a:pt x="6313" y="2867"/>
                    </a:lnTo>
                    <a:lnTo>
                      <a:pt x="5005" y="1208"/>
                    </a:lnTo>
                    <a:lnTo>
                      <a:pt x="3899" y="327"/>
                    </a:lnTo>
                    <a:lnTo>
                      <a:pt x="3195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27900" y="729800"/>
                <a:ext cx="296175" cy="4609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8652" y="0"/>
                    </a:moveTo>
                    <a:lnTo>
                      <a:pt x="7948" y="327"/>
                    </a:lnTo>
                    <a:lnTo>
                      <a:pt x="6842" y="1208"/>
                    </a:lnTo>
                    <a:lnTo>
                      <a:pt x="5534" y="2867"/>
                    </a:lnTo>
                    <a:lnTo>
                      <a:pt x="4377" y="4779"/>
                    </a:lnTo>
                    <a:lnTo>
                      <a:pt x="3472" y="6036"/>
                    </a:lnTo>
                    <a:lnTo>
                      <a:pt x="2340" y="7193"/>
                    </a:lnTo>
                    <a:lnTo>
                      <a:pt x="906" y="8174"/>
                    </a:lnTo>
                    <a:lnTo>
                      <a:pt x="1" y="8576"/>
                    </a:lnTo>
                    <a:lnTo>
                      <a:pt x="755" y="8727"/>
                    </a:lnTo>
                    <a:lnTo>
                      <a:pt x="2164" y="8954"/>
                    </a:lnTo>
                    <a:lnTo>
                      <a:pt x="3446" y="9004"/>
                    </a:lnTo>
                    <a:lnTo>
                      <a:pt x="4603" y="8929"/>
                    </a:lnTo>
                    <a:lnTo>
                      <a:pt x="5634" y="8727"/>
                    </a:lnTo>
                    <a:lnTo>
                      <a:pt x="6590" y="8426"/>
                    </a:lnTo>
                    <a:lnTo>
                      <a:pt x="7822" y="7797"/>
                    </a:lnTo>
                    <a:lnTo>
                      <a:pt x="8502" y="7269"/>
                    </a:lnTo>
                    <a:lnTo>
                      <a:pt x="8451" y="7998"/>
                    </a:lnTo>
                    <a:lnTo>
                      <a:pt x="8426" y="9482"/>
                    </a:lnTo>
                    <a:lnTo>
                      <a:pt x="8527" y="10941"/>
                    </a:lnTo>
                    <a:lnTo>
                      <a:pt x="8803" y="12399"/>
                    </a:lnTo>
                    <a:lnTo>
                      <a:pt x="9231" y="13833"/>
                    </a:lnTo>
                    <a:lnTo>
                      <a:pt x="9784" y="15216"/>
                    </a:lnTo>
                    <a:lnTo>
                      <a:pt x="10488" y="16574"/>
                    </a:lnTo>
                    <a:lnTo>
                      <a:pt x="11369" y="17832"/>
                    </a:lnTo>
                    <a:lnTo>
                      <a:pt x="11846" y="18435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1884125" y="729800"/>
                <a:ext cx="922400" cy="296150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6" extrusionOk="0">
                    <a:moveTo>
                      <a:pt x="0" y="0"/>
                    </a:moveTo>
                    <a:lnTo>
                      <a:pt x="604" y="478"/>
                    </a:lnTo>
                    <a:lnTo>
                      <a:pt x="1887" y="1333"/>
                    </a:lnTo>
                    <a:lnTo>
                      <a:pt x="3220" y="2063"/>
                    </a:lnTo>
                    <a:lnTo>
                      <a:pt x="4603" y="2616"/>
                    </a:lnTo>
                    <a:lnTo>
                      <a:pt x="6036" y="3043"/>
                    </a:lnTo>
                    <a:lnTo>
                      <a:pt x="7495" y="3295"/>
                    </a:lnTo>
                    <a:lnTo>
                      <a:pt x="8954" y="3421"/>
                    </a:lnTo>
                    <a:lnTo>
                      <a:pt x="10438" y="3396"/>
                    </a:lnTo>
                    <a:lnTo>
                      <a:pt x="11167" y="3320"/>
                    </a:lnTo>
                    <a:lnTo>
                      <a:pt x="10639" y="4024"/>
                    </a:lnTo>
                    <a:lnTo>
                      <a:pt x="10010" y="5257"/>
                    </a:lnTo>
                    <a:lnTo>
                      <a:pt x="9708" y="6187"/>
                    </a:lnTo>
                    <a:lnTo>
                      <a:pt x="9507" y="7244"/>
                    </a:lnTo>
                    <a:lnTo>
                      <a:pt x="9432" y="8400"/>
                    </a:lnTo>
                    <a:lnTo>
                      <a:pt x="9507" y="9683"/>
                    </a:lnTo>
                    <a:lnTo>
                      <a:pt x="9708" y="11091"/>
                    </a:lnTo>
                    <a:lnTo>
                      <a:pt x="9859" y="11846"/>
                    </a:lnTo>
                    <a:lnTo>
                      <a:pt x="10262" y="10941"/>
                    </a:lnTo>
                    <a:lnTo>
                      <a:pt x="11243" y="9482"/>
                    </a:lnTo>
                    <a:lnTo>
                      <a:pt x="12399" y="8375"/>
                    </a:lnTo>
                    <a:lnTo>
                      <a:pt x="13657" y="7470"/>
                    </a:lnTo>
                    <a:lnTo>
                      <a:pt x="15568" y="6313"/>
                    </a:lnTo>
                    <a:lnTo>
                      <a:pt x="17253" y="5005"/>
                    </a:lnTo>
                    <a:lnTo>
                      <a:pt x="18134" y="3873"/>
                    </a:lnTo>
                    <a:lnTo>
                      <a:pt x="18435" y="3194"/>
                    </a:lnTo>
                    <a:lnTo>
                      <a:pt x="18762" y="3873"/>
                    </a:lnTo>
                    <a:lnTo>
                      <a:pt x="19643" y="5005"/>
                    </a:lnTo>
                    <a:lnTo>
                      <a:pt x="21328" y="6313"/>
                    </a:lnTo>
                    <a:lnTo>
                      <a:pt x="23239" y="7470"/>
                    </a:lnTo>
                    <a:lnTo>
                      <a:pt x="24497" y="8375"/>
                    </a:lnTo>
                    <a:lnTo>
                      <a:pt x="25654" y="9482"/>
                    </a:lnTo>
                    <a:lnTo>
                      <a:pt x="26634" y="10941"/>
                    </a:lnTo>
                    <a:lnTo>
                      <a:pt x="27037" y="11846"/>
                    </a:lnTo>
                    <a:lnTo>
                      <a:pt x="27188" y="11091"/>
                    </a:lnTo>
                    <a:lnTo>
                      <a:pt x="27389" y="9683"/>
                    </a:lnTo>
                    <a:lnTo>
                      <a:pt x="27464" y="8400"/>
                    </a:lnTo>
                    <a:lnTo>
                      <a:pt x="27389" y="7244"/>
                    </a:lnTo>
                    <a:lnTo>
                      <a:pt x="27188" y="6187"/>
                    </a:lnTo>
                    <a:lnTo>
                      <a:pt x="26886" y="5257"/>
                    </a:lnTo>
                    <a:lnTo>
                      <a:pt x="26257" y="4024"/>
                    </a:lnTo>
                    <a:lnTo>
                      <a:pt x="25729" y="3320"/>
                    </a:lnTo>
                    <a:lnTo>
                      <a:pt x="26458" y="3396"/>
                    </a:lnTo>
                    <a:lnTo>
                      <a:pt x="27942" y="3421"/>
                    </a:lnTo>
                    <a:lnTo>
                      <a:pt x="29401" y="3295"/>
                    </a:lnTo>
                    <a:lnTo>
                      <a:pt x="30860" y="3043"/>
                    </a:lnTo>
                    <a:lnTo>
                      <a:pt x="32293" y="2616"/>
                    </a:lnTo>
                    <a:lnTo>
                      <a:pt x="33676" y="2063"/>
                    </a:lnTo>
                    <a:lnTo>
                      <a:pt x="35009" y="1333"/>
                    </a:lnTo>
                    <a:lnTo>
                      <a:pt x="36292" y="478"/>
                    </a:lnTo>
                    <a:lnTo>
                      <a:pt x="3689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1666575" y="1625775"/>
                <a:ext cx="296175" cy="4615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" y="0"/>
                    </a:moveTo>
                    <a:lnTo>
                      <a:pt x="1" y="18460"/>
                    </a:lnTo>
                    <a:lnTo>
                      <a:pt x="3195" y="18460"/>
                    </a:lnTo>
                    <a:lnTo>
                      <a:pt x="3899" y="18133"/>
                    </a:lnTo>
                    <a:lnTo>
                      <a:pt x="5005" y="17253"/>
                    </a:lnTo>
                    <a:lnTo>
                      <a:pt x="6313" y="15593"/>
                    </a:lnTo>
                    <a:lnTo>
                      <a:pt x="7470" y="13682"/>
                    </a:lnTo>
                    <a:lnTo>
                      <a:pt x="8376" y="12424"/>
                    </a:lnTo>
                    <a:lnTo>
                      <a:pt x="9482" y="11267"/>
                    </a:lnTo>
                    <a:lnTo>
                      <a:pt x="10941" y="10286"/>
                    </a:lnTo>
                    <a:lnTo>
                      <a:pt x="11846" y="9884"/>
                    </a:lnTo>
                    <a:lnTo>
                      <a:pt x="11092" y="9708"/>
                    </a:lnTo>
                    <a:lnTo>
                      <a:pt x="9683" y="9507"/>
                    </a:lnTo>
                    <a:lnTo>
                      <a:pt x="8401" y="9457"/>
                    </a:lnTo>
                    <a:lnTo>
                      <a:pt x="7244" y="9532"/>
                    </a:lnTo>
                    <a:lnTo>
                      <a:pt x="6213" y="9733"/>
                    </a:lnTo>
                    <a:lnTo>
                      <a:pt x="5257" y="10035"/>
                    </a:lnTo>
                    <a:lnTo>
                      <a:pt x="4025" y="10664"/>
                    </a:lnTo>
                    <a:lnTo>
                      <a:pt x="3346" y="11192"/>
                    </a:lnTo>
                    <a:lnTo>
                      <a:pt x="3396" y="10463"/>
                    </a:lnTo>
                    <a:lnTo>
                      <a:pt x="3421" y="8979"/>
                    </a:lnTo>
                    <a:lnTo>
                      <a:pt x="3295" y="7495"/>
                    </a:lnTo>
                    <a:lnTo>
                      <a:pt x="3044" y="6036"/>
                    </a:lnTo>
                    <a:lnTo>
                      <a:pt x="2616" y="4603"/>
                    </a:lnTo>
                    <a:lnTo>
                      <a:pt x="2063" y="3219"/>
                    </a:lnTo>
                    <a:lnTo>
                      <a:pt x="1334" y="1886"/>
                    </a:lnTo>
                    <a:lnTo>
                      <a:pt x="478" y="6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2727900" y="1625775"/>
                <a:ext cx="296175" cy="4615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488" y="1886"/>
                    </a:lnTo>
                    <a:lnTo>
                      <a:pt x="9784" y="3219"/>
                    </a:lnTo>
                    <a:lnTo>
                      <a:pt x="9231" y="4603"/>
                    </a:lnTo>
                    <a:lnTo>
                      <a:pt x="8803" y="6036"/>
                    </a:lnTo>
                    <a:lnTo>
                      <a:pt x="8527" y="7495"/>
                    </a:lnTo>
                    <a:lnTo>
                      <a:pt x="8426" y="8979"/>
                    </a:lnTo>
                    <a:lnTo>
                      <a:pt x="8451" y="10463"/>
                    </a:lnTo>
                    <a:lnTo>
                      <a:pt x="8502" y="11192"/>
                    </a:lnTo>
                    <a:lnTo>
                      <a:pt x="7822" y="10664"/>
                    </a:lnTo>
                    <a:lnTo>
                      <a:pt x="6590" y="10035"/>
                    </a:lnTo>
                    <a:lnTo>
                      <a:pt x="5634" y="9733"/>
                    </a:lnTo>
                    <a:lnTo>
                      <a:pt x="4603" y="9532"/>
                    </a:lnTo>
                    <a:lnTo>
                      <a:pt x="3446" y="9457"/>
                    </a:lnTo>
                    <a:lnTo>
                      <a:pt x="2164" y="9507"/>
                    </a:lnTo>
                    <a:lnTo>
                      <a:pt x="755" y="9708"/>
                    </a:lnTo>
                    <a:lnTo>
                      <a:pt x="1" y="9884"/>
                    </a:lnTo>
                    <a:lnTo>
                      <a:pt x="906" y="10286"/>
                    </a:lnTo>
                    <a:lnTo>
                      <a:pt x="2340" y="11267"/>
                    </a:lnTo>
                    <a:lnTo>
                      <a:pt x="3472" y="12424"/>
                    </a:lnTo>
                    <a:lnTo>
                      <a:pt x="4377" y="13682"/>
                    </a:lnTo>
                    <a:lnTo>
                      <a:pt x="5534" y="15593"/>
                    </a:lnTo>
                    <a:lnTo>
                      <a:pt x="6842" y="17253"/>
                    </a:lnTo>
                    <a:lnTo>
                      <a:pt x="7948" y="18133"/>
                    </a:lnTo>
                    <a:lnTo>
                      <a:pt x="8652" y="18460"/>
                    </a:lnTo>
                    <a:lnTo>
                      <a:pt x="11846" y="18460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1884125" y="1791125"/>
                <a:ext cx="922400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7" extrusionOk="0">
                    <a:moveTo>
                      <a:pt x="9859" y="1"/>
                    </a:moveTo>
                    <a:lnTo>
                      <a:pt x="9708" y="755"/>
                    </a:lnTo>
                    <a:lnTo>
                      <a:pt x="9507" y="2163"/>
                    </a:lnTo>
                    <a:lnTo>
                      <a:pt x="9432" y="3421"/>
                    </a:lnTo>
                    <a:lnTo>
                      <a:pt x="9507" y="4603"/>
                    </a:lnTo>
                    <a:lnTo>
                      <a:pt x="9708" y="5634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01"/>
                    </a:lnTo>
                    <a:lnTo>
                      <a:pt x="10438" y="8426"/>
                    </a:lnTo>
                    <a:lnTo>
                      <a:pt x="8954" y="8401"/>
                    </a:lnTo>
                    <a:lnTo>
                      <a:pt x="7495" y="8526"/>
                    </a:lnTo>
                    <a:lnTo>
                      <a:pt x="6036" y="8803"/>
                    </a:lnTo>
                    <a:lnTo>
                      <a:pt x="4603" y="9231"/>
                    </a:lnTo>
                    <a:lnTo>
                      <a:pt x="3220" y="9784"/>
                    </a:lnTo>
                    <a:lnTo>
                      <a:pt x="1887" y="10488"/>
                    </a:lnTo>
                    <a:lnTo>
                      <a:pt x="604" y="11343"/>
                    </a:lnTo>
                    <a:lnTo>
                      <a:pt x="0" y="11846"/>
                    </a:lnTo>
                    <a:lnTo>
                      <a:pt x="36896" y="11846"/>
                    </a:lnTo>
                    <a:lnTo>
                      <a:pt x="36292" y="11343"/>
                    </a:lnTo>
                    <a:lnTo>
                      <a:pt x="35009" y="10488"/>
                    </a:lnTo>
                    <a:lnTo>
                      <a:pt x="33676" y="9784"/>
                    </a:lnTo>
                    <a:lnTo>
                      <a:pt x="32293" y="9231"/>
                    </a:lnTo>
                    <a:lnTo>
                      <a:pt x="30860" y="8803"/>
                    </a:lnTo>
                    <a:lnTo>
                      <a:pt x="29401" y="8526"/>
                    </a:lnTo>
                    <a:lnTo>
                      <a:pt x="27942" y="8401"/>
                    </a:lnTo>
                    <a:lnTo>
                      <a:pt x="26458" y="8426"/>
                    </a:lnTo>
                    <a:lnTo>
                      <a:pt x="25729" y="8501"/>
                    </a:lnTo>
                    <a:lnTo>
                      <a:pt x="26257" y="7822"/>
                    </a:lnTo>
                    <a:lnTo>
                      <a:pt x="26886" y="6590"/>
                    </a:lnTo>
                    <a:lnTo>
                      <a:pt x="27188" y="5634"/>
                    </a:lnTo>
                    <a:lnTo>
                      <a:pt x="27389" y="4603"/>
                    </a:lnTo>
                    <a:lnTo>
                      <a:pt x="27464" y="3421"/>
                    </a:lnTo>
                    <a:lnTo>
                      <a:pt x="27389" y="2163"/>
                    </a:lnTo>
                    <a:lnTo>
                      <a:pt x="27188" y="755"/>
                    </a:lnTo>
                    <a:lnTo>
                      <a:pt x="27037" y="1"/>
                    </a:lnTo>
                    <a:lnTo>
                      <a:pt x="26634" y="906"/>
                    </a:lnTo>
                    <a:lnTo>
                      <a:pt x="25654" y="2340"/>
                    </a:lnTo>
                    <a:lnTo>
                      <a:pt x="24497" y="3471"/>
                    </a:lnTo>
                    <a:lnTo>
                      <a:pt x="23239" y="4352"/>
                    </a:lnTo>
                    <a:lnTo>
                      <a:pt x="21328" y="5534"/>
                    </a:lnTo>
                    <a:lnTo>
                      <a:pt x="19643" y="6841"/>
                    </a:lnTo>
                    <a:lnTo>
                      <a:pt x="18762" y="7948"/>
                    </a:lnTo>
                    <a:lnTo>
                      <a:pt x="18435" y="8652"/>
                    </a:lnTo>
                    <a:lnTo>
                      <a:pt x="18134" y="7948"/>
                    </a:lnTo>
                    <a:lnTo>
                      <a:pt x="17253" y="6841"/>
                    </a:lnTo>
                    <a:lnTo>
                      <a:pt x="15568" y="5534"/>
                    </a:lnTo>
                    <a:lnTo>
                      <a:pt x="13657" y="4352"/>
                    </a:lnTo>
                    <a:lnTo>
                      <a:pt x="12399" y="3471"/>
                    </a:lnTo>
                    <a:lnTo>
                      <a:pt x="11243" y="2340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0" name="Google Shape;2170;p23"/>
            <p:cNvGrpSpPr/>
            <p:nvPr/>
          </p:nvGrpSpPr>
          <p:grpSpPr>
            <a:xfrm flipH="1">
              <a:off x="2080" y="732307"/>
              <a:ext cx="734100" cy="734424"/>
              <a:chOff x="1713450" y="856352"/>
              <a:chExt cx="856993" cy="857371"/>
            </a:xfrm>
          </p:grpSpPr>
          <p:grpSp>
            <p:nvGrpSpPr>
              <p:cNvPr id="2171" name="Google Shape;2171;p23"/>
              <p:cNvGrpSpPr/>
              <p:nvPr/>
            </p:nvGrpSpPr>
            <p:grpSpPr>
              <a:xfrm>
                <a:off x="1713450" y="856352"/>
                <a:ext cx="856993" cy="857371"/>
                <a:chOff x="1713450" y="856352"/>
                <a:chExt cx="856993" cy="857371"/>
              </a:xfrm>
            </p:grpSpPr>
            <p:sp>
              <p:nvSpPr>
                <p:cNvPr id="2172" name="Google Shape;2172;p23"/>
                <p:cNvSpPr/>
                <p:nvPr/>
              </p:nvSpPr>
              <p:spPr>
                <a:xfrm>
                  <a:off x="1713860" y="856352"/>
                  <a:ext cx="856583" cy="85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00" h="54325" extrusionOk="0">
                      <a:moveTo>
                        <a:pt x="0" y="1"/>
                      </a:moveTo>
                      <a:lnTo>
                        <a:pt x="0" y="54325"/>
                      </a:lnTo>
                      <a:lnTo>
                        <a:pt x="54299" y="54325"/>
                      </a:lnTo>
                      <a:lnTo>
                        <a:pt x="5429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" name="Google Shape;2173;p23"/>
                <p:cNvSpPr/>
                <p:nvPr/>
              </p:nvSpPr>
              <p:spPr>
                <a:xfrm>
                  <a:off x="2141946" y="856352"/>
                  <a:ext cx="428496" cy="42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3" h="27163" extrusionOk="0">
                      <a:moveTo>
                        <a:pt x="0" y="1"/>
                      </a:moveTo>
                      <a:lnTo>
                        <a:pt x="0" y="27163"/>
                      </a:lnTo>
                      <a:lnTo>
                        <a:pt x="27162" y="27163"/>
                      </a:lnTo>
                      <a:lnTo>
                        <a:pt x="271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" name="Google Shape;2174;p23"/>
                <p:cNvSpPr/>
                <p:nvPr/>
              </p:nvSpPr>
              <p:spPr>
                <a:xfrm>
                  <a:off x="1713450" y="1284832"/>
                  <a:ext cx="428496" cy="42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3" h="27163" extrusionOk="0">
                      <a:moveTo>
                        <a:pt x="1" y="1"/>
                      </a:moveTo>
                      <a:lnTo>
                        <a:pt x="1" y="27163"/>
                      </a:lnTo>
                      <a:lnTo>
                        <a:pt x="27163" y="27163"/>
                      </a:lnTo>
                      <a:lnTo>
                        <a:pt x="271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5" name="Google Shape;2175;p23"/>
                <p:cNvSpPr/>
                <p:nvPr/>
              </p:nvSpPr>
              <p:spPr>
                <a:xfrm>
                  <a:off x="1951100" y="109400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" name="Google Shape;2176;p23"/>
                <p:cNvSpPr/>
                <p:nvPr/>
              </p:nvSpPr>
              <p:spPr>
                <a:xfrm>
                  <a:off x="1951100" y="85635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" name="Google Shape;2177;p23"/>
                <p:cNvSpPr/>
                <p:nvPr/>
              </p:nvSpPr>
              <p:spPr>
                <a:xfrm>
                  <a:off x="1736860" y="879762"/>
                  <a:ext cx="381692" cy="381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5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" name="Google Shape;2178;p23"/>
                <p:cNvSpPr/>
                <p:nvPr/>
              </p:nvSpPr>
              <p:spPr>
                <a:xfrm>
                  <a:off x="2141946" y="109400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20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" name="Google Shape;2179;p23"/>
                <p:cNvSpPr/>
                <p:nvPr/>
              </p:nvSpPr>
              <p:spPr>
                <a:xfrm>
                  <a:off x="2379581" y="1094002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23"/>
                <p:cNvSpPr/>
                <p:nvPr/>
              </p:nvSpPr>
              <p:spPr>
                <a:xfrm>
                  <a:off x="2379581" y="856352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23"/>
                <p:cNvSpPr/>
                <p:nvPr/>
              </p:nvSpPr>
              <p:spPr>
                <a:xfrm>
                  <a:off x="2165341" y="879762"/>
                  <a:ext cx="381692" cy="381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5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135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" name="Google Shape;2182;p23"/>
                <p:cNvSpPr/>
                <p:nvPr/>
              </p:nvSpPr>
              <p:spPr>
                <a:xfrm>
                  <a:off x="2293497" y="994825"/>
                  <a:ext cx="151961" cy="15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3" h="9633" extrusionOk="0">
                      <a:moveTo>
                        <a:pt x="4804" y="0"/>
                      </a:moveTo>
                      <a:lnTo>
                        <a:pt x="0" y="4804"/>
                      </a:lnTo>
                      <a:lnTo>
                        <a:pt x="4804" y="9633"/>
                      </a:lnTo>
                      <a:lnTo>
                        <a:pt x="9633" y="4804"/>
                      </a:lnTo>
                      <a:lnTo>
                        <a:pt x="48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" name="Google Shape;2183;p23"/>
                <p:cNvSpPr/>
                <p:nvPr/>
              </p:nvSpPr>
              <p:spPr>
                <a:xfrm>
                  <a:off x="2141946" y="85635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" name="Google Shape;2184;p23"/>
                <p:cNvSpPr/>
                <p:nvPr/>
              </p:nvSpPr>
              <p:spPr>
                <a:xfrm>
                  <a:off x="1951100" y="1522877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23"/>
                <p:cNvSpPr/>
                <p:nvPr/>
              </p:nvSpPr>
              <p:spPr>
                <a:xfrm>
                  <a:off x="1951100" y="1285227"/>
                  <a:ext cx="190846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9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" name="Google Shape;2186;p23"/>
                <p:cNvSpPr/>
                <p:nvPr/>
              </p:nvSpPr>
              <p:spPr>
                <a:xfrm>
                  <a:off x="1736860" y="1308637"/>
                  <a:ext cx="381692" cy="38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6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135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23"/>
                <p:cNvSpPr/>
                <p:nvPr/>
              </p:nvSpPr>
              <p:spPr>
                <a:xfrm>
                  <a:off x="2141946" y="1522877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20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23"/>
                <p:cNvSpPr/>
                <p:nvPr/>
              </p:nvSpPr>
              <p:spPr>
                <a:xfrm>
                  <a:off x="2379581" y="1522877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23"/>
                <p:cNvSpPr/>
                <p:nvPr/>
              </p:nvSpPr>
              <p:spPr>
                <a:xfrm>
                  <a:off x="2379581" y="1285227"/>
                  <a:ext cx="190862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9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23"/>
                <p:cNvSpPr/>
                <p:nvPr/>
              </p:nvSpPr>
              <p:spPr>
                <a:xfrm>
                  <a:off x="2165341" y="1308637"/>
                  <a:ext cx="381692" cy="38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6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23"/>
                <p:cNvSpPr/>
                <p:nvPr/>
              </p:nvSpPr>
              <p:spPr>
                <a:xfrm>
                  <a:off x="2280009" y="1423305"/>
                  <a:ext cx="151961" cy="15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3" h="9633" extrusionOk="0">
                      <a:moveTo>
                        <a:pt x="4829" y="0"/>
                      </a:moveTo>
                      <a:lnTo>
                        <a:pt x="0" y="4829"/>
                      </a:lnTo>
                      <a:lnTo>
                        <a:pt x="4829" y="9633"/>
                      </a:lnTo>
                      <a:lnTo>
                        <a:pt x="9633" y="4829"/>
                      </a:lnTo>
                      <a:lnTo>
                        <a:pt x="4829" y="0"/>
                      </a:lnTo>
                      <a:close/>
                    </a:path>
                  </a:pathLst>
                </a:custGeom>
                <a:solidFill>
                  <a:srgbClr val="D139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23"/>
                <p:cNvSpPr/>
                <p:nvPr/>
              </p:nvSpPr>
              <p:spPr>
                <a:xfrm>
                  <a:off x="2141946" y="1285227"/>
                  <a:ext cx="190846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9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93" name="Google Shape;2193;p23"/>
              <p:cNvSpPr/>
              <p:nvPr/>
            </p:nvSpPr>
            <p:spPr>
              <a:xfrm>
                <a:off x="1713860" y="1094002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3"/>
              <p:cNvSpPr/>
              <p:nvPr/>
            </p:nvSpPr>
            <p:spPr>
              <a:xfrm>
                <a:off x="1851923" y="99482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04" y="0"/>
                    </a:moveTo>
                    <a:lnTo>
                      <a:pt x="0" y="4804"/>
                    </a:lnTo>
                    <a:lnTo>
                      <a:pt x="4804" y="9633"/>
                    </a:lnTo>
                    <a:lnTo>
                      <a:pt x="9633" y="4804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23"/>
              <p:cNvSpPr/>
              <p:nvPr/>
            </p:nvSpPr>
            <p:spPr>
              <a:xfrm>
                <a:off x="1713860" y="856352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23"/>
              <p:cNvSpPr/>
              <p:nvPr/>
            </p:nvSpPr>
            <p:spPr>
              <a:xfrm>
                <a:off x="1713860" y="1522877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23"/>
              <p:cNvSpPr/>
              <p:nvPr/>
            </p:nvSpPr>
            <p:spPr>
              <a:xfrm>
                <a:off x="1865016" y="142330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29" y="0"/>
                    </a:moveTo>
                    <a:lnTo>
                      <a:pt x="0" y="4829"/>
                    </a:lnTo>
                    <a:lnTo>
                      <a:pt x="4829" y="9633"/>
                    </a:lnTo>
                    <a:lnTo>
                      <a:pt x="9633" y="4829"/>
                    </a:lnTo>
                    <a:lnTo>
                      <a:pt x="48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1713860" y="1285227"/>
                <a:ext cx="190452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9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9" name="Google Shape;2199;p23"/>
            <p:cNvSpPr/>
            <p:nvPr/>
          </p:nvSpPr>
          <p:spPr>
            <a:xfrm flipH="1">
              <a:off x="41" y="-1200"/>
              <a:ext cx="733997" cy="733997"/>
            </a:xfrm>
            <a:custGeom>
              <a:avLst/>
              <a:gdLst/>
              <a:ahLst/>
              <a:cxnLst/>
              <a:rect l="l" t="t" r="r" b="b"/>
              <a:pathLst>
                <a:path w="40186" h="40186" extrusionOk="0">
                  <a:moveTo>
                    <a:pt x="0" y="0"/>
                  </a:moveTo>
                  <a:lnTo>
                    <a:pt x="0" y="40185"/>
                  </a:lnTo>
                  <a:lnTo>
                    <a:pt x="40185" y="40185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1C3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3"/>
            <p:cNvSpPr/>
            <p:nvPr/>
          </p:nvSpPr>
          <p:spPr>
            <a:xfrm flipH="1">
              <a:off x="41" y="-1200"/>
              <a:ext cx="733997" cy="733833"/>
            </a:xfrm>
            <a:custGeom>
              <a:avLst/>
              <a:gdLst/>
              <a:ahLst/>
              <a:cxnLst/>
              <a:rect l="l" t="t" r="r" b="b"/>
              <a:pathLst>
                <a:path w="40186" h="40177" extrusionOk="0">
                  <a:moveTo>
                    <a:pt x="0" y="0"/>
                  </a:moveTo>
                  <a:lnTo>
                    <a:pt x="0" y="20093"/>
                  </a:lnTo>
                  <a:lnTo>
                    <a:pt x="9" y="20611"/>
                  </a:lnTo>
                  <a:lnTo>
                    <a:pt x="63" y="21638"/>
                  </a:lnTo>
                  <a:lnTo>
                    <a:pt x="161" y="22647"/>
                  </a:lnTo>
                  <a:lnTo>
                    <a:pt x="313" y="23647"/>
                  </a:lnTo>
                  <a:lnTo>
                    <a:pt x="518" y="24629"/>
                  </a:lnTo>
                  <a:lnTo>
                    <a:pt x="768" y="25594"/>
                  </a:lnTo>
                  <a:lnTo>
                    <a:pt x="1054" y="26531"/>
                  </a:lnTo>
                  <a:lnTo>
                    <a:pt x="1393" y="27460"/>
                  </a:lnTo>
                  <a:lnTo>
                    <a:pt x="1777" y="28362"/>
                  </a:lnTo>
                  <a:lnTo>
                    <a:pt x="2197" y="29237"/>
                  </a:lnTo>
                  <a:lnTo>
                    <a:pt x="2661" y="30094"/>
                  </a:lnTo>
                  <a:lnTo>
                    <a:pt x="3170" y="30916"/>
                  </a:lnTo>
                  <a:lnTo>
                    <a:pt x="3706" y="31720"/>
                  </a:lnTo>
                  <a:lnTo>
                    <a:pt x="4287" y="32496"/>
                  </a:lnTo>
                  <a:lnTo>
                    <a:pt x="4903" y="33238"/>
                  </a:lnTo>
                  <a:lnTo>
                    <a:pt x="5555" y="33952"/>
                  </a:lnTo>
                  <a:lnTo>
                    <a:pt x="6233" y="34631"/>
                  </a:lnTo>
                  <a:lnTo>
                    <a:pt x="6948" y="35283"/>
                  </a:lnTo>
                  <a:lnTo>
                    <a:pt x="7689" y="35899"/>
                  </a:lnTo>
                  <a:lnTo>
                    <a:pt x="8466" y="36479"/>
                  </a:lnTo>
                  <a:lnTo>
                    <a:pt x="9261" y="37015"/>
                  </a:lnTo>
                  <a:lnTo>
                    <a:pt x="10091" y="37524"/>
                  </a:lnTo>
                  <a:lnTo>
                    <a:pt x="10948" y="37979"/>
                  </a:lnTo>
                  <a:lnTo>
                    <a:pt x="11824" y="38408"/>
                  </a:lnTo>
                  <a:lnTo>
                    <a:pt x="12726" y="38792"/>
                  </a:lnTo>
                  <a:lnTo>
                    <a:pt x="13654" y="39123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4"/>
                  </a:lnTo>
                  <a:lnTo>
                    <a:pt x="17539" y="40024"/>
                  </a:lnTo>
                  <a:lnTo>
                    <a:pt x="18548" y="40123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3"/>
                  </a:lnTo>
                  <a:lnTo>
                    <a:pt x="22656" y="40024"/>
                  </a:lnTo>
                  <a:lnTo>
                    <a:pt x="23647" y="39864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3"/>
                  </a:lnTo>
                  <a:lnTo>
                    <a:pt x="27460" y="38792"/>
                  </a:lnTo>
                  <a:lnTo>
                    <a:pt x="28362" y="38408"/>
                  </a:lnTo>
                  <a:lnTo>
                    <a:pt x="29246" y="37979"/>
                  </a:lnTo>
                  <a:lnTo>
                    <a:pt x="30094" y="37524"/>
                  </a:lnTo>
                  <a:lnTo>
                    <a:pt x="30925" y="37015"/>
                  </a:lnTo>
                  <a:lnTo>
                    <a:pt x="31728" y="36479"/>
                  </a:lnTo>
                  <a:lnTo>
                    <a:pt x="32496" y="35899"/>
                  </a:lnTo>
                  <a:lnTo>
                    <a:pt x="33247" y="35283"/>
                  </a:lnTo>
                  <a:lnTo>
                    <a:pt x="33961" y="34631"/>
                  </a:lnTo>
                  <a:lnTo>
                    <a:pt x="34640" y="33952"/>
                  </a:lnTo>
                  <a:lnTo>
                    <a:pt x="35292" y="33238"/>
                  </a:lnTo>
                  <a:lnTo>
                    <a:pt x="35899" y="32496"/>
                  </a:lnTo>
                  <a:lnTo>
                    <a:pt x="36479" y="31720"/>
                  </a:lnTo>
                  <a:lnTo>
                    <a:pt x="37024" y="30916"/>
                  </a:lnTo>
                  <a:lnTo>
                    <a:pt x="37524" y="30094"/>
                  </a:lnTo>
                  <a:lnTo>
                    <a:pt x="37988" y="29237"/>
                  </a:lnTo>
                  <a:lnTo>
                    <a:pt x="38417" y="28362"/>
                  </a:lnTo>
                  <a:lnTo>
                    <a:pt x="38792" y="27460"/>
                  </a:lnTo>
                  <a:lnTo>
                    <a:pt x="39131" y="26531"/>
                  </a:lnTo>
                  <a:lnTo>
                    <a:pt x="39426" y="25594"/>
                  </a:lnTo>
                  <a:lnTo>
                    <a:pt x="39676" y="24629"/>
                  </a:lnTo>
                  <a:lnTo>
                    <a:pt x="39873" y="23647"/>
                  </a:lnTo>
                  <a:lnTo>
                    <a:pt x="40024" y="22647"/>
                  </a:lnTo>
                  <a:lnTo>
                    <a:pt x="40132" y="21638"/>
                  </a:lnTo>
                  <a:lnTo>
                    <a:pt x="40185" y="20611"/>
                  </a:lnTo>
                  <a:lnTo>
                    <a:pt x="40185" y="20093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3"/>
            <p:cNvSpPr/>
            <p:nvPr/>
          </p:nvSpPr>
          <p:spPr>
            <a:xfrm flipH="1">
              <a:off x="2229" y="-1200"/>
              <a:ext cx="367017" cy="733833"/>
            </a:xfrm>
            <a:custGeom>
              <a:avLst/>
              <a:gdLst/>
              <a:ahLst/>
              <a:cxnLst/>
              <a:rect l="l" t="t" r="r" b="b"/>
              <a:pathLst>
                <a:path w="20094" h="40177" extrusionOk="0">
                  <a:moveTo>
                    <a:pt x="1" y="0"/>
                  </a:moveTo>
                  <a:lnTo>
                    <a:pt x="1" y="40176"/>
                  </a:lnTo>
                  <a:lnTo>
                    <a:pt x="519" y="40176"/>
                  </a:lnTo>
                  <a:lnTo>
                    <a:pt x="1546" y="40123"/>
                  </a:lnTo>
                  <a:lnTo>
                    <a:pt x="2564" y="40024"/>
                  </a:lnTo>
                  <a:lnTo>
                    <a:pt x="3555" y="39864"/>
                  </a:lnTo>
                  <a:lnTo>
                    <a:pt x="4537" y="39667"/>
                  </a:lnTo>
                  <a:lnTo>
                    <a:pt x="5502" y="39417"/>
                  </a:lnTo>
                  <a:lnTo>
                    <a:pt x="6448" y="39123"/>
                  </a:lnTo>
                  <a:lnTo>
                    <a:pt x="7368" y="38792"/>
                  </a:lnTo>
                  <a:lnTo>
                    <a:pt x="8270" y="38408"/>
                  </a:lnTo>
                  <a:lnTo>
                    <a:pt x="9154" y="37979"/>
                  </a:lnTo>
                  <a:lnTo>
                    <a:pt x="10002" y="37524"/>
                  </a:lnTo>
                  <a:lnTo>
                    <a:pt x="10833" y="37015"/>
                  </a:lnTo>
                  <a:lnTo>
                    <a:pt x="11636" y="36479"/>
                  </a:lnTo>
                  <a:lnTo>
                    <a:pt x="12404" y="35899"/>
                  </a:lnTo>
                  <a:lnTo>
                    <a:pt x="13155" y="35283"/>
                  </a:lnTo>
                  <a:lnTo>
                    <a:pt x="13869" y="34631"/>
                  </a:lnTo>
                  <a:lnTo>
                    <a:pt x="14548" y="33952"/>
                  </a:lnTo>
                  <a:lnTo>
                    <a:pt x="15200" y="33238"/>
                  </a:lnTo>
                  <a:lnTo>
                    <a:pt x="15807" y="32496"/>
                  </a:lnTo>
                  <a:lnTo>
                    <a:pt x="16387" y="31720"/>
                  </a:lnTo>
                  <a:lnTo>
                    <a:pt x="16932" y="30916"/>
                  </a:lnTo>
                  <a:lnTo>
                    <a:pt x="17432" y="30094"/>
                  </a:lnTo>
                  <a:lnTo>
                    <a:pt x="17896" y="29237"/>
                  </a:lnTo>
                  <a:lnTo>
                    <a:pt x="18325" y="28362"/>
                  </a:lnTo>
                  <a:lnTo>
                    <a:pt x="18700" y="27460"/>
                  </a:lnTo>
                  <a:lnTo>
                    <a:pt x="19039" y="26531"/>
                  </a:lnTo>
                  <a:lnTo>
                    <a:pt x="19334" y="25594"/>
                  </a:lnTo>
                  <a:lnTo>
                    <a:pt x="19584" y="24629"/>
                  </a:lnTo>
                  <a:lnTo>
                    <a:pt x="19781" y="23647"/>
                  </a:lnTo>
                  <a:lnTo>
                    <a:pt x="19932" y="22647"/>
                  </a:lnTo>
                  <a:lnTo>
                    <a:pt x="20040" y="21638"/>
                  </a:lnTo>
                  <a:lnTo>
                    <a:pt x="20093" y="20611"/>
                  </a:lnTo>
                  <a:lnTo>
                    <a:pt x="20093" y="20093"/>
                  </a:lnTo>
                  <a:lnTo>
                    <a:pt x="20093" y="0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3"/>
            <p:cNvSpPr/>
            <p:nvPr/>
          </p:nvSpPr>
          <p:spPr>
            <a:xfrm flipH="1">
              <a:off x="195760" y="164033"/>
              <a:ext cx="346944" cy="346944"/>
            </a:xfrm>
            <a:custGeom>
              <a:avLst/>
              <a:gdLst/>
              <a:ahLst/>
              <a:cxnLst/>
              <a:rect l="l" t="t" r="r" b="b"/>
              <a:pathLst>
                <a:path w="18995" h="18995" extrusionOk="0">
                  <a:moveTo>
                    <a:pt x="9493" y="0"/>
                  </a:moveTo>
                  <a:lnTo>
                    <a:pt x="9011" y="9"/>
                  </a:lnTo>
                  <a:lnTo>
                    <a:pt x="8046" y="108"/>
                  </a:lnTo>
                  <a:lnTo>
                    <a:pt x="7126" y="295"/>
                  </a:lnTo>
                  <a:lnTo>
                    <a:pt x="6233" y="572"/>
                  </a:lnTo>
                  <a:lnTo>
                    <a:pt x="5376" y="938"/>
                  </a:lnTo>
                  <a:lnTo>
                    <a:pt x="4572" y="1376"/>
                  </a:lnTo>
                  <a:lnTo>
                    <a:pt x="3813" y="1885"/>
                  </a:lnTo>
                  <a:lnTo>
                    <a:pt x="3108" y="2465"/>
                  </a:lnTo>
                  <a:lnTo>
                    <a:pt x="2465" y="3108"/>
                  </a:lnTo>
                  <a:lnTo>
                    <a:pt x="1884" y="3814"/>
                  </a:lnTo>
                  <a:lnTo>
                    <a:pt x="1375" y="4573"/>
                  </a:lnTo>
                  <a:lnTo>
                    <a:pt x="938" y="5376"/>
                  </a:lnTo>
                  <a:lnTo>
                    <a:pt x="572" y="6234"/>
                  </a:lnTo>
                  <a:lnTo>
                    <a:pt x="295" y="7127"/>
                  </a:lnTo>
                  <a:lnTo>
                    <a:pt x="107" y="8055"/>
                  </a:lnTo>
                  <a:lnTo>
                    <a:pt x="9" y="9011"/>
                  </a:lnTo>
                  <a:lnTo>
                    <a:pt x="0" y="9502"/>
                  </a:lnTo>
                  <a:lnTo>
                    <a:pt x="9" y="9993"/>
                  </a:lnTo>
                  <a:lnTo>
                    <a:pt x="107" y="10949"/>
                  </a:lnTo>
                  <a:lnTo>
                    <a:pt x="295" y="11877"/>
                  </a:lnTo>
                  <a:lnTo>
                    <a:pt x="572" y="12770"/>
                  </a:lnTo>
                  <a:lnTo>
                    <a:pt x="938" y="13619"/>
                  </a:lnTo>
                  <a:lnTo>
                    <a:pt x="1375" y="14422"/>
                  </a:lnTo>
                  <a:lnTo>
                    <a:pt x="1884" y="15181"/>
                  </a:lnTo>
                  <a:lnTo>
                    <a:pt x="2465" y="15887"/>
                  </a:lnTo>
                  <a:lnTo>
                    <a:pt x="3108" y="16530"/>
                  </a:lnTo>
                  <a:lnTo>
                    <a:pt x="3813" y="17110"/>
                  </a:lnTo>
                  <a:lnTo>
                    <a:pt x="4572" y="17628"/>
                  </a:lnTo>
                  <a:lnTo>
                    <a:pt x="5376" y="18066"/>
                  </a:lnTo>
                  <a:lnTo>
                    <a:pt x="6233" y="18423"/>
                  </a:lnTo>
                  <a:lnTo>
                    <a:pt x="7126" y="18700"/>
                  </a:lnTo>
                  <a:lnTo>
                    <a:pt x="8046" y="18887"/>
                  </a:lnTo>
                  <a:lnTo>
                    <a:pt x="9011" y="18986"/>
                  </a:lnTo>
                  <a:lnTo>
                    <a:pt x="9493" y="18994"/>
                  </a:lnTo>
                  <a:lnTo>
                    <a:pt x="9984" y="18986"/>
                  </a:lnTo>
                  <a:lnTo>
                    <a:pt x="10948" y="18887"/>
                  </a:lnTo>
                  <a:lnTo>
                    <a:pt x="11868" y="18700"/>
                  </a:lnTo>
                  <a:lnTo>
                    <a:pt x="12761" y="18423"/>
                  </a:lnTo>
                  <a:lnTo>
                    <a:pt x="13618" y="18066"/>
                  </a:lnTo>
                  <a:lnTo>
                    <a:pt x="14422" y="17628"/>
                  </a:lnTo>
                  <a:lnTo>
                    <a:pt x="15181" y="17110"/>
                  </a:lnTo>
                  <a:lnTo>
                    <a:pt x="15887" y="16530"/>
                  </a:lnTo>
                  <a:lnTo>
                    <a:pt x="16530" y="15887"/>
                  </a:lnTo>
                  <a:lnTo>
                    <a:pt x="17110" y="15181"/>
                  </a:lnTo>
                  <a:lnTo>
                    <a:pt x="17619" y="14422"/>
                  </a:lnTo>
                  <a:lnTo>
                    <a:pt x="18057" y="13619"/>
                  </a:lnTo>
                  <a:lnTo>
                    <a:pt x="18423" y="12770"/>
                  </a:lnTo>
                  <a:lnTo>
                    <a:pt x="18700" y="11877"/>
                  </a:lnTo>
                  <a:lnTo>
                    <a:pt x="18887" y="10949"/>
                  </a:lnTo>
                  <a:lnTo>
                    <a:pt x="18985" y="9993"/>
                  </a:lnTo>
                  <a:lnTo>
                    <a:pt x="18994" y="9502"/>
                  </a:lnTo>
                  <a:lnTo>
                    <a:pt x="18985" y="9011"/>
                  </a:lnTo>
                  <a:lnTo>
                    <a:pt x="18887" y="8055"/>
                  </a:lnTo>
                  <a:lnTo>
                    <a:pt x="18700" y="7127"/>
                  </a:lnTo>
                  <a:lnTo>
                    <a:pt x="18423" y="6234"/>
                  </a:lnTo>
                  <a:lnTo>
                    <a:pt x="18057" y="5376"/>
                  </a:lnTo>
                  <a:lnTo>
                    <a:pt x="17619" y="4573"/>
                  </a:lnTo>
                  <a:lnTo>
                    <a:pt x="17110" y="3814"/>
                  </a:lnTo>
                  <a:lnTo>
                    <a:pt x="16530" y="3108"/>
                  </a:lnTo>
                  <a:lnTo>
                    <a:pt x="15887" y="2465"/>
                  </a:lnTo>
                  <a:lnTo>
                    <a:pt x="15181" y="1885"/>
                  </a:lnTo>
                  <a:lnTo>
                    <a:pt x="14422" y="1376"/>
                  </a:lnTo>
                  <a:lnTo>
                    <a:pt x="13618" y="938"/>
                  </a:lnTo>
                  <a:lnTo>
                    <a:pt x="12761" y="572"/>
                  </a:lnTo>
                  <a:lnTo>
                    <a:pt x="11868" y="295"/>
                  </a:lnTo>
                  <a:lnTo>
                    <a:pt x="10948" y="108"/>
                  </a:lnTo>
                  <a:lnTo>
                    <a:pt x="9984" y="9"/>
                  </a:lnTo>
                  <a:lnTo>
                    <a:pt x="9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3" name="Google Shape;2203;p23"/>
            <p:cNvGrpSpPr/>
            <p:nvPr/>
          </p:nvGrpSpPr>
          <p:grpSpPr>
            <a:xfrm rot="10800000" flipH="1">
              <a:off x="325" y="3672483"/>
              <a:ext cx="734077" cy="733895"/>
              <a:chOff x="7083054" y="4447889"/>
              <a:chExt cx="856966" cy="856753"/>
            </a:xfrm>
          </p:grpSpPr>
          <p:sp>
            <p:nvSpPr>
              <p:cNvPr id="2204" name="Google Shape;2204;p23"/>
              <p:cNvSpPr/>
              <p:nvPr/>
            </p:nvSpPr>
            <p:spPr>
              <a:xfrm>
                <a:off x="7083054" y="4447889"/>
                <a:ext cx="856966" cy="856753"/>
              </a:xfrm>
              <a:custGeom>
                <a:avLst/>
                <a:gdLst/>
                <a:ahLst/>
                <a:cxnLst/>
                <a:rect l="l" t="t" r="r" b="b"/>
                <a:pathLst>
                  <a:path w="40186" h="40176" extrusionOk="0">
                    <a:moveTo>
                      <a:pt x="0" y="0"/>
                    </a:moveTo>
                    <a:lnTo>
                      <a:pt x="0" y="20084"/>
                    </a:lnTo>
                    <a:lnTo>
                      <a:pt x="9" y="20602"/>
                    </a:lnTo>
                    <a:lnTo>
                      <a:pt x="63" y="21628"/>
                    </a:lnTo>
                    <a:lnTo>
                      <a:pt x="161" y="22646"/>
                    </a:lnTo>
                    <a:lnTo>
                      <a:pt x="313" y="23647"/>
                    </a:lnTo>
                    <a:lnTo>
                      <a:pt x="518" y="24620"/>
                    </a:lnTo>
                    <a:lnTo>
                      <a:pt x="768" y="25584"/>
                    </a:lnTo>
                    <a:lnTo>
                      <a:pt x="1063" y="26531"/>
                    </a:lnTo>
                    <a:lnTo>
                      <a:pt x="1393" y="27451"/>
                    </a:lnTo>
                    <a:lnTo>
                      <a:pt x="1777" y="28353"/>
                    </a:lnTo>
                    <a:lnTo>
                      <a:pt x="2197" y="29237"/>
                    </a:lnTo>
                    <a:lnTo>
                      <a:pt x="2661" y="30085"/>
                    </a:lnTo>
                    <a:lnTo>
                      <a:pt x="3170" y="30916"/>
                    </a:lnTo>
                    <a:lnTo>
                      <a:pt x="3706" y="31719"/>
                    </a:lnTo>
                    <a:lnTo>
                      <a:pt x="4287" y="32487"/>
                    </a:lnTo>
                    <a:lnTo>
                      <a:pt x="4903" y="33237"/>
                    </a:lnTo>
                    <a:lnTo>
                      <a:pt x="5555" y="33952"/>
                    </a:lnTo>
                    <a:lnTo>
                      <a:pt x="6233" y="34630"/>
                    </a:lnTo>
                    <a:lnTo>
                      <a:pt x="6948" y="35282"/>
                    </a:lnTo>
                    <a:lnTo>
                      <a:pt x="7689" y="35890"/>
                    </a:lnTo>
                    <a:lnTo>
                      <a:pt x="8466" y="36470"/>
                    </a:lnTo>
                    <a:lnTo>
                      <a:pt x="9270" y="37015"/>
                    </a:lnTo>
                    <a:lnTo>
                      <a:pt x="10091" y="37515"/>
                    </a:lnTo>
                    <a:lnTo>
                      <a:pt x="10948" y="37979"/>
                    </a:lnTo>
                    <a:lnTo>
                      <a:pt x="11824" y="38399"/>
                    </a:lnTo>
                    <a:lnTo>
                      <a:pt x="12726" y="38783"/>
                    </a:lnTo>
                    <a:lnTo>
                      <a:pt x="13654" y="39122"/>
                    </a:lnTo>
                    <a:lnTo>
                      <a:pt x="14592" y="39417"/>
                    </a:lnTo>
                    <a:lnTo>
                      <a:pt x="15556" y="39667"/>
                    </a:lnTo>
                    <a:lnTo>
                      <a:pt x="16539" y="39863"/>
                    </a:lnTo>
                    <a:lnTo>
                      <a:pt x="17539" y="40015"/>
                    </a:lnTo>
                    <a:lnTo>
                      <a:pt x="18548" y="40122"/>
                    </a:lnTo>
                    <a:lnTo>
                      <a:pt x="19575" y="40176"/>
                    </a:lnTo>
                    <a:lnTo>
                      <a:pt x="20611" y="40176"/>
                    </a:lnTo>
                    <a:lnTo>
                      <a:pt x="21638" y="40122"/>
                    </a:lnTo>
                    <a:lnTo>
                      <a:pt x="22656" y="40015"/>
                    </a:lnTo>
                    <a:lnTo>
                      <a:pt x="23656" y="39863"/>
                    </a:lnTo>
                    <a:lnTo>
                      <a:pt x="24629" y="39667"/>
                    </a:lnTo>
                    <a:lnTo>
                      <a:pt x="25594" y="39417"/>
                    </a:lnTo>
                    <a:lnTo>
                      <a:pt x="26540" y="39122"/>
                    </a:lnTo>
                    <a:lnTo>
                      <a:pt x="27460" y="38783"/>
                    </a:lnTo>
                    <a:lnTo>
                      <a:pt x="28362" y="38399"/>
                    </a:lnTo>
                    <a:lnTo>
                      <a:pt x="29246" y="37979"/>
                    </a:lnTo>
                    <a:lnTo>
                      <a:pt x="30094" y="37515"/>
                    </a:lnTo>
                    <a:lnTo>
                      <a:pt x="30925" y="37015"/>
                    </a:lnTo>
                    <a:lnTo>
                      <a:pt x="31728" y="36470"/>
                    </a:lnTo>
                    <a:lnTo>
                      <a:pt x="32496" y="35890"/>
                    </a:lnTo>
                    <a:lnTo>
                      <a:pt x="33247" y="35282"/>
                    </a:lnTo>
                    <a:lnTo>
                      <a:pt x="33961" y="34630"/>
                    </a:lnTo>
                    <a:lnTo>
                      <a:pt x="34640" y="33952"/>
                    </a:lnTo>
                    <a:lnTo>
                      <a:pt x="35292" y="33237"/>
                    </a:lnTo>
                    <a:lnTo>
                      <a:pt x="35899" y="32487"/>
                    </a:lnTo>
                    <a:lnTo>
                      <a:pt x="36479" y="31719"/>
                    </a:lnTo>
                    <a:lnTo>
                      <a:pt x="37024" y="30916"/>
                    </a:lnTo>
                    <a:lnTo>
                      <a:pt x="37524" y="30085"/>
                    </a:lnTo>
                    <a:lnTo>
                      <a:pt x="37988" y="29237"/>
                    </a:lnTo>
                    <a:lnTo>
                      <a:pt x="38408" y="28353"/>
                    </a:lnTo>
                    <a:lnTo>
                      <a:pt x="38792" y="27451"/>
                    </a:lnTo>
                    <a:lnTo>
                      <a:pt x="39131" y="26531"/>
                    </a:lnTo>
                    <a:lnTo>
                      <a:pt x="39426" y="25584"/>
                    </a:lnTo>
                    <a:lnTo>
                      <a:pt x="39676" y="24620"/>
                    </a:lnTo>
                    <a:lnTo>
                      <a:pt x="39873" y="23647"/>
                    </a:lnTo>
                    <a:lnTo>
                      <a:pt x="40024" y="22646"/>
                    </a:lnTo>
                    <a:lnTo>
                      <a:pt x="40132" y="21628"/>
                    </a:lnTo>
                    <a:lnTo>
                      <a:pt x="40185" y="20602"/>
                    </a:lnTo>
                    <a:lnTo>
                      <a:pt x="40185" y="20084"/>
                    </a:lnTo>
                    <a:lnTo>
                      <a:pt x="40185" y="0"/>
                    </a:lnTo>
                    <a:close/>
                  </a:path>
                </a:pathLst>
              </a:custGeom>
              <a:solidFill>
                <a:srgbClr val="D12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23"/>
              <p:cNvSpPr/>
              <p:nvPr/>
            </p:nvSpPr>
            <p:spPr>
              <a:xfrm>
                <a:off x="7336137" y="4700204"/>
                <a:ext cx="350796" cy="350796"/>
              </a:xfrm>
              <a:custGeom>
                <a:avLst/>
                <a:gdLst/>
                <a:ahLst/>
                <a:cxnLst/>
                <a:rect l="l" t="t" r="r" b="b"/>
                <a:pathLst>
                  <a:path w="16450" h="16450" extrusionOk="0">
                    <a:moveTo>
                      <a:pt x="8225" y="0"/>
                    </a:moveTo>
                    <a:lnTo>
                      <a:pt x="0" y="8225"/>
                    </a:lnTo>
                    <a:lnTo>
                      <a:pt x="8225" y="16449"/>
                    </a:lnTo>
                    <a:lnTo>
                      <a:pt x="16449" y="8225"/>
                    </a:lnTo>
                    <a:lnTo>
                      <a:pt x="8225" y="0"/>
                    </a:lnTo>
                    <a:close/>
                  </a:path>
                </a:pathLst>
              </a:custGeom>
              <a:solidFill>
                <a:srgbClr val="F594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23"/>
              <p:cNvSpPr/>
              <p:nvPr/>
            </p:nvSpPr>
            <p:spPr>
              <a:xfrm>
                <a:off x="7443721" y="4797701"/>
                <a:ext cx="139807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6547" extrusionOk="0">
                    <a:moveTo>
                      <a:pt x="3278" y="0"/>
                    </a:moveTo>
                    <a:lnTo>
                      <a:pt x="1" y="3269"/>
                    </a:lnTo>
                    <a:lnTo>
                      <a:pt x="3278" y="6546"/>
                    </a:lnTo>
                    <a:lnTo>
                      <a:pt x="6555" y="3269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7" name="Google Shape;2207;p23"/>
            <p:cNvGrpSpPr/>
            <p:nvPr/>
          </p:nvGrpSpPr>
          <p:grpSpPr>
            <a:xfrm rot="10800000" flipH="1">
              <a:off x="736364" y="2202939"/>
              <a:ext cx="734067" cy="734404"/>
              <a:chOff x="4595925" y="3627700"/>
              <a:chExt cx="1358125" cy="1358750"/>
            </a:xfrm>
          </p:grpSpPr>
          <p:sp>
            <p:nvSpPr>
              <p:cNvPr id="2208" name="Google Shape;2208;p23"/>
              <p:cNvSpPr/>
              <p:nvPr/>
            </p:nvSpPr>
            <p:spPr>
              <a:xfrm>
                <a:off x="4595925" y="3627700"/>
                <a:ext cx="1357500" cy="1358125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25" extrusionOk="0">
                    <a:moveTo>
                      <a:pt x="1" y="1"/>
                    </a:moveTo>
                    <a:lnTo>
                      <a:pt x="1" y="54325"/>
                    </a:lnTo>
                    <a:lnTo>
                      <a:pt x="54299" y="54325"/>
                    </a:lnTo>
                    <a:lnTo>
                      <a:pt x="54299" y="1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3"/>
              <p:cNvSpPr/>
              <p:nvPr/>
            </p:nvSpPr>
            <p:spPr>
              <a:xfrm>
                <a:off x="4595925" y="3627700"/>
                <a:ext cx="680325" cy="680350"/>
              </a:xfrm>
              <a:custGeom>
                <a:avLst/>
                <a:gdLst/>
                <a:ahLst/>
                <a:cxnLst/>
                <a:rect l="l" t="t" r="r" b="b"/>
                <a:pathLst>
                  <a:path w="27213" h="27214" extrusionOk="0">
                    <a:moveTo>
                      <a:pt x="1" y="1"/>
                    </a:moveTo>
                    <a:lnTo>
                      <a:pt x="1" y="27213"/>
                    </a:lnTo>
                    <a:lnTo>
                      <a:pt x="27213" y="27213"/>
                    </a:lnTo>
                    <a:lnTo>
                      <a:pt x="27213" y="1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3"/>
              <p:cNvSpPr/>
              <p:nvPr/>
            </p:nvSpPr>
            <p:spPr>
              <a:xfrm>
                <a:off x="5274350" y="4306125"/>
                <a:ext cx="679700" cy="680325"/>
              </a:xfrm>
              <a:custGeom>
                <a:avLst/>
                <a:gdLst/>
                <a:ahLst/>
                <a:cxnLst/>
                <a:rect l="l" t="t" r="r" b="b"/>
                <a:pathLst>
                  <a:path w="27188" h="27213" extrusionOk="0">
                    <a:moveTo>
                      <a:pt x="0" y="1"/>
                    </a:moveTo>
                    <a:lnTo>
                      <a:pt x="0" y="27213"/>
                    </a:lnTo>
                    <a:lnTo>
                      <a:pt x="27188" y="27213"/>
                    </a:lnTo>
                    <a:lnTo>
                      <a:pt x="27188" y="1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3"/>
              <p:cNvSpPr/>
              <p:nvPr/>
            </p:nvSpPr>
            <p:spPr>
              <a:xfrm>
                <a:off x="4597175" y="3628325"/>
                <a:ext cx="67907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27163" y="1"/>
                    </a:moveTo>
                    <a:lnTo>
                      <a:pt x="25754" y="26"/>
                    </a:lnTo>
                    <a:lnTo>
                      <a:pt x="23013" y="303"/>
                    </a:lnTo>
                    <a:lnTo>
                      <a:pt x="20372" y="856"/>
                    </a:lnTo>
                    <a:lnTo>
                      <a:pt x="17832" y="1661"/>
                    </a:lnTo>
                    <a:lnTo>
                      <a:pt x="15393" y="2692"/>
                    </a:lnTo>
                    <a:lnTo>
                      <a:pt x="13079" y="3924"/>
                    </a:lnTo>
                    <a:lnTo>
                      <a:pt x="10916" y="5408"/>
                    </a:lnTo>
                    <a:lnTo>
                      <a:pt x="8904" y="7068"/>
                    </a:lnTo>
                    <a:lnTo>
                      <a:pt x="7068" y="8904"/>
                    </a:lnTo>
                    <a:lnTo>
                      <a:pt x="5408" y="10916"/>
                    </a:lnTo>
                    <a:lnTo>
                      <a:pt x="3924" y="13079"/>
                    </a:lnTo>
                    <a:lnTo>
                      <a:pt x="2692" y="15393"/>
                    </a:lnTo>
                    <a:lnTo>
                      <a:pt x="1661" y="17832"/>
                    </a:lnTo>
                    <a:lnTo>
                      <a:pt x="856" y="20372"/>
                    </a:lnTo>
                    <a:lnTo>
                      <a:pt x="303" y="23013"/>
                    </a:lnTo>
                    <a:lnTo>
                      <a:pt x="26" y="25755"/>
                    </a:lnTo>
                    <a:lnTo>
                      <a:pt x="1" y="27163"/>
                    </a:lnTo>
                    <a:lnTo>
                      <a:pt x="1409" y="27138"/>
                    </a:lnTo>
                    <a:lnTo>
                      <a:pt x="4151" y="26861"/>
                    </a:lnTo>
                    <a:lnTo>
                      <a:pt x="6791" y="26308"/>
                    </a:lnTo>
                    <a:lnTo>
                      <a:pt x="9357" y="25528"/>
                    </a:lnTo>
                    <a:lnTo>
                      <a:pt x="11796" y="24497"/>
                    </a:lnTo>
                    <a:lnTo>
                      <a:pt x="14085" y="23240"/>
                    </a:lnTo>
                    <a:lnTo>
                      <a:pt x="16273" y="21781"/>
                    </a:lnTo>
                    <a:lnTo>
                      <a:pt x="18285" y="20121"/>
                    </a:lnTo>
                    <a:lnTo>
                      <a:pt x="20121" y="18285"/>
                    </a:lnTo>
                    <a:lnTo>
                      <a:pt x="21781" y="16273"/>
                    </a:lnTo>
                    <a:lnTo>
                      <a:pt x="23239" y="14085"/>
                    </a:lnTo>
                    <a:lnTo>
                      <a:pt x="24497" y="11796"/>
                    </a:lnTo>
                    <a:lnTo>
                      <a:pt x="25528" y="9357"/>
                    </a:lnTo>
                    <a:lnTo>
                      <a:pt x="26308" y="6791"/>
                    </a:lnTo>
                    <a:lnTo>
                      <a:pt x="26861" y="4151"/>
                    </a:lnTo>
                    <a:lnTo>
                      <a:pt x="27138" y="1409"/>
                    </a:lnTo>
                    <a:lnTo>
                      <a:pt x="27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3"/>
              <p:cNvSpPr/>
              <p:nvPr/>
            </p:nvSpPr>
            <p:spPr>
              <a:xfrm>
                <a:off x="4597175" y="3738375"/>
                <a:ext cx="569675" cy="569025"/>
              </a:xfrm>
              <a:custGeom>
                <a:avLst/>
                <a:gdLst/>
                <a:ahLst/>
                <a:cxnLst/>
                <a:rect l="l" t="t" r="r" b="b"/>
                <a:pathLst>
                  <a:path w="22787" h="22761" extrusionOk="0">
                    <a:moveTo>
                      <a:pt x="22787" y="0"/>
                    </a:moveTo>
                    <a:lnTo>
                      <a:pt x="21655" y="101"/>
                    </a:lnTo>
                    <a:lnTo>
                      <a:pt x="19442" y="503"/>
                    </a:lnTo>
                    <a:lnTo>
                      <a:pt x="17329" y="1082"/>
                    </a:lnTo>
                    <a:lnTo>
                      <a:pt x="15267" y="1836"/>
                    </a:lnTo>
                    <a:lnTo>
                      <a:pt x="13305" y="2767"/>
                    </a:lnTo>
                    <a:lnTo>
                      <a:pt x="11444" y="3873"/>
                    </a:lnTo>
                    <a:lnTo>
                      <a:pt x="9684" y="5106"/>
                    </a:lnTo>
                    <a:lnTo>
                      <a:pt x="8024" y="6489"/>
                    </a:lnTo>
                    <a:lnTo>
                      <a:pt x="6515" y="8023"/>
                    </a:lnTo>
                    <a:lnTo>
                      <a:pt x="5131" y="9658"/>
                    </a:lnTo>
                    <a:lnTo>
                      <a:pt x="3874" y="11418"/>
                    </a:lnTo>
                    <a:lnTo>
                      <a:pt x="2792" y="13279"/>
                    </a:lnTo>
                    <a:lnTo>
                      <a:pt x="1862" y="15241"/>
                    </a:lnTo>
                    <a:lnTo>
                      <a:pt x="1107" y="17303"/>
                    </a:lnTo>
                    <a:lnTo>
                      <a:pt x="529" y="19441"/>
                    </a:lnTo>
                    <a:lnTo>
                      <a:pt x="127" y="21629"/>
                    </a:lnTo>
                    <a:lnTo>
                      <a:pt x="1" y="22761"/>
                    </a:lnTo>
                    <a:lnTo>
                      <a:pt x="1133" y="22635"/>
                    </a:lnTo>
                    <a:lnTo>
                      <a:pt x="3346" y="22258"/>
                    </a:lnTo>
                    <a:lnTo>
                      <a:pt x="5484" y="21680"/>
                    </a:lnTo>
                    <a:lnTo>
                      <a:pt x="7521" y="20900"/>
                    </a:lnTo>
                    <a:lnTo>
                      <a:pt x="9482" y="19969"/>
                    </a:lnTo>
                    <a:lnTo>
                      <a:pt x="11343" y="18888"/>
                    </a:lnTo>
                    <a:lnTo>
                      <a:pt x="13104" y="17656"/>
                    </a:lnTo>
                    <a:lnTo>
                      <a:pt x="14764" y="16247"/>
                    </a:lnTo>
                    <a:lnTo>
                      <a:pt x="16273" y="14738"/>
                    </a:lnTo>
                    <a:lnTo>
                      <a:pt x="17656" y="13103"/>
                    </a:lnTo>
                    <a:lnTo>
                      <a:pt x="18914" y="11343"/>
                    </a:lnTo>
                    <a:lnTo>
                      <a:pt x="19995" y="9457"/>
                    </a:lnTo>
                    <a:lnTo>
                      <a:pt x="20926" y="7495"/>
                    </a:lnTo>
                    <a:lnTo>
                      <a:pt x="21680" y="5458"/>
                    </a:lnTo>
                    <a:lnTo>
                      <a:pt x="22284" y="3320"/>
                    </a:lnTo>
                    <a:lnTo>
                      <a:pt x="22661" y="1107"/>
                    </a:lnTo>
                    <a:lnTo>
                      <a:pt x="22787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3"/>
              <p:cNvSpPr/>
              <p:nvPr/>
            </p:nvSpPr>
            <p:spPr>
              <a:xfrm>
                <a:off x="5274975" y="3629600"/>
                <a:ext cx="678450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38" h="27138" extrusionOk="0">
                    <a:moveTo>
                      <a:pt x="1" y="0"/>
                    </a:moveTo>
                    <a:lnTo>
                      <a:pt x="26" y="1383"/>
                    </a:lnTo>
                    <a:lnTo>
                      <a:pt x="302" y="4125"/>
                    </a:lnTo>
                    <a:lnTo>
                      <a:pt x="831" y="6791"/>
                    </a:lnTo>
                    <a:lnTo>
                      <a:pt x="1635" y="9331"/>
                    </a:lnTo>
                    <a:lnTo>
                      <a:pt x="2666" y="11770"/>
                    </a:lnTo>
                    <a:lnTo>
                      <a:pt x="3924" y="14084"/>
                    </a:lnTo>
                    <a:lnTo>
                      <a:pt x="5383" y="16247"/>
                    </a:lnTo>
                    <a:lnTo>
                      <a:pt x="7043" y="18259"/>
                    </a:lnTo>
                    <a:lnTo>
                      <a:pt x="8879" y="20095"/>
                    </a:lnTo>
                    <a:lnTo>
                      <a:pt x="10891" y="21755"/>
                    </a:lnTo>
                    <a:lnTo>
                      <a:pt x="13053" y="23214"/>
                    </a:lnTo>
                    <a:lnTo>
                      <a:pt x="15367" y="24471"/>
                    </a:lnTo>
                    <a:lnTo>
                      <a:pt x="17807" y="25502"/>
                    </a:lnTo>
                    <a:lnTo>
                      <a:pt x="20347" y="26307"/>
                    </a:lnTo>
                    <a:lnTo>
                      <a:pt x="23013" y="26835"/>
                    </a:lnTo>
                    <a:lnTo>
                      <a:pt x="25754" y="27112"/>
                    </a:lnTo>
                    <a:lnTo>
                      <a:pt x="27137" y="27137"/>
                    </a:lnTo>
                    <a:lnTo>
                      <a:pt x="27112" y="25729"/>
                    </a:lnTo>
                    <a:lnTo>
                      <a:pt x="26836" y="23013"/>
                    </a:lnTo>
                    <a:lnTo>
                      <a:pt x="26307" y="20347"/>
                    </a:lnTo>
                    <a:lnTo>
                      <a:pt x="25503" y="17806"/>
                    </a:lnTo>
                    <a:lnTo>
                      <a:pt x="24472" y="15367"/>
                    </a:lnTo>
                    <a:lnTo>
                      <a:pt x="23214" y="13053"/>
                    </a:lnTo>
                    <a:lnTo>
                      <a:pt x="21755" y="10890"/>
                    </a:lnTo>
                    <a:lnTo>
                      <a:pt x="20095" y="8878"/>
                    </a:lnTo>
                    <a:lnTo>
                      <a:pt x="18259" y="7042"/>
                    </a:lnTo>
                    <a:lnTo>
                      <a:pt x="16247" y="5382"/>
                    </a:lnTo>
                    <a:lnTo>
                      <a:pt x="14085" y="3898"/>
                    </a:lnTo>
                    <a:lnTo>
                      <a:pt x="11771" y="2666"/>
                    </a:lnTo>
                    <a:lnTo>
                      <a:pt x="9331" y="1635"/>
                    </a:lnTo>
                    <a:lnTo>
                      <a:pt x="6791" y="830"/>
                    </a:lnTo>
                    <a:lnTo>
                      <a:pt x="4125" y="302"/>
                    </a:lnTo>
                    <a:lnTo>
                      <a:pt x="1384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3"/>
              <p:cNvSpPr/>
              <p:nvPr/>
            </p:nvSpPr>
            <p:spPr>
              <a:xfrm>
                <a:off x="5384375" y="3739000"/>
                <a:ext cx="569050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62" h="22762" extrusionOk="0">
                    <a:moveTo>
                      <a:pt x="1" y="0"/>
                    </a:moveTo>
                    <a:lnTo>
                      <a:pt x="126" y="1132"/>
                    </a:lnTo>
                    <a:lnTo>
                      <a:pt x="504" y="3320"/>
                    </a:lnTo>
                    <a:lnTo>
                      <a:pt x="1082" y="5458"/>
                    </a:lnTo>
                    <a:lnTo>
                      <a:pt x="1862" y="7495"/>
                    </a:lnTo>
                    <a:lnTo>
                      <a:pt x="2792" y="9482"/>
                    </a:lnTo>
                    <a:lnTo>
                      <a:pt x="3874" y="11343"/>
                    </a:lnTo>
                    <a:lnTo>
                      <a:pt x="5106" y="13104"/>
                    </a:lnTo>
                    <a:lnTo>
                      <a:pt x="6515" y="14738"/>
                    </a:lnTo>
                    <a:lnTo>
                      <a:pt x="8024" y="16272"/>
                    </a:lnTo>
                    <a:lnTo>
                      <a:pt x="9658" y="17656"/>
                    </a:lnTo>
                    <a:lnTo>
                      <a:pt x="11419" y="18888"/>
                    </a:lnTo>
                    <a:lnTo>
                      <a:pt x="13305" y="19969"/>
                    </a:lnTo>
                    <a:lnTo>
                      <a:pt x="15267" y="20900"/>
                    </a:lnTo>
                    <a:lnTo>
                      <a:pt x="17304" y="21680"/>
                    </a:lnTo>
                    <a:lnTo>
                      <a:pt x="19442" y="22258"/>
                    </a:lnTo>
                    <a:lnTo>
                      <a:pt x="21655" y="22661"/>
                    </a:lnTo>
                    <a:lnTo>
                      <a:pt x="22761" y="22761"/>
                    </a:lnTo>
                    <a:lnTo>
                      <a:pt x="22661" y="21629"/>
                    </a:lnTo>
                    <a:lnTo>
                      <a:pt x="22258" y="19441"/>
                    </a:lnTo>
                    <a:lnTo>
                      <a:pt x="21680" y="17304"/>
                    </a:lnTo>
                    <a:lnTo>
                      <a:pt x="20925" y="15241"/>
                    </a:lnTo>
                    <a:lnTo>
                      <a:pt x="19995" y="13280"/>
                    </a:lnTo>
                    <a:lnTo>
                      <a:pt x="18888" y="11418"/>
                    </a:lnTo>
                    <a:lnTo>
                      <a:pt x="17656" y="9658"/>
                    </a:lnTo>
                    <a:lnTo>
                      <a:pt x="16273" y="8023"/>
                    </a:lnTo>
                    <a:lnTo>
                      <a:pt x="14739" y="6489"/>
                    </a:lnTo>
                    <a:lnTo>
                      <a:pt x="13104" y="5106"/>
                    </a:lnTo>
                    <a:lnTo>
                      <a:pt x="11343" y="3873"/>
                    </a:lnTo>
                    <a:lnTo>
                      <a:pt x="9482" y="2767"/>
                    </a:lnTo>
                    <a:lnTo>
                      <a:pt x="7521" y="1836"/>
                    </a:lnTo>
                    <a:lnTo>
                      <a:pt x="5458" y="1082"/>
                    </a:lnTo>
                    <a:lnTo>
                      <a:pt x="3320" y="503"/>
                    </a:lnTo>
                    <a:lnTo>
                      <a:pt x="1132" y="1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3"/>
              <p:cNvSpPr/>
              <p:nvPr/>
            </p:nvSpPr>
            <p:spPr>
              <a:xfrm>
                <a:off x="5274975" y="4294800"/>
                <a:ext cx="678450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38" h="27138" extrusionOk="0">
                    <a:moveTo>
                      <a:pt x="27137" y="1"/>
                    </a:moveTo>
                    <a:lnTo>
                      <a:pt x="25754" y="26"/>
                    </a:lnTo>
                    <a:lnTo>
                      <a:pt x="23013" y="303"/>
                    </a:lnTo>
                    <a:lnTo>
                      <a:pt x="20347" y="831"/>
                    </a:lnTo>
                    <a:lnTo>
                      <a:pt x="17807" y="1636"/>
                    </a:lnTo>
                    <a:lnTo>
                      <a:pt x="15367" y="2667"/>
                    </a:lnTo>
                    <a:lnTo>
                      <a:pt x="13053" y="3924"/>
                    </a:lnTo>
                    <a:lnTo>
                      <a:pt x="10891" y="5383"/>
                    </a:lnTo>
                    <a:lnTo>
                      <a:pt x="8879" y="7043"/>
                    </a:lnTo>
                    <a:lnTo>
                      <a:pt x="7043" y="8879"/>
                    </a:lnTo>
                    <a:lnTo>
                      <a:pt x="5383" y="10891"/>
                    </a:lnTo>
                    <a:lnTo>
                      <a:pt x="3924" y="13054"/>
                    </a:lnTo>
                    <a:lnTo>
                      <a:pt x="2666" y="15368"/>
                    </a:lnTo>
                    <a:lnTo>
                      <a:pt x="1635" y="17807"/>
                    </a:lnTo>
                    <a:lnTo>
                      <a:pt x="831" y="20347"/>
                    </a:lnTo>
                    <a:lnTo>
                      <a:pt x="302" y="23013"/>
                    </a:lnTo>
                    <a:lnTo>
                      <a:pt x="26" y="25755"/>
                    </a:lnTo>
                    <a:lnTo>
                      <a:pt x="1" y="27138"/>
                    </a:lnTo>
                    <a:lnTo>
                      <a:pt x="1384" y="27138"/>
                    </a:lnTo>
                    <a:lnTo>
                      <a:pt x="4125" y="26836"/>
                    </a:lnTo>
                    <a:lnTo>
                      <a:pt x="6791" y="26308"/>
                    </a:lnTo>
                    <a:lnTo>
                      <a:pt x="9331" y="25503"/>
                    </a:lnTo>
                    <a:lnTo>
                      <a:pt x="11771" y="24472"/>
                    </a:lnTo>
                    <a:lnTo>
                      <a:pt x="14085" y="23240"/>
                    </a:lnTo>
                    <a:lnTo>
                      <a:pt x="16247" y="21756"/>
                    </a:lnTo>
                    <a:lnTo>
                      <a:pt x="18259" y="20096"/>
                    </a:lnTo>
                    <a:lnTo>
                      <a:pt x="20095" y="18260"/>
                    </a:lnTo>
                    <a:lnTo>
                      <a:pt x="21755" y="16248"/>
                    </a:lnTo>
                    <a:lnTo>
                      <a:pt x="23214" y="14085"/>
                    </a:lnTo>
                    <a:lnTo>
                      <a:pt x="24472" y="11771"/>
                    </a:lnTo>
                    <a:lnTo>
                      <a:pt x="25503" y="9332"/>
                    </a:lnTo>
                    <a:lnTo>
                      <a:pt x="26307" y="6791"/>
                    </a:lnTo>
                    <a:lnTo>
                      <a:pt x="26836" y="4126"/>
                    </a:lnTo>
                    <a:lnTo>
                      <a:pt x="27112" y="1409"/>
                    </a:lnTo>
                    <a:lnTo>
                      <a:pt x="271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3"/>
              <p:cNvSpPr/>
              <p:nvPr/>
            </p:nvSpPr>
            <p:spPr>
              <a:xfrm>
                <a:off x="5384375" y="4294800"/>
                <a:ext cx="569050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62" h="22762" extrusionOk="0">
                    <a:moveTo>
                      <a:pt x="22761" y="1"/>
                    </a:moveTo>
                    <a:lnTo>
                      <a:pt x="21655" y="102"/>
                    </a:lnTo>
                    <a:lnTo>
                      <a:pt x="19442" y="504"/>
                    </a:lnTo>
                    <a:lnTo>
                      <a:pt x="17304" y="1082"/>
                    </a:lnTo>
                    <a:lnTo>
                      <a:pt x="15267" y="1862"/>
                    </a:lnTo>
                    <a:lnTo>
                      <a:pt x="13305" y="2793"/>
                    </a:lnTo>
                    <a:lnTo>
                      <a:pt x="11419" y="3874"/>
                    </a:lnTo>
                    <a:lnTo>
                      <a:pt x="9658" y="5106"/>
                    </a:lnTo>
                    <a:lnTo>
                      <a:pt x="8024" y="6490"/>
                    </a:lnTo>
                    <a:lnTo>
                      <a:pt x="6515" y="8024"/>
                    </a:lnTo>
                    <a:lnTo>
                      <a:pt x="5106" y="9659"/>
                    </a:lnTo>
                    <a:lnTo>
                      <a:pt x="3874" y="11419"/>
                    </a:lnTo>
                    <a:lnTo>
                      <a:pt x="2792" y="13280"/>
                    </a:lnTo>
                    <a:lnTo>
                      <a:pt x="1862" y="15267"/>
                    </a:lnTo>
                    <a:lnTo>
                      <a:pt x="1082" y="17304"/>
                    </a:lnTo>
                    <a:lnTo>
                      <a:pt x="504" y="19442"/>
                    </a:lnTo>
                    <a:lnTo>
                      <a:pt x="126" y="21630"/>
                    </a:lnTo>
                    <a:lnTo>
                      <a:pt x="1" y="22762"/>
                    </a:lnTo>
                    <a:lnTo>
                      <a:pt x="1132" y="22661"/>
                    </a:lnTo>
                    <a:lnTo>
                      <a:pt x="3320" y="22259"/>
                    </a:lnTo>
                    <a:lnTo>
                      <a:pt x="5458" y="21680"/>
                    </a:lnTo>
                    <a:lnTo>
                      <a:pt x="7521" y="20926"/>
                    </a:lnTo>
                    <a:lnTo>
                      <a:pt x="9482" y="19995"/>
                    </a:lnTo>
                    <a:lnTo>
                      <a:pt x="11343" y="18889"/>
                    </a:lnTo>
                    <a:lnTo>
                      <a:pt x="13104" y="17656"/>
                    </a:lnTo>
                    <a:lnTo>
                      <a:pt x="14739" y="16273"/>
                    </a:lnTo>
                    <a:lnTo>
                      <a:pt x="16273" y="14739"/>
                    </a:lnTo>
                    <a:lnTo>
                      <a:pt x="17656" y="13104"/>
                    </a:lnTo>
                    <a:lnTo>
                      <a:pt x="18888" y="11344"/>
                    </a:lnTo>
                    <a:lnTo>
                      <a:pt x="19995" y="9483"/>
                    </a:lnTo>
                    <a:lnTo>
                      <a:pt x="20925" y="7521"/>
                    </a:lnTo>
                    <a:lnTo>
                      <a:pt x="21680" y="5459"/>
                    </a:lnTo>
                    <a:lnTo>
                      <a:pt x="22258" y="3321"/>
                    </a:lnTo>
                    <a:lnTo>
                      <a:pt x="22661" y="1133"/>
                    </a:lnTo>
                    <a:lnTo>
                      <a:pt x="22761" y="1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3"/>
              <p:cNvSpPr/>
              <p:nvPr/>
            </p:nvSpPr>
            <p:spPr>
              <a:xfrm>
                <a:off x="4597175" y="4294175"/>
                <a:ext cx="679075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8" extrusionOk="0">
                    <a:moveTo>
                      <a:pt x="1" y="1"/>
                    </a:moveTo>
                    <a:lnTo>
                      <a:pt x="26" y="1384"/>
                    </a:lnTo>
                    <a:lnTo>
                      <a:pt x="303" y="4125"/>
                    </a:lnTo>
                    <a:lnTo>
                      <a:pt x="856" y="6791"/>
                    </a:lnTo>
                    <a:lnTo>
                      <a:pt x="1661" y="9331"/>
                    </a:lnTo>
                    <a:lnTo>
                      <a:pt x="2692" y="11771"/>
                    </a:lnTo>
                    <a:lnTo>
                      <a:pt x="3924" y="14085"/>
                    </a:lnTo>
                    <a:lnTo>
                      <a:pt x="5408" y="16248"/>
                    </a:lnTo>
                    <a:lnTo>
                      <a:pt x="7068" y="18260"/>
                    </a:lnTo>
                    <a:lnTo>
                      <a:pt x="8904" y="20096"/>
                    </a:lnTo>
                    <a:lnTo>
                      <a:pt x="10916" y="21756"/>
                    </a:lnTo>
                    <a:lnTo>
                      <a:pt x="13079" y="23214"/>
                    </a:lnTo>
                    <a:lnTo>
                      <a:pt x="15393" y="24472"/>
                    </a:lnTo>
                    <a:lnTo>
                      <a:pt x="17832" y="25503"/>
                    </a:lnTo>
                    <a:lnTo>
                      <a:pt x="20372" y="26308"/>
                    </a:lnTo>
                    <a:lnTo>
                      <a:pt x="23013" y="26836"/>
                    </a:lnTo>
                    <a:lnTo>
                      <a:pt x="25754" y="27113"/>
                    </a:lnTo>
                    <a:lnTo>
                      <a:pt x="27163" y="27138"/>
                    </a:lnTo>
                    <a:lnTo>
                      <a:pt x="27138" y="25754"/>
                    </a:lnTo>
                    <a:lnTo>
                      <a:pt x="26861" y="23013"/>
                    </a:lnTo>
                    <a:lnTo>
                      <a:pt x="26308" y="20347"/>
                    </a:lnTo>
                    <a:lnTo>
                      <a:pt x="25528" y="17807"/>
                    </a:lnTo>
                    <a:lnTo>
                      <a:pt x="24497" y="15367"/>
                    </a:lnTo>
                    <a:lnTo>
                      <a:pt x="23239" y="13054"/>
                    </a:lnTo>
                    <a:lnTo>
                      <a:pt x="21781" y="10891"/>
                    </a:lnTo>
                    <a:lnTo>
                      <a:pt x="20121" y="8879"/>
                    </a:lnTo>
                    <a:lnTo>
                      <a:pt x="18285" y="7043"/>
                    </a:lnTo>
                    <a:lnTo>
                      <a:pt x="16273" y="5383"/>
                    </a:lnTo>
                    <a:lnTo>
                      <a:pt x="14085" y="3924"/>
                    </a:lnTo>
                    <a:lnTo>
                      <a:pt x="11796" y="2667"/>
                    </a:lnTo>
                    <a:lnTo>
                      <a:pt x="9357" y="1636"/>
                    </a:lnTo>
                    <a:lnTo>
                      <a:pt x="6791" y="831"/>
                    </a:lnTo>
                    <a:lnTo>
                      <a:pt x="4151" y="303"/>
                    </a:lnTo>
                    <a:lnTo>
                      <a:pt x="140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3"/>
              <p:cNvSpPr/>
              <p:nvPr/>
            </p:nvSpPr>
            <p:spPr>
              <a:xfrm>
                <a:off x="4597175" y="4294175"/>
                <a:ext cx="569675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87" h="22762" extrusionOk="0">
                    <a:moveTo>
                      <a:pt x="1" y="1"/>
                    </a:moveTo>
                    <a:lnTo>
                      <a:pt x="127" y="1133"/>
                    </a:lnTo>
                    <a:lnTo>
                      <a:pt x="529" y="3321"/>
                    </a:lnTo>
                    <a:lnTo>
                      <a:pt x="1107" y="5458"/>
                    </a:lnTo>
                    <a:lnTo>
                      <a:pt x="1862" y="7496"/>
                    </a:lnTo>
                    <a:lnTo>
                      <a:pt x="2792" y="9482"/>
                    </a:lnTo>
                    <a:lnTo>
                      <a:pt x="3874" y="11343"/>
                    </a:lnTo>
                    <a:lnTo>
                      <a:pt x="5131" y="13104"/>
                    </a:lnTo>
                    <a:lnTo>
                      <a:pt x="6515" y="14739"/>
                    </a:lnTo>
                    <a:lnTo>
                      <a:pt x="8024" y="16273"/>
                    </a:lnTo>
                    <a:lnTo>
                      <a:pt x="9684" y="17656"/>
                    </a:lnTo>
                    <a:lnTo>
                      <a:pt x="11444" y="18888"/>
                    </a:lnTo>
                    <a:lnTo>
                      <a:pt x="13305" y="19970"/>
                    </a:lnTo>
                    <a:lnTo>
                      <a:pt x="15267" y="20926"/>
                    </a:lnTo>
                    <a:lnTo>
                      <a:pt x="17329" y="21680"/>
                    </a:lnTo>
                    <a:lnTo>
                      <a:pt x="19442" y="22259"/>
                    </a:lnTo>
                    <a:lnTo>
                      <a:pt x="21655" y="22661"/>
                    </a:lnTo>
                    <a:lnTo>
                      <a:pt x="22787" y="22762"/>
                    </a:lnTo>
                    <a:lnTo>
                      <a:pt x="22787" y="22762"/>
                    </a:lnTo>
                    <a:lnTo>
                      <a:pt x="22661" y="21630"/>
                    </a:lnTo>
                    <a:lnTo>
                      <a:pt x="22284" y="19442"/>
                    </a:lnTo>
                    <a:lnTo>
                      <a:pt x="21680" y="17304"/>
                    </a:lnTo>
                    <a:lnTo>
                      <a:pt x="20926" y="15242"/>
                    </a:lnTo>
                    <a:lnTo>
                      <a:pt x="19995" y="13280"/>
                    </a:lnTo>
                    <a:lnTo>
                      <a:pt x="18914" y="11419"/>
                    </a:lnTo>
                    <a:lnTo>
                      <a:pt x="17656" y="9658"/>
                    </a:lnTo>
                    <a:lnTo>
                      <a:pt x="16273" y="8024"/>
                    </a:lnTo>
                    <a:lnTo>
                      <a:pt x="14764" y="6490"/>
                    </a:lnTo>
                    <a:lnTo>
                      <a:pt x="13104" y="5106"/>
                    </a:lnTo>
                    <a:lnTo>
                      <a:pt x="11343" y="3874"/>
                    </a:lnTo>
                    <a:lnTo>
                      <a:pt x="9482" y="2767"/>
                    </a:lnTo>
                    <a:lnTo>
                      <a:pt x="7521" y="1837"/>
                    </a:lnTo>
                    <a:lnTo>
                      <a:pt x="5484" y="1082"/>
                    </a:lnTo>
                    <a:lnTo>
                      <a:pt x="3346" y="504"/>
                    </a:lnTo>
                    <a:lnTo>
                      <a:pt x="1133" y="1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9" name="Google Shape;2219;p23"/>
            <p:cNvGrpSpPr/>
            <p:nvPr/>
          </p:nvGrpSpPr>
          <p:grpSpPr>
            <a:xfrm rot="10800000" flipH="1">
              <a:off x="738707" y="733801"/>
              <a:ext cx="733729" cy="733729"/>
              <a:chOff x="3131575" y="2179075"/>
              <a:chExt cx="1357500" cy="1357500"/>
            </a:xfrm>
          </p:grpSpPr>
          <p:sp>
            <p:nvSpPr>
              <p:cNvPr id="2220" name="Google Shape;2220;p23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3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3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3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23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23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3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3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3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3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3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3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3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3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3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5" name="Google Shape;2235;p23"/>
            <p:cNvGrpSpPr/>
            <p:nvPr/>
          </p:nvGrpSpPr>
          <p:grpSpPr>
            <a:xfrm rot="10800000" flipH="1">
              <a:off x="738692" y="1468939"/>
              <a:ext cx="733729" cy="733729"/>
              <a:chOff x="1666575" y="729800"/>
              <a:chExt cx="1357500" cy="1357500"/>
            </a:xfrm>
          </p:grpSpPr>
          <p:sp>
            <p:nvSpPr>
              <p:cNvPr id="2236" name="Google Shape;2236;p23"/>
              <p:cNvSpPr/>
              <p:nvPr/>
            </p:nvSpPr>
            <p:spPr>
              <a:xfrm>
                <a:off x="1666575" y="729800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1" y="0"/>
                    </a:moveTo>
                    <a:lnTo>
                      <a:pt x="1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3"/>
              <p:cNvSpPr/>
              <p:nvPr/>
            </p:nvSpPr>
            <p:spPr>
              <a:xfrm>
                <a:off x="2048850" y="947350"/>
                <a:ext cx="592950" cy="922400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6896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513" y="1886"/>
                    </a:lnTo>
                    <a:lnTo>
                      <a:pt x="9809" y="3219"/>
                    </a:lnTo>
                    <a:lnTo>
                      <a:pt x="9231" y="4603"/>
                    </a:lnTo>
                    <a:lnTo>
                      <a:pt x="8828" y="6036"/>
                    </a:lnTo>
                    <a:lnTo>
                      <a:pt x="8552" y="7495"/>
                    </a:lnTo>
                    <a:lnTo>
                      <a:pt x="8426" y="8954"/>
                    </a:lnTo>
                    <a:lnTo>
                      <a:pt x="8451" y="10437"/>
                    </a:lnTo>
                    <a:lnTo>
                      <a:pt x="8527" y="11167"/>
                    </a:lnTo>
                    <a:lnTo>
                      <a:pt x="7848" y="10639"/>
                    </a:lnTo>
                    <a:lnTo>
                      <a:pt x="6590" y="10010"/>
                    </a:lnTo>
                    <a:lnTo>
                      <a:pt x="5660" y="9708"/>
                    </a:lnTo>
                    <a:lnTo>
                      <a:pt x="4603" y="9507"/>
                    </a:lnTo>
                    <a:lnTo>
                      <a:pt x="3446" y="9431"/>
                    </a:lnTo>
                    <a:lnTo>
                      <a:pt x="2164" y="9482"/>
                    </a:lnTo>
                    <a:lnTo>
                      <a:pt x="755" y="9708"/>
                    </a:lnTo>
                    <a:lnTo>
                      <a:pt x="1" y="9859"/>
                    </a:lnTo>
                    <a:lnTo>
                      <a:pt x="906" y="10261"/>
                    </a:lnTo>
                    <a:lnTo>
                      <a:pt x="2365" y="11242"/>
                    </a:lnTo>
                    <a:lnTo>
                      <a:pt x="3471" y="12399"/>
                    </a:lnTo>
                    <a:lnTo>
                      <a:pt x="4377" y="13657"/>
                    </a:lnTo>
                    <a:lnTo>
                      <a:pt x="5534" y="15568"/>
                    </a:lnTo>
                    <a:lnTo>
                      <a:pt x="6842" y="17228"/>
                    </a:lnTo>
                    <a:lnTo>
                      <a:pt x="7973" y="18108"/>
                    </a:lnTo>
                    <a:lnTo>
                      <a:pt x="8652" y="18435"/>
                    </a:lnTo>
                    <a:lnTo>
                      <a:pt x="7973" y="18762"/>
                    </a:lnTo>
                    <a:lnTo>
                      <a:pt x="6842" y="19642"/>
                    </a:lnTo>
                    <a:lnTo>
                      <a:pt x="5534" y="21327"/>
                    </a:lnTo>
                    <a:lnTo>
                      <a:pt x="4377" y="23239"/>
                    </a:lnTo>
                    <a:lnTo>
                      <a:pt x="3471" y="24471"/>
                    </a:lnTo>
                    <a:lnTo>
                      <a:pt x="2365" y="25628"/>
                    </a:lnTo>
                    <a:lnTo>
                      <a:pt x="906" y="26634"/>
                    </a:lnTo>
                    <a:lnTo>
                      <a:pt x="1" y="27011"/>
                    </a:lnTo>
                    <a:lnTo>
                      <a:pt x="755" y="27187"/>
                    </a:lnTo>
                    <a:lnTo>
                      <a:pt x="2164" y="27389"/>
                    </a:lnTo>
                    <a:lnTo>
                      <a:pt x="3446" y="27464"/>
                    </a:lnTo>
                    <a:lnTo>
                      <a:pt x="4603" y="27389"/>
                    </a:lnTo>
                    <a:lnTo>
                      <a:pt x="5660" y="27187"/>
                    </a:lnTo>
                    <a:lnTo>
                      <a:pt x="6590" y="26860"/>
                    </a:lnTo>
                    <a:lnTo>
                      <a:pt x="7848" y="26257"/>
                    </a:lnTo>
                    <a:lnTo>
                      <a:pt x="8527" y="25704"/>
                    </a:lnTo>
                    <a:lnTo>
                      <a:pt x="8451" y="26458"/>
                    </a:lnTo>
                    <a:lnTo>
                      <a:pt x="8426" y="27917"/>
                    </a:lnTo>
                    <a:lnTo>
                      <a:pt x="8552" y="29401"/>
                    </a:lnTo>
                    <a:lnTo>
                      <a:pt x="8828" y="30859"/>
                    </a:lnTo>
                    <a:lnTo>
                      <a:pt x="9231" y="32293"/>
                    </a:lnTo>
                    <a:lnTo>
                      <a:pt x="9809" y="33676"/>
                    </a:lnTo>
                    <a:lnTo>
                      <a:pt x="10513" y="35009"/>
                    </a:lnTo>
                    <a:lnTo>
                      <a:pt x="11369" y="36292"/>
                    </a:lnTo>
                    <a:lnTo>
                      <a:pt x="11846" y="36895"/>
                    </a:lnTo>
                    <a:lnTo>
                      <a:pt x="12349" y="36292"/>
                    </a:lnTo>
                    <a:lnTo>
                      <a:pt x="13205" y="35009"/>
                    </a:lnTo>
                    <a:lnTo>
                      <a:pt x="13909" y="33676"/>
                    </a:lnTo>
                    <a:lnTo>
                      <a:pt x="14487" y="32293"/>
                    </a:lnTo>
                    <a:lnTo>
                      <a:pt x="14890" y="30859"/>
                    </a:lnTo>
                    <a:lnTo>
                      <a:pt x="15166" y="29401"/>
                    </a:lnTo>
                    <a:lnTo>
                      <a:pt x="15292" y="27917"/>
                    </a:lnTo>
                    <a:lnTo>
                      <a:pt x="15267" y="26458"/>
                    </a:lnTo>
                    <a:lnTo>
                      <a:pt x="15191" y="25704"/>
                    </a:lnTo>
                    <a:lnTo>
                      <a:pt x="15191" y="25704"/>
                    </a:lnTo>
                    <a:lnTo>
                      <a:pt x="15870" y="26257"/>
                    </a:lnTo>
                    <a:lnTo>
                      <a:pt x="17128" y="26860"/>
                    </a:lnTo>
                    <a:lnTo>
                      <a:pt x="18059" y="27187"/>
                    </a:lnTo>
                    <a:lnTo>
                      <a:pt x="19115" y="27389"/>
                    </a:lnTo>
                    <a:lnTo>
                      <a:pt x="20272" y="27464"/>
                    </a:lnTo>
                    <a:lnTo>
                      <a:pt x="21554" y="27389"/>
                    </a:lnTo>
                    <a:lnTo>
                      <a:pt x="22963" y="27187"/>
                    </a:lnTo>
                    <a:lnTo>
                      <a:pt x="23717" y="27011"/>
                    </a:lnTo>
                    <a:lnTo>
                      <a:pt x="22812" y="26634"/>
                    </a:lnTo>
                    <a:lnTo>
                      <a:pt x="21353" y="25628"/>
                    </a:lnTo>
                    <a:lnTo>
                      <a:pt x="20247" y="24471"/>
                    </a:lnTo>
                    <a:lnTo>
                      <a:pt x="19341" y="23239"/>
                    </a:lnTo>
                    <a:lnTo>
                      <a:pt x="18184" y="21327"/>
                    </a:lnTo>
                    <a:lnTo>
                      <a:pt x="16876" y="19642"/>
                    </a:lnTo>
                    <a:lnTo>
                      <a:pt x="15745" y="18762"/>
                    </a:lnTo>
                    <a:lnTo>
                      <a:pt x="15066" y="18435"/>
                    </a:lnTo>
                    <a:lnTo>
                      <a:pt x="15745" y="18108"/>
                    </a:lnTo>
                    <a:lnTo>
                      <a:pt x="16876" y="17228"/>
                    </a:lnTo>
                    <a:lnTo>
                      <a:pt x="18184" y="15568"/>
                    </a:lnTo>
                    <a:lnTo>
                      <a:pt x="19341" y="13657"/>
                    </a:lnTo>
                    <a:lnTo>
                      <a:pt x="20247" y="12399"/>
                    </a:lnTo>
                    <a:lnTo>
                      <a:pt x="21353" y="11242"/>
                    </a:lnTo>
                    <a:lnTo>
                      <a:pt x="22812" y="10261"/>
                    </a:lnTo>
                    <a:lnTo>
                      <a:pt x="23717" y="9859"/>
                    </a:lnTo>
                    <a:lnTo>
                      <a:pt x="22963" y="9708"/>
                    </a:lnTo>
                    <a:lnTo>
                      <a:pt x="21554" y="9482"/>
                    </a:lnTo>
                    <a:lnTo>
                      <a:pt x="20272" y="9431"/>
                    </a:lnTo>
                    <a:lnTo>
                      <a:pt x="19115" y="9507"/>
                    </a:lnTo>
                    <a:lnTo>
                      <a:pt x="18059" y="9708"/>
                    </a:lnTo>
                    <a:lnTo>
                      <a:pt x="17128" y="10010"/>
                    </a:lnTo>
                    <a:lnTo>
                      <a:pt x="15870" y="10639"/>
                    </a:lnTo>
                    <a:lnTo>
                      <a:pt x="15191" y="11167"/>
                    </a:lnTo>
                    <a:lnTo>
                      <a:pt x="15267" y="10437"/>
                    </a:lnTo>
                    <a:lnTo>
                      <a:pt x="15292" y="8954"/>
                    </a:lnTo>
                    <a:lnTo>
                      <a:pt x="15166" y="7495"/>
                    </a:lnTo>
                    <a:lnTo>
                      <a:pt x="14890" y="6036"/>
                    </a:lnTo>
                    <a:lnTo>
                      <a:pt x="14487" y="4603"/>
                    </a:lnTo>
                    <a:lnTo>
                      <a:pt x="13909" y="3219"/>
                    </a:lnTo>
                    <a:lnTo>
                      <a:pt x="13205" y="1886"/>
                    </a:lnTo>
                    <a:lnTo>
                      <a:pt x="12349" y="604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3"/>
              <p:cNvSpPr/>
              <p:nvPr/>
            </p:nvSpPr>
            <p:spPr>
              <a:xfrm>
                <a:off x="1666575" y="1112075"/>
                <a:ext cx="460900" cy="592300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8577" y="1"/>
                    </a:moveTo>
                    <a:lnTo>
                      <a:pt x="8174" y="906"/>
                    </a:lnTo>
                    <a:lnTo>
                      <a:pt x="7193" y="2365"/>
                    </a:lnTo>
                    <a:lnTo>
                      <a:pt x="6037" y="3471"/>
                    </a:lnTo>
                    <a:lnTo>
                      <a:pt x="4779" y="4377"/>
                    </a:lnTo>
                    <a:lnTo>
                      <a:pt x="2868" y="5534"/>
                    </a:lnTo>
                    <a:lnTo>
                      <a:pt x="1208" y="6841"/>
                    </a:lnTo>
                    <a:lnTo>
                      <a:pt x="328" y="7973"/>
                    </a:lnTo>
                    <a:lnTo>
                      <a:pt x="1" y="8652"/>
                    </a:lnTo>
                    <a:lnTo>
                      <a:pt x="1" y="15040"/>
                    </a:lnTo>
                    <a:lnTo>
                      <a:pt x="328" y="15744"/>
                    </a:lnTo>
                    <a:lnTo>
                      <a:pt x="1208" y="16876"/>
                    </a:lnTo>
                    <a:lnTo>
                      <a:pt x="2868" y="18159"/>
                    </a:lnTo>
                    <a:lnTo>
                      <a:pt x="4779" y="19341"/>
                    </a:lnTo>
                    <a:lnTo>
                      <a:pt x="6037" y="20221"/>
                    </a:lnTo>
                    <a:lnTo>
                      <a:pt x="7193" y="21353"/>
                    </a:lnTo>
                    <a:lnTo>
                      <a:pt x="8174" y="22812"/>
                    </a:lnTo>
                    <a:lnTo>
                      <a:pt x="8577" y="23692"/>
                    </a:lnTo>
                    <a:lnTo>
                      <a:pt x="8753" y="22937"/>
                    </a:lnTo>
                    <a:lnTo>
                      <a:pt x="8954" y="21554"/>
                    </a:lnTo>
                    <a:lnTo>
                      <a:pt x="9004" y="20271"/>
                    </a:lnTo>
                    <a:lnTo>
                      <a:pt x="8929" y="19115"/>
                    </a:lnTo>
                    <a:lnTo>
                      <a:pt x="8728" y="18058"/>
                    </a:lnTo>
                    <a:lnTo>
                      <a:pt x="8426" y="17103"/>
                    </a:lnTo>
                    <a:lnTo>
                      <a:pt x="7797" y="15870"/>
                    </a:lnTo>
                    <a:lnTo>
                      <a:pt x="7269" y="15191"/>
                    </a:lnTo>
                    <a:lnTo>
                      <a:pt x="7998" y="15267"/>
                    </a:lnTo>
                    <a:lnTo>
                      <a:pt x="9482" y="15292"/>
                    </a:lnTo>
                    <a:lnTo>
                      <a:pt x="10966" y="15166"/>
                    </a:lnTo>
                    <a:lnTo>
                      <a:pt x="12400" y="14889"/>
                    </a:lnTo>
                    <a:lnTo>
                      <a:pt x="13833" y="14487"/>
                    </a:lnTo>
                    <a:lnTo>
                      <a:pt x="15241" y="13908"/>
                    </a:lnTo>
                    <a:lnTo>
                      <a:pt x="16574" y="13204"/>
                    </a:lnTo>
                    <a:lnTo>
                      <a:pt x="17832" y="12349"/>
                    </a:lnTo>
                    <a:lnTo>
                      <a:pt x="18436" y="11846"/>
                    </a:lnTo>
                    <a:lnTo>
                      <a:pt x="17832" y="11368"/>
                    </a:lnTo>
                    <a:lnTo>
                      <a:pt x="16574" y="10513"/>
                    </a:lnTo>
                    <a:lnTo>
                      <a:pt x="15241" y="9784"/>
                    </a:lnTo>
                    <a:lnTo>
                      <a:pt x="13833" y="9231"/>
                    </a:lnTo>
                    <a:lnTo>
                      <a:pt x="12400" y="8803"/>
                    </a:lnTo>
                    <a:lnTo>
                      <a:pt x="10966" y="8552"/>
                    </a:lnTo>
                    <a:lnTo>
                      <a:pt x="9482" y="8426"/>
                    </a:lnTo>
                    <a:lnTo>
                      <a:pt x="7998" y="8451"/>
                    </a:lnTo>
                    <a:lnTo>
                      <a:pt x="7269" y="8526"/>
                    </a:lnTo>
                    <a:lnTo>
                      <a:pt x="7269" y="8526"/>
                    </a:lnTo>
                    <a:lnTo>
                      <a:pt x="7797" y="7822"/>
                    </a:lnTo>
                    <a:lnTo>
                      <a:pt x="8426" y="6590"/>
                    </a:lnTo>
                    <a:lnTo>
                      <a:pt x="8728" y="5659"/>
                    </a:lnTo>
                    <a:lnTo>
                      <a:pt x="8929" y="4603"/>
                    </a:lnTo>
                    <a:lnTo>
                      <a:pt x="9004" y="3446"/>
                    </a:lnTo>
                    <a:lnTo>
                      <a:pt x="8954" y="2163"/>
                    </a:lnTo>
                    <a:lnTo>
                      <a:pt x="8753" y="755"/>
                    </a:lnTo>
                    <a:lnTo>
                      <a:pt x="8577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3"/>
              <p:cNvSpPr/>
              <p:nvPr/>
            </p:nvSpPr>
            <p:spPr>
              <a:xfrm>
                <a:off x="2563175" y="1112075"/>
                <a:ext cx="460900" cy="592300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9859" y="1"/>
                    </a:moveTo>
                    <a:lnTo>
                      <a:pt x="9683" y="755"/>
                    </a:lnTo>
                    <a:lnTo>
                      <a:pt x="9482" y="2163"/>
                    </a:lnTo>
                    <a:lnTo>
                      <a:pt x="9432" y="3446"/>
                    </a:lnTo>
                    <a:lnTo>
                      <a:pt x="9507" y="4603"/>
                    </a:lnTo>
                    <a:lnTo>
                      <a:pt x="9708" y="5659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26"/>
                    </a:lnTo>
                    <a:lnTo>
                      <a:pt x="11167" y="8526"/>
                    </a:lnTo>
                    <a:lnTo>
                      <a:pt x="10438" y="8451"/>
                    </a:lnTo>
                    <a:lnTo>
                      <a:pt x="8954" y="8426"/>
                    </a:lnTo>
                    <a:lnTo>
                      <a:pt x="7470" y="8552"/>
                    </a:lnTo>
                    <a:lnTo>
                      <a:pt x="6011" y="8803"/>
                    </a:lnTo>
                    <a:lnTo>
                      <a:pt x="4603" y="9231"/>
                    </a:lnTo>
                    <a:lnTo>
                      <a:pt x="3195" y="9784"/>
                    </a:lnTo>
                    <a:lnTo>
                      <a:pt x="1862" y="10513"/>
                    </a:lnTo>
                    <a:lnTo>
                      <a:pt x="604" y="11368"/>
                    </a:lnTo>
                    <a:lnTo>
                      <a:pt x="1" y="11846"/>
                    </a:lnTo>
                    <a:lnTo>
                      <a:pt x="604" y="12349"/>
                    </a:lnTo>
                    <a:lnTo>
                      <a:pt x="1862" y="13204"/>
                    </a:lnTo>
                    <a:lnTo>
                      <a:pt x="3195" y="13908"/>
                    </a:lnTo>
                    <a:lnTo>
                      <a:pt x="4603" y="14487"/>
                    </a:lnTo>
                    <a:lnTo>
                      <a:pt x="6011" y="14889"/>
                    </a:lnTo>
                    <a:lnTo>
                      <a:pt x="7470" y="15166"/>
                    </a:lnTo>
                    <a:lnTo>
                      <a:pt x="8954" y="15292"/>
                    </a:lnTo>
                    <a:lnTo>
                      <a:pt x="10438" y="15267"/>
                    </a:lnTo>
                    <a:lnTo>
                      <a:pt x="11167" y="15191"/>
                    </a:lnTo>
                    <a:lnTo>
                      <a:pt x="10639" y="15870"/>
                    </a:lnTo>
                    <a:lnTo>
                      <a:pt x="10010" y="17128"/>
                    </a:lnTo>
                    <a:lnTo>
                      <a:pt x="9708" y="18058"/>
                    </a:lnTo>
                    <a:lnTo>
                      <a:pt x="9507" y="19115"/>
                    </a:lnTo>
                    <a:lnTo>
                      <a:pt x="9432" y="20271"/>
                    </a:lnTo>
                    <a:lnTo>
                      <a:pt x="9482" y="21554"/>
                    </a:lnTo>
                    <a:lnTo>
                      <a:pt x="9683" y="22937"/>
                    </a:lnTo>
                    <a:lnTo>
                      <a:pt x="9859" y="23692"/>
                    </a:lnTo>
                    <a:lnTo>
                      <a:pt x="10262" y="22812"/>
                    </a:lnTo>
                    <a:lnTo>
                      <a:pt x="11243" y="21353"/>
                    </a:lnTo>
                    <a:lnTo>
                      <a:pt x="12399" y="20246"/>
                    </a:lnTo>
                    <a:lnTo>
                      <a:pt x="13657" y="19341"/>
                    </a:lnTo>
                    <a:lnTo>
                      <a:pt x="15568" y="18159"/>
                    </a:lnTo>
                    <a:lnTo>
                      <a:pt x="17228" y="16876"/>
                    </a:lnTo>
                    <a:lnTo>
                      <a:pt x="18109" y="15744"/>
                    </a:lnTo>
                    <a:lnTo>
                      <a:pt x="18435" y="15040"/>
                    </a:lnTo>
                    <a:lnTo>
                      <a:pt x="18435" y="8652"/>
                    </a:lnTo>
                    <a:lnTo>
                      <a:pt x="18109" y="7973"/>
                    </a:lnTo>
                    <a:lnTo>
                      <a:pt x="17228" y="6841"/>
                    </a:lnTo>
                    <a:lnTo>
                      <a:pt x="15568" y="5534"/>
                    </a:lnTo>
                    <a:lnTo>
                      <a:pt x="13657" y="4377"/>
                    </a:lnTo>
                    <a:lnTo>
                      <a:pt x="12399" y="3471"/>
                    </a:lnTo>
                    <a:lnTo>
                      <a:pt x="11243" y="2365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3"/>
              <p:cNvSpPr/>
              <p:nvPr/>
            </p:nvSpPr>
            <p:spPr>
              <a:xfrm>
                <a:off x="1666575" y="729800"/>
                <a:ext cx="296175" cy="4609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1" y="0"/>
                    </a:moveTo>
                    <a:lnTo>
                      <a:pt x="1" y="18435"/>
                    </a:lnTo>
                    <a:lnTo>
                      <a:pt x="478" y="17832"/>
                    </a:lnTo>
                    <a:lnTo>
                      <a:pt x="1334" y="16574"/>
                    </a:lnTo>
                    <a:lnTo>
                      <a:pt x="2063" y="15216"/>
                    </a:lnTo>
                    <a:lnTo>
                      <a:pt x="2616" y="13833"/>
                    </a:lnTo>
                    <a:lnTo>
                      <a:pt x="3044" y="12399"/>
                    </a:lnTo>
                    <a:lnTo>
                      <a:pt x="3295" y="10941"/>
                    </a:lnTo>
                    <a:lnTo>
                      <a:pt x="3421" y="9482"/>
                    </a:lnTo>
                    <a:lnTo>
                      <a:pt x="3396" y="7998"/>
                    </a:lnTo>
                    <a:lnTo>
                      <a:pt x="3346" y="7269"/>
                    </a:lnTo>
                    <a:lnTo>
                      <a:pt x="4025" y="7797"/>
                    </a:lnTo>
                    <a:lnTo>
                      <a:pt x="5257" y="8426"/>
                    </a:lnTo>
                    <a:lnTo>
                      <a:pt x="6213" y="8727"/>
                    </a:lnTo>
                    <a:lnTo>
                      <a:pt x="7244" y="8929"/>
                    </a:lnTo>
                    <a:lnTo>
                      <a:pt x="8401" y="9004"/>
                    </a:lnTo>
                    <a:lnTo>
                      <a:pt x="9683" y="8954"/>
                    </a:lnTo>
                    <a:lnTo>
                      <a:pt x="11092" y="8753"/>
                    </a:lnTo>
                    <a:lnTo>
                      <a:pt x="11846" y="8576"/>
                    </a:lnTo>
                    <a:lnTo>
                      <a:pt x="10941" y="8174"/>
                    </a:lnTo>
                    <a:lnTo>
                      <a:pt x="9482" y="7193"/>
                    </a:lnTo>
                    <a:lnTo>
                      <a:pt x="8376" y="6036"/>
                    </a:lnTo>
                    <a:lnTo>
                      <a:pt x="7470" y="4779"/>
                    </a:lnTo>
                    <a:lnTo>
                      <a:pt x="6313" y="2867"/>
                    </a:lnTo>
                    <a:lnTo>
                      <a:pt x="5005" y="1208"/>
                    </a:lnTo>
                    <a:lnTo>
                      <a:pt x="3899" y="327"/>
                    </a:lnTo>
                    <a:lnTo>
                      <a:pt x="3195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23"/>
              <p:cNvSpPr/>
              <p:nvPr/>
            </p:nvSpPr>
            <p:spPr>
              <a:xfrm>
                <a:off x="2727900" y="729800"/>
                <a:ext cx="296175" cy="4609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8652" y="0"/>
                    </a:moveTo>
                    <a:lnTo>
                      <a:pt x="7948" y="327"/>
                    </a:lnTo>
                    <a:lnTo>
                      <a:pt x="6842" y="1208"/>
                    </a:lnTo>
                    <a:lnTo>
                      <a:pt x="5534" y="2867"/>
                    </a:lnTo>
                    <a:lnTo>
                      <a:pt x="4377" y="4779"/>
                    </a:lnTo>
                    <a:lnTo>
                      <a:pt x="3472" y="6036"/>
                    </a:lnTo>
                    <a:lnTo>
                      <a:pt x="2340" y="7193"/>
                    </a:lnTo>
                    <a:lnTo>
                      <a:pt x="906" y="8174"/>
                    </a:lnTo>
                    <a:lnTo>
                      <a:pt x="1" y="8576"/>
                    </a:lnTo>
                    <a:lnTo>
                      <a:pt x="755" y="8727"/>
                    </a:lnTo>
                    <a:lnTo>
                      <a:pt x="2164" y="8954"/>
                    </a:lnTo>
                    <a:lnTo>
                      <a:pt x="3446" y="9004"/>
                    </a:lnTo>
                    <a:lnTo>
                      <a:pt x="4603" y="8929"/>
                    </a:lnTo>
                    <a:lnTo>
                      <a:pt x="5634" y="8727"/>
                    </a:lnTo>
                    <a:lnTo>
                      <a:pt x="6590" y="8426"/>
                    </a:lnTo>
                    <a:lnTo>
                      <a:pt x="7822" y="7797"/>
                    </a:lnTo>
                    <a:lnTo>
                      <a:pt x="8502" y="7269"/>
                    </a:lnTo>
                    <a:lnTo>
                      <a:pt x="8451" y="7998"/>
                    </a:lnTo>
                    <a:lnTo>
                      <a:pt x="8426" y="9482"/>
                    </a:lnTo>
                    <a:lnTo>
                      <a:pt x="8527" y="10941"/>
                    </a:lnTo>
                    <a:lnTo>
                      <a:pt x="8803" y="12399"/>
                    </a:lnTo>
                    <a:lnTo>
                      <a:pt x="9231" y="13833"/>
                    </a:lnTo>
                    <a:lnTo>
                      <a:pt x="9784" y="15216"/>
                    </a:lnTo>
                    <a:lnTo>
                      <a:pt x="10488" y="16574"/>
                    </a:lnTo>
                    <a:lnTo>
                      <a:pt x="11369" y="17832"/>
                    </a:lnTo>
                    <a:lnTo>
                      <a:pt x="11846" y="18435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23"/>
              <p:cNvSpPr/>
              <p:nvPr/>
            </p:nvSpPr>
            <p:spPr>
              <a:xfrm>
                <a:off x="1884125" y="729800"/>
                <a:ext cx="922400" cy="296150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6" extrusionOk="0">
                    <a:moveTo>
                      <a:pt x="0" y="0"/>
                    </a:moveTo>
                    <a:lnTo>
                      <a:pt x="604" y="478"/>
                    </a:lnTo>
                    <a:lnTo>
                      <a:pt x="1887" y="1333"/>
                    </a:lnTo>
                    <a:lnTo>
                      <a:pt x="3220" y="2063"/>
                    </a:lnTo>
                    <a:lnTo>
                      <a:pt x="4603" y="2616"/>
                    </a:lnTo>
                    <a:lnTo>
                      <a:pt x="6036" y="3043"/>
                    </a:lnTo>
                    <a:lnTo>
                      <a:pt x="7495" y="3295"/>
                    </a:lnTo>
                    <a:lnTo>
                      <a:pt x="8954" y="3421"/>
                    </a:lnTo>
                    <a:lnTo>
                      <a:pt x="10438" y="3396"/>
                    </a:lnTo>
                    <a:lnTo>
                      <a:pt x="11167" y="3320"/>
                    </a:lnTo>
                    <a:lnTo>
                      <a:pt x="10639" y="4024"/>
                    </a:lnTo>
                    <a:lnTo>
                      <a:pt x="10010" y="5257"/>
                    </a:lnTo>
                    <a:lnTo>
                      <a:pt x="9708" y="6187"/>
                    </a:lnTo>
                    <a:lnTo>
                      <a:pt x="9507" y="7244"/>
                    </a:lnTo>
                    <a:lnTo>
                      <a:pt x="9432" y="8400"/>
                    </a:lnTo>
                    <a:lnTo>
                      <a:pt x="9507" y="9683"/>
                    </a:lnTo>
                    <a:lnTo>
                      <a:pt x="9708" y="11091"/>
                    </a:lnTo>
                    <a:lnTo>
                      <a:pt x="9859" y="11846"/>
                    </a:lnTo>
                    <a:lnTo>
                      <a:pt x="10262" y="10941"/>
                    </a:lnTo>
                    <a:lnTo>
                      <a:pt x="11243" y="9482"/>
                    </a:lnTo>
                    <a:lnTo>
                      <a:pt x="12399" y="8375"/>
                    </a:lnTo>
                    <a:lnTo>
                      <a:pt x="13657" y="7470"/>
                    </a:lnTo>
                    <a:lnTo>
                      <a:pt x="15568" y="6313"/>
                    </a:lnTo>
                    <a:lnTo>
                      <a:pt x="17253" y="5005"/>
                    </a:lnTo>
                    <a:lnTo>
                      <a:pt x="18134" y="3873"/>
                    </a:lnTo>
                    <a:lnTo>
                      <a:pt x="18435" y="3194"/>
                    </a:lnTo>
                    <a:lnTo>
                      <a:pt x="18762" y="3873"/>
                    </a:lnTo>
                    <a:lnTo>
                      <a:pt x="19643" y="5005"/>
                    </a:lnTo>
                    <a:lnTo>
                      <a:pt x="21328" y="6313"/>
                    </a:lnTo>
                    <a:lnTo>
                      <a:pt x="23239" y="7470"/>
                    </a:lnTo>
                    <a:lnTo>
                      <a:pt x="24497" y="8375"/>
                    </a:lnTo>
                    <a:lnTo>
                      <a:pt x="25654" y="9482"/>
                    </a:lnTo>
                    <a:lnTo>
                      <a:pt x="26634" y="10941"/>
                    </a:lnTo>
                    <a:lnTo>
                      <a:pt x="27037" y="11846"/>
                    </a:lnTo>
                    <a:lnTo>
                      <a:pt x="27188" y="11091"/>
                    </a:lnTo>
                    <a:lnTo>
                      <a:pt x="27389" y="9683"/>
                    </a:lnTo>
                    <a:lnTo>
                      <a:pt x="27464" y="8400"/>
                    </a:lnTo>
                    <a:lnTo>
                      <a:pt x="27389" y="7244"/>
                    </a:lnTo>
                    <a:lnTo>
                      <a:pt x="27188" y="6187"/>
                    </a:lnTo>
                    <a:lnTo>
                      <a:pt x="26886" y="5257"/>
                    </a:lnTo>
                    <a:lnTo>
                      <a:pt x="26257" y="4024"/>
                    </a:lnTo>
                    <a:lnTo>
                      <a:pt x="25729" y="3320"/>
                    </a:lnTo>
                    <a:lnTo>
                      <a:pt x="26458" y="3396"/>
                    </a:lnTo>
                    <a:lnTo>
                      <a:pt x="27942" y="3421"/>
                    </a:lnTo>
                    <a:lnTo>
                      <a:pt x="29401" y="3295"/>
                    </a:lnTo>
                    <a:lnTo>
                      <a:pt x="30860" y="3043"/>
                    </a:lnTo>
                    <a:lnTo>
                      <a:pt x="32293" y="2616"/>
                    </a:lnTo>
                    <a:lnTo>
                      <a:pt x="33676" y="2063"/>
                    </a:lnTo>
                    <a:lnTo>
                      <a:pt x="35009" y="1333"/>
                    </a:lnTo>
                    <a:lnTo>
                      <a:pt x="36292" y="478"/>
                    </a:lnTo>
                    <a:lnTo>
                      <a:pt x="3689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3"/>
              <p:cNvSpPr/>
              <p:nvPr/>
            </p:nvSpPr>
            <p:spPr>
              <a:xfrm>
                <a:off x="1666575" y="1625775"/>
                <a:ext cx="296175" cy="4615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" y="0"/>
                    </a:moveTo>
                    <a:lnTo>
                      <a:pt x="1" y="18460"/>
                    </a:lnTo>
                    <a:lnTo>
                      <a:pt x="3195" y="18460"/>
                    </a:lnTo>
                    <a:lnTo>
                      <a:pt x="3899" y="18133"/>
                    </a:lnTo>
                    <a:lnTo>
                      <a:pt x="5005" y="17253"/>
                    </a:lnTo>
                    <a:lnTo>
                      <a:pt x="6313" y="15593"/>
                    </a:lnTo>
                    <a:lnTo>
                      <a:pt x="7470" y="13682"/>
                    </a:lnTo>
                    <a:lnTo>
                      <a:pt x="8376" y="12424"/>
                    </a:lnTo>
                    <a:lnTo>
                      <a:pt x="9482" y="11267"/>
                    </a:lnTo>
                    <a:lnTo>
                      <a:pt x="10941" y="10286"/>
                    </a:lnTo>
                    <a:lnTo>
                      <a:pt x="11846" y="9884"/>
                    </a:lnTo>
                    <a:lnTo>
                      <a:pt x="11092" y="9708"/>
                    </a:lnTo>
                    <a:lnTo>
                      <a:pt x="9683" y="9507"/>
                    </a:lnTo>
                    <a:lnTo>
                      <a:pt x="8401" y="9457"/>
                    </a:lnTo>
                    <a:lnTo>
                      <a:pt x="7244" y="9532"/>
                    </a:lnTo>
                    <a:lnTo>
                      <a:pt x="6213" y="9733"/>
                    </a:lnTo>
                    <a:lnTo>
                      <a:pt x="5257" y="10035"/>
                    </a:lnTo>
                    <a:lnTo>
                      <a:pt x="4025" y="10664"/>
                    </a:lnTo>
                    <a:lnTo>
                      <a:pt x="3346" y="11192"/>
                    </a:lnTo>
                    <a:lnTo>
                      <a:pt x="3396" y="10463"/>
                    </a:lnTo>
                    <a:lnTo>
                      <a:pt x="3421" y="8979"/>
                    </a:lnTo>
                    <a:lnTo>
                      <a:pt x="3295" y="7495"/>
                    </a:lnTo>
                    <a:lnTo>
                      <a:pt x="3044" y="6036"/>
                    </a:lnTo>
                    <a:lnTo>
                      <a:pt x="2616" y="4603"/>
                    </a:lnTo>
                    <a:lnTo>
                      <a:pt x="2063" y="3219"/>
                    </a:lnTo>
                    <a:lnTo>
                      <a:pt x="1334" y="1886"/>
                    </a:lnTo>
                    <a:lnTo>
                      <a:pt x="478" y="6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3"/>
              <p:cNvSpPr/>
              <p:nvPr/>
            </p:nvSpPr>
            <p:spPr>
              <a:xfrm>
                <a:off x="2727900" y="1625775"/>
                <a:ext cx="296175" cy="4615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488" y="1886"/>
                    </a:lnTo>
                    <a:lnTo>
                      <a:pt x="9784" y="3219"/>
                    </a:lnTo>
                    <a:lnTo>
                      <a:pt x="9231" y="4603"/>
                    </a:lnTo>
                    <a:lnTo>
                      <a:pt x="8803" y="6036"/>
                    </a:lnTo>
                    <a:lnTo>
                      <a:pt x="8527" y="7495"/>
                    </a:lnTo>
                    <a:lnTo>
                      <a:pt x="8426" y="8979"/>
                    </a:lnTo>
                    <a:lnTo>
                      <a:pt x="8451" y="10463"/>
                    </a:lnTo>
                    <a:lnTo>
                      <a:pt x="8502" y="11192"/>
                    </a:lnTo>
                    <a:lnTo>
                      <a:pt x="7822" y="10664"/>
                    </a:lnTo>
                    <a:lnTo>
                      <a:pt x="6590" y="10035"/>
                    </a:lnTo>
                    <a:lnTo>
                      <a:pt x="5634" y="9733"/>
                    </a:lnTo>
                    <a:lnTo>
                      <a:pt x="4603" y="9532"/>
                    </a:lnTo>
                    <a:lnTo>
                      <a:pt x="3446" y="9457"/>
                    </a:lnTo>
                    <a:lnTo>
                      <a:pt x="2164" y="9507"/>
                    </a:lnTo>
                    <a:lnTo>
                      <a:pt x="755" y="9708"/>
                    </a:lnTo>
                    <a:lnTo>
                      <a:pt x="1" y="9884"/>
                    </a:lnTo>
                    <a:lnTo>
                      <a:pt x="906" y="10286"/>
                    </a:lnTo>
                    <a:lnTo>
                      <a:pt x="2340" y="11267"/>
                    </a:lnTo>
                    <a:lnTo>
                      <a:pt x="3472" y="12424"/>
                    </a:lnTo>
                    <a:lnTo>
                      <a:pt x="4377" y="13682"/>
                    </a:lnTo>
                    <a:lnTo>
                      <a:pt x="5534" y="15593"/>
                    </a:lnTo>
                    <a:lnTo>
                      <a:pt x="6842" y="17253"/>
                    </a:lnTo>
                    <a:lnTo>
                      <a:pt x="7948" y="18133"/>
                    </a:lnTo>
                    <a:lnTo>
                      <a:pt x="8652" y="18460"/>
                    </a:lnTo>
                    <a:lnTo>
                      <a:pt x="11846" y="18460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3"/>
              <p:cNvSpPr/>
              <p:nvPr/>
            </p:nvSpPr>
            <p:spPr>
              <a:xfrm>
                <a:off x="1884125" y="1791125"/>
                <a:ext cx="922400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7" extrusionOk="0">
                    <a:moveTo>
                      <a:pt x="9859" y="1"/>
                    </a:moveTo>
                    <a:lnTo>
                      <a:pt x="9708" y="755"/>
                    </a:lnTo>
                    <a:lnTo>
                      <a:pt x="9507" y="2163"/>
                    </a:lnTo>
                    <a:lnTo>
                      <a:pt x="9432" y="3421"/>
                    </a:lnTo>
                    <a:lnTo>
                      <a:pt x="9507" y="4603"/>
                    </a:lnTo>
                    <a:lnTo>
                      <a:pt x="9708" y="5634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01"/>
                    </a:lnTo>
                    <a:lnTo>
                      <a:pt x="10438" y="8426"/>
                    </a:lnTo>
                    <a:lnTo>
                      <a:pt x="8954" y="8401"/>
                    </a:lnTo>
                    <a:lnTo>
                      <a:pt x="7495" y="8526"/>
                    </a:lnTo>
                    <a:lnTo>
                      <a:pt x="6036" y="8803"/>
                    </a:lnTo>
                    <a:lnTo>
                      <a:pt x="4603" y="9231"/>
                    </a:lnTo>
                    <a:lnTo>
                      <a:pt x="3220" y="9784"/>
                    </a:lnTo>
                    <a:lnTo>
                      <a:pt x="1887" y="10488"/>
                    </a:lnTo>
                    <a:lnTo>
                      <a:pt x="604" y="11343"/>
                    </a:lnTo>
                    <a:lnTo>
                      <a:pt x="0" y="11846"/>
                    </a:lnTo>
                    <a:lnTo>
                      <a:pt x="36896" y="11846"/>
                    </a:lnTo>
                    <a:lnTo>
                      <a:pt x="36292" y="11343"/>
                    </a:lnTo>
                    <a:lnTo>
                      <a:pt x="35009" y="10488"/>
                    </a:lnTo>
                    <a:lnTo>
                      <a:pt x="33676" y="9784"/>
                    </a:lnTo>
                    <a:lnTo>
                      <a:pt x="32293" y="9231"/>
                    </a:lnTo>
                    <a:lnTo>
                      <a:pt x="30860" y="8803"/>
                    </a:lnTo>
                    <a:lnTo>
                      <a:pt x="29401" y="8526"/>
                    </a:lnTo>
                    <a:lnTo>
                      <a:pt x="27942" y="8401"/>
                    </a:lnTo>
                    <a:lnTo>
                      <a:pt x="26458" y="8426"/>
                    </a:lnTo>
                    <a:lnTo>
                      <a:pt x="25729" y="8501"/>
                    </a:lnTo>
                    <a:lnTo>
                      <a:pt x="26257" y="7822"/>
                    </a:lnTo>
                    <a:lnTo>
                      <a:pt x="26886" y="6590"/>
                    </a:lnTo>
                    <a:lnTo>
                      <a:pt x="27188" y="5634"/>
                    </a:lnTo>
                    <a:lnTo>
                      <a:pt x="27389" y="4603"/>
                    </a:lnTo>
                    <a:lnTo>
                      <a:pt x="27464" y="3421"/>
                    </a:lnTo>
                    <a:lnTo>
                      <a:pt x="27389" y="2163"/>
                    </a:lnTo>
                    <a:lnTo>
                      <a:pt x="27188" y="755"/>
                    </a:lnTo>
                    <a:lnTo>
                      <a:pt x="27037" y="1"/>
                    </a:lnTo>
                    <a:lnTo>
                      <a:pt x="26634" y="906"/>
                    </a:lnTo>
                    <a:lnTo>
                      <a:pt x="25654" y="2340"/>
                    </a:lnTo>
                    <a:lnTo>
                      <a:pt x="24497" y="3471"/>
                    </a:lnTo>
                    <a:lnTo>
                      <a:pt x="23239" y="4352"/>
                    </a:lnTo>
                    <a:lnTo>
                      <a:pt x="21328" y="5534"/>
                    </a:lnTo>
                    <a:lnTo>
                      <a:pt x="19643" y="6841"/>
                    </a:lnTo>
                    <a:lnTo>
                      <a:pt x="18762" y="7948"/>
                    </a:lnTo>
                    <a:lnTo>
                      <a:pt x="18435" y="8652"/>
                    </a:lnTo>
                    <a:lnTo>
                      <a:pt x="18134" y="7948"/>
                    </a:lnTo>
                    <a:lnTo>
                      <a:pt x="17253" y="6841"/>
                    </a:lnTo>
                    <a:lnTo>
                      <a:pt x="15568" y="5534"/>
                    </a:lnTo>
                    <a:lnTo>
                      <a:pt x="13657" y="4352"/>
                    </a:lnTo>
                    <a:lnTo>
                      <a:pt x="12399" y="3471"/>
                    </a:lnTo>
                    <a:lnTo>
                      <a:pt x="11243" y="2340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6" name="Google Shape;2246;p23"/>
            <p:cNvGrpSpPr/>
            <p:nvPr/>
          </p:nvGrpSpPr>
          <p:grpSpPr>
            <a:xfrm rot="10800000" flipH="1">
              <a:off x="736366" y="2938785"/>
              <a:ext cx="734100" cy="734424"/>
              <a:chOff x="1713450" y="856352"/>
              <a:chExt cx="856993" cy="857371"/>
            </a:xfrm>
          </p:grpSpPr>
          <p:grpSp>
            <p:nvGrpSpPr>
              <p:cNvPr id="2247" name="Google Shape;2247;p23"/>
              <p:cNvGrpSpPr/>
              <p:nvPr/>
            </p:nvGrpSpPr>
            <p:grpSpPr>
              <a:xfrm>
                <a:off x="1713450" y="856352"/>
                <a:ext cx="856993" cy="857371"/>
                <a:chOff x="1713450" y="856352"/>
                <a:chExt cx="856993" cy="857371"/>
              </a:xfrm>
            </p:grpSpPr>
            <p:sp>
              <p:nvSpPr>
                <p:cNvPr id="2248" name="Google Shape;2248;p23"/>
                <p:cNvSpPr/>
                <p:nvPr/>
              </p:nvSpPr>
              <p:spPr>
                <a:xfrm>
                  <a:off x="1713860" y="856352"/>
                  <a:ext cx="856583" cy="85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00" h="54325" extrusionOk="0">
                      <a:moveTo>
                        <a:pt x="0" y="1"/>
                      </a:moveTo>
                      <a:lnTo>
                        <a:pt x="0" y="54325"/>
                      </a:lnTo>
                      <a:lnTo>
                        <a:pt x="54299" y="54325"/>
                      </a:lnTo>
                      <a:lnTo>
                        <a:pt x="5429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23"/>
                <p:cNvSpPr/>
                <p:nvPr/>
              </p:nvSpPr>
              <p:spPr>
                <a:xfrm>
                  <a:off x="2141946" y="856352"/>
                  <a:ext cx="428496" cy="42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3" h="27163" extrusionOk="0">
                      <a:moveTo>
                        <a:pt x="0" y="1"/>
                      </a:moveTo>
                      <a:lnTo>
                        <a:pt x="0" y="27163"/>
                      </a:lnTo>
                      <a:lnTo>
                        <a:pt x="27162" y="27163"/>
                      </a:lnTo>
                      <a:lnTo>
                        <a:pt x="271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23"/>
                <p:cNvSpPr/>
                <p:nvPr/>
              </p:nvSpPr>
              <p:spPr>
                <a:xfrm>
                  <a:off x="1713450" y="1284832"/>
                  <a:ext cx="428496" cy="42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3" h="27163" extrusionOk="0">
                      <a:moveTo>
                        <a:pt x="1" y="1"/>
                      </a:moveTo>
                      <a:lnTo>
                        <a:pt x="1" y="27163"/>
                      </a:lnTo>
                      <a:lnTo>
                        <a:pt x="27163" y="27163"/>
                      </a:lnTo>
                      <a:lnTo>
                        <a:pt x="271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23"/>
                <p:cNvSpPr/>
                <p:nvPr/>
              </p:nvSpPr>
              <p:spPr>
                <a:xfrm>
                  <a:off x="1951100" y="109400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23"/>
                <p:cNvSpPr/>
                <p:nvPr/>
              </p:nvSpPr>
              <p:spPr>
                <a:xfrm>
                  <a:off x="1951100" y="85635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23"/>
                <p:cNvSpPr/>
                <p:nvPr/>
              </p:nvSpPr>
              <p:spPr>
                <a:xfrm>
                  <a:off x="1736860" y="879762"/>
                  <a:ext cx="381692" cy="381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5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23"/>
                <p:cNvSpPr/>
                <p:nvPr/>
              </p:nvSpPr>
              <p:spPr>
                <a:xfrm>
                  <a:off x="2141946" y="109400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20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5" name="Google Shape;2255;p23"/>
                <p:cNvSpPr/>
                <p:nvPr/>
              </p:nvSpPr>
              <p:spPr>
                <a:xfrm>
                  <a:off x="2379581" y="1094002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6" name="Google Shape;2256;p23"/>
                <p:cNvSpPr/>
                <p:nvPr/>
              </p:nvSpPr>
              <p:spPr>
                <a:xfrm>
                  <a:off x="2379581" y="856352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23"/>
                <p:cNvSpPr/>
                <p:nvPr/>
              </p:nvSpPr>
              <p:spPr>
                <a:xfrm>
                  <a:off x="2165341" y="879762"/>
                  <a:ext cx="381692" cy="381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5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135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23"/>
                <p:cNvSpPr/>
                <p:nvPr/>
              </p:nvSpPr>
              <p:spPr>
                <a:xfrm>
                  <a:off x="2293497" y="994825"/>
                  <a:ext cx="151961" cy="15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3" h="9633" extrusionOk="0">
                      <a:moveTo>
                        <a:pt x="4804" y="0"/>
                      </a:moveTo>
                      <a:lnTo>
                        <a:pt x="0" y="4804"/>
                      </a:lnTo>
                      <a:lnTo>
                        <a:pt x="4804" y="9633"/>
                      </a:lnTo>
                      <a:lnTo>
                        <a:pt x="9633" y="4804"/>
                      </a:lnTo>
                      <a:lnTo>
                        <a:pt x="48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23"/>
                <p:cNvSpPr/>
                <p:nvPr/>
              </p:nvSpPr>
              <p:spPr>
                <a:xfrm>
                  <a:off x="2141946" y="85635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23"/>
                <p:cNvSpPr/>
                <p:nvPr/>
              </p:nvSpPr>
              <p:spPr>
                <a:xfrm>
                  <a:off x="1951100" y="1522877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23"/>
                <p:cNvSpPr/>
                <p:nvPr/>
              </p:nvSpPr>
              <p:spPr>
                <a:xfrm>
                  <a:off x="1951100" y="1285227"/>
                  <a:ext cx="190846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9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23"/>
                <p:cNvSpPr/>
                <p:nvPr/>
              </p:nvSpPr>
              <p:spPr>
                <a:xfrm>
                  <a:off x="1736860" y="1308637"/>
                  <a:ext cx="381692" cy="38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6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135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23"/>
                <p:cNvSpPr/>
                <p:nvPr/>
              </p:nvSpPr>
              <p:spPr>
                <a:xfrm>
                  <a:off x="2141946" y="1522877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20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23"/>
                <p:cNvSpPr/>
                <p:nvPr/>
              </p:nvSpPr>
              <p:spPr>
                <a:xfrm>
                  <a:off x="2379581" y="1522877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2265;p23"/>
                <p:cNvSpPr/>
                <p:nvPr/>
              </p:nvSpPr>
              <p:spPr>
                <a:xfrm>
                  <a:off x="2379581" y="1285227"/>
                  <a:ext cx="190862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9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2266;p23"/>
                <p:cNvSpPr/>
                <p:nvPr/>
              </p:nvSpPr>
              <p:spPr>
                <a:xfrm>
                  <a:off x="2165341" y="1308637"/>
                  <a:ext cx="381692" cy="38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6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23"/>
                <p:cNvSpPr/>
                <p:nvPr/>
              </p:nvSpPr>
              <p:spPr>
                <a:xfrm>
                  <a:off x="2280009" y="1423305"/>
                  <a:ext cx="151961" cy="15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3" h="9633" extrusionOk="0">
                      <a:moveTo>
                        <a:pt x="4829" y="0"/>
                      </a:moveTo>
                      <a:lnTo>
                        <a:pt x="0" y="4829"/>
                      </a:lnTo>
                      <a:lnTo>
                        <a:pt x="4829" y="9633"/>
                      </a:lnTo>
                      <a:lnTo>
                        <a:pt x="9633" y="4829"/>
                      </a:lnTo>
                      <a:lnTo>
                        <a:pt x="4829" y="0"/>
                      </a:lnTo>
                      <a:close/>
                    </a:path>
                  </a:pathLst>
                </a:custGeom>
                <a:solidFill>
                  <a:srgbClr val="D139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23"/>
                <p:cNvSpPr/>
                <p:nvPr/>
              </p:nvSpPr>
              <p:spPr>
                <a:xfrm>
                  <a:off x="2141946" y="1285227"/>
                  <a:ext cx="190846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9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69" name="Google Shape;2269;p23"/>
              <p:cNvSpPr/>
              <p:nvPr/>
            </p:nvSpPr>
            <p:spPr>
              <a:xfrm>
                <a:off x="1713860" y="1094002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3"/>
              <p:cNvSpPr/>
              <p:nvPr/>
            </p:nvSpPr>
            <p:spPr>
              <a:xfrm>
                <a:off x="1851923" y="99482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04" y="0"/>
                    </a:moveTo>
                    <a:lnTo>
                      <a:pt x="0" y="4804"/>
                    </a:lnTo>
                    <a:lnTo>
                      <a:pt x="4804" y="9633"/>
                    </a:lnTo>
                    <a:lnTo>
                      <a:pt x="9633" y="4804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3"/>
              <p:cNvSpPr/>
              <p:nvPr/>
            </p:nvSpPr>
            <p:spPr>
              <a:xfrm>
                <a:off x="1713860" y="856352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3"/>
              <p:cNvSpPr/>
              <p:nvPr/>
            </p:nvSpPr>
            <p:spPr>
              <a:xfrm>
                <a:off x="1713860" y="1522877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3"/>
              <p:cNvSpPr/>
              <p:nvPr/>
            </p:nvSpPr>
            <p:spPr>
              <a:xfrm>
                <a:off x="1865016" y="142330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29" y="0"/>
                    </a:moveTo>
                    <a:lnTo>
                      <a:pt x="0" y="4829"/>
                    </a:lnTo>
                    <a:lnTo>
                      <a:pt x="4829" y="9633"/>
                    </a:lnTo>
                    <a:lnTo>
                      <a:pt x="9633" y="4829"/>
                    </a:lnTo>
                    <a:lnTo>
                      <a:pt x="48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3"/>
              <p:cNvSpPr/>
              <p:nvPr/>
            </p:nvSpPr>
            <p:spPr>
              <a:xfrm>
                <a:off x="1713860" y="1285227"/>
                <a:ext cx="190452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9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5" name="Google Shape;2275;p23"/>
            <p:cNvSpPr/>
            <p:nvPr/>
          </p:nvSpPr>
          <p:spPr>
            <a:xfrm rot="10800000" flipH="1">
              <a:off x="738507" y="3672719"/>
              <a:ext cx="733997" cy="733997"/>
            </a:xfrm>
            <a:custGeom>
              <a:avLst/>
              <a:gdLst/>
              <a:ahLst/>
              <a:cxnLst/>
              <a:rect l="l" t="t" r="r" b="b"/>
              <a:pathLst>
                <a:path w="40186" h="40186" extrusionOk="0">
                  <a:moveTo>
                    <a:pt x="0" y="0"/>
                  </a:moveTo>
                  <a:lnTo>
                    <a:pt x="0" y="40185"/>
                  </a:lnTo>
                  <a:lnTo>
                    <a:pt x="40185" y="40185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1C3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3"/>
            <p:cNvSpPr/>
            <p:nvPr/>
          </p:nvSpPr>
          <p:spPr>
            <a:xfrm rot="10800000" flipH="1">
              <a:off x="738507" y="3672883"/>
              <a:ext cx="733997" cy="733833"/>
            </a:xfrm>
            <a:custGeom>
              <a:avLst/>
              <a:gdLst/>
              <a:ahLst/>
              <a:cxnLst/>
              <a:rect l="l" t="t" r="r" b="b"/>
              <a:pathLst>
                <a:path w="40186" h="40177" extrusionOk="0">
                  <a:moveTo>
                    <a:pt x="0" y="0"/>
                  </a:moveTo>
                  <a:lnTo>
                    <a:pt x="0" y="20093"/>
                  </a:lnTo>
                  <a:lnTo>
                    <a:pt x="9" y="20611"/>
                  </a:lnTo>
                  <a:lnTo>
                    <a:pt x="63" y="21638"/>
                  </a:lnTo>
                  <a:lnTo>
                    <a:pt x="161" y="22647"/>
                  </a:lnTo>
                  <a:lnTo>
                    <a:pt x="313" y="23647"/>
                  </a:lnTo>
                  <a:lnTo>
                    <a:pt x="518" y="24629"/>
                  </a:lnTo>
                  <a:lnTo>
                    <a:pt x="768" y="25594"/>
                  </a:lnTo>
                  <a:lnTo>
                    <a:pt x="1054" y="26531"/>
                  </a:lnTo>
                  <a:lnTo>
                    <a:pt x="1393" y="27460"/>
                  </a:lnTo>
                  <a:lnTo>
                    <a:pt x="1777" y="28362"/>
                  </a:lnTo>
                  <a:lnTo>
                    <a:pt x="2197" y="29237"/>
                  </a:lnTo>
                  <a:lnTo>
                    <a:pt x="2661" y="30094"/>
                  </a:lnTo>
                  <a:lnTo>
                    <a:pt x="3170" y="30916"/>
                  </a:lnTo>
                  <a:lnTo>
                    <a:pt x="3706" y="31720"/>
                  </a:lnTo>
                  <a:lnTo>
                    <a:pt x="4287" y="32496"/>
                  </a:lnTo>
                  <a:lnTo>
                    <a:pt x="4903" y="33238"/>
                  </a:lnTo>
                  <a:lnTo>
                    <a:pt x="5555" y="33952"/>
                  </a:lnTo>
                  <a:lnTo>
                    <a:pt x="6233" y="34631"/>
                  </a:lnTo>
                  <a:lnTo>
                    <a:pt x="6948" y="35283"/>
                  </a:lnTo>
                  <a:lnTo>
                    <a:pt x="7689" y="35899"/>
                  </a:lnTo>
                  <a:lnTo>
                    <a:pt x="8466" y="36479"/>
                  </a:lnTo>
                  <a:lnTo>
                    <a:pt x="9261" y="37015"/>
                  </a:lnTo>
                  <a:lnTo>
                    <a:pt x="10091" y="37524"/>
                  </a:lnTo>
                  <a:lnTo>
                    <a:pt x="10948" y="37979"/>
                  </a:lnTo>
                  <a:lnTo>
                    <a:pt x="11824" y="38408"/>
                  </a:lnTo>
                  <a:lnTo>
                    <a:pt x="12726" y="38792"/>
                  </a:lnTo>
                  <a:lnTo>
                    <a:pt x="13654" y="39123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4"/>
                  </a:lnTo>
                  <a:lnTo>
                    <a:pt x="17539" y="40024"/>
                  </a:lnTo>
                  <a:lnTo>
                    <a:pt x="18548" y="40123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3"/>
                  </a:lnTo>
                  <a:lnTo>
                    <a:pt x="22656" y="40024"/>
                  </a:lnTo>
                  <a:lnTo>
                    <a:pt x="23647" y="39864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3"/>
                  </a:lnTo>
                  <a:lnTo>
                    <a:pt x="27460" y="38792"/>
                  </a:lnTo>
                  <a:lnTo>
                    <a:pt x="28362" y="38408"/>
                  </a:lnTo>
                  <a:lnTo>
                    <a:pt x="29246" y="37979"/>
                  </a:lnTo>
                  <a:lnTo>
                    <a:pt x="30094" y="37524"/>
                  </a:lnTo>
                  <a:lnTo>
                    <a:pt x="30925" y="37015"/>
                  </a:lnTo>
                  <a:lnTo>
                    <a:pt x="31728" y="36479"/>
                  </a:lnTo>
                  <a:lnTo>
                    <a:pt x="32496" y="35899"/>
                  </a:lnTo>
                  <a:lnTo>
                    <a:pt x="33247" y="35283"/>
                  </a:lnTo>
                  <a:lnTo>
                    <a:pt x="33961" y="34631"/>
                  </a:lnTo>
                  <a:lnTo>
                    <a:pt x="34640" y="33952"/>
                  </a:lnTo>
                  <a:lnTo>
                    <a:pt x="35292" y="33238"/>
                  </a:lnTo>
                  <a:lnTo>
                    <a:pt x="35899" y="32496"/>
                  </a:lnTo>
                  <a:lnTo>
                    <a:pt x="36479" y="31720"/>
                  </a:lnTo>
                  <a:lnTo>
                    <a:pt x="37024" y="30916"/>
                  </a:lnTo>
                  <a:lnTo>
                    <a:pt x="37524" y="30094"/>
                  </a:lnTo>
                  <a:lnTo>
                    <a:pt x="37988" y="29237"/>
                  </a:lnTo>
                  <a:lnTo>
                    <a:pt x="38417" y="28362"/>
                  </a:lnTo>
                  <a:lnTo>
                    <a:pt x="38792" y="27460"/>
                  </a:lnTo>
                  <a:lnTo>
                    <a:pt x="39131" y="26531"/>
                  </a:lnTo>
                  <a:lnTo>
                    <a:pt x="39426" y="25594"/>
                  </a:lnTo>
                  <a:lnTo>
                    <a:pt x="39676" y="24629"/>
                  </a:lnTo>
                  <a:lnTo>
                    <a:pt x="39873" y="23647"/>
                  </a:lnTo>
                  <a:lnTo>
                    <a:pt x="40024" y="22647"/>
                  </a:lnTo>
                  <a:lnTo>
                    <a:pt x="40132" y="21638"/>
                  </a:lnTo>
                  <a:lnTo>
                    <a:pt x="40185" y="20611"/>
                  </a:lnTo>
                  <a:lnTo>
                    <a:pt x="40185" y="20093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3"/>
            <p:cNvSpPr/>
            <p:nvPr/>
          </p:nvSpPr>
          <p:spPr>
            <a:xfrm rot="10800000" flipH="1">
              <a:off x="1103299" y="3672883"/>
              <a:ext cx="367017" cy="733833"/>
            </a:xfrm>
            <a:custGeom>
              <a:avLst/>
              <a:gdLst/>
              <a:ahLst/>
              <a:cxnLst/>
              <a:rect l="l" t="t" r="r" b="b"/>
              <a:pathLst>
                <a:path w="20094" h="40177" extrusionOk="0">
                  <a:moveTo>
                    <a:pt x="1" y="0"/>
                  </a:moveTo>
                  <a:lnTo>
                    <a:pt x="1" y="40176"/>
                  </a:lnTo>
                  <a:lnTo>
                    <a:pt x="519" y="40176"/>
                  </a:lnTo>
                  <a:lnTo>
                    <a:pt x="1546" y="40123"/>
                  </a:lnTo>
                  <a:lnTo>
                    <a:pt x="2564" y="40024"/>
                  </a:lnTo>
                  <a:lnTo>
                    <a:pt x="3555" y="39864"/>
                  </a:lnTo>
                  <a:lnTo>
                    <a:pt x="4537" y="39667"/>
                  </a:lnTo>
                  <a:lnTo>
                    <a:pt x="5502" y="39417"/>
                  </a:lnTo>
                  <a:lnTo>
                    <a:pt x="6448" y="39123"/>
                  </a:lnTo>
                  <a:lnTo>
                    <a:pt x="7368" y="38792"/>
                  </a:lnTo>
                  <a:lnTo>
                    <a:pt x="8270" y="38408"/>
                  </a:lnTo>
                  <a:lnTo>
                    <a:pt x="9154" y="37979"/>
                  </a:lnTo>
                  <a:lnTo>
                    <a:pt x="10002" y="37524"/>
                  </a:lnTo>
                  <a:lnTo>
                    <a:pt x="10833" y="37015"/>
                  </a:lnTo>
                  <a:lnTo>
                    <a:pt x="11636" y="36479"/>
                  </a:lnTo>
                  <a:lnTo>
                    <a:pt x="12404" y="35899"/>
                  </a:lnTo>
                  <a:lnTo>
                    <a:pt x="13155" y="35283"/>
                  </a:lnTo>
                  <a:lnTo>
                    <a:pt x="13869" y="34631"/>
                  </a:lnTo>
                  <a:lnTo>
                    <a:pt x="14548" y="33952"/>
                  </a:lnTo>
                  <a:lnTo>
                    <a:pt x="15200" y="33238"/>
                  </a:lnTo>
                  <a:lnTo>
                    <a:pt x="15807" y="32496"/>
                  </a:lnTo>
                  <a:lnTo>
                    <a:pt x="16387" y="31720"/>
                  </a:lnTo>
                  <a:lnTo>
                    <a:pt x="16932" y="30916"/>
                  </a:lnTo>
                  <a:lnTo>
                    <a:pt x="17432" y="30094"/>
                  </a:lnTo>
                  <a:lnTo>
                    <a:pt x="17896" y="29237"/>
                  </a:lnTo>
                  <a:lnTo>
                    <a:pt x="18325" y="28362"/>
                  </a:lnTo>
                  <a:lnTo>
                    <a:pt x="18700" y="27460"/>
                  </a:lnTo>
                  <a:lnTo>
                    <a:pt x="19039" y="26531"/>
                  </a:lnTo>
                  <a:lnTo>
                    <a:pt x="19334" y="25594"/>
                  </a:lnTo>
                  <a:lnTo>
                    <a:pt x="19584" y="24629"/>
                  </a:lnTo>
                  <a:lnTo>
                    <a:pt x="19781" y="23647"/>
                  </a:lnTo>
                  <a:lnTo>
                    <a:pt x="19932" y="22647"/>
                  </a:lnTo>
                  <a:lnTo>
                    <a:pt x="20040" y="21638"/>
                  </a:lnTo>
                  <a:lnTo>
                    <a:pt x="20093" y="20611"/>
                  </a:lnTo>
                  <a:lnTo>
                    <a:pt x="20093" y="20093"/>
                  </a:lnTo>
                  <a:lnTo>
                    <a:pt x="20093" y="0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3"/>
            <p:cNvSpPr/>
            <p:nvPr/>
          </p:nvSpPr>
          <p:spPr>
            <a:xfrm rot="10800000" flipH="1">
              <a:off x="929842" y="3894540"/>
              <a:ext cx="346944" cy="346944"/>
            </a:xfrm>
            <a:custGeom>
              <a:avLst/>
              <a:gdLst/>
              <a:ahLst/>
              <a:cxnLst/>
              <a:rect l="l" t="t" r="r" b="b"/>
              <a:pathLst>
                <a:path w="18995" h="18995" extrusionOk="0">
                  <a:moveTo>
                    <a:pt x="9493" y="0"/>
                  </a:moveTo>
                  <a:lnTo>
                    <a:pt x="9011" y="9"/>
                  </a:lnTo>
                  <a:lnTo>
                    <a:pt x="8046" y="108"/>
                  </a:lnTo>
                  <a:lnTo>
                    <a:pt x="7126" y="295"/>
                  </a:lnTo>
                  <a:lnTo>
                    <a:pt x="6233" y="572"/>
                  </a:lnTo>
                  <a:lnTo>
                    <a:pt x="5376" y="938"/>
                  </a:lnTo>
                  <a:lnTo>
                    <a:pt x="4572" y="1376"/>
                  </a:lnTo>
                  <a:lnTo>
                    <a:pt x="3813" y="1885"/>
                  </a:lnTo>
                  <a:lnTo>
                    <a:pt x="3108" y="2465"/>
                  </a:lnTo>
                  <a:lnTo>
                    <a:pt x="2465" y="3108"/>
                  </a:lnTo>
                  <a:lnTo>
                    <a:pt x="1884" y="3814"/>
                  </a:lnTo>
                  <a:lnTo>
                    <a:pt x="1375" y="4573"/>
                  </a:lnTo>
                  <a:lnTo>
                    <a:pt x="938" y="5376"/>
                  </a:lnTo>
                  <a:lnTo>
                    <a:pt x="572" y="6234"/>
                  </a:lnTo>
                  <a:lnTo>
                    <a:pt x="295" y="7127"/>
                  </a:lnTo>
                  <a:lnTo>
                    <a:pt x="107" y="8055"/>
                  </a:lnTo>
                  <a:lnTo>
                    <a:pt x="9" y="9011"/>
                  </a:lnTo>
                  <a:lnTo>
                    <a:pt x="0" y="9502"/>
                  </a:lnTo>
                  <a:lnTo>
                    <a:pt x="9" y="9993"/>
                  </a:lnTo>
                  <a:lnTo>
                    <a:pt x="107" y="10949"/>
                  </a:lnTo>
                  <a:lnTo>
                    <a:pt x="295" y="11877"/>
                  </a:lnTo>
                  <a:lnTo>
                    <a:pt x="572" y="12770"/>
                  </a:lnTo>
                  <a:lnTo>
                    <a:pt x="938" y="13619"/>
                  </a:lnTo>
                  <a:lnTo>
                    <a:pt x="1375" y="14422"/>
                  </a:lnTo>
                  <a:lnTo>
                    <a:pt x="1884" y="15181"/>
                  </a:lnTo>
                  <a:lnTo>
                    <a:pt x="2465" y="15887"/>
                  </a:lnTo>
                  <a:lnTo>
                    <a:pt x="3108" y="16530"/>
                  </a:lnTo>
                  <a:lnTo>
                    <a:pt x="3813" y="17110"/>
                  </a:lnTo>
                  <a:lnTo>
                    <a:pt x="4572" y="17628"/>
                  </a:lnTo>
                  <a:lnTo>
                    <a:pt x="5376" y="18066"/>
                  </a:lnTo>
                  <a:lnTo>
                    <a:pt x="6233" y="18423"/>
                  </a:lnTo>
                  <a:lnTo>
                    <a:pt x="7126" y="18700"/>
                  </a:lnTo>
                  <a:lnTo>
                    <a:pt x="8046" y="18887"/>
                  </a:lnTo>
                  <a:lnTo>
                    <a:pt x="9011" y="18986"/>
                  </a:lnTo>
                  <a:lnTo>
                    <a:pt x="9493" y="18994"/>
                  </a:lnTo>
                  <a:lnTo>
                    <a:pt x="9984" y="18986"/>
                  </a:lnTo>
                  <a:lnTo>
                    <a:pt x="10948" y="18887"/>
                  </a:lnTo>
                  <a:lnTo>
                    <a:pt x="11868" y="18700"/>
                  </a:lnTo>
                  <a:lnTo>
                    <a:pt x="12761" y="18423"/>
                  </a:lnTo>
                  <a:lnTo>
                    <a:pt x="13618" y="18066"/>
                  </a:lnTo>
                  <a:lnTo>
                    <a:pt x="14422" y="17628"/>
                  </a:lnTo>
                  <a:lnTo>
                    <a:pt x="15181" y="17110"/>
                  </a:lnTo>
                  <a:lnTo>
                    <a:pt x="15887" y="16530"/>
                  </a:lnTo>
                  <a:lnTo>
                    <a:pt x="16530" y="15887"/>
                  </a:lnTo>
                  <a:lnTo>
                    <a:pt x="17110" y="15181"/>
                  </a:lnTo>
                  <a:lnTo>
                    <a:pt x="17619" y="14422"/>
                  </a:lnTo>
                  <a:lnTo>
                    <a:pt x="18057" y="13619"/>
                  </a:lnTo>
                  <a:lnTo>
                    <a:pt x="18423" y="12770"/>
                  </a:lnTo>
                  <a:lnTo>
                    <a:pt x="18700" y="11877"/>
                  </a:lnTo>
                  <a:lnTo>
                    <a:pt x="18887" y="10949"/>
                  </a:lnTo>
                  <a:lnTo>
                    <a:pt x="18985" y="9993"/>
                  </a:lnTo>
                  <a:lnTo>
                    <a:pt x="18994" y="9502"/>
                  </a:lnTo>
                  <a:lnTo>
                    <a:pt x="18985" y="9011"/>
                  </a:lnTo>
                  <a:lnTo>
                    <a:pt x="18887" y="8055"/>
                  </a:lnTo>
                  <a:lnTo>
                    <a:pt x="18700" y="7127"/>
                  </a:lnTo>
                  <a:lnTo>
                    <a:pt x="18423" y="6234"/>
                  </a:lnTo>
                  <a:lnTo>
                    <a:pt x="18057" y="5376"/>
                  </a:lnTo>
                  <a:lnTo>
                    <a:pt x="17619" y="4573"/>
                  </a:lnTo>
                  <a:lnTo>
                    <a:pt x="17110" y="3814"/>
                  </a:lnTo>
                  <a:lnTo>
                    <a:pt x="16530" y="3108"/>
                  </a:lnTo>
                  <a:lnTo>
                    <a:pt x="15887" y="2465"/>
                  </a:lnTo>
                  <a:lnTo>
                    <a:pt x="15181" y="1885"/>
                  </a:lnTo>
                  <a:lnTo>
                    <a:pt x="14422" y="1376"/>
                  </a:lnTo>
                  <a:lnTo>
                    <a:pt x="13618" y="938"/>
                  </a:lnTo>
                  <a:lnTo>
                    <a:pt x="12761" y="572"/>
                  </a:lnTo>
                  <a:lnTo>
                    <a:pt x="11868" y="295"/>
                  </a:lnTo>
                  <a:lnTo>
                    <a:pt x="10948" y="108"/>
                  </a:lnTo>
                  <a:lnTo>
                    <a:pt x="9984" y="9"/>
                  </a:lnTo>
                  <a:lnTo>
                    <a:pt x="9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9" name="Google Shape;2279;p23"/>
            <p:cNvGrpSpPr/>
            <p:nvPr/>
          </p:nvGrpSpPr>
          <p:grpSpPr>
            <a:xfrm flipH="1">
              <a:off x="738143" y="-862"/>
              <a:ext cx="734077" cy="733895"/>
              <a:chOff x="7083054" y="4447889"/>
              <a:chExt cx="856966" cy="856753"/>
            </a:xfrm>
          </p:grpSpPr>
          <p:sp>
            <p:nvSpPr>
              <p:cNvPr id="2280" name="Google Shape;2280;p23"/>
              <p:cNvSpPr/>
              <p:nvPr/>
            </p:nvSpPr>
            <p:spPr>
              <a:xfrm>
                <a:off x="7083054" y="4447889"/>
                <a:ext cx="856966" cy="856753"/>
              </a:xfrm>
              <a:custGeom>
                <a:avLst/>
                <a:gdLst/>
                <a:ahLst/>
                <a:cxnLst/>
                <a:rect l="l" t="t" r="r" b="b"/>
                <a:pathLst>
                  <a:path w="40186" h="40176" extrusionOk="0">
                    <a:moveTo>
                      <a:pt x="0" y="0"/>
                    </a:moveTo>
                    <a:lnTo>
                      <a:pt x="0" y="20084"/>
                    </a:lnTo>
                    <a:lnTo>
                      <a:pt x="9" y="20602"/>
                    </a:lnTo>
                    <a:lnTo>
                      <a:pt x="63" y="21628"/>
                    </a:lnTo>
                    <a:lnTo>
                      <a:pt x="161" y="22646"/>
                    </a:lnTo>
                    <a:lnTo>
                      <a:pt x="313" y="23647"/>
                    </a:lnTo>
                    <a:lnTo>
                      <a:pt x="518" y="24620"/>
                    </a:lnTo>
                    <a:lnTo>
                      <a:pt x="768" y="25584"/>
                    </a:lnTo>
                    <a:lnTo>
                      <a:pt x="1063" y="26531"/>
                    </a:lnTo>
                    <a:lnTo>
                      <a:pt x="1393" y="27451"/>
                    </a:lnTo>
                    <a:lnTo>
                      <a:pt x="1777" y="28353"/>
                    </a:lnTo>
                    <a:lnTo>
                      <a:pt x="2197" y="29237"/>
                    </a:lnTo>
                    <a:lnTo>
                      <a:pt x="2661" y="30085"/>
                    </a:lnTo>
                    <a:lnTo>
                      <a:pt x="3170" y="30916"/>
                    </a:lnTo>
                    <a:lnTo>
                      <a:pt x="3706" y="31719"/>
                    </a:lnTo>
                    <a:lnTo>
                      <a:pt x="4287" y="32487"/>
                    </a:lnTo>
                    <a:lnTo>
                      <a:pt x="4903" y="33237"/>
                    </a:lnTo>
                    <a:lnTo>
                      <a:pt x="5555" y="33952"/>
                    </a:lnTo>
                    <a:lnTo>
                      <a:pt x="6233" y="34630"/>
                    </a:lnTo>
                    <a:lnTo>
                      <a:pt x="6948" y="35282"/>
                    </a:lnTo>
                    <a:lnTo>
                      <a:pt x="7689" y="35890"/>
                    </a:lnTo>
                    <a:lnTo>
                      <a:pt x="8466" y="36470"/>
                    </a:lnTo>
                    <a:lnTo>
                      <a:pt x="9270" y="37015"/>
                    </a:lnTo>
                    <a:lnTo>
                      <a:pt x="10091" y="37515"/>
                    </a:lnTo>
                    <a:lnTo>
                      <a:pt x="10948" y="37979"/>
                    </a:lnTo>
                    <a:lnTo>
                      <a:pt x="11824" y="38399"/>
                    </a:lnTo>
                    <a:lnTo>
                      <a:pt x="12726" y="38783"/>
                    </a:lnTo>
                    <a:lnTo>
                      <a:pt x="13654" y="39122"/>
                    </a:lnTo>
                    <a:lnTo>
                      <a:pt x="14592" y="39417"/>
                    </a:lnTo>
                    <a:lnTo>
                      <a:pt x="15556" y="39667"/>
                    </a:lnTo>
                    <a:lnTo>
                      <a:pt x="16539" y="39863"/>
                    </a:lnTo>
                    <a:lnTo>
                      <a:pt x="17539" y="40015"/>
                    </a:lnTo>
                    <a:lnTo>
                      <a:pt x="18548" y="40122"/>
                    </a:lnTo>
                    <a:lnTo>
                      <a:pt x="19575" y="40176"/>
                    </a:lnTo>
                    <a:lnTo>
                      <a:pt x="20611" y="40176"/>
                    </a:lnTo>
                    <a:lnTo>
                      <a:pt x="21638" y="40122"/>
                    </a:lnTo>
                    <a:lnTo>
                      <a:pt x="22656" y="40015"/>
                    </a:lnTo>
                    <a:lnTo>
                      <a:pt x="23656" y="39863"/>
                    </a:lnTo>
                    <a:lnTo>
                      <a:pt x="24629" y="39667"/>
                    </a:lnTo>
                    <a:lnTo>
                      <a:pt x="25594" y="39417"/>
                    </a:lnTo>
                    <a:lnTo>
                      <a:pt x="26540" y="39122"/>
                    </a:lnTo>
                    <a:lnTo>
                      <a:pt x="27460" y="38783"/>
                    </a:lnTo>
                    <a:lnTo>
                      <a:pt x="28362" y="38399"/>
                    </a:lnTo>
                    <a:lnTo>
                      <a:pt x="29246" y="37979"/>
                    </a:lnTo>
                    <a:lnTo>
                      <a:pt x="30094" y="37515"/>
                    </a:lnTo>
                    <a:lnTo>
                      <a:pt x="30925" y="37015"/>
                    </a:lnTo>
                    <a:lnTo>
                      <a:pt x="31728" y="36470"/>
                    </a:lnTo>
                    <a:lnTo>
                      <a:pt x="32496" y="35890"/>
                    </a:lnTo>
                    <a:lnTo>
                      <a:pt x="33247" y="35282"/>
                    </a:lnTo>
                    <a:lnTo>
                      <a:pt x="33961" y="34630"/>
                    </a:lnTo>
                    <a:lnTo>
                      <a:pt x="34640" y="33952"/>
                    </a:lnTo>
                    <a:lnTo>
                      <a:pt x="35292" y="33237"/>
                    </a:lnTo>
                    <a:lnTo>
                      <a:pt x="35899" y="32487"/>
                    </a:lnTo>
                    <a:lnTo>
                      <a:pt x="36479" y="31719"/>
                    </a:lnTo>
                    <a:lnTo>
                      <a:pt x="37024" y="30916"/>
                    </a:lnTo>
                    <a:lnTo>
                      <a:pt x="37524" y="30085"/>
                    </a:lnTo>
                    <a:lnTo>
                      <a:pt x="37988" y="29237"/>
                    </a:lnTo>
                    <a:lnTo>
                      <a:pt x="38408" y="28353"/>
                    </a:lnTo>
                    <a:lnTo>
                      <a:pt x="38792" y="27451"/>
                    </a:lnTo>
                    <a:lnTo>
                      <a:pt x="39131" y="26531"/>
                    </a:lnTo>
                    <a:lnTo>
                      <a:pt x="39426" y="25584"/>
                    </a:lnTo>
                    <a:lnTo>
                      <a:pt x="39676" y="24620"/>
                    </a:lnTo>
                    <a:lnTo>
                      <a:pt x="39873" y="23647"/>
                    </a:lnTo>
                    <a:lnTo>
                      <a:pt x="40024" y="22646"/>
                    </a:lnTo>
                    <a:lnTo>
                      <a:pt x="40132" y="21628"/>
                    </a:lnTo>
                    <a:lnTo>
                      <a:pt x="40185" y="20602"/>
                    </a:lnTo>
                    <a:lnTo>
                      <a:pt x="40185" y="20084"/>
                    </a:lnTo>
                    <a:lnTo>
                      <a:pt x="40185" y="0"/>
                    </a:lnTo>
                    <a:close/>
                  </a:path>
                </a:pathLst>
              </a:custGeom>
              <a:solidFill>
                <a:srgbClr val="D12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3"/>
              <p:cNvSpPr/>
              <p:nvPr/>
            </p:nvSpPr>
            <p:spPr>
              <a:xfrm>
                <a:off x="7336137" y="4700204"/>
                <a:ext cx="350796" cy="350796"/>
              </a:xfrm>
              <a:custGeom>
                <a:avLst/>
                <a:gdLst/>
                <a:ahLst/>
                <a:cxnLst/>
                <a:rect l="l" t="t" r="r" b="b"/>
                <a:pathLst>
                  <a:path w="16450" h="16450" extrusionOk="0">
                    <a:moveTo>
                      <a:pt x="8225" y="0"/>
                    </a:moveTo>
                    <a:lnTo>
                      <a:pt x="0" y="8225"/>
                    </a:lnTo>
                    <a:lnTo>
                      <a:pt x="8225" y="16449"/>
                    </a:lnTo>
                    <a:lnTo>
                      <a:pt x="16449" y="8225"/>
                    </a:lnTo>
                    <a:lnTo>
                      <a:pt x="8225" y="0"/>
                    </a:lnTo>
                    <a:close/>
                  </a:path>
                </a:pathLst>
              </a:custGeom>
              <a:solidFill>
                <a:srgbClr val="F594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3"/>
              <p:cNvSpPr/>
              <p:nvPr/>
            </p:nvSpPr>
            <p:spPr>
              <a:xfrm>
                <a:off x="7443721" y="4797701"/>
                <a:ext cx="139807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6547" extrusionOk="0">
                    <a:moveTo>
                      <a:pt x="3278" y="0"/>
                    </a:moveTo>
                    <a:lnTo>
                      <a:pt x="1" y="3269"/>
                    </a:lnTo>
                    <a:lnTo>
                      <a:pt x="3278" y="6546"/>
                    </a:lnTo>
                    <a:lnTo>
                      <a:pt x="6555" y="3269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3" name="Google Shape;2283;p23"/>
            <p:cNvGrpSpPr/>
            <p:nvPr/>
          </p:nvGrpSpPr>
          <p:grpSpPr>
            <a:xfrm flipH="1">
              <a:off x="2080" y="4409471"/>
              <a:ext cx="734100" cy="734424"/>
              <a:chOff x="1713450" y="856352"/>
              <a:chExt cx="856993" cy="857371"/>
            </a:xfrm>
          </p:grpSpPr>
          <p:grpSp>
            <p:nvGrpSpPr>
              <p:cNvPr id="2284" name="Google Shape;2284;p23"/>
              <p:cNvGrpSpPr/>
              <p:nvPr/>
            </p:nvGrpSpPr>
            <p:grpSpPr>
              <a:xfrm>
                <a:off x="1713450" y="856352"/>
                <a:ext cx="856993" cy="857371"/>
                <a:chOff x="1713450" y="856352"/>
                <a:chExt cx="856993" cy="857371"/>
              </a:xfrm>
            </p:grpSpPr>
            <p:sp>
              <p:nvSpPr>
                <p:cNvPr id="2285" name="Google Shape;2285;p23"/>
                <p:cNvSpPr/>
                <p:nvPr/>
              </p:nvSpPr>
              <p:spPr>
                <a:xfrm>
                  <a:off x="1713860" y="856352"/>
                  <a:ext cx="856583" cy="85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00" h="54325" extrusionOk="0">
                      <a:moveTo>
                        <a:pt x="0" y="1"/>
                      </a:moveTo>
                      <a:lnTo>
                        <a:pt x="0" y="54325"/>
                      </a:lnTo>
                      <a:lnTo>
                        <a:pt x="54299" y="54325"/>
                      </a:lnTo>
                      <a:lnTo>
                        <a:pt x="5429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23"/>
                <p:cNvSpPr/>
                <p:nvPr/>
              </p:nvSpPr>
              <p:spPr>
                <a:xfrm>
                  <a:off x="2141946" y="856352"/>
                  <a:ext cx="428496" cy="42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3" h="27163" extrusionOk="0">
                      <a:moveTo>
                        <a:pt x="0" y="1"/>
                      </a:moveTo>
                      <a:lnTo>
                        <a:pt x="0" y="27163"/>
                      </a:lnTo>
                      <a:lnTo>
                        <a:pt x="27162" y="27163"/>
                      </a:lnTo>
                      <a:lnTo>
                        <a:pt x="271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23"/>
                <p:cNvSpPr/>
                <p:nvPr/>
              </p:nvSpPr>
              <p:spPr>
                <a:xfrm>
                  <a:off x="1713450" y="1284832"/>
                  <a:ext cx="428496" cy="42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3" h="27163" extrusionOk="0">
                      <a:moveTo>
                        <a:pt x="1" y="1"/>
                      </a:moveTo>
                      <a:lnTo>
                        <a:pt x="1" y="27163"/>
                      </a:lnTo>
                      <a:lnTo>
                        <a:pt x="27163" y="27163"/>
                      </a:lnTo>
                      <a:lnTo>
                        <a:pt x="271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23"/>
                <p:cNvSpPr/>
                <p:nvPr/>
              </p:nvSpPr>
              <p:spPr>
                <a:xfrm>
                  <a:off x="1951100" y="109400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23"/>
                <p:cNvSpPr/>
                <p:nvPr/>
              </p:nvSpPr>
              <p:spPr>
                <a:xfrm>
                  <a:off x="1951100" y="85635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23"/>
                <p:cNvSpPr/>
                <p:nvPr/>
              </p:nvSpPr>
              <p:spPr>
                <a:xfrm>
                  <a:off x="1736860" y="879762"/>
                  <a:ext cx="381692" cy="381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5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23"/>
                <p:cNvSpPr/>
                <p:nvPr/>
              </p:nvSpPr>
              <p:spPr>
                <a:xfrm>
                  <a:off x="2141946" y="109400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20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23"/>
                <p:cNvSpPr/>
                <p:nvPr/>
              </p:nvSpPr>
              <p:spPr>
                <a:xfrm>
                  <a:off x="2379581" y="1094002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23"/>
                <p:cNvSpPr/>
                <p:nvPr/>
              </p:nvSpPr>
              <p:spPr>
                <a:xfrm>
                  <a:off x="2379581" y="856352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23"/>
                <p:cNvSpPr/>
                <p:nvPr/>
              </p:nvSpPr>
              <p:spPr>
                <a:xfrm>
                  <a:off x="2165341" y="879762"/>
                  <a:ext cx="381692" cy="381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5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135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23"/>
                <p:cNvSpPr/>
                <p:nvPr/>
              </p:nvSpPr>
              <p:spPr>
                <a:xfrm>
                  <a:off x="2293497" y="994825"/>
                  <a:ext cx="151961" cy="15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3" h="9633" extrusionOk="0">
                      <a:moveTo>
                        <a:pt x="4804" y="0"/>
                      </a:moveTo>
                      <a:lnTo>
                        <a:pt x="0" y="4804"/>
                      </a:lnTo>
                      <a:lnTo>
                        <a:pt x="4804" y="9633"/>
                      </a:lnTo>
                      <a:lnTo>
                        <a:pt x="9633" y="4804"/>
                      </a:lnTo>
                      <a:lnTo>
                        <a:pt x="48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23"/>
                <p:cNvSpPr/>
                <p:nvPr/>
              </p:nvSpPr>
              <p:spPr>
                <a:xfrm>
                  <a:off x="2141946" y="85635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23"/>
                <p:cNvSpPr/>
                <p:nvPr/>
              </p:nvSpPr>
              <p:spPr>
                <a:xfrm>
                  <a:off x="1951100" y="1522877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23"/>
                <p:cNvSpPr/>
                <p:nvPr/>
              </p:nvSpPr>
              <p:spPr>
                <a:xfrm>
                  <a:off x="1951100" y="1285227"/>
                  <a:ext cx="190846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9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23"/>
                <p:cNvSpPr/>
                <p:nvPr/>
              </p:nvSpPr>
              <p:spPr>
                <a:xfrm>
                  <a:off x="1736860" y="1308637"/>
                  <a:ext cx="381692" cy="38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6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135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23"/>
                <p:cNvSpPr/>
                <p:nvPr/>
              </p:nvSpPr>
              <p:spPr>
                <a:xfrm>
                  <a:off x="2141946" y="1522877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20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23"/>
                <p:cNvSpPr/>
                <p:nvPr/>
              </p:nvSpPr>
              <p:spPr>
                <a:xfrm>
                  <a:off x="2379581" y="1522877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23"/>
                <p:cNvSpPr/>
                <p:nvPr/>
              </p:nvSpPr>
              <p:spPr>
                <a:xfrm>
                  <a:off x="2379581" y="1285227"/>
                  <a:ext cx="190862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9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23"/>
                <p:cNvSpPr/>
                <p:nvPr/>
              </p:nvSpPr>
              <p:spPr>
                <a:xfrm>
                  <a:off x="2165341" y="1308637"/>
                  <a:ext cx="381692" cy="38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6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23"/>
                <p:cNvSpPr/>
                <p:nvPr/>
              </p:nvSpPr>
              <p:spPr>
                <a:xfrm>
                  <a:off x="2280009" y="1423305"/>
                  <a:ext cx="151961" cy="15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3" h="9633" extrusionOk="0">
                      <a:moveTo>
                        <a:pt x="4829" y="0"/>
                      </a:moveTo>
                      <a:lnTo>
                        <a:pt x="0" y="4829"/>
                      </a:lnTo>
                      <a:lnTo>
                        <a:pt x="4829" y="9633"/>
                      </a:lnTo>
                      <a:lnTo>
                        <a:pt x="9633" y="4829"/>
                      </a:lnTo>
                      <a:lnTo>
                        <a:pt x="4829" y="0"/>
                      </a:lnTo>
                      <a:close/>
                    </a:path>
                  </a:pathLst>
                </a:custGeom>
                <a:solidFill>
                  <a:srgbClr val="D139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23"/>
                <p:cNvSpPr/>
                <p:nvPr/>
              </p:nvSpPr>
              <p:spPr>
                <a:xfrm>
                  <a:off x="2141946" y="1285227"/>
                  <a:ext cx="190846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9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6" name="Google Shape;2306;p23"/>
              <p:cNvSpPr/>
              <p:nvPr/>
            </p:nvSpPr>
            <p:spPr>
              <a:xfrm>
                <a:off x="1713860" y="1094002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3"/>
              <p:cNvSpPr/>
              <p:nvPr/>
            </p:nvSpPr>
            <p:spPr>
              <a:xfrm>
                <a:off x="1851923" y="99482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04" y="0"/>
                    </a:moveTo>
                    <a:lnTo>
                      <a:pt x="0" y="4804"/>
                    </a:lnTo>
                    <a:lnTo>
                      <a:pt x="4804" y="9633"/>
                    </a:lnTo>
                    <a:lnTo>
                      <a:pt x="9633" y="4804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23"/>
              <p:cNvSpPr/>
              <p:nvPr/>
            </p:nvSpPr>
            <p:spPr>
              <a:xfrm>
                <a:off x="1713860" y="856352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23"/>
              <p:cNvSpPr/>
              <p:nvPr/>
            </p:nvSpPr>
            <p:spPr>
              <a:xfrm>
                <a:off x="1713860" y="1522877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23"/>
              <p:cNvSpPr/>
              <p:nvPr/>
            </p:nvSpPr>
            <p:spPr>
              <a:xfrm>
                <a:off x="1865016" y="142330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29" y="0"/>
                    </a:moveTo>
                    <a:lnTo>
                      <a:pt x="0" y="4829"/>
                    </a:lnTo>
                    <a:lnTo>
                      <a:pt x="4829" y="9633"/>
                    </a:lnTo>
                    <a:lnTo>
                      <a:pt x="9633" y="4829"/>
                    </a:lnTo>
                    <a:lnTo>
                      <a:pt x="48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3"/>
              <p:cNvSpPr/>
              <p:nvPr/>
            </p:nvSpPr>
            <p:spPr>
              <a:xfrm>
                <a:off x="1713860" y="1285227"/>
                <a:ext cx="190452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9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2" name="Google Shape;2312;p23"/>
            <p:cNvGrpSpPr/>
            <p:nvPr/>
          </p:nvGrpSpPr>
          <p:grpSpPr>
            <a:xfrm rot="10800000" flipH="1">
              <a:off x="738707" y="4410965"/>
              <a:ext cx="733729" cy="733729"/>
              <a:chOff x="3131575" y="2179075"/>
              <a:chExt cx="1357500" cy="1357500"/>
            </a:xfrm>
          </p:grpSpPr>
          <p:sp>
            <p:nvSpPr>
              <p:cNvPr id="2313" name="Google Shape;2313;p23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3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3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3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3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3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23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23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3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23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23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23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23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3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23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8" name="Google Shape;2328;p23"/>
          <p:cNvGrpSpPr/>
          <p:nvPr/>
        </p:nvGrpSpPr>
        <p:grpSpPr>
          <a:xfrm>
            <a:off x="7671641" y="-1200"/>
            <a:ext cx="1472463" cy="5145894"/>
            <a:chOff x="41" y="-1200"/>
            <a:chExt cx="1472463" cy="5145894"/>
          </a:xfrm>
        </p:grpSpPr>
        <p:grpSp>
          <p:nvGrpSpPr>
            <p:cNvPr id="2329" name="Google Shape;2329;p23"/>
            <p:cNvGrpSpPr/>
            <p:nvPr/>
          </p:nvGrpSpPr>
          <p:grpSpPr>
            <a:xfrm flipH="1">
              <a:off x="2115" y="1468173"/>
              <a:ext cx="734067" cy="734404"/>
              <a:chOff x="4595925" y="3627700"/>
              <a:chExt cx="1358125" cy="1358750"/>
            </a:xfrm>
          </p:grpSpPr>
          <p:sp>
            <p:nvSpPr>
              <p:cNvPr id="2330" name="Google Shape;2330;p23"/>
              <p:cNvSpPr/>
              <p:nvPr/>
            </p:nvSpPr>
            <p:spPr>
              <a:xfrm>
                <a:off x="4595925" y="3627700"/>
                <a:ext cx="1357500" cy="1358125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25" extrusionOk="0">
                    <a:moveTo>
                      <a:pt x="1" y="1"/>
                    </a:moveTo>
                    <a:lnTo>
                      <a:pt x="1" y="54325"/>
                    </a:lnTo>
                    <a:lnTo>
                      <a:pt x="54299" y="54325"/>
                    </a:lnTo>
                    <a:lnTo>
                      <a:pt x="54299" y="1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23"/>
              <p:cNvSpPr/>
              <p:nvPr/>
            </p:nvSpPr>
            <p:spPr>
              <a:xfrm>
                <a:off x="4595925" y="3627700"/>
                <a:ext cx="680325" cy="680350"/>
              </a:xfrm>
              <a:custGeom>
                <a:avLst/>
                <a:gdLst/>
                <a:ahLst/>
                <a:cxnLst/>
                <a:rect l="l" t="t" r="r" b="b"/>
                <a:pathLst>
                  <a:path w="27213" h="27214" extrusionOk="0">
                    <a:moveTo>
                      <a:pt x="1" y="1"/>
                    </a:moveTo>
                    <a:lnTo>
                      <a:pt x="1" y="27213"/>
                    </a:lnTo>
                    <a:lnTo>
                      <a:pt x="27213" y="27213"/>
                    </a:lnTo>
                    <a:lnTo>
                      <a:pt x="27213" y="1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23"/>
              <p:cNvSpPr/>
              <p:nvPr/>
            </p:nvSpPr>
            <p:spPr>
              <a:xfrm>
                <a:off x="5274350" y="4306125"/>
                <a:ext cx="679700" cy="680325"/>
              </a:xfrm>
              <a:custGeom>
                <a:avLst/>
                <a:gdLst/>
                <a:ahLst/>
                <a:cxnLst/>
                <a:rect l="l" t="t" r="r" b="b"/>
                <a:pathLst>
                  <a:path w="27188" h="27213" extrusionOk="0">
                    <a:moveTo>
                      <a:pt x="0" y="1"/>
                    </a:moveTo>
                    <a:lnTo>
                      <a:pt x="0" y="27213"/>
                    </a:lnTo>
                    <a:lnTo>
                      <a:pt x="27188" y="27213"/>
                    </a:lnTo>
                    <a:lnTo>
                      <a:pt x="27188" y="1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23"/>
              <p:cNvSpPr/>
              <p:nvPr/>
            </p:nvSpPr>
            <p:spPr>
              <a:xfrm>
                <a:off x="4597175" y="3628325"/>
                <a:ext cx="67907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27163" y="1"/>
                    </a:moveTo>
                    <a:lnTo>
                      <a:pt x="25754" y="26"/>
                    </a:lnTo>
                    <a:lnTo>
                      <a:pt x="23013" y="303"/>
                    </a:lnTo>
                    <a:lnTo>
                      <a:pt x="20372" y="856"/>
                    </a:lnTo>
                    <a:lnTo>
                      <a:pt x="17832" y="1661"/>
                    </a:lnTo>
                    <a:lnTo>
                      <a:pt x="15393" y="2692"/>
                    </a:lnTo>
                    <a:lnTo>
                      <a:pt x="13079" y="3924"/>
                    </a:lnTo>
                    <a:lnTo>
                      <a:pt x="10916" y="5408"/>
                    </a:lnTo>
                    <a:lnTo>
                      <a:pt x="8904" y="7068"/>
                    </a:lnTo>
                    <a:lnTo>
                      <a:pt x="7068" y="8904"/>
                    </a:lnTo>
                    <a:lnTo>
                      <a:pt x="5408" y="10916"/>
                    </a:lnTo>
                    <a:lnTo>
                      <a:pt x="3924" y="13079"/>
                    </a:lnTo>
                    <a:lnTo>
                      <a:pt x="2692" y="15393"/>
                    </a:lnTo>
                    <a:lnTo>
                      <a:pt x="1661" y="17832"/>
                    </a:lnTo>
                    <a:lnTo>
                      <a:pt x="856" y="20372"/>
                    </a:lnTo>
                    <a:lnTo>
                      <a:pt x="303" y="23013"/>
                    </a:lnTo>
                    <a:lnTo>
                      <a:pt x="26" y="25755"/>
                    </a:lnTo>
                    <a:lnTo>
                      <a:pt x="1" y="27163"/>
                    </a:lnTo>
                    <a:lnTo>
                      <a:pt x="1409" y="27138"/>
                    </a:lnTo>
                    <a:lnTo>
                      <a:pt x="4151" y="26861"/>
                    </a:lnTo>
                    <a:lnTo>
                      <a:pt x="6791" y="26308"/>
                    </a:lnTo>
                    <a:lnTo>
                      <a:pt x="9357" y="25528"/>
                    </a:lnTo>
                    <a:lnTo>
                      <a:pt x="11796" y="24497"/>
                    </a:lnTo>
                    <a:lnTo>
                      <a:pt x="14085" y="23240"/>
                    </a:lnTo>
                    <a:lnTo>
                      <a:pt x="16273" y="21781"/>
                    </a:lnTo>
                    <a:lnTo>
                      <a:pt x="18285" y="20121"/>
                    </a:lnTo>
                    <a:lnTo>
                      <a:pt x="20121" y="18285"/>
                    </a:lnTo>
                    <a:lnTo>
                      <a:pt x="21781" y="16273"/>
                    </a:lnTo>
                    <a:lnTo>
                      <a:pt x="23239" y="14085"/>
                    </a:lnTo>
                    <a:lnTo>
                      <a:pt x="24497" y="11796"/>
                    </a:lnTo>
                    <a:lnTo>
                      <a:pt x="25528" y="9357"/>
                    </a:lnTo>
                    <a:lnTo>
                      <a:pt x="26308" y="6791"/>
                    </a:lnTo>
                    <a:lnTo>
                      <a:pt x="26861" y="4151"/>
                    </a:lnTo>
                    <a:lnTo>
                      <a:pt x="27138" y="1409"/>
                    </a:lnTo>
                    <a:lnTo>
                      <a:pt x="27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23"/>
              <p:cNvSpPr/>
              <p:nvPr/>
            </p:nvSpPr>
            <p:spPr>
              <a:xfrm>
                <a:off x="4597175" y="3738375"/>
                <a:ext cx="569675" cy="569025"/>
              </a:xfrm>
              <a:custGeom>
                <a:avLst/>
                <a:gdLst/>
                <a:ahLst/>
                <a:cxnLst/>
                <a:rect l="l" t="t" r="r" b="b"/>
                <a:pathLst>
                  <a:path w="22787" h="22761" extrusionOk="0">
                    <a:moveTo>
                      <a:pt x="22787" y="0"/>
                    </a:moveTo>
                    <a:lnTo>
                      <a:pt x="21655" y="101"/>
                    </a:lnTo>
                    <a:lnTo>
                      <a:pt x="19442" y="503"/>
                    </a:lnTo>
                    <a:lnTo>
                      <a:pt x="17329" y="1082"/>
                    </a:lnTo>
                    <a:lnTo>
                      <a:pt x="15267" y="1836"/>
                    </a:lnTo>
                    <a:lnTo>
                      <a:pt x="13305" y="2767"/>
                    </a:lnTo>
                    <a:lnTo>
                      <a:pt x="11444" y="3873"/>
                    </a:lnTo>
                    <a:lnTo>
                      <a:pt x="9684" y="5106"/>
                    </a:lnTo>
                    <a:lnTo>
                      <a:pt x="8024" y="6489"/>
                    </a:lnTo>
                    <a:lnTo>
                      <a:pt x="6515" y="8023"/>
                    </a:lnTo>
                    <a:lnTo>
                      <a:pt x="5131" y="9658"/>
                    </a:lnTo>
                    <a:lnTo>
                      <a:pt x="3874" y="11418"/>
                    </a:lnTo>
                    <a:lnTo>
                      <a:pt x="2792" y="13279"/>
                    </a:lnTo>
                    <a:lnTo>
                      <a:pt x="1862" y="15241"/>
                    </a:lnTo>
                    <a:lnTo>
                      <a:pt x="1107" y="17303"/>
                    </a:lnTo>
                    <a:lnTo>
                      <a:pt x="529" y="19441"/>
                    </a:lnTo>
                    <a:lnTo>
                      <a:pt x="127" y="21629"/>
                    </a:lnTo>
                    <a:lnTo>
                      <a:pt x="1" y="22761"/>
                    </a:lnTo>
                    <a:lnTo>
                      <a:pt x="1133" y="22635"/>
                    </a:lnTo>
                    <a:lnTo>
                      <a:pt x="3346" y="22258"/>
                    </a:lnTo>
                    <a:lnTo>
                      <a:pt x="5484" y="21680"/>
                    </a:lnTo>
                    <a:lnTo>
                      <a:pt x="7521" y="20900"/>
                    </a:lnTo>
                    <a:lnTo>
                      <a:pt x="9482" y="19969"/>
                    </a:lnTo>
                    <a:lnTo>
                      <a:pt x="11343" y="18888"/>
                    </a:lnTo>
                    <a:lnTo>
                      <a:pt x="13104" y="17656"/>
                    </a:lnTo>
                    <a:lnTo>
                      <a:pt x="14764" y="16247"/>
                    </a:lnTo>
                    <a:lnTo>
                      <a:pt x="16273" y="14738"/>
                    </a:lnTo>
                    <a:lnTo>
                      <a:pt x="17656" y="13103"/>
                    </a:lnTo>
                    <a:lnTo>
                      <a:pt x="18914" y="11343"/>
                    </a:lnTo>
                    <a:lnTo>
                      <a:pt x="19995" y="9457"/>
                    </a:lnTo>
                    <a:lnTo>
                      <a:pt x="20926" y="7495"/>
                    </a:lnTo>
                    <a:lnTo>
                      <a:pt x="21680" y="5458"/>
                    </a:lnTo>
                    <a:lnTo>
                      <a:pt x="22284" y="3320"/>
                    </a:lnTo>
                    <a:lnTo>
                      <a:pt x="22661" y="1107"/>
                    </a:lnTo>
                    <a:lnTo>
                      <a:pt x="22787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23"/>
              <p:cNvSpPr/>
              <p:nvPr/>
            </p:nvSpPr>
            <p:spPr>
              <a:xfrm>
                <a:off x="5274975" y="3629600"/>
                <a:ext cx="678450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38" h="27138" extrusionOk="0">
                    <a:moveTo>
                      <a:pt x="1" y="0"/>
                    </a:moveTo>
                    <a:lnTo>
                      <a:pt x="26" y="1383"/>
                    </a:lnTo>
                    <a:lnTo>
                      <a:pt x="302" y="4125"/>
                    </a:lnTo>
                    <a:lnTo>
                      <a:pt x="831" y="6791"/>
                    </a:lnTo>
                    <a:lnTo>
                      <a:pt x="1635" y="9331"/>
                    </a:lnTo>
                    <a:lnTo>
                      <a:pt x="2666" y="11770"/>
                    </a:lnTo>
                    <a:lnTo>
                      <a:pt x="3924" y="14084"/>
                    </a:lnTo>
                    <a:lnTo>
                      <a:pt x="5383" y="16247"/>
                    </a:lnTo>
                    <a:lnTo>
                      <a:pt x="7043" y="18259"/>
                    </a:lnTo>
                    <a:lnTo>
                      <a:pt x="8879" y="20095"/>
                    </a:lnTo>
                    <a:lnTo>
                      <a:pt x="10891" y="21755"/>
                    </a:lnTo>
                    <a:lnTo>
                      <a:pt x="13053" y="23214"/>
                    </a:lnTo>
                    <a:lnTo>
                      <a:pt x="15367" y="24471"/>
                    </a:lnTo>
                    <a:lnTo>
                      <a:pt x="17807" y="25502"/>
                    </a:lnTo>
                    <a:lnTo>
                      <a:pt x="20347" y="26307"/>
                    </a:lnTo>
                    <a:lnTo>
                      <a:pt x="23013" y="26835"/>
                    </a:lnTo>
                    <a:lnTo>
                      <a:pt x="25754" y="27112"/>
                    </a:lnTo>
                    <a:lnTo>
                      <a:pt x="27137" y="27137"/>
                    </a:lnTo>
                    <a:lnTo>
                      <a:pt x="27112" y="25729"/>
                    </a:lnTo>
                    <a:lnTo>
                      <a:pt x="26836" y="23013"/>
                    </a:lnTo>
                    <a:lnTo>
                      <a:pt x="26307" y="20347"/>
                    </a:lnTo>
                    <a:lnTo>
                      <a:pt x="25503" y="17806"/>
                    </a:lnTo>
                    <a:lnTo>
                      <a:pt x="24472" y="15367"/>
                    </a:lnTo>
                    <a:lnTo>
                      <a:pt x="23214" y="13053"/>
                    </a:lnTo>
                    <a:lnTo>
                      <a:pt x="21755" y="10890"/>
                    </a:lnTo>
                    <a:lnTo>
                      <a:pt x="20095" y="8878"/>
                    </a:lnTo>
                    <a:lnTo>
                      <a:pt x="18259" y="7042"/>
                    </a:lnTo>
                    <a:lnTo>
                      <a:pt x="16247" y="5382"/>
                    </a:lnTo>
                    <a:lnTo>
                      <a:pt x="14085" y="3898"/>
                    </a:lnTo>
                    <a:lnTo>
                      <a:pt x="11771" y="2666"/>
                    </a:lnTo>
                    <a:lnTo>
                      <a:pt x="9331" y="1635"/>
                    </a:lnTo>
                    <a:lnTo>
                      <a:pt x="6791" y="830"/>
                    </a:lnTo>
                    <a:lnTo>
                      <a:pt x="4125" y="302"/>
                    </a:lnTo>
                    <a:lnTo>
                      <a:pt x="1384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23"/>
              <p:cNvSpPr/>
              <p:nvPr/>
            </p:nvSpPr>
            <p:spPr>
              <a:xfrm>
                <a:off x="5384375" y="3739000"/>
                <a:ext cx="569050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62" h="22762" extrusionOk="0">
                    <a:moveTo>
                      <a:pt x="1" y="0"/>
                    </a:moveTo>
                    <a:lnTo>
                      <a:pt x="126" y="1132"/>
                    </a:lnTo>
                    <a:lnTo>
                      <a:pt x="504" y="3320"/>
                    </a:lnTo>
                    <a:lnTo>
                      <a:pt x="1082" y="5458"/>
                    </a:lnTo>
                    <a:lnTo>
                      <a:pt x="1862" y="7495"/>
                    </a:lnTo>
                    <a:lnTo>
                      <a:pt x="2792" y="9482"/>
                    </a:lnTo>
                    <a:lnTo>
                      <a:pt x="3874" y="11343"/>
                    </a:lnTo>
                    <a:lnTo>
                      <a:pt x="5106" y="13104"/>
                    </a:lnTo>
                    <a:lnTo>
                      <a:pt x="6515" y="14738"/>
                    </a:lnTo>
                    <a:lnTo>
                      <a:pt x="8024" y="16272"/>
                    </a:lnTo>
                    <a:lnTo>
                      <a:pt x="9658" y="17656"/>
                    </a:lnTo>
                    <a:lnTo>
                      <a:pt x="11419" y="18888"/>
                    </a:lnTo>
                    <a:lnTo>
                      <a:pt x="13305" y="19969"/>
                    </a:lnTo>
                    <a:lnTo>
                      <a:pt x="15267" y="20900"/>
                    </a:lnTo>
                    <a:lnTo>
                      <a:pt x="17304" y="21680"/>
                    </a:lnTo>
                    <a:lnTo>
                      <a:pt x="19442" y="22258"/>
                    </a:lnTo>
                    <a:lnTo>
                      <a:pt x="21655" y="22661"/>
                    </a:lnTo>
                    <a:lnTo>
                      <a:pt x="22761" y="22761"/>
                    </a:lnTo>
                    <a:lnTo>
                      <a:pt x="22661" y="21629"/>
                    </a:lnTo>
                    <a:lnTo>
                      <a:pt x="22258" y="19441"/>
                    </a:lnTo>
                    <a:lnTo>
                      <a:pt x="21680" y="17304"/>
                    </a:lnTo>
                    <a:lnTo>
                      <a:pt x="20925" y="15241"/>
                    </a:lnTo>
                    <a:lnTo>
                      <a:pt x="19995" y="13280"/>
                    </a:lnTo>
                    <a:lnTo>
                      <a:pt x="18888" y="11418"/>
                    </a:lnTo>
                    <a:lnTo>
                      <a:pt x="17656" y="9658"/>
                    </a:lnTo>
                    <a:lnTo>
                      <a:pt x="16273" y="8023"/>
                    </a:lnTo>
                    <a:lnTo>
                      <a:pt x="14739" y="6489"/>
                    </a:lnTo>
                    <a:lnTo>
                      <a:pt x="13104" y="5106"/>
                    </a:lnTo>
                    <a:lnTo>
                      <a:pt x="11343" y="3873"/>
                    </a:lnTo>
                    <a:lnTo>
                      <a:pt x="9482" y="2767"/>
                    </a:lnTo>
                    <a:lnTo>
                      <a:pt x="7521" y="1836"/>
                    </a:lnTo>
                    <a:lnTo>
                      <a:pt x="5458" y="1082"/>
                    </a:lnTo>
                    <a:lnTo>
                      <a:pt x="3320" y="503"/>
                    </a:lnTo>
                    <a:lnTo>
                      <a:pt x="1132" y="1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23"/>
              <p:cNvSpPr/>
              <p:nvPr/>
            </p:nvSpPr>
            <p:spPr>
              <a:xfrm>
                <a:off x="5274975" y="4294800"/>
                <a:ext cx="678450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38" h="27138" extrusionOk="0">
                    <a:moveTo>
                      <a:pt x="27137" y="1"/>
                    </a:moveTo>
                    <a:lnTo>
                      <a:pt x="25754" y="26"/>
                    </a:lnTo>
                    <a:lnTo>
                      <a:pt x="23013" y="303"/>
                    </a:lnTo>
                    <a:lnTo>
                      <a:pt x="20347" y="831"/>
                    </a:lnTo>
                    <a:lnTo>
                      <a:pt x="17807" y="1636"/>
                    </a:lnTo>
                    <a:lnTo>
                      <a:pt x="15367" y="2667"/>
                    </a:lnTo>
                    <a:lnTo>
                      <a:pt x="13053" y="3924"/>
                    </a:lnTo>
                    <a:lnTo>
                      <a:pt x="10891" y="5383"/>
                    </a:lnTo>
                    <a:lnTo>
                      <a:pt x="8879" y="7043"/>
                    </a:lnTo>
                    <a:lnTo>
                      <a:pt x="7043" y="8879"/>
                    </a:lnTo>
                    <a:lnTo>
                      <a:pt x="5383" y="10891"/>
                    </a:lnTo>
                    <a:lnTo>
                      <a:pt x="3924" y="13054"/>
                    </a:lnTo>
                    <a:lnTo>
                      <a:pt x="2666" y="15368"/>
                    </a:lnTo>
                    <a:lnTo>
                      <a:pt x="1635" y="17807"/>
                    </a:lnTo>
                    <a:lnTo>
                      <a:pt x="831" y="20347"/>
                    </a:lnTo>
                    <a:lnTo>
                      <a:pt x="302" y="23013"/>
                    </a:lnTo>
                    <a:lnTo>
                      <a:pt x="26" y="25755"/>
                    </a:lnTo>
                    <a:lnTo>
                      <a:pt x="1" y="27138"/>
                    </a:lnTo>
                    <a:lnTo>
                      <a:pt x="1384" y="27138"/>
                    </a:lnTo>
                    <a:lnTo>
                      <a:pt x="4125" y="26836"/>
                    </a:lnTo>
                    <a:lnTo>
                      <a:pt x="6791" y="26308"/>
                    </a:lnTo>
                    <a:lnTo>
                      <a:pt x="9331" y="25503"/>
                    </a:lnTo>
                    <a:lnTo>
                      <a:pt x="11771" y="24472"/>
                    </a:lnTo>
                    <a:lnTo>
                      <a:pt x="14085" y="23240"/>
                    </a:lnTo>
                    <a:lnTo>
                      <a:pt x="16247" y="21756"/>
                    </a:lnTo>
                    <a:lnTo>
                      <a:pt x="18259" y="20096"/>
                    </a:lnTo>
                    <a:lnTo>
                      <a:pt x="20095" y="18260"/>
                    </a:lnTo>
                    <a:lnTo>
                      <a:pt x="21755" y="16248"/>
                    </a:lnTo>
                    <a:lnTo>
                      <a:pt x="23214" y="14085"/>
                    </a:lnTo>
                    <a:lnTo>
                      <a:pt x="24472" y="11771"/>
                    </a:lnTo>
                    <a:lnTo>
                      <a:pt x="25503" y="9332"/>
                    </a:lnTo>
                    <a:lnTo>
                      <a:pt x="26307" y="6791"/>
                    </a:lnTo>
                    <a:lnTo>
                      <a:pt x="26836" y="4126"/>
                    </a:lnTo>
                    <a:lnTo>
                      <a:pt x="27112" y="1409"/>
                    </a:lnTo>
                    <a:lnTo>
                      <a:pt x="271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23"/>
              <p:cNvSpPr/>
              <p:nvPr/>
            </p:nvSpPr>
            <p:spPr>
              <a:xfrm>
                <a:off x="5384375" y="4294800"/>
                <a:ext cx="569050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62" h="22762" extrusionOk="0">
                    <a:moveTo>
                      <a:pt x="22761" y="1"/>
                    </a:moveTo>
                    <a:lnTo>
                      <a:pt x="21655" y="102"/>
                    </a:lnTo>
                    <a:lnTo>
                      <a:pt x="19442" y="504"/>
                    </a:lnTo>
                    <a:lnTo>
                      <a:pt x="17304" y="1082"/>
                    </a:lnTo>
                    <a:lnTo>
                      <a:pt x="15267" y="1862"/>
                    </a:lnTo>
                    <a:lnTo>
                      <a:pt x="13305" y="2793"/>
                    </a:lnTo>
                    <a:lnTo>
                      <a:pt x="11419" y="3874"/>
                    </a:lnTo>
                    <a:lnTo>
                      <a:pt x="9658" y="5106"/>
                    </a:lnTo>
                    <a:lnTo>
                      <a:pt x="8024" y="6490"/>
                    </a:lnTo>
                    <a:lnTo>
                      <a:pt x="6515" y="8024"/>
                    </a:lnTo>
                    <a:lnTo>
                      <a:pt x="5106" y="9659"/>
                    </a:lnTo>
                    <a:lnTo>
                      <a:pt x="3874" y="11419"/>
                    </a:lnTo>
                    <a:lnTo>
                      <a:pt x="2792" y="13280"/>
                    </a:lnTo>
                    <a:lnTo>
                      <a:pt x="1862" y="15267"/>
                    </a:lnTo>
                    <a:lnTo>
                      <a:pt x="1082" y="17304"/>
                    </a:lnTo>
                    <a:lnTo>
                      <a:pt x="504" y="19442"/>
                    </a:lnTo>
                    <a:lnTo>
                      <a:pt x="126" y="21630"/>
                    </a:lnTo>
                    <a:lnTo>
                      <a:pt x="1" y="22762"/>
                    </a:lnTo>
                    <a:lnTo>
                      <a:pt x="1132" y="22661"/>
                    </a:lnTo>
                    <a:lnTo>
                      <a:pt x="3320" y="22259"/>
                    </a:lnTo>
                    <a:lnTo>
                      <a:pt x="5458" y="21680"/>
                    </a:lnTo>
                    <a:lnTo>
                      <a:pt x="7521" y="20926"/>
                    </a:lnTo>
                    <a:lnTo>
                      <a:pt x="9482" y="19995"/>
                    </a:lnTo>
                    <a:lnTo>
                      <a:pt x="11343" y="18889"/>
                    </a:lnTo>
                    <a:lnTo>
                      <a:pt x="13104" y="17656"/>
                    </a:lnTo>
                    <a:lnTo>
                      <a:pt x="14739" y="16273"/>
                    </a:lnTo>
                    <a:lnTo>
                      <a:pt x="16273" y="14739"/>
                    </a:lnTo>
                    <a:lnTo>
                      <a:pt x="17656" y="13104"/>
                    </a:lnTo>
                    <a:lnTo>
                      <a:pt x="18888" y="11344"/>
                    </a:lnTo>
                    <a:lnTo>
                      <a:pt x="19995" y="9483"/>
                    </a:lnTo>
                    <a:lnTo>
                      <a:pt x="20925" y="7521"/>
                    </a:lnTo>
                    <a:lnTo>
                      <a:pt x="21680" y="5459"/>
                    </a:lnTo>
                    <a:lnTo>
                      <a:pt x="22258" y="3321"/>
                    </a:lnTo>
                    <a:lnTo>
                      <a:pt x="22661" y="1133"/>
                    </a:lnTo>
                    <a:lnTo>
                      <a:pt x="22761" y="1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23"/>
              <p:cNvSpPr/>
              <p:nvPr/>
            </p:nvSpPr>
            <p:spPr>
              <a:xfrm>
                <a:off x="4597175" y="4294175"/>
                <a:ext cx="679075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8" extrusionOk="0">
                    <a:moveTo>
                      <a:pt x="1" y="1"/>
                    </a:moveTo>
                    <a:lnTo>
                      <a:pt x="26" y="1384"/>
                    </a:lnTo>
                    <a:lnTo>
                      <a:pt x="303" y="4125"/>
                    </a:lnTo>
                    <a:lnTo>
                      <a:pt x="856" y="6791"/>
                    </a:lnTo>
                    <a:lnTo>
                      <a:pt x="1661" y="9331"/>
                    </a:lnTo>
                    <a:lnTo>
                      <a:pt x="2692" y="11771"/>
                    </a:lnTo>
                    <a:lnTo>
                      <a:pt x="3924" y="14085"/>
                    </a:lnTo>
                    <a:lnTo>
                      <a:pt x="5408" y="16248"/>
                    </a:lnTo>
                    <a:lnTo>
                      <a:pt x="7068" y="18260"/>
                    </a:lnTo>
                    <a:lnTo>
                      <a:pt x="8904" y="20096"/>
                    </a:lnTo>
                    <a:lnTo>
                      <a:pt x="10916" y="21756"/>
                    </a:lnTo>
                    <a:lnTo>
                      <a:pt x="13079" y="23214"/>
                    </a:lnTo>
                    <a:lnTo>
                      <a:pt x="15393" y="24472"/>
                    </a:lnTo>
                    <a:lnTo>
                      <a:pt x="17832" y="25503"/>
                    </a:lnTo>
                    <a:lnTo>
                      <a:pt x="20372" y="26308"/>
                    </a:lnTo>
                    <a:lnTo>
                      <a:pt x="23013" y="26836"/>
                    </a:lnTo>
                    <a:lnTo>
                      <a:pt x="25754" y="27113"/>
                    </a:lnTo>
                    <a:lnTo>
                      <a:pt x="27163" y="27138"/>
                    </a:lnTo>
                    <a:lnTo>
                      <a:pt x="27138" y="25754"/>
                    </a:lnTo>
                    <a:lnTo>
                      <a:pt x="26861" y="23013"/>
                    </a:lnTo>
                    <a:lnTo>
                      <a:pt x="26308" y="20347"/>
                    </a:lnTo>
                    <a:lnTo>
                      <a:pt x="25528" y="17807"/>
                    </a:lnTo>
                    <a:lnTo>
                      <a:pt x="24497" y="15367"/>
                    </a:lnTo>
                    <a:lnTo>
                      <a:pt x="23239" y="13054"/>
                    </a:lnTo>
                    <a:lnTo>
                      <a:pt x="21781" y="10891"/>
                    </a:lnTo>
                    <a:lnTo>
                      <a:pt x="20121" y="8879"/>
                    </a:lnTo>
                    <a:lnTo>
                      <a:pt x="18285" y="7043"/>
                    </a:lnTo>
                    <a:lnTo>
                      <a:pt x="16273" y="5383"/>
                    </a:lnTo>
                    <a:lnTo>
                      <a:pt x="14085" y="3924"/>
                    </a:lnTo>
                    <a:lnTo>
                      <a:pt x="11796" y="2667"/>
                    </a:lnTo>
                    <a:lnTo>
                      <a:pt x="9357" y="1636"/>
                    </a:lnTo>
                    <a:lnTo>
                      <a:pt x="6791" y="831"/>
                    </a:lnTo>
                    <a:lnTo>
                      <a:pt x="4151" y="303"/>
                    </a:lnTo>
                    <a:lnTo>
                      <a:pt x="140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23"/>
              <p:cNvSpPr/>
              <p:nvPr/>
            </p:nvSpPr>
            <p:spPr>
              <a:xfrm>
                <a:off x="4597175" y="4294175"/>
                <a:ext cx="569675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87" h="22762" extrusionOk="0">
                    <a:moveTo>
                      <a:pt x="1" y="1"/>
                    </a:moveTo>
                    <a:lnTo>
                      <a:pt x="127" y="1133"/>
                    </a:lnTo>
                    <a:lnTo>
                      <a:pt x="529" y="3321"/>
                    </a:lnTo>
                    <a:lnTo>
                      <a:pt x="1107" y="5458"/>
                    </a:lnTo>
                    <a:lnTo>
                      <a:pt x="1862" y="7496"/>
                    </a:lnTo>
                    <a:lnTo>
                      <a:pt x="2792" y="9482"/>
                    </a:lnTo>
                    <a:lnTo>
                      <a:pt x="3874" y="11343"/>
                    </a:lnTo>
                    <a:lnTo>
                      <a:pt x="5131" y="13104"/>
                    </a:lnTo>
                    <a:lnTo>
                      <a:pt x="6515" y="14739"/>
                    </a:lnTo>
                    <a:lnTo>
                      <a:pt x="8024" y="16273"/>
                    </a:lnTo>
                    <a:lnTo>
                      <a:pt x="9684" y="17656"/>
                    </a:lnTo>
                    <a:lnTo>
                      <a:pt x="11444" y="18888"/>
                    </a:lnTo>
                    <a:lnTo>
                      <a:pt x="13305" y="19970"/>
                    </a:lnTo>
                    <a:lnTo>
                      <a:pt x="15267" y="20926"/>
                    </a:lnTo>
                    <a:lnTo>
                      <a:pt x="17329" y="21680"/>
                    </a:lnTo>
                    <a:lnTo>
                      <a:pt x="19442" y="22259"/>
                    </a:lnTo>
                    <a:lnTo>
                      <a:pt x="21655" y="22661"/>
                    </a:lnTo>
                    <a:lnTo>
                      <a:pt x="22787" y="22762"/>
                    </a:lnTo>
                    <a:lnTo>
                      <a:pt x="22787" y="22762"/>
                    </a:lnTo>
                    <a:lnTo>
                      <a:pt x="22661" y="21630"/>
                    </a:lnTo>
                    <a:lnTo>
                      <a:pt x="22284" y="19442"/>
                    </a:lnTo>
                    <a:lnTo>
                      <a:pt x="21680" y="17304"/>
                    </a:lnTo>
                    <a:lnTo>
                      <a:pt x="20926" y="15242"/>
                    </a:lnTo>
                    <a:lnTo>
                      <a:pt x="19995" y="13280"/>
                    </a:lnTo>
                    <a:lnTo>
                      <a:pt x="18914" y="11419"/>
                    </a:lnTo>
                    <a:lnTo>
                      <a:pt x="17656" y="9658"/>
                    </a:lnTo>
                    <a:lnTo>
                      <a:pt x="16273" y="8024"/>
                    </a:lnTo>
                    <a:lnTo>
                      <a:pt x="14764" y="6490"/>
                    </a:lnTo>
                    <a:lnTo>
                      <a:pt x="13104" y="5106"/>
                    </a:lnTo>
                    <a:lnTo>
                      <a:pt x="11343" y="3874"/>
                    </a:lnTo>
                    <a:lnTo>
                      <a:pt x="9482" y="2767"/>
                    </a:lnTo>
                    <a:lnTo>
                      <a:pt x="7521" y="1837"/>
                    </a:lnTo>
                    <a:lnTo>
                      <a:pt x="5484" y="1082"/>
                    </a:lnTo>
                    <a:lnTo>
                      <a:pt x="3346" y="504"/>
                    </a:lnTo>
                    <a:lnTo>
                      <a:pt x="1133" y="1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1" name="Google Shape;2341;p23"/>
            <p:cNvGrpSpPr/>
            <p:nvPr/>
          </p:nvGrpSpPr>
          <p:grpSpPr>
            <a:xfrm flipH="1">
              <a:off x="110" y="2937986"/>
              <a:ext cx="733729" cy="733729"/>
              <a:chOff x="3131575" y="2179075"/>
              <a:chExt cx="1357500" cy="1357500"/>
            </a:xfrm>
          </p:grpSpPr>
          <p:sp>
            <p:nvSpPr>
              <p:cNvPr id="2342" name="Google Shape;2342;p23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23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3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3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3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3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3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3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3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23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23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23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23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3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3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7" name="Google Shape;2357;p23"/>
            <p:cNvGrpSpPr/>
            <p:nvPr/>
          </p:nvGrpSpPr>
          <p:grpSpPr>
            <a:xfrm flipH="1">
              <a:off x="124" y="2202848"/>
              <a:ext cx="733729" cy="733729"/>
              <a:chOff x="1666575" y="729800"/>
              <a:chExt cx="1357500" cy="1357500"/>
            </a:xfrm>
          </p:grpSpPr>
          <p:sp>
            <p:nvSpPr>
              <p:cNvPr id="2358" name="Google Shape;2358;p23"/>
              <p:cNvSpPr/>
              <p:nvPr/>
            </p:nvSpPr>
            <p:spPr>
              <a:xfrm>
                <a:off x="1666575" y="729800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1" y="0"/>
                    </a:moveTo>
                    <a:lnTo>
                      <a:pt x="1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3"/>
              <p:cNvSpPr/>
              <p:nvPr/>
            </p:nvSpPr>
            <p:spPr>
              <a:xfrm>
                <a:off x="2048850" y="947350"/>
                <a:ext cx="592950" cy="922400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6896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513" y="1886"/>
                    </a:lnTo>
                    <a:lnTo>
                      <a:pt x="9809" y="3219"/>
                    </a:lnTo>
                    <a:lnTo>
                      <a:pt x="9231" y="4603"/>
                    </a:lnTo>
                    <a:lnTo>
                      <a:pt x="8828" y="6036"/>
                    </a:lnTo>
                    <a:lnTo>
                      <a:pt x="8552" y="7495"/>
                    </a:lnTo>
                    <a:lnTo>
                      <a:pt x="8426" y="8954"/>
                    </a:lnTo>
                    <a:lnTo>
                      <a:pt x="8451" y="10437"/>
                    </a:lnTo>
                    <a:lnTo>
                      <a:pt x="8527" y="11167"/>
                    </a:lnTo>
                    <a:lnTo>
                      <a:pt x="7848" y="10639"/>
                    </a:lnTo>
                    <a:lnTo>
                      <a:pt x="6590" y="10010"/>
                    </a:lnTo>
                    <a:lnTo>
                      <a:pt x="5660" y="9708"/>
                    </a:lnTo>
                    <a:lnTo>
                      <a:pt x="4603" y="9507"/>
                    </a:lnTo>
                    <a:lnTo>
                      <a:pt x="3446" y="9431"/>
                    </a:lnTo>
                    <a:lnTo>
                      <a:pt x="2164" y="9482"/>
                    </a:lnTo>
                    <a:lnTo>
                      <a:pt x="755" y="9708"/>
                    </a:lnTo>
                    <a:lnTo>
                      <a:pt x="1" y="9859"/>
                    </a:lnTo>
                    <a:lnTo>
                      <a:pt x="906" y="10261"/>
                    </a:lnTo>
                    <a:lnTo>
                      <a:pt x="2365" y="11242"/>
                    </a:lnTo>
                    <a:lnTo>
                      <a:pt x="3471" y="12399"/>
                    </a:lnTo>
                    <a:lnTo>
                      <a:pt x="4377" y="13657"/>
                    </a:lnTo>
                    <a:lnTo>
                      <a:pt x="5534" y="15568"/>
                    </a:lnTo>
                    <a:lnTo>
                      <a:pt x="6842" y="17228"/>
                    </a:lnTo>
                    <a:lnTo>
                      <a:pt x="7973" y="18108"/>
                    </a:lnTo>
                    <a:lnTo>
                      <a:pt x="8652" y="18435"/>
                    </a:lnTo>
                    <a:lnTo>
                      <a:pt x="7973" y="18762"/>
                    </a:lnTo>
                    <a:lnTo>
                      <a:pt x="6842" y="19642"/>
                    </a:lnTo>
                    <a:lnTo>
                      <a:pt x="5534" y="21327"/>
                    </a:lnTo>
                    <a:lnTo>
                      <a:pt x="4377" y="23239"/>
                    </a:lnTo>
                    <a:lnTo>
                      <a:pt x="3471" y="24471"/>
                    </a:lnTo>
                    <a:lnTo>
                      <a:pt x="2365" y="25628"/>
                    </a:lnTo>
                    <a:lnTo>
                      <a:pt x="906" y="26634"/>
                    </a:lnTo>
                    <a:lnTo>
                      <a:pt x="1" y="27011"/>
                    </a:lnTo>
                    <a:lnTo>
                      <a:pt x="755" y="27187"/>
                    </a:lnTo>
                    <a:lnTo>
                      <a:pt x="2164" y="27389"/>
                    </a:lnTo>
                    <a:lnTo>
                      <a:pt x="3446" y="27464"/>
                    </a:lnTo>
                    <a:lnTo>
                      <a:pt x="4603" y="27389"/>
                    </a:lnTo>
                    <a:lnTo>
                      <a:pt x="5660" y="27187"/>
                    </a:lnTo>
                    <a:lnTo>
                      <a:pt x="6590" y="26860"/>
                    </a:lnTo>
                    <a:lnTo>
                      <a:pt x="7848" y="26257"/>
                    </a:lnTo>
                    <a:lnTo>
                      <a:pt x="8527" y="25704"/>
                    </a:lnTo>
                    <a:lnTo>
                      <a:pt x="8451" y="26458"/>
                    </a:lnTo>
                    <a:lnTo>
                      <a:pt x="8426" y="27917"/>
                    </a:lnTo>
                    <a:lnTo>
                      <a:pt x="8552" y="29401"/>
                    </a:lnTo>
                    <a:lnTo>
                      <a:pt x="8828" y="30859"/>
                    </a:lnTo>
                    <a:lnTo>
                      <a:pt x="9231" y="32293"/>
                    </a:lnTo>
                    <a:lnTo>
                      <a:pt x="9809" y="33676"/>
                    </a:lnTo>
                    <a:lnTo>
                      <a:pt x="10513" y="35009"/>
                    </a:lnTo>
                    <a:lnTo>
                      <a:pt x="11369" y="36292"/>
                    </a:lnTo>
                    <a:lnTo>
                      <a:pt x="11846" y="36895"/>
                    </a:lnTo>
                    <a:lnTo>
                      <a:pt x="12349" y="36292"/>
                    </a:lnTo>
                    <a:lnTo>
                      <a:pt x="13205" y="35009"/>
                    </a:lnTo>
                    <a:lnTo>
                      <a:pt x="13909" y="33676"/>
                    </a:lnTo>
                    <a:lnTo>
                      <a:pt x="14487" y="32293"/>
                    </a:lnTo>
                    <a:lnTo>
                      <a:pt x="14890" y="30859"/>
                    </a:lnTo>
                    <a:lnTo>
                      <a:pt x="15166" y="29401"/>
                    </a:lnTo>
                    <a:lnTo>
                      <a:pt x="15292" y="27917"/>
                    </a:lnTo>
                    <a:lnTo>
                      <a:pt x="15267" y="26458"/>
                    </a:lnTo>
                    <a:lnTo>
                      <a:pt x="15191" y="25704"/>
                    </a:lnTo>
                    <a:lnTo>
                      <a:pt x="15191" y="25704"/>
                    </a:lnTo>
                    <a:lnTo>
                      <a:pt x="15870" y="26257"/>
                    </a:lnTo>
                    <a:lnTo>
                      <a:pt x="17128" y="26860"/>
                    </a:lnTo>
                    <a:lnTo>
                      <a:pt x="18059" y="27187"/>
                    </a:lnTo>
                    <a:lnTo>
                      <a:pt x="19115" y="27389"/>
                    </a:lnTo>
                    <a:lnTo>
                      <a:pt x="20272" y="27464"/>
                    </a:lnTo>
                    <a:lnTo>
                      <a:pt x="21554" y="27389"/>
                    </a:lnTo>
                    <a:lnTo>
                      <a:pt x="22963" y="27187"/>
                    </a:lnTo>
                    <a:lnTo>
                      <a:pt x="23717" y="27011"/>
                    </a:lnTo>
                    <a:lnTo>
                      <a:pt x="22812" y="26634"/>
                    </a:lnTo>
                    <a:lnTo>
                      <a:pt x="21353" y="25628"/>
                    </a:lnTo>
                    <a:lnTo>
                      <a:pt x="20247" y="24471"/>
                    </a:lnTo>
                    <a:lnTo>
                      <a:pt x="19341" y="23239"/>
                    </a:lnTo>
                    <a:lnTo>
                      <a:pt x="18184" y="21327"/>
                    </a:lnTo>
                    <a:lnTo>
                      <a:pt x="16876" y="19642"/>
                    </a:lnTo>
                    <a:lnTo>
                      <a:pt x="15745" y="18762"/>
                    </a:lnTo>
                    <a:lnTo>
                      <a:pt x="15066" y="18435"/>
                    </a:lnTo>
                    <a:lnTo>
                      <a:pt x="15745" y="18108"/>
                    </a:lnTo>
                    <a:lnTo>
                      <a:pt x="16876" y="17228"/>
                    </a:lnTo>
                    <a:lnTo>
                      <a:pt x="18184" y="15568"/>
                    </a:lnTo>
                    <a:lnTo>
                      <a:pt x="19341" y="13657"/>
                    </a:lnTo>
                    <a:lnTo>
                      <a:pt x="20247" y="12399"/>
                    </a:lnTo>
                    <a:lnTo>
                      <a:pt x="21353" y="11242"/>
                    </a:lnTo>
                    <a:lnTo>
                      <a:pt x="22812" y="10261"/>
                    </a:lnTo>
                    <a:lnTo>
                      <a:pt x="23717" y="9859"/>
                    </a:lnTo>
                    <a:lnTo>
                      <a:pt x="22963" y="9708"/>
                    </a:lnTo>
                    <a:lnTo>
                      <a:pt x="21554" y="9482"/>
                    </a:lnTo>
                    <a:lnTo>
                      <a:pt x="20272" y="9431"/>
                    </a:lnTo>
                    <a:lnTo>
                      <a:pt x="19115" y="9507"/>
                    </a:lnTo>
                    <a:lnTo>
                      <a:pt x="18059" y="9708"/>
                    </a:lnTo>
                    <a:lnTo>
                      <a:pt x="17128" y="10010"/>
                    </a:lnTo>
                    <a:lnTo>
                      <a:pt x="15870" y="10639"/>
                    </a:lnTo>
                    <a:lnTo>
                      <a:pt x="15191" y="11167"/>
                    </a:lnTo>
                    <a:lnTo>
                      <a:pt x="15267" y="10437"/>
                    </a:lnTo>
                    <a:lnTo>
                      <a:pt x="15292" y="8954"/>
                    </a:lnTo>
                    <a:lnTo>
                      <a:pt x="15166" y="7495"/>
                    </a:lnTo>
                    <a:lnTo>
                      <a:pt x="14890" y="6036"/>
                    </a:lnTo>
                    <a:lnTo>
                      <a:pt x="14487" y="4603"/>
                    </a:lnTo>
                    <a:lnTo>
                      <a:pt x="13909" y="3219"/>
                    </a:lnTo>
                    <a:lnTo>
                      <a:pt x="13205" y="1886"/>
                    </a:lnTo>
                    <a:lnTo>
                      <a:pt x="12349" y="604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3"/>
              <p:cNvSpPr/>
              <p:nvPr/>
            </p:nvSpPr>
            <p:spPr>
              <a:xfrm>
                <a:off x="1666575" y="1112075"/>
                <a:ext cx="460900" cy="592300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8577" y="1"/>
                    </a:moveTo>
                    <a:lnTo>
                      <a:pt x="8174" y="906"/>
                    </a:lnTo>
                    <a:lnTo>
                      <a:pt x="7193" y="2365"/>
                    </a:lnTo>
                    <a:lnTo>
                      <a:pt x="6037" y="3471"/>
                    </a:lnTo>
                    <a:lnTo>
                      <a:pt x="4779" y="4377"/>
                    </a:lnTo>
                    <a:lnTo>
                      <a:pt x="2868" y="5534"/>
                    </a:lnTo>
                    <a:lnTo>
                      <a:pt x="1208" y="6841"/>
                    </a:lnTo>
                    <a:lnTo>
                      <a:pt x="328" y="7973"/>
                    </a:lnTo>
                    <a:lnTo>
                      <a:pt x="1" y="8652"/>
                    </a:lnTo>
                    <a:lnTo>
                      <a:pt x="1" y="15040"/>
                    </a:lnTo>
                    <a:lnTo>
                      <a:pt x="328" y="15744"/>
                    </a:lnTo>
                    <a:lnTo>
                      <a:pt x="1208" y="16876"/>
                    </a:lnTo>
                    <a:lnTo>
                      <a:pt x="2868" y="18159"/>
                    </a:lnTo>
                    <a:lnTo>
                      <a:pt x="4779" y="19341"/>
                    </a:lnTo>
                    <a:lnTo>
                      <a:pt x="6037" y="20221"/>
                    </a:lnTo>
                    <a:lnTo>
                      <a:pt x="7193" y="21353"/>
                    </a:lnTo>
                    <a:lnTo>
                      <a:pt x="8174" y="22812"/>
                    </a:lnTo>
                    <a:lnTo>
                      <a:pt x="8577" y="23692"/>
                    </a:lnTo>
                    <a:lnTo>
                      <a:pt x="8753" y="22937"/>
                    </a:lnTo>
                    <a:lnTo>
                      <a:pt x="8954" y="21554"/>
                    </a:lnTo>
                    <a:lnTo>
                      <a:pt x="9004" y="20271"/>
                    </a:lnTo>
                    <a:lnTo>
                      <a:pt x="8929" y="19115"/>
                    </a:lnTo>
                    <a:lnTo>
                      <a:pt x="8728" y="18058"/>
                    </a:lnTo>
                    <a:lnTo>
                      <a:pt x="8426" y="17103"/>
                    </a:lnTo>
                    <a:lnTo>
                      <a:pt x="7797" y="15870"/>
                    </a:lnTo>
                    <a:lnTo>
                      <a:pt x="7269" y="15191"/>
                    </a:lnTo>
                    <a:lnTo>
                      <a:pt x="7998" y="15267"/>
                    </a:lnTo>
                    <a:lnTo>
                      <a:pt x="9482" y="15292"/>
                    </a:lnTo>
                    <a:lnTo>
                      <a:pt x="10966" y="15166"/>
                    </a:lnTo>
                    <a:lnTo>
                      <a:pt x="12400" y="14889"/>
                    </a:lnTo>
                    <a:lnTo>
                      <a:pt x="13833" y="14487"/>
                    </a:lnTo>
                    <a:lnTo>
                      <a:pt x="15241" y="13908"/>
                    </a:lnTo>
                    <a:lnTo>
                      <a:pt x="16574" y="13204"/>
                    </a:lnTo>
                    <a:lnTo>
                      <a:pt x="17832" y="12349"/>
                    </a:lnTo>
                    <a:lnTo>
                      <a:pt x="18436" y="11846"/>
                    </a:lnTo>
                    <a:lnTo>
                      <a:pt x="17832" y="11368"/>
                    </a:lnTo>
                    <a:lnTo>
                      <a:pt x="16574" y="10513"/>
                    </a:lnTo>
                    <a:lnTo>
                      <a:pt x="15241" y="9784"/>
                    </a:lnTo>
                    <a:lnTo>
                      <a:pt x="13833" y="9231"/>
                    </a:lnTo>
                    <a:lnTo>
                      <a:pt x="12400" y="8803"/>
                    </a:lnTo>
                    <a:lnTo>
                      <a:pt x="10966" y="8552"/>
                    </a:lnTo>
                    <a:lnTo>
                      <a:pt x="9482" y="8426"/>
                    </a:lnTo>
                    <a:lnTo>
                      <a:pt x="7998" y="8451"/>
                    </a:lnTo>
                    <a:lnTo>
                      <a:pt x="7269" y="8526"/>
                    </a:lnTo>
                    <a:lnTo>
                      <a:pt x="7269" y="8526"/>
                    </a:lnTo>
                    <a:lnTo>
                      <a:pt x="7797" y="7822"/>
                    </a:lnTo>
                    <a:lnTo>
                      <a:pt x="8426" y="6590"/>
                    </a:lnTo>
                    <a:lnTo>
                      <a:pt x="8728" y="5659"/>
                    </a:lnTo>
                    <a:lnTo>
                      <a:pt x="8929" y="4603"/>
                    </a:lnTo>
                    <a:lnTo>
                      <a:pt x="9004" y="3446"/>
                    </a:lnTo>
                    <a:lnTo>
                      <a:pt x="8954" y="2163"/>
                    </a:lnTo>
                    <a:lnTo>
                      <a:pt x="8753" y="755"/>
                    </a:lnTo>
                    <a:lnTo>
                      <a:pt x="8577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3"/>
              <p:cNvSpPr/>
              <p:nvPr/>
            </p:nvSpPr>
            <p:spPr>
              <a:xfrm>
                <a:off x="2563175" y="1112075"/>
                <a:ext cx="460900" cy="592300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9859" y="1"/>
                    </a:moveTo>
                    <a:lnTo>
                      <a:pt x="9683" y="755"/>
                    </a:lnTo>
                    <a:lnTo>
                      <a:pt x="9482" y="2163"/>
                    </a:lnTo>
                    <a:lnTo>
                      <a:pt x="9432" y="3446"/>
                    </a:lnTo>
                    <a:lnTo>
                      <a:pt x="9507" y="4603"/>
                    </a:lnTo>
                    <a:lnTo>
                      <a:pt x="9708" y="5659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26"/>
                    </a:lnTo>
                    <a:lnTo>
                      <a:pt x="11167" y="8526"/>
                    </a:lnTo>
                    <a:lnTo>
                      <a:pt x="10438" y="8451"/>
                    </a:lnTo>
                    <a:lnTo>
                      <a:pt x="8954" y="8426"/>
                    </a:lnTo>
                    <a:lnTo>
                      <a:pt x="7470" y="8552"/>
                    </a:lnTo>
                    <a:lnTo>
                      <a:pt x="6011" y="8803"/>
                    </a:lnTo>
                    <a:lnTo>
                      <a:pt x="4603" y="9231"/>
                    </a:lnTo>
                    <a:lnTo>
                      <a:pt x="3195" y="9784"/>
                    </a:lnTo>
                    <a:lnTo>
                      <a:pt x="1862" y="10513"/>
                    </a:lnTo>
                    <a:lnTo>
                      <a:pt x="604" y="11368"/>
                    </a:lnTo>
                    <a:lnTo>
                      <a:pt x="1" y="11846"/>
                    </a:lnTo>
                    <a:lnTo>
                      <a:pt x="604" y="12349"/>
                    </a:lnTo>
                    <a:lnTo>
                      <a:pt x="1862" y="13204"/>
                    </a:lnTo>
                    <a:lnTo>
                      <a:pt x="3195" y="13908"/>
                    </a:lnTo>
                    <a:lnTo>
                      <a:pt x="4603" y="14487"/>
                    </a:lnTo>
                    <a:lnTo>
                      <a:pt x="6011" y="14889"/>
                    </a:lnTo>
                    <a:lnTo>
                      <a:pt x="7470" y="15166"/>
                    </a:lnTo>
                    <a:lnTo>
                      <a:pt x="8954" y="15292"/>
                    </a:lnTo>
                    <a:lnTo>
                      <a:pt x="10438" y="15267"/>
                    </a:lnTo>
                    <a:lnTo>
                      <a:pt x="11167" y="15191"/>
                    </a:lnTo>
                    <a:lnTo>
                      <a:pt x="10639" y="15870"/>
                    </a:lnTo>
                    <a:lnTo>
                      <a:pt x="10010" y="17128"/>
                    </a:lnTo>
                    <a:lnTo>
                      <a:pt x="9708" y="18058"/>
                    </a:lnTo>
                    <a:lnTo>
                      <a:pt x="9507" y="19115"/>
                    </a:lnTo>
                    <a:lnTo>
                      <a:pt x="9432" y="20271"/>
                    </a:lnTo>
                    <a:lnTo>
                      <a:pt x="9482" y="21554"/>
                    </a:lnTo>
                    <a:lnTo>
                      <a:pt x="9683" y="22937"/>
                    </a:lnTo>
                    <a:lnTo>
                      <a:pt x="9859" y="23692"/>
                    </a:lnTo>
                    <a:lnTo>
                      <a:pt x="10262" y="22812"/>
                    </a:lnTo>
                    <a:lnTo>
                      <a:pt x="11243" y="21353"/>
                    </a:lnTo>
                    <a:lnTo>
                      <a:pt x="12399" y="20246"/>
                    </a:lnTo>
                    <a:lnTo>
                      <a:pt x="13657" y="19341"/>
                    </a:lnTo>
                    <a:lnTo>
                      <a:pt x="15568" y="18159"/>
                    </a:lnTo>
                    <a:lnTo>
                      <a:pt x="17228" y="16876"/>
                    </a:lnTo>
                    <a:lnTo>
                      <a:pt x="18109" y="15744"/>
                    </a:lnTo>
                    <a:lnTo>
                      <a:pt x="18435" y="15040"/>
                    </a:lnTo>
                    <a:lnTo>
                      <a:pt x="18435" y="8652"/>
                    </a:lnTo>
                    <a:lnTo>
                      <a:pt x="18109" y="7973"/>
                    </a:lnTo>
                    <a:lnTo>
                      <a:pt x="17228" y="6841"/>
                    </a:lnTo>
                    <a:lnTo>
                      <a:pt x="15568" y="5534"/>
                    </a:lnTo>
                    <a:lnTo>
                      <a:pt x="13657" y="4377"/>
                    </a:lnTo>
                    <a:lnTo>
                      <a:pt x="12399" y="3471"/>
                    </a:lnTo>
                    <a:lnTo>
                      <a:pt x="11243" y="2365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23"/>
              <p:cNvSpPr/>
              <p:nvPr/>
            </p:nvSpPr>
            <p:spPr>
              <a:xfrm>
                <a:off x="1666575" y="729800"/>
                <a:ext cx="296175" cy="4609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1" y="0"/>
                    </a:moveTo>
                    <a:lnTo>
                      <a:pt x="1" y="18435"/>
                    </a:lnTo>
                    <a:lnTo>
                      <a:pt x="478" y="17832"/>
                    </a:lnTo>
                    <a:lnTo>
                      <a:pt x="1334" y="16574"/>
                    </a:lnTo>
                    <a:lnTo>
                      <a:pt x="2063" y="15216"/>
                    </a:lnTo>
                    <a:lnTo>
                      <a:pt x="2616" y="13833"/>
                    </a:lnTo>
                    <a:lnTo>
                      <a:pt x="3044" y="12399"/>
                    </a:lnTo>
                    <a:lnTo>
                      <a:pt x="3295" y="10941"/>
                    </a:lnTo>
                    <a:lnTo>
                      <a:pt x="3421" y="9482"/>
                    </a:lnTo>
                    <a:lnTo>
                      <a:pt x="3396" y="7998"/>
                    </a:lnTo>
                    <a:lnTo>
                      <a:pt x="3346" y="7269"/>
                    </a:lnTo>
                    <a:lnTo>
                      <a:pt x="4025" y="7797"/>
                    </a:lnTo>
                    <a:lnTo>
                      <a:pt x="5257" y="8426"/>
                    </a:lnTo>
                    <a:lnTo>
                      <a:pt x="6213" y="8727"/>
                    </a:lnTo>
                    <a:lnTo>
                      <a:pt x="7244" y="8929"/>
                    </a:lnTo>
                    <a:lnTo>
                      <a:pt x="8401" y="9004"/>
                    </a:lnTo>
                    <a:lnTo>
                      <a:pt x="9683" y="8954"/>
                    </a:lnTo>
                    <a:lnTo>
                      <a:pt x="11092" y="8753"/>
                    </a:lnTo>
                    <a:lnTo>
                      <a:pt x="11846" y="8576"/>
                    </a:lnTo>
                    <a:lnTo>
                      <a:pt x="10941" y="8174"/>
                    </a:lnTo>
                    <a:lnTo>
                      <a:pt x="9482" y="7193"/>
                    </a:lnTo>
                    <a:lnTo>
                      <a:pt x="8376" y="6036"/>
                    </a:lnTo>
                    <a:lnTo>
                      <a:pt x="7470" y="4779"/>
                    </a:lnTo>
                    <a:lnTo>
                      <a:pt x="6313" y="2867"/>
                    </a:lnTo>
                    <a:lnTo>
                      <a:pt x="5005" y="1208"/>
                    </a:lnTo>
                    <a:lnTo>
                      <a:pt x="3899" y="327"/>
                    </a:lnTo>
                    <a:lnTo>
                      <a:pt x="3195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23"/>
              <p:cNvSpPr/>
              <p:nvPr/>
            </p:nvSpPr>
            <p:spPr>
              <a:xfrm>
                <a:off x="2727900" y="729800"/>
                <a:ext cx="296175" cy="4609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8652" y="0"/>
                    </a:moveTo>
                    <a:lnTo>
                      <a:pt x="7948" y="327"/>
                    </a:lnTo>
                    <a:lnTo>
                      <a:pt x="6842" y="1208"/>
                    </a:lnTo>
                    <a:lnTo>
                      <a:pt x="5534" y="2867"/>
                    </a:lnTo>
                    <a:lnTo>
                      <a:pt x="4377" y="4779"/>
                    </a:lnTo>
                    <a:lnTo>
                      <a:pt x="3472" y="6036"/>
                    </a:lnTo>
                    <a:lnTo>
                      <a:pt x="2340" y="7193"/>
                    </a:lnTo>
                    <a:lnTo>
                      <a:pt x="906" y="8174"/>
                    </a:lnTo>
                    <a:lnTo>
                      <a:pt x="1" y="8576"/>
                    </a:lnTo>
                    <a:lnTo>
                      <a:pt x="755" y="8727"/>
                    </a:lnTo>
                    <a:lnTo>
                      <a:pt x="2164" y="8954"/>
                    </a:lnTo>
                    <a:lnTo>
                      <a:pt x="3446" y="9004"/>
                    </a:lnTo>
                    <a:lnTo>
                      <a:pt x="4603" y="8929"/>
                    </a:lnTo>
                    <a:lnTo>
                      <a:pt x="5634" y="8727"/>
                    </a:lnTo>
                    <a:lnTo>
                      <a:pt x="6590" y="8426"/>
                    </a:lnTo>
                    <a:lnTo>
                      <a:pt x="7822" y="7797"/>
                    </a:lnTo>
                    <a:lnTo>
                      <a:pt x="8502" y="7269"/>
                    </a:lnTo>
                    <a:lnTo>
                      <a:pt x="8451" y="7998"/>
                    </a:lnTo>
                    <a:lnTo>
                      <a:pt x="8426" y="9482"/>
                    </a:lnTo>
                    <a:lnTo>
                      <a:pt x="8527" y="10941"/>
                    </a:lnTo>
                    <a:lnTo>
                      <a:pt x="8803" y="12399"/>
                    </a:lnTo>
                    <a:lnTo>
                      <a:pt x="9231" y="13833"/>
                    </a:lnTo>
                    <a:lnTo>
                      <a:pt x="9784" y="15216"/>
                    </a:lnTo>
                    <a:lnTo>
                      <a:pt x="10488" y="16574"/>
                    </a:lnTo>
                    <a:lnTo>
                      <a:pt x="11369" y="17832"/>
                    </a:lnTo>
                    <a:lnTo>
                      <a:pt x="11846" y="18435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23"/>
              <p:cNvSpPr/>
              <p:nvPr/>
            </p:nvSpPr>
            <p:spPr>
              <a:xfrm>
                <a:off x="1884125" y="729800"/>
                <a:ext cx="922400" cy="296150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6" extrusionOk="0">
                    <a:moveTo>
                      <a:pt x="0" y="0"/>
                    </a:moveTo>
                    <a:lnTo>
                      <a:pt x="604" y="478"/>
                    </a:lnTo>
                    <a:lnTo>
                      <a:pt x="1887" y="1333"/>
                    </a:lnTo>
                    <a:lnTo>
                      <a:pt x="3220" y="2063"/>
                    </a:lnTo>
                    <a:lnTo>
                      <a:pt x="4603" y="2616"/>
                    </a:lnTo>
                    <a:lnTo>
                      <a:pt x="6036" y="3043"/>
                    </a:lnTo>
                    <a:lnTo>
                      <a:pt x="7495" y="3295"/>
                    </a:lnTo>
                    <a:lnTo>
                      <a:pt x="8954" y="3421"/>
                    </a:lnTo>
                    <a:lnTo>
                      <a:pt x="10438" y="3396"/>
                    </a:lnTo>
                    <a:lnTo>
                      <a:pt x="11167" y="3320"/>
                    </a:lnTo>
                    <a:lnTo>
                      <a:pt x="10639" y="4024"/>
                    </a:lnTo>
                    <a:lnTo>
                      <a:pt x="10010" y="5257"/>
                    </a:lnTo>
                    <a:lnTo>
                      <a:pt x="9708" y="6187"/>
                    </a:lnTo>
                    <a:lnTo>
                      <a:pt x="9507" y="7244"/>
                    </a:lnTo>
                    <a:lnTo>
                      <a:pt x="9432" y="8400"/>
                    </a:lnTo>
                    <a:lnTo>
                      <a:pt x="9507" y="9683"/>
                    </a:lnTo>
                    <a:lnTo>
                      <a:pt x="9708" y="11091"/>
                    </a:lnTo>
                    <a:lnTo>
                      <a:pt x="9859" y="11846"/>
                    </a:lnTo>
                    <a:lnTo>
                      <a:pt x="10262" y="10941"/>
                    </a:lnTo>
                    <a:lnTo>
                      <a:pt x="11243" y="9482"/>
                    </a:lnTo>
                    <a:lnTo>
                      <a:pt x="12399" y="8375"/>
                    </a:lnTo>
                    <a:lnTo>
                      <a:pt x="13657" y="7470"/>
                    </a:lnTo>
                    <a:lnTo>
                      <a:pt x="15568" y="6313"/>
                    </a:lnTo>
                    <a:lnTo>
                      <a:pt x="17253" y="5005"/>
                    </a:lnTo>
                    <a:lnTo>
                      <a:pt x="18134" y="3873"/>
                    </a:lnTo>
                    <a:lnTo>
                      <a:pt x="18435" y="3194"/>
                    </a:lnTo>
                    <a:lnTo>
                      <a:pt x="18762" y="3873"/>
                    </a:lnTo>
                    <a:lnTo>
                      <a:pt x="19643" y="5005"/>
                    </a:lnTo>
                    <a:lnTo>
                      <a:pt x="21328" y="6313"/>
                    </a:lnTo>
                    <a:lnTo>
                      <a:pt x="23239" y="7470"/>
                    </a:lnTo>
                    <a:lnTo>
                      <a:pt x="24497" y="8375"/>
                    </a:lnTo>
                    <a:lnTo>
                      <a:pt x="25654" y="9482"/>
                    </a:lnTo>
                    <a:lnTo>
                      <a:pt x="26634" y="10941"/>
                    </a:lnTo>
                    <a:lnTo>
                      <a:pt x="27037" y="11846"/>
                    </a:lnTo>
                    <a:lnTo>
                      <a:pt x="27188" y="11091"/>
                    </a:lnTo>
                    <a:lnTo>
                      <a:pt x="27389" y="9683"/>
                    </a:lnTo>
                    <a:lnTo>
                      <a:pt x="27464" y="8400"/>
                    </a:lnTo>
                    <a:lnTo>
                      <a:pt x="27389" y="7244"/>
                    </a:lnTo>
                    <a:lnTo>
                      <a:pt x="27188" y="6187"/>
                    </a:lnTo>
                    <a:lnTo>
                      <a:pt x="26886" y="5257"/>
                    </a:lnTo>
                    <a:lnTo>
                      <a:pt x="26257" y="4024"/>
                    </a:lnTo>
                    <a:lnTo>
                      <a:pt x="25729" y="3320"/>
                    </a:lnTo>
                    <a:lnTo>
                      <a:pt x="26458" y="3396"/>
                    </a:lnTo>
                    <a:lnTo>
                      <a:pt x="27942" y="3421"/>
                    </a:lnTo>
                    <a:lnTo>
                      <a:pt x="29401" y="3295"/>
                    </a:lnTo>
                    <a:lnTo>
                      <a:pt x="30860" y="3043"/>
                    </a:lnTo>
                    <a:lnTo>
                      <a:pt x="32293" y="2616"/>
                    </a:lnTo>
                    <a:lnTo>
                      <a:pt x="33676" y="2063"/>
                    </a:lnTo>
                    <a:lnTo>
                      <a:pt x="35009" y="1333"/>
                    </a:lnTo>
                    <a:lnTo>
                      <a:pt x="36292" y="478"/>
                    </a:lnTo>
                    <a:lnTo>
                      <a:pt x="3689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23"/>
              <p:cNvSpPr/>
              <p:nvPr/>
            </p:nvSpPr>
            <p:spPr>
              <a:xfrm>
                <a:off x="1666575" y="1625775"/>
                <a:ext cx="296175" cy="4615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" y="0"/>
                    </a:moveTo>
                    <a:lnTo>
                      <a:pt x="1" y="18460"/>
                    </a:lnTo>
                    <a:lnTo>
                      <a:pt x="3195" y="18460"/>
                    </a:lnTo>
                    <a:lnTo>
                      <a:pt x="3899" y="18133"/>
                    </a:lnTo>
                    <a:lnTo>
                      <a:pt x="5005" y="17253"/>
                    </a:lnTo>
                    <a:lnTo>
                      <a:pt x="6313" y="15593"/>
                    </a:lnTo>
                    <a:lnTo>
                      <a:pt x="7470" y="13682"/>
                    </a:lnTo>
                    <a:lnTo>
                      <a:pt x="8376" y="12424"/>
                    </a:lnTo>
                    <a:lnTo>
                      <a:pt x="9482" y="11267"/>
                    </a:lnTo>
                    <a:lnTo>
                      <a:pt x="10941" y="10286"/>
                    </a:lnTo>
                    <a:lnTo>
                      <a:pt x="11846" y="9884"/>
                    </a:lnTo>
                    <a:lnTo>
                      <a:pt x="11092" y="9708"/>
                    </a:lnTo>
                    <a:lnTo>
                      <a:pt x="9683" y="9507"/>
                    </a:lnTo>
                    <a:lnTo>
                      <a:pt x="8401" y="9457"/>
                    </a:lnTo>
                    <a:lnTo>
                      <a:pt x="7244" y="9532"/>
                    </a:lnTo>
                    <a:lnTo>
                      <a:pt x="6213" y="9733"/>
                    </a:lnTo>
                    <a:lnTo>
                      <a:pt x="5257" y="10035"/>
                    </a:lnTo>
                    <a:lnTo>
                      <a:pt x="4025" y="10664"/>
                    </a:lnTo>
                    <a:lnTo>
                      <a:pt x="3346" y="11192"/>
                    </a:lnTo>
                    <a:lnTo>
                      <a:pt x="3396" y="10463"/>
                    </a:lnTo>
                    <a:lnTo>
                      <a:pt x="3421" y="8979"/>
                    </a:lnTo>
                    <a:lnTo>
                      <a:pt x="3295" y="7495"/>
                    </a:lnTo>
                    <a:lnTo>
                      <a:pt x="3044" y="6036"/>
                    </a:lnTo>
                    <a:lnTo>
                      <a:pt x="2616" y="4603"/>
                    </a:lnTo>
                    <a:lnTo>
                      <a:pt x="2063" y="3219"/>
                    </a:lnTo>
                    <a:lnTo>
                      <a:pt x="1334" y="1886"/>
                    </a:lnTo>
                    <a:lnTo>
                      <a:pt x="478" y="6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3"/>
              <p:cNvSpPr/>
              <p:nvPr/>
            </p:nvSpPr>
            <p:spPr>
              <a:xfrm>
                <a:off x="2727900" y="1625775"/>
                <a:ext cx="296175" cy="4615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488" y="1886"/>
                    </a:lnTo>
                    <a:lnTo>
                      <a:pt x="9784" y="3219"/>
                    </a:lnTo>
                    <a:lnTo>
                      <a:pt x="9231" y="4603"/>
                    </a:lnTo>
                    <a:lnTo>
                      <a:pt x="8803" y="6036"/>
                    </a:lnTo>
                    <a:lnTo>
                      <a:pt x="8527" y="7495"/>
                    </a:lnTo>
                    <a:lnTo>
                      <a:pt x="8426" y="8979"/>
                    </a:lnTo>
                    <a:lnTo>
                      <a:pt x="8451" y="10463"/>
                    </a:lnTo>
                    <a:lnTo>
                      <a:pt x="8502" y="11192"/>
                    </a:lnTo>
                    <a:lnTo>
                      <a:pt x="7822" y="10664"/>
                    </a:lnTo>
                    <a:lnTo>
                      <a:pt x="6590" y="10035"/>
                    </a:lnTo>
                    <a:lnTo>
                      <a:pt x="5634" y="9733"/>
                    </a:lnTo>
                    <a:lnTo>
                      <a:pt x="4603" y="9532"/>
                    </a:lnTo>
                    <a:lnTo>
                      <a:pt x="3446" y="9457"/>
                    </a:lnTo>
                    <a:lnTo>
                      <a:pt x="2164" y="9507"/>
                    </a:lnTo>
                    <a:lnTo>
                      <a:pt x="755" y="9708"/>
                    </a:lnTo>
                    <a:lnTo>
                      <a:pt x="1" y="9884"/>
                    </a:lnTo>
                    <a:lnTo>
                      <a:pt x="906" y="10286"/>
                    </a:lnTo>
                    <a:lnTo>
                      <a:pt x="2340" y="11267"/>
                    </a:lnTo>
                    <a:lnTo>
                      <a:pt x="3472" y="12424"/>
                    </a:lnTo>
                    <a:lnTo>
                      <a:pt x="4377" y="13682"/>
                    </a:lnTo>
                    <a:lnTo>
                      <a:pt x="5534" y="15593"/>
                    </a:lnTo>
                    <a:lnTo>
                      <a:pt x="6842" y="17253"/>
                    </a:lnTo>
                    <a:lnTo>
                      <a:pt x="7948" y="18133"/>
                    </a:lnTo>
                    <a:lnTo>
                      <a:pt x="8652" y="18460"/>
                    </a:lnTo>
                    <a:lnTo>
                      <a:pt x="11846" y="18460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3"/>
              <p:cNvSpPr/>
              <p:nvPr/>
            </p:nvSpPr>
            <p:spPr>
              <a:xfrm>
                <a:off x="1884125" y="1791125"/>
                <a:ext cx="922400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7" extrusionOk="0">
                    <a:moveTo>
                      <a:pt x="9859" y="1"/>
                    </a:moveTo>
                    <a:lnTo>
                      <a:pt x="9708" y="755"/>
                    </a:lnTo>
                    <a:lnTo>
                      <a:pt x="9507" y="2163"/>
                    </a:lnTo>
                    <a:lnTo>
                      <a:pt x="9432" y="3421"/>
                    </a:lnTo>
                    <a:lnTo>
                      <a:pt x="9507" y="4603"/>
                    </a:lnTo>
                    <a:lnTo>
                      <a:pt x="9708" y="5634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01"/>
                    </a:lnTo>
                    <a:lnTo>
                      <a:pt x="10438" y="8426"/>
                    </a:lnTo>
                    <a:lnTo>
                      <a:pt x="8954" y="8401"/>
                    </a:lnTo>
                    <a:lnTo>
                      <a:pt x="7495" y="8526"/>
                    </a:lnTo>
                    <a:lnTo>
                      <a:pt x="6036" y="8803"/>
                    </a:lnTo>
                    <a:lnTo>
                      <a:pt x="4603" y="9231"/>
                    </a:lnTo>
                    <a:lnTo>
                      <a:pt x="3220" y="9784"/>
                    </a:lnTo>
                    <a:lnTo>
                      <a:pt x="1887" y="10488"/>
                    </a:lnTo>
                    <a:lnTo>
                      <a:pt x="604" y="11343"/>
                    </a:lnTo>
                    <a:lnTo>
                      <a:pt x="0" y="11846"/>
                    </a:lnTo>
                    <a:lnTo>
                      <a:pt x="36896" y="11846"/>
                    </a:lnTo>
                    <a:lnTo>
                      <a:pt x="36292" y="11343"/>
                    </a:lnTo>
                    <a:lnTo>
                      <a:pt x="35009" y="10488"/>
                    </a:lnTo>
                    <a:lnTo>
                      <a:pt x="33676" y="9784"/>
                    </a:lnTo>
                    <a:lnTo>
                      <a:pt x="32293" y="9231"/>
                    </a:lnTo>
                    <a:lnTo>
                      <a:pt x="30860" y="8803"/>
                    </a:lnTo>
                    <a:lnTo>
                      <a:pt x="29401" y="8526"/>
                    </a:lnTo>
                    <a:lnTo>
                      <a:pt x="27942" y="8401"/>
                    </a:lnTo>
                    <a:lnTo>
                      <a:pt x="26458" y="8426"/>
                    </a:lnTo>
                    <a:lnTo>
                      <a:pt x="25729" y="8501"/>
                    </a:lnTo>
                    <a:lnTo>
                      <a:pt x="26257" y="7822"/>
                    </a:lnTo>
                    <a:lnTo>
                      <a:pt x="26886" y="6590"/>
                    </a:lnTo>
                    <a:lnTo>
                      <a:pt x="27188" y="5634"/>
                    </a:lnTo>
                    <a:lnTo>
                      <a:pt x="27389" y="4603"/>
                    </a:lnTo>
                    <a:lnTo>
                      <a:pt x="27464" y="3421"/>
                    </a:lnTo>
                    <a:lnTo>
                      <a:pt x="27389" y="2163"/>
                    </a:lnTo>
                    <a:lnTo>
                      <a:pt x="27188" y="755"/>
                    </a:lnTo>
                    <a:lnTo>
                      <a:pt x="27037" y="1"/>
                    </a:lnTo>
                    <a:lnTo>
                      <a:pt x="26634" y="906"/>
                    </a:lnTo>
                    <a:lnTo>
                      <a:pt x="25654" y="2340"/>
                    </a:lnTo>
                    <a:lnTo>
                      <a:pt x="24497" y="3471"/>
                    </a:lnTo>
                    <a:lnTo>
                      <a:pt x="23239" y="4352"/>
                    </a:lnTo>
                    <a:lnTo>
                      <a:pt x="21328" y="5534"/>
                    </a:lnTo>
                    <a:lnTo>
                      <a:pt x="19643" y="6841"/>
                    </a:lnTo>
                    <a:lnTo>
                      <a:pt x="18762" y="7948"/>
                    </a:lnTo>
                    <a:lnTo>
                      <a:pt x="18435" y="8652"/>
                    </a:lnTo>
                    <a:lnTo>
                      <a:pt x="18134" y="7948"/>
                    </a:lnTo>
                    <a:lnTo>
                      <a:pt x="17253" y="6841"/>
                    </a:lnTo>
                    <a:lnTo>
                      <a:pt x="15568" y="5534"/>
                    </a:lnTo>
                    <a:lnTo>
                      <a:pt x="13657" y="4352"/>
                    </a:lnTo>
                    <a:lnTo>
                      <a:pt x="12399" y="3471"/>
                    </a:lnTo>
                    <a:lnTo>
                      <a:pt x="11243" y="2340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8" name="Google Shape;2368;p23"/>
            <p:cNvGrpSpPr/>
            <p:nvPr/>
          </p:nvGrpSpPr>
          <p:grpSpPr>
            <a:xfrm flipH="1">
              <a:off x="2080" y="732307"/>
              <a:ext cx="734100" cy="734424"/>
              <a:chOff x="1713450" y="856352"/>
              <a:chExt cx="856993" cy="857371"/>
            </a:xfrm>
          </p:grpSpPr>
          <p:grpSp>
            <p:nvGrpSpPr>
              <p:cNvPr id="2369" name="Google Shape;2369;p23"/>
              <p:cNvGrpSpPr/>
              <p:nvPr/>
            </p:nvGrpSpPr>
            <p:grpSpPr>
              <a:xfrm>
                <a:off x="1713450" y="856352"/>
                <a:ext cx="856993" cy="857371"/>
                <a:chOff x="1713450" y="856352"/>
                <a:chExt cx="856993" cy="857371"/>
              </a:xfrm>
            </p:grpSpPr>
            <p:sp>
              <p:nvSpPr>
                <p:cNvPr id="2370" name="Google Shape;2370;p23"/>
                <p:cNvSpPr/>
                <p:nvPr/>
              </p:nvSpPr>
              <p:spPr>
                <a:xfrm>
                  <a:off x="1713860" y="856352"/>
                  <a:ext cx="856583" cy="85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00" h="54325" extrusionOk="0">
                      <a:moveTo>
                        <a:pt x="0" y="1"/>
                      </a:moveTo>
                      <a:lnTo>
                        <a:pt x="0" y="54325"/>
                      </a:lnTo>
                      <a:lnTo>
                        <a:pt x="54299" y="54325"/>
                      </a:lnTo>
                      <a:lnTo>
                        <a:pt x="5429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23"/>
                <p:cNvSpPr/>
                <p:nvPr/>
              </p:nvSpPr>
              <p:spPr>
                <a:xfrm>
                  <a:off x="2141946" y="856352"/>
                  <a:ext cx="428496" cy="42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3" h="27163" extrusionOk="0">
                      <a:moveTo>
                        <a:pt x="0" y="1"/>
                      </a:moveTo>
                      <a:lnTo>
                        <a:pt x="0" y="27163"/>
                      </a:lnTo>
                      <a:lnTo>
                        <a:pt x="27162" y="27163"/>
                      </a:lnTo>
                      <a:lnTo>
                        <a:pt x="271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23"/>
                <p:cNvSpPr/>
                <p:nvPr/>
              </p:nvSpPr>
              <p:spPr>
                <a:xfrm>
                  <a:off x="1713450" y="1284832"/>
                  <a:ext cx="428496" cy="42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3" h="27163" extrusionOk="0">
                      <a:moveTo>
                        <a:pt x="1" y="1"/>
                      </a:moveTo>
                      <a:lnTo>
                        <a:pt x="1" y="27163"/>
                      </a:lnTo>
                      <a:lnTo>
                        <a:pt x="27163" y="27163"/>
                      </a:lnTo>
                      <a:lnTo>
                        <a:pt x="271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23"/>
                <p:cNvSpPr/>
                <p:nvPr/>
              </p:nvSpPr>
              <p:spPr>
                <a:xfrm>
                  <a:off x="1951100" y="109400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23"/>
                <p:cNvSpPr/>
                <p:nvPr/>
              </p:nvSpPr>
              <p:spPr>
                <a:xfrm>
                  <a:off x="1951100" y="85635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23"/>
                <p:cNvSpPr/>
                <p:nvPr/>
              </p:nvSpPr>
              <p:spPr>
                <a:xfrm>
                  <a:off x="1736860" y="879762"/>
                  <a:ext cx="381692" cy="381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5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23"/>
                <p:cNvSpPr/>
                <p:nvPr/>
              </p:nvSpPr>
              <p:spPr>
                <a:xfrm>
                  <a:off x="2141946" y="109400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20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23"/>
                <p:cNvSpPr/>
                <p:nvPr/>
              </p:nvSpPr>
              <p:spPr>
                <a:xfrm>
                  <a:off x="2379581" y="1094002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23"/>
                <p:cNvSpPr/>
                <p:nvPr/>
              </p:nvSpPr>
              <p:spPr>
                <a:xfrm>
                  <a:off x="2379581" y="856352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23"/>
                <p:cNvSpPr/>
                <p:nvPr/>
              </p:nvSpPr>
              <p:spPr>
                <a:xfrm>
                  <a:off x="2165341" y="879762"/>
                  <a:ext cx="381692" cy="381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5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135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23"/>
                <p:cNvSpPr/>
                <p:nvPr/>
              </p:nvSpPr>
              <p:spPr>
                <a:xfrm>
                  <a:off x="2293497" y="994825"/>
                  <a:ext cx="151961" cy="15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3" h="9633" extrusionOk="0">
                      <a:moveTo>
                        <a:pt x="4804" y="0"/>
                      </a:moveTo>
                      <a:lnTo>
                        <a:pt x="0" y="4804"/>
                      </a:lnTo>
                      <a:lnTo>
                        <a:pt x="4804" y="9633"/>
                      </a:lnTo>
                      <a:lnTo>
                        <a:pt x="9633" y="4804"/>
                      </a:lnTo>
                      <a:lnTo>
                        <a:pt x="48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23"/>
                <p:cNvSpPr/>
                <p:nvPr/>
              </p:nvSpPr>
              <p:spPr>
                <a:xfrm>
                  <a:off x="2141946" y="85635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23"/>
                <p:cNvSpPr/>
                <p:nvPr/>
              </p:nvSpPr>
              <p:spPr>
                <a:xfrm>
                  <a:off x="1951100" y="1522877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23"/>
                <p:cNvSpPr/>
                <p:nvPr/>
              </p:nvSpPr>
              <p:spPr>
                <a:xfrm>
                  <a:off x="1951100" y="1285227"/>
                  <a:ext cx="190846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9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23"/>
                <p:cNvSpPr/>
                <p:nvPr/>
              </p:nvSpPr>
              <p:spPr>
                <a:xfrm>
                  <a:off x="1736860" y="1308637"/>
                  <a:ext cx="381692" cy="38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6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135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23"/>
                <p:cNvSpPr/>
                <p:nvPr/>
              </p:nvSpPr>
              <p:spPr>
                <a:xfrm>
                  <a:off x="2141946" y="1522877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20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23"/>
                <p:cNvSpPr/>
                <p:nvPr/>
              </p:nvSpPr>
              <p:spPr>
                <a:xfrm>
                  <a:off x="2379581" y="1522877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23"/>
                <p:cNvSpPr/>
                <p:nvPr/>
              </p:nvSpPr>
              <p:spPr>
                <a:xfrm>
                  <a:off x="2379581" y="1285227"/>
                  <a:ext cx="190862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9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23"/>
                <p:cNvSpPr/>
                <p:nvPr/>
              </p:nvSpPr>
              <p:spPr>
                <a:xfrm>
                  <a:off x="2165341" y="1308637"/>
                  <a:ext cx="381692" cy="38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6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23"/>
                <p:cNvSpPr/>
                <p:nvPr/>
              </p:nvSpPr>
              <p:spPr>
                <a:xfrm>
                  <a:off x="2280009" y="1423305"/>
                  <a:ext cx="151961" cy="15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3" h="9633" extrusionOk="0">
                      <a:moveTo>
                        <a:pt x="4829" y="0"/>
                      </a:moveTo>
                      <a:lnTo>
                        <a:pt x="0" y="4829"/>
                      </a:lnTo>
                      <a:lnTo>
                        <a:pt x="4829" y="9633"/>
                      </a:lnTo>
                      <a:lnTo>
                        <a:pt x="9633" y="4829"/>
                      </a:lnTo>
                      <a:lnTo>
                        <a:pt x="4829" y="0"/>
                      </a:lnTo>
                      <a:close/>
                    </a:path>
                  </a:pathLst>
                </a:custGeom>
                <a:solidFill>
                  <a:srgbClr val="D139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0" name="Google Shape;2390;p23"/>
                <p:cNvSpPr/>
                <p:nvPr/>
              </p:nvSpPr>
              <p:spPr>
                <a:xfrm>
                  <a:off x="2141946" y="1285227"/>
                  <a:ext cx="190846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9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91" name="Google Shape;2391;p23"/>
              <p:cNvSpPr/>
              <p:nvPr/>
            </p:nvSpPr>
            <p:spPr>
              <a:xfrm>
                <a:off x="1713860" y="1094002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23"/>
              <p:cNvSpPr/>
              <p:nvPr/>
            </p:nvSpPr>
            <p:spPr>
              <a:xfrm>
                <a:off x="1851923" y="99482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04" y="0"/>
                    </a:moveTo>
                    <a:lnTo>
                      <a:pt x="0" y="4804"/>
                    </a:lnTo>
                    <a:lnTo>
                      <a:pt x="4804" y="9633"/>
                    </a:lnTo>
                    <a:lnTo>
                      <a:pt x="9633" y="4804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23"/>
              <p:cNvSpPr/>
              <p:nvPr/>
            </p:nvSpPr>
            <p:spPr>
              <a:xfrm>
                <a:off x="1713860" y="856352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3"/>
              <p:cNvSpPr/>
              <p:nvPr/>
            </p:nvSpPr>
            <p:spPr>
              <a:xfrm>
                <a:off x="1713860" y="1522877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3"/>
              <p:cNvSpPr/>
              <p:nvPr/>
            </p:nvSpPr>
            <p:spPr>
              <a:xfrm>
                <a:off x="1865016" y="142330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29" y="0"/>
                    </a:moveTo>
                    <a:lnTo>
                      <a:pt x="0" y="4829"/>
                    </a:lnTo>
                    <a:lnTo>
                      <a:pt x="4829" y="9633"/>
                    </a:lnTo>
                    <a:lnTo>
                      <a:pt x="9633" y="4829"/>
                    </a:lnTo>
                    <a:lnTo>
                      <a:pt x="48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3"/>
              <p:cNvSpPr/>
              <p:nvPr/>
            </p:nvSpPr>
            <p:spPr>
              <a:xfrm>
                <a:off x="1713860" y="1285227"/>
                <a:ext cx="190452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9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7" name="Google Shape;2397;p23"/>
            <p:cNvSpPr/>
            <p:nvPr/>
          </p:nvSpPr>
          <p:spPr>
            <a:xfrm flipH="1">
              <a:off x="41" y="-1200"/>
              <a:ext cx="733997" cy="733997"/>
            </a:xfrm>
            <a:custGeom>
              <a:avLst/>
              <a:gdLst/>
              <a:ahLst/>
              <a:cxnLst/>
              <a:rect l="l" t="t" r="r" b="b"/>
              <a:pathLst>
                <a:path w="40186" h="40186" extrusionOk="0">
                  <a:moveTo>
                    <a:pt x="0" y="0"/>
                  </a:moveTo>
                  <a:lnTo>
                    <a:pt x="0" y="40185"/>
                  </a:lnTo>
                  <a:lnTo>
                    <a:pt x="40185" y="40185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1C3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3"/>
            <p:cNvSpPr/>
            <p:nvPr/>
          </p:nvSpPr>
          <p:spPr>
            <a:xfrm flipH="1">
              <a:off x="41" y="-1200"/>
              <a:ext cx="733997" cy="733833"/>
            </a:xfrm>
            <a:custGeom>
              <a:avLst/>
              <a:gdLst/>
              <a:ahLst/>
              <a:cxnLst/>
              <a:rect l="l" t="t" r="r" b="b"/>
              <a:pathLst>
                <a:path w="40186" h="40177" extrusionOk="0">
                  <a:moveTo>
                    <a:pt x="0" y="0"/>
                  </a:moveTo>
                  <a:lnTo>
                    <a:pt x="0" y="20093"/>
                  </a:lnTo>
                  <a:lnTo>
                    <a:pt x="9" y="20611"/>
                  </a:lnTo>
                  <a:lnTo>
                    <a:pt x="63" y="21638"/>
                  </a:lnTo>
                  <a:lnTo>
                    <a:pt x="161" y="22647"/>
                  </a:lnTo>
                  <a:lnTo>
                    <a:pt x="313" y="23647"/>
                  </a:lnTo>
                  <a:lnTo>
                    <a:pt x="518" y="24629"/>
                  </a:lnTo>
                  <a:lnTo>
                    <a:pt x="768" y="25594"/>
                  </a:lnTo>
                  <a:lnTo>
                    <a:pt x="1054" y="26531"/>
                  </a:lnTo>
                  <a:lnTo>
                    <a:pt x="1393" y="27460"/>
                  </a:lnTo>
                  <a:lnTo>
                    <a:pt x="1777" y="28362"/>
                  </a:lnTo>
                  <a:lnTo>
                    <a:pt x="2197" y="29237"/>
                  </a:lnTo>
                  <a:lnTo>
                    <a:pt x="2661" y="30094"/>
                  </a:lnTo>
                  <a:lnTo>
                    <a:pt x="3170" y="30916"/>
                  </a:lnTo>
                  <a:lnTo>
                    <a:pt x="3706" y="31720"/>
                  </a:lnTo>
                  <a:lnTo>
                    <a:pt x="4287" y="32496"/>
                  </a:lnTo>
                  <a:lnTo>
                    <a:pt x="4903" y="33238"/>
                  </a:lnTo>
                  <a:lnTo>
                    <a:pt x="5555" y="33952"/>
                  </a:lnTo>
                  <a:lnTo>
                    <a:pt x="6233" y="34631"/>
                  </a:lnTo>
                  <a:lnTo>
                    <a:pt x="6948" y="35283"/>
                  </a:lnTo>
                  <a:lnTo>
                    <a:pt x="7689" y="35899"/>
                  </a:lnTo>
                  <a:lnTo>
                    <a:pt x="8466" y="36479"/>
                  </a:lnTo>
                  <a:lnTo>
                    <a:pt x="9261" y="37015"/>
                  </a:lnTo>
                  <a:lnTo>
                    <a:pt x="10091" y="37524"/>
                  </a:lnTo>
                  <a:lnTo>
                    <a:pt x="10948" y="37979"/>
                  </a:lnTo>
                  <a:lnTo>
                    <a:pt x="11824" y="38408"/>
                  </a:lnTo>
                  <a:lnTo>
                    <a:pt x="12726" y="38792"/>
                  </a:lnTo>
                  <a:lnTo>
                    <a:pt x="13654" y="39123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4"/>
                  </a:lnTo>
                  <a:lnTo>
                    <a:pt x="17539" y="40024"/>
                  </a:lnTo>
                  <a:lnTo>
                    <a:pt x="18548" y="40123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3"/>
                  </a:lnTo>
                  <a:lnTo>
                    <a:pt x="22656" y="40024"/>
                  </a:lnTo>
                  <a:lnTo>
                    <a:pt x="23647" y="39864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3"/>
                  </a:lnTo>
                  <a:lnTo>
                    <a:pt x="27460" y="38792"/>
                  </a:lnTo>
                  <a:lnTo>
                    <a:pt x="28362" y="38408"/>
                  </a:lnTo>
                  <a:lnTo>
                    <a:pt x="29246" y="37979"/>
                  </a:lnTo>
                  <a:lnTo>
                    <a:pt x="30094" y="37524"/>
                  </a:lnTo>
                  <a:lnTo>
                    <a:pt x="30925" y="37015"/>
                  </a:lnTo>
                  <a:lnTo>
                    <a:pt x="31728" y="36479"/>
                  </a:lnTo>
                  <a:lnTo>
                    <a:pt x="32496" y="35899"/>
                  </a:lnTo>
                  <a:lnTo>
                    <a:pt x="33247" y="35283"/>
                  </a:lnTo>
                  <a:lnTo>
                    <a:pt x="33961" y="34631"/>
                  </a:lnTo>
                  <a:lnTo>
                    <a:pt x="34640" y="33952"/>
                  </a:lnTo>
                  <a:lnTo>
                    <a:pt x="35292" y="33238"/>
                  </a:lnTo>
                  <a:lnTo>
                    <a:pt x="35899" y="32496"/>
                  </a:lnTo>
                  <a:lnTo>
                    <a:pt x="36479" y="31720"/>
                  </a:lnTo>
                  <a:lnTo>
                    <a:pt x="37024" y="30916"/>
                  </a:lnTo>
                  <a:lnTo>
                    <a:pt x="37524" y="30094"/>
                  </a:lnTo>
                  <a:lnTo>
                    <a:pt x="37988" y="29237"/>
                  </a:lnTo>
                  <a:lnTo>
                    <a:pt x="38417" y="28362"/>
                  </a:lnTo>
                  <a:lnTo>
                    <a:pt x="38792" y="27460"/>
                  </a:lnTo>
                  <a:lnTo>
                    <a:pt x="39131" y="26531"/>
                  </a:lnTo>
                  <a:lnTo>
                    <a:pt x="39426" y="25594"/>
                  </a:lnTo>
                  <a:lnTo>
                    <a:pt x="39676" y="24629"/>
                  </a:lnTo>
                  <a:lnTo>
                    <a:pt x="39873" y="23647"/>
                  </a:lnTo>
                  <a:lnTo>
                    <a:pt x="40024" y="22647"/>
                  </a:lnTo>
                  <a:lnTo>
                    <a:pt x="40132" y="21638"/>
                  </a:lnTo>
                  <a:lnTo>
                    <a:pt x="40185" y="20611"/>
                  </a:lnTo>
                  <a:lnTo>
                    <a:pt x="40185" y="20093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3"/>
            <p:cNvSpPr/>
            <p:nvPr/>
          </p:nvSpPr>
          <p:spPr>
            <a:xfrm flipH="1">
              <a:off x="2229" y="-1200"/>
              <a:ext cx="367017" cy="733833"/>
            </a:xfrm>
            <a:custGeom>
              <a:avLst/>
              <a:gdLst/>
              <a:ahLst/>
              <a:cxnLst/>
              <a:rect l="l" t="t" r="r" b="b"/>
              <a:pathLst>
                <a:path w="20094" h="40177" extrusionOk="0">
                  <a:moveTo>
                    <a:pt x="1" y="0"/>
                  </a:moveTo>
                  <a:lnTo>
                    <a:pt x="1" y="40176"/>
                  </a:lnTo>
                  <a:lnTo>
                    <a:pt x="519" y="40176"/>
                  </a:lnTo>
                  <a:lnTo>
                    <a:pt x="1546" y="40123"/>
                  </a:lnTo>
                  <a:lnTo>
                    <a:pt x="2564" y="40024"/>
                  </a:lnTo>
                  <a:lnTo>
                    <a:pt x="3555" y="39864"/>
                  </a:lnTo>
                  <a:lnTo>
                    <a:pt x="4537" y="39667"/>
                  </a:lnTo>
                  <a:lnTo>
                    <a:pt x="5502" y="39417"/>
                  </a:lnTo>
                  <a:lnTo>
                    <a:pt x="6448" y="39123"/>
                  </a:lnTo>
                  <a:lnTo>
                    <a:pt x="7368" y="38792"/>
                  </a:lnTo>
                  <a:lnTo>
                    <a:pt x="8270" y="38408"/>
                  </a:lnTo>
                  <a:lnTo>
                    <a:pt x="9154" y="37979"/>
                  </a:lnTo>
                  <a:lnTo>
                    <a:pt x="10002" y="37524"/>
                  </a:lnTo>
                  <a:lnTo>
                    <a:pt x="10833" y="37015"/>
                  </a:lnTo>
                  <a:lnTo>
                    <a:pt x="11636" y="36479"/>
                  </a:lnTo>
                  <a:lnTo>
                    <a:pt x="12404" y="35899"/>
                  </a:lnTo>
                  <a:lnTo>
                    <a:pt x="13155" y="35283"/>
                  </a:lnTo>
                  <a:lnTo>
                    <a:pt x="13869" y="34631"/>
                  </a:lnTo>
                  <a:lnTo>
                    <a:pt x="14548" y="33952"/>
                  </a:lnTo>
                  <a:lnTo>
                    <a:pt x="15200" y="33238"/>
                  </a:lnTo>
                  <a:lnTo>
                    <a:pt x="15807" y="32496"/>
                  </a:lnTo>
                  <a:lnTo>
                    <a:pt x="16387" y="31720"/>
                  </a:lnTo>
                  <a:lnTo>
                    <a:pt x="16932" y="30916"/>
                  </a:lnTo>
                  <a:lnTo>
                    <a:pt x="17432" y="30094"/>
                  </a:lnTo>
                  <a:lnTo>
                    <a:pt x="17896" y="29237"/>
                  </a:lnTo>
                  <a:lnTo>
                    <a:pt x="18325" y="28362"/>
                  </a:lnTo>
                  <a:lnTo>
                    <a:pt x="18700" y="27460"/>
                  </a:lnTo>
                  <a:lnTo>
                    <a:pt x="19039" y="26531"/>
                  </a:lnTo>
                  <a:lnTo>
                    <a:pt x="19334" y="25594"/>
                  </a:lnTo>
                  <a:lnTo>
                    <a:pt x="19584" y="24629"/>
                  </a:lnTo>
                  <a:lnTo>
                    <a:pt x="19781" y="23647"/>
                  </a:lnTo>
                  <a:lnTo>
                    <a:pt x="19932" y="22647"/>
                  </a:lnTo>
                  <a:lnTo>
                    <a:pt x="20040" y="21638"/>
                  </a:lnTo>
                  <a:lnTo>
                    <a:pt x="20093" y="20611"/>
                  </a:lnTo>
                  <a:lnTo>
                    <a:pt x="20093" y="20093"/>
                  </a:lnTo>
                  <a:lnTo>
                    <a:pt x="20093" y="0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3"/>
            <p:cNvSpPr/>
            <p:nvPr/>
          </p:nvSpPr>
          <p:spPr>
            <a:xfrm flipH="1">
              <a:off x="195760" y="164033"/>
              <a:ext cx="346944" cy="346944"/>
            </a:xfrm>
            <a:custGeom>
              <a:avLst/>
              <a:gdLst/>
              <a:ahLst/>
              <a:cxnLst/>
              <a:rect l="l" t="t" r="r" b="b"/>
              <a:pathLst>
                <a:path w="18995" h="18995" extrusionOk="0">
                  <a:moveTo>
                    <a:pt x="9493" y="0"/>
                  </a:moveTo>
                  <a:lnTo>
                    <a:pt x="9011" y="9"/>
                  </a:lnTo>
                  <a:lnTo>
                    <a:pt x="8046" y="108"/>
                  </a:lnTo>
                  <a:lnTo>
                    <a:pt x="7126" y="295"/>
                  </a:lnTo>
                  <a:lnTo>
                    <a:pt x="6233" y="572"/>
                  </a:lnTo>
                  <a:lnTo>
                    <a:pt x="5376" y="938"/>
                  </a:lnTo>
                  <a:lnTo>
                    <a:pt x="4572" y="1376"/>
                  </a:lnTo>
                  <a:lnTo>
                    <a:pt x="3813" y="1885"/>
                  </a:lnTo>
                  <a:lnTo>
                    <a:pt x="3108" y="2465"/>
                  </a:lnTo>
                  <a:lnTo>
                    <a:pt x="2465" y="3108"/>
                  </a:lnTo>
                  <a:lnTo>
                    <a:pt x="1884" y="3814"/>
                  </a:lnTo>
                  <a:lnTo>
                    <a:pt x="1375" y="4573"/>
                  </a:lnTo>
                  <a:lnTo>
                    <a:pt x="938" y="5376"/>
                  </a:lnTo>
                  <a:lnTo>
                    <a:pt x="572" y="6234"/>
                  </a:lnTo>
                  <a:lnTo>
                    <a:pt x="295" y="7127"/>
                  </a:lnTo>
                  <a:lnTo>
                    <a:pt x="107" y="8055"/>
                  </a:lnTo>
                  <a:lnTo>
                    <a:pt x="9" y="9011"/>
                  </a:lnTo>
                  <a:lnTo>
                    <a:pt x="0" y="9502"/>
                  </a:lnTo>
                  <a:lnTo>
                    <a:pt x="9" y="9993"/>
                  </a:lnTo>
                  <a:lnTo>
                    <a:pt x="107" y="10949"/>
                  </a:lnTo>
                  <a:lnTo>
                    <a:pt x="295" y="11877"/>
                  </a:lnTo>
                  <a:lnTo>
                    <a:pt x="572" y="12770"/>
                  </a:lnTo>
                  <a:lnTo>
                    <a:pt x="938" y="13619"/>
                  </a:lnTo>
                  <a:lnTo>
                    <a:pt x="1375" y="14422"/>
                  </a:lnTo>
                  <a:lnTo>
                    <a:pt x="1884" y="15181"/>
                  </a:lnTo>
                  <a:lnTo>
                    <a:pt x="2465" y="15887"/>
                  </a:lnTo>
                  <a:lnTo>
                    <a:pt x="3108" y="16530"/>
                  </a:lnTo>
                  <a:lnTo>
                    <a:pt x="3813" y="17110"/>
                  </a:lnTo>
                  <a:lnTo>
                    <a:pt x="4572" y="17628"/>
                  </a:lnTo>
                  <a:lnTo>
                    <a:pt x="5376" y="18066"/>
                  </a:lnTo>
                  <a:lnTo>
                    <a:pt x="6233" y="18423"/>
                  </a:lnTo>
                  <a:lnTo>
                    <a:pt x="7126" y="18700"/>
                  </a:lnTo>
                  <a:lnTo>
                    <a:pt x="8046" y="18887"/>
                  </a:lnTo>
                  <a:lnTo>
                    <a:pt x="9011" y="18986"/>
                  </a:lnTo>
                  <a:lnTo>
                    <a:pt x="9493" y="18994"/>
                  </a:lnTo>
                  <a:lnTo>
                    <a:pt x="9984" y="18986"/>
                  </a:lnTo>
                  <a:lnTo>
                    <a:pt x="10948" y="18887"/>
                  </a:lnTo>
                  <a:lnTo>
                    <a:pt x="11868" y="18700"/>
                  </a:lnTo>
                  <a:lnTo>
                    <a:pt x="12761" y="18423"/>
                  </a:lnTo>
                  <a:lnTo>
                    <a:pt x="13618" y="18066"/>
                  </a:lnTo>
                  <a:lnTo>
                    <a:pt x="14422" y="17628"/>
                  </a:lnTo>
                  <a:lnTo>
                    <a:pt x="15181" y="17110"/>
                  </a:lnTo>
                  <a:lnTo>
                    <a:pt x="15887" y="16530"/>
                  </a:lnTo>
                  <a:lnTo>
                    <a:pt x="16530" y="15887"/>
                  </a:lnTo>
                  <a:lnTo>
                    <a:pt x="17110" y="15181"/>
                  </a:lnTo>
                  <a:lnTo>
                    <a:pt x="17619" y="14422"/>
                  </a:lnTo>
                  <a:lnTo>
                    <a:pt x="18057" y="13619"/>
                  </a:lnTo>
                  <a:lnTo>
                    <a:pt x="18423" y="12770"/>
                  </a:lnTo>
                  <a:lnTo>
                    <a:pt x="18700" y="11877"/>
                  </a:lnTo>
                  <a:lnTo>
                    <a:pt x="18887" y="10949"/>
                  </a:lnTo>
                  <a:lnTo>
                    <a:pt x="18985" y="9993"/>
                  </a:lnTo>
                  <a:lnTo>
                    <a:pt x="18994" y="9502"/>
                  </a:lnTo>
                  <a:lnTo>
                    <a:pt x="18985" y="9011"/>
                  </a:lnTo>
                  <a:lnTo>
                    <a:pt x="18887" y="8055"/>
                  </a:lnTo>
                  <a:lnTo>
                    <a:pt x="18700" y="7127"/>
                  </a:lnTo>
                  <a:lnTo>
                    <a:pt x="18423" y="6234"/>
                  </a:lnTo>
                  <a:lnTo>
                    <a:pt x="18057" y="5376"/>
                  </a:lnTo>
                  <a:lnTo>
                    <a:pt x="17619" y="4573"/>
                  </a:lnTo>
                  <a:lnTo>
                    <a:pt x="17110" y="3814"/>
                  </a:lnTo>
                  <a:lnTo>
                    <a:pt x="16530" y="3108"/>
                  </a:lnTo>
                  <a:lnTo>
                    <a:pt x="15887" y="2465"/>
                  </a:lnTo>
                  <a:lnTo>
                    <a:pt x="15181" y="1885"/>
                  </a:lnTo>
                  <a:lnTo>
                    <a:pt x="14422" y="1376"/>
                  </a:lnTo>
                  <a:lnTo>
                    <a:pt x="13618" y="938"/>
                  </a:lnTo>
                  <a:lnTo>
                    <a:pt x="12761" y="572"/>
                  </a:lnTo>
                  <a:lnTo>
                    <a:pt x="11868" y="295"/>
                  </a:lnTo>
                  <a:lnTo>
                    <a:pt x="10948" y="108"/>
                  </a:lnTo>
                  <a:lnTo>
                    <a:pt x="9984" y="9"/>
                  </a:lnTo>
                  <a:lnTo>
                    <a:pt x="9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1" name="Google Shape;2401;p23"/>
            <p:cNvGrpSpPr/>
            <p:nvPr/>
          </p:nvGrpSpPr>
          <p:grpSpPr>
            <a:xfrm rot="10800000" flipH="1">
              <a:off x="325" y="3672483"/>
              <a:ext cx="734077" cy="733895"/>
              <a:chOff x="7083054" y="4447889"/>
              <a:chExt cx="856966" cy="856753"/>
            </a:xfrm>
          </p:grpSpPr>
          <p:sp>
            <p:nvSpPr>
              <p:cNvPr id="2402" name="Google Shape;2402;p23"/>
              <p:cNvSpPr/>
              <p:nvPr/>
            </p:nvSpPr>
            <p:spPr>
              <a:xfrm>
                <a:off x="7083054" y="4447889"/>
                <a:ext cx="856966" cy="856753"/>
              </a:xfrm>
              <a:custGeom>
                <a:avLst/>
                <a:gdLst/>
                <a:ahLst/>
                <a:cxnLst/>
                <a:rect l="l" t="t" r="r" b="b"/>
                <a:pathLst>
                  <a:path w="40186" h="40176" extrusionOk="0">
                    <a:moveTo>
                      <a:pt x="0" y="0"/>
                    </a:moveTo>
                    <a:lnTo>
                      <a:pt x="0" y="20084"/>
                    </a:lnTo>
                    <a:lnTo>
                      <a:pt x="9" y="20602"/>
                    </a:lnTo>
                    <a:lnTo>
                      <a:pt x="63" y="21628"/>
                    </a:lnTo>
                    <a:lnTo>
                      <a:pt x="161" y="22646"/>
                    </a:lnTo>
                    <a:lnTo>
                      <a:pt x="313" y="23647"/>
                    </a:lnTo>
                    <a:lnTo>
                      <a:pt x="518" y="24620"/>
                    </a:lnTo>
                    <a:lnTo>
                      <a:pt x="768" y="25584"/>
                    </a:lnTo>
                    <a:lnTo>
                      <a:pt x="1063" y="26531"/>
                    </a:lnTo>
                    <a:lnTo>
                      <a:pt x="1393" y="27451"/>
                    </a:lnTo>
                    <a:lnTo>
                      <a:pt x="1777" y="28353"/>
                    </a:lnTo>
                    <a:lnTo>
                      <a:pt x="2197" y="29237"/>
                    </a:lnTo>
                    <a:lnTo>
                      <a:pt x="2661" y="30085"/>
                    </a:lnTo>
                    <a:lnTo>
                      <a:pt x="3170" y="30916"/>
                    </a:lnTo>
                    <a:lnTo>
                      <a:pt x="3706" y="31719"/>
                    </a:lnTo>
                    <a:lnTo>
                      <a:pt x="4287" y="32487"/>
                    </a:lnTo>
                    <a:lnTo>
                      <a:pt x="4903" y="33237"/>
                    </a:lnTo>
                    <a:lnTo>
                      <a:pt x="5555" y="33952"/>
                    </a:lnTo>
                    <a:lnTo>
                      <a:pt x="6233" y="34630"/>
                    </a:lnTo>
                    <a:lnTo>
                      <a:pt x="6948" y="35282"/>
                    </a:lnTo>
                    <a:lnTo>
                      <a:pt x="7689" y="35890"/>
                    </a:lnTo>
                    <a:lnTo>
                      <a:pt x="8466" y="36470"/>
                    </a:lnTo>
                    <a:lnTo>
                      <a:pt x="9270" y="37015"/>
                    </a:lnTo>
                    <a:lnTo>
                      <a:pt x="10091" y="37515"/>
                    </a:lnTo>
                    <a:lnTo>
                      <a:pt x="10948" y="37979"/>
                    </a:lnTo>
                    <a:lnTo>
                      <a:pt x="11824" y="38399"/>
                    </a:lnTo>
                    <a:lnTo>
                      <a:pt x="12726" y="38783"/>
                    </a:lnTo>
                    <a:lnTo>
                      <a:pt x="13654" y="39122"/>
                    </a:lnTo>
                    <a:lnTo>
                      <a:pt x="14592" y="39417"/>
                    </a:lnTo>
                    <a:lnTo>
                      <a:pt x="15556" y="39667"/>
                    </a:lnTo>
                    <a:lnTo>
                      <a:pt x="16539" y="39863"/>
                    </a:lnTo>
                    <a:lnTo>
                      <a:pt x="17539" y="40015"/>
                    </a:lnTo>
                    <a:lnTo>
                      <a:pt x="18548" y="40122"/>
                    </a:lnTo>
                    <a:lnTo>
                      <a:pt x="19575" y="40176"/>
                    </a:lnTo>
                    <a:lnTo>
                      <a:pt x="20611" y="40176"/>
                    </a:lnTo>
                    <a:lnTo>
                      <a:pt x="21638" y="40122"/>
                    </a:lnTo>
                    <a:lnTo>
                      <a:pt x="22656" y="40015"/>
                    </a:lnTo>
                    <a:lnTo>
                      <a:pt x="23656" y="39863"/>
                    </a:lnTo>
                    <a:lnTo>
                      <a:pt x="24629" y="39667"/>
                    </a:lnTo>
                    <a:lnTo>
                      <a:pt x="25594" y="39417"/>
                    </a:lnTo>
                    <a:lnTo>
                      <a:pt x="26540" y="39122"/>
                    </a:lnTo>
                    <a:lnTo>
                      <a:pt x="27460" y="38783"/>
                    </a:lnTo>
                    <a:lnTo>
                      <a:pt x="28362" y="38399"/>
                    </a:lnTo>
                    <a:lnTo>
                      <a:pt x="29246" y="37979"/>
                    </a:lnTo>
                    <a:lnTo>
                      <a:pt x="30094" y="37515"/>
                    </a:lnTo>
                    <a:lnTo>
                      <a:pt x="30925" y="37015"/>
                    </a:lnTo>
                    <a:lnTo>
                      <a:pt x="31728" y="36470"/>
                    </a:lnTo>
                    <a:lnTo>
                      <a:pt x="32496" y="35890"/>
                    </a:lnTo>
                    <a:lnTo>
                      <a:pt x="33247" y="35282"/>
                    </a:lnTo>
                    <a:lnTo>
                      <a:pt x="33961" y="34630"/>
                    </a:lnTo>
                    <a:lnTo>
                      <a:pt x="34640" y="33952"/>
                    </a:lnTo>
                    <a:lnTo>
                      <a:pt x="35292" y="33237"/>
                    </a:lnTo>
                    <a:lnTo>
                      <a:pt x="35899" y="32487"/>
                    </a:lnTo>
                    <a:lnTo>
                      <a:pt x="36479" y="31719"/>
                    </a:lnTo>
                    <a:lnTo>
                      <a:pt x="37024" y="30916"/>
                    </a:lnTo>
                    <a:lnTo>
                      <a:pt x="37524" y="30085"/>
                    </a:lnTo>
                    <a:lnTo>
                      <a:pt x="37988" y="29237"/>
                    </a:lnTo>
                    <a:lnTo>
                      <a:pt x="38408" y="28353"/>
                    </a:lnTo>
                    <a:lnTo>
                      <a:pt x="38792" y="27451"/>
                    </a:lnTo>
                    <a:lnTo>
                      <a:pt x="39131" y="26531"/>
                    </a:lnTo>
                    <a:lnTo>
                      <a:pt x="39426" y="25584"/>
                    </a:lnTo>
                    <a:lnTo>
                      <a:pt x="39676" y="24620"/>
                    </a:lnTo>
                    <a:lnTo>
                      <a:pt x="39873" y="23647"/>
                    </a:lnTo>
                    <a:lnTo>
                      <a:pt x="40024" y="22646"/>
                    </a:lnTo>
                    <a:lnTo>
                      <a:pt x="40132" y="21628"/>
                    </a:lnTo>
                    <a:lnTo>
                      <a:pt x="40185" y="20602"/>
                    </a:lnTo>
                    <a:lnTo>
                      <a:pt x="40185" y="20084"/>
                    </a:lnTo>
                    <a:lnTo>
                      <a:pt x="40185" y="0"/>
                    </a:lnTo>
                    <a:close/>
                  </a:path>
                </a:pathLst>
              </a:custGeom>
              <a:solidFill>
                <a:srgbClr val="D12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23"/>
              <p:cNvSpPr/>
              <p:nvPr/>
            </p:nvSpPr>
            <p:spPr>
              <a:xfrm>
                <a:off x="7336137" y="4700204"/>
                <a:ext cx="350796" cy="350796"/>
              </a:xfrm>
              <a:custGeom>
                <a:avLst/>
                <a:gdLst/>
                <a:ahLst/>
                <a:cxnLst/>
                <a:rect l="l" t="t" r="r" b="b"/>
                <a:pathLst>
                  <a:path w="16450" h="16450" extrusionOk="0">
                    <a:moveTo>
                      <a:pt x="8225" y="0"/>
                    </a:moveTo>
                    <a:lnTo>
                      <a:pt x="0" y="8225"/>
                    </a:lnTo>
                    <a:lnTo>
                      <a:pt x="8225" y="16449"/>
                    </a:lnTo>
                    <a:lnTo>
                      <a:pt x="16449" y="8225"/>
                    </a:lnTo>
                    <a:lnTo>
                      <a:pt x="8225" y="0"/>
                    </a:lnTo>
                    <a:close/>
                  </a:path>
                </a:pathLst>
              </a:custGeom>
              <a:solidFill>
                <a:srgbClr val="F594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23"/>
              <p:cNvSpPr/>
              <p:nvPr/>
            </p:nvSpPr>
            <p:spPr>
              <a:xfrm>
                <a:off x="7443721" y="4797701"/>
                <a:ext cx="139807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6547" extrusionOk="0">
                    <a:moveTo>
                      <a:pt x="3278" y="0"/>
                    </a:moveTo>
                    <a:lnTo>
                      <a:pt x="1" y="3269"/>
                    </a:lnTo>
                    <a:lnTo>
                      <a:pt x="3278" y="6546"/>
                    </a:lnTo>
                    <a:lnTo>
                      <a:pt x="6555" y="3269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5" name="Google Shape;2405;p23"/>
            <p:cNvGrpSpPr/>
            <p:nvPr/>
          </p:nvGrpSpPr>
          <p:grpSpPr>
            <a:xfrm rot="10800000" flipH="1">
              <a:off x="736364" y="2202939"/>
              <a:ext cx="734067" cy="734404"/>
              <a:chOff x="4595925" y="3627700"/>
              <a:chExt cx="1358125" cy="1358750"/>
            </a:xfrm>
          </p:grpSpPr>
          <p:sp>
            <p:nvSpPr>
              <p:cNvPr id="2406" name="Google Shape;2406;p23"/>
              <p:cNvSpPr/>
              <p:nvPr/>
            </p:nvSpPr>
            <p:spPr>
              <a:xfrm>
                <a:off x="4595925" y="3627700"/>
                <a:ext cx="1357500" cy="1358125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25" extrusionOk="0">
                    <a:moveTo>
                      <a:pt x="1" y="1"/>
                    </a:moveTo>
                    <a:lnTo>
                      <a:pt x="1" y="54325"/>
                    </a:lnTo>
                    <a:lnTo>
                      <a:pt x="54299" y="54325"/>
                    </a:lnTo>
                    <a:lnTo>
                      <a:pt x="54299" y="1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23"/>
              <p:cNvSpPr/>
              <p:nvPr/>
            </p:nvSpPr>
            <p:spPr>
              <a:xfrm>
                <a:off x="4595925" y="3627700"/>
                <a:ext cx="680325" cy="680350"/>
              </a:xfrm>
              <a:custGeom>
                <a:avLst/>
                <a:gdLst/>
                <a:ahLst/>
                <a:cxnLst/>
                <a:rect l="l" t="t" r="r" b="b"/>
                <a:pathLst>
                  <a:path w="27213" h="27214" extrusionOk="0">
                    <a:moveTo>
                      <a:pt x="1" y="1"/>
                    </a:moveTo>
                    <a:lnTo>
                      <a:pt x="1" y="27213"/>
                    </a:lnTo>
                    <a:lnTo>
                      <a:pt x="27213" y="27213"/>
                    </a:lnTo>
                    <a:lnTo>
                      <a:pt x="27213" y="1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23"/>
              <p:cNvSpPr/>
              <p:nvPr/>
            </p:nvSpPr>
            <p:spPr>
              <a:xfrm>
                <a:off x="5274350" y="4306125"/>
                <a:ext cx="679700" cy="680325"/>
              </a:xfrm>
              <a:custGeom>
                <a:avLst/>
                <a:gdLst/>
                <a:ahLst/>
                <a:cxnLst/>
                <a:rect l="l" t="t" r="r" b="b"/>
                <a:pathLst>
                  <a:path w="27188" h="27213" extrusionOk="0">
                    <a:moveTo>
                      <a:pt x="0" y="1"/>
                    </a:moveTo>
                    <a:lnTo>
                      <a:pt x="0" y="27213"/>
                    </a:lnTo>
                    <a:lnTo>
                      <a:pt x="27188" y="27213"/>
                    </a:lnTo>
                    <a:lnTo>
                      <a:pt x="27188" y="1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23"/>
              <p:cNvSpPr/>
              <p:nvPr/>
            </p:nvSpPr>
            <p:spPr>
              <a:xfrm>
                <a:off x="4597175" y="3628325"/>
                <a:ext cx="67907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27163" y="1"/>
                    </a:moveTo>
                    <a:lnTo>
                      <a:pt x="25754" y="26"/>
                    </a:lnTo>
                    <a:lnTo>
                      <a:pt x="23013" y="303"/>
                    </a:lnTo>
                    <a:lnTo>
                      <a:pt x="20372" y="856"/>
                    </a:lnTo>
                    <a:lnTo>
                      <a:pt x="17832" y="1661"/>
                    </a:lnTo>
                    <a:lnTo>
                      <a:pt x="15393" y="2692"/>
                    </a:lnTo>
                    <a:lnTo>
                      <a:pt x="13079" y="3924"/>
                    </a:lnTo>
                    <a:lnTo>
                      <a:pt x="10916" y="5408"/>
                    </a:lnTo>
                    <a:lnTo>
                      <a:pt x="8904" y="7068"/>
                    </a:lnTo>
                    <a:lnTo>
                      <a:pt x="7068" y="8904"/>
                    </a:lnTo>
                    <a:lnTo>
                      <a:pt x="5408" y="10916"/>
                    </a:lnTo>
                    <a:lnTo>
                      <a:pt x="3924" y="13079"/>
                    </a:lnTo>
                    <a:lnTo>
                      <a:pt x="2692" y="15393"/>
                    </a:lnTo>
                    <a:lnTo>
                      <a:pt x="1661" y="17832"/>
                    </a:lnTo>
                    <a:lnTo>
                      <a:pt x="856" y="20372"/>
                    </a:lnTo>
                    <a:lnTo>
                      <a:pt x="303" y="23013"/>
                    </a:lnTo>
                    <a:lnTo>
                      <a:pt x="26" y="25755"/>
                    </a:lnTo>
                    <a:lnTo>
                      <a:pt x="1" y="27163"/>
                    </a:lnTo>
                    <a:lnTo>
                      <a:pt x="1409" y="27138"/>
                    </a:lnTo>
                    <a:lnTo>
                      <a:pt x="4151" y="26861"/>
                    </a:lnTo>
                    <a:lnTo>
                      <a:pt x="6791" y="26308"/>
                    </a:lnTo>
                    <a:lnTo>
                      <a:pt x="9357" y="25528"/>
                    </a:lnTo>
                    <a:lnTo>
                      <a:pt x="11796" y="24497"/>
                    </a:lnTo>
                    <a:lnTo>
                      <a:pt x="14085" y="23240"/>
                    </a:lnTo>
                    <a:lnTo>
                      <a:pt x="16273" y="21781"/>
                    </a:lnTo>
                    <a:lnTo>
                      <a:pt x="18285" y="20121"/>
                    </a:lnTo>
                    <a:lnTo>
                      <a:pt x="20121" y="18285"/>
                    </a:lnTo>
                    <a:lnTo>
                      <a:pt x="21781" y="16273"/>
                    </a:lnTo>
                    <a:lnTo>
                      <a:pt x="23239" y="14085"/>
                    </a:lnTo>
                    <a:lnTo>
                      <a:pt x="24497" y="11796"/>
                    </a:lnTo>
                    <a:lnTo>
                      <a:pt x="25528" y="9357"/>
                    </a:lnTo>
                    <a:lnTo>
                      <a:pt x="26308" y="6791"/>
                    </a:lnTo>
                    <a:lnTo>
                      <a:pt x="26861" y="4151"/>
                    </a:lnTo>
                    <a:lnTo>
                      <a:pt x="27138" y="1409"/>
                    </a:lnTo>
                    <a:lnTo>
                      <a:pt x="27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23"/>
              <p:cNvSpPr/>
              <p:nvPr/>
            </p:nvSpPr>
            <p:spPr>
              <a:xfrm>
                <a:off x="4597175" y="3738375"/>
                <a:ext cx="569675" cy="569025"/>
              </a:xfrm>
              <a:custGeom>
                <a:avLst/>
                <a:gdLst/>
                <a:ahLst/>
                <a:cxnLst/>
                <a:rect l="l" t="t" r="r" b="b"/>
                <a:pathLst>
                  <a:path w="22787" h="22761" extrusionOk="0">
                    <a:moveTo>
                      <a:pt x="22787" y="0"/>
                    </a:moveTo>
                    <a:lnTo>
                      <a:pt x="21655" y="101"/>
                    </a:lnTo>
                    <a:lnTo>
                      <a:pt x="19442" y="503"/>
                    </a:lnTo>
                    <a:lnTo>
                      <a:pt x="17329" y="1082"/>
                    </a:lnTo>
                    <a:lnTo>
                      <a:pt x="15267" y="1836"/>
                    </a:lnTo>
                    <a:lnTo>
                      <a:pt x="13305" y="2767"/>
                    </a:lnTo>
                    <a:lnTo>
                      <a:pt x="11444" y="3873"/>
                    </a:lnTo>
                    <a:lnTo>
                      <a:pt x="9684" y="5106"/>
                    </a:lnTo>
                    <a:lnTo>
                      <a:pt x="8024" y="6489"/>
                    </a:lnTo>
                    <a:lnTo>
                      <a:pt x="6515" y="8023"/>
                    </a:lnTo>
                    <a:lnTo>
                      <a:pt x="5131" y="9658"/>
                    </a:lnTo>
                    <a:lnTo>
                      <a:pt x="3874" y="11418"/>
                    </a:lnTo>
                    <a:lnTo>
                      <a:pt x="2792" y="13279"/>
                    </a:lnTo>
                    <a:lnTo>
                      <a:pt x="1862" y="15241"/>
                    </a:lnTo>
                    <a:lnTo>
                      <a:pt x="1107" y="17303"/>
                    </a:lnTo>
                    <a:lnTo>
                      <a:pt x="529" y="19441"/>
                    </a:lnTo>
                    <a:lnTo>
                      <a:pt x="127" y="21629"/>
                    </a:lnTo>
                    <a:lnTo>
                      <a:pt x="1" y="22761"/>
                    </a:lnTo>
                    <a:lnTo>
                      <a:pt x="1133" y="22635"/>
                    </a:lnTo>
                    <a:lnTo>
                      <a:pt x="3346" y="22258"/>
                    </a:lnTo>
                    <a:lnTo>
                      <a:pt x="5484" y="21680"/>
                    </a:lnTo>
                    <a:lnTo>
                      <a:pt x="7521" y="20900"/>
                    </a:lnTo>
                    <a:lnTo>
                      <a:pt x="9482" y="19969"/>
                    </a:lnTo>
                    <a:lnTo>
                      <a:pt x="11343" y="18888"/>
                    </a:lnTo>
                    <a:lnTo>
                      <a:pt x="13104" y="17656"/>
                    </a:lnTo>
                    <a:lnTo>
                      <a:pt x="14764" y="16247"/>
                    </a:lnTo>
                    <a:lnTo>
                      <a:pt x="16273" y="14738"/>
                    </a:lnTo>
                    <a:lnTo>
                      <a:pt x="17656" y="13103"/>
                    </a:lnTo>
                    <a:lnTo>
                      <a:pt x="18914" y="11343"/>
                    </a:lnTo>
                    <a:lnTo>
                      <a:pt x="19995" y="9457"/>
                    </a:lnTo>
                    <a:lnTo>
                      <a:pt x="20926" y="7495"/>
                    </a:lnTo>
                    <a:lnTo>
                      <a:pt x="21680" y="5458"/>
                    </a:lnTo>
                    <a:lnTo>
                      <a:pt x="22284" y="3320"/>
                    </a:lnTo>
                    <a:lnTo>
                      <a:pt x="22661" y="1107"/>
                    </a:lnTo>
                    <a:lnTo>
                      <a:pt x="22787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23"/>
              <p:cNvSpPr/>
              <p:nvPr/>
            </p:nvSpPr>
            <p:spPr>
              <a:xfrm>
                <a:off x="5274975" y="3629600"/>
                <a:ext cx="678450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38" h="27138" extrusionOk="0">
                    <a:moveTo>
                      <a:pt x="1" y="0"/>
                    </a:moveTo>
                    <a:lnTo>
                      <a:pt x="26" y="1383"/>
                    </a:lnTo>
                    <a:lnTo>
                      <a:pt x="302" y="4125"/>
                    </a:lnTo>
                    <a:lnTo>
                      <a:pt x="831" y="6791"/>
                    </a:lnTo>
                    <a:lnTo>
                      <a:pt x="1635" y="9331"/>
                    </a:lnTo>
                    <a:lnTo>
                      <a:pt x="2666" y="11770"/>
                    </a:lnTo>
                    <a:lnTo>
                      <a:pt x="3924" y="14084"/>
                    </a:lnTo>
                    <a:lnTo>
                      <a:pt x="5383" y="16247"/>
                    </a:lnTo>
                    <a:lnTo>
                      <a:pt x="7043" y="18259"/>
                    </a:lnTo>
                    <a:lnTo>
                      <a:pt x="8879" y="20095"/>
                    </a:lnTo>
                    <a:lnTo>
                      <a:pt x="10891" y="21755"/>
                    </a:lnTo>
                    <a:lnTo>
                      <a:pt x="13053" y="23214"/>
                    </a:lnTo>
                    <a:lnTo>
                      <a:pt x="15367" y="24471"/>
                    </a:lnTo>
                    <a:lnTo>
                      <a:pt x="17807" y="25502"/>
                    </a:lnTo>
                    <a:lnTo>
                      <a:pt x="20347" y="26307"/>
                    </a:lnTo>
                    <a:lnTo>
                      <a:pt x="23013" y="26835"/>
                    </a:lnTo>
                    <a:lnTo>
                      <a:pt x="25754" y="27112"/>
                    </a:lnTo>
                    <a:lnTo>
                      <a:pt x="27137" y="27137"/>
                    </a:lnTo>
                    <a:lnTo>
                      <a:pt x="27112" y="25729"/>
                    </a:lnTo>
                    <a:lnTo>
                      <a:pt x="26836" y="23013"/>
                    </a:lnTo>
                    <a:lnTo>
                      <a:pt x="26307" y="20347"/>
                    </a:lnTo>
                    <a:lnTo>
                      <a:pt x="25503" y="17806"/>
                    </a:lnTo>
                    <a:lnTo>
                      <a:pt x="24472" y="15367"/>
                    </a:lnTo>
                    <a:lnTo>
                      <a:pt x="23214" y="13053"/>
                    </a:lnTo>
                    <a:lnTo>
                      <a:pt x="21755" y="10890"/>
                    </a:lnTo>
                    <a:lnTo>
                      <a:pt x="20095" y="8878"/>
                    </a:lnTo>
                    <a:lnTo>
                      <a:pt x="18259" y="7042"/>
                    </a:lnTo>
                    <a:lnTo>
                      <a:pt x="16247" y="5382"/>
                    </a:lnTo>
                    <a:lnTo>
                      <a:pt x="14085" y="3898"/>
                    </a:lnTo>
                    <a:lnTo>
                      <a:pt x="11771" y="2666"/>
                    </a:lnTo>
                    <a:lnTo>
                      <a:pt x="9331" y="1635"/>
                    </a:lnTo>
                    <a:lnTo>
                      <a:pt x="6791" y="830"/>
                    </a:lnTo>
                    <a:lnTo>
                      <a:pt x="4125" y="302"/>
                    </a:lnTo>
                    <a:lnTo>
                      <a:pt x="1384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23"/>
              <p:cNvSpPr/>
              <p:nvPr/>
            </p:nvSpPr>
            <p:spPr>
              <a:xfrm>
                <a:off x="5384375" y="3739000"/>
                <a:ext cx="569050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62" h="22762" extrusionOk="0">
                    <a:moveTo>
                      <a:pt x="1" y="0"/>
                    </a:moveTo>
                    <a:lnTo>
                      <a:pt x="126" y="1132"/>
                    </a:lnTo>
                    <a:lnTo>
                      <a:pt x="504" y="3320"/>
                    </a:lnTo>
                    <a:lnTo>
                      <a:pt x="1082" y="5458"/>
                    </a:lnTo>
                    <a:lnTo>
                      <a:pt x="1862" y="7495"/>
                    </a:lnTo>
                    <a:lnTo>
                      <a:pt x="2792" y="9482"/>
                    </a:lnTo>
                    <a:lnTo>
                      <a:pt x="3874" y="11343"/>
                    </a:lnTo>
                    <a:lnTo>
                      <a:pt x="5106" y="13104"/>
                    </a:lnTo>
                    <a:lnTo>
                      <a:pt x="6515" y="14738"/>
                    </a:lnTo>
                    <a:lnTo>
                      <a:pt x="8024" y="16272"/>
                    </a:lnTo>
                    <a:lnTo>
                      <a:pt x="9658" y="17656"/>
                    </a:lnTo>
                    <a:lnTo>
                      <a:pt x="11419" y="18888"/>
                    </a:lnTo>
                    <a:lnTo>
                      <a:pt x="13305" y="19969"/>
                    </a:lnTo>
                    <a:lnTo>
                      <a:pt x="15267" y="20900"/>
                    </a:lnTo>
                    <a:lnTo>
                      <a:pt x="17304" y="21680"/>
                    </a:lnTo>
                    <a:lnTo>
                      <a:pt x="19442" y="22258"/>
                    </a:lnTo>
                    <a:lnTo>
                      <a:pt x="21655" y="22661"/>
                    </a:lnTo>
                    <a:lnTo>
                      <a:pt x="22761" y="22761"/>
                    </a:lnTo>
                    <a:lnTo>
                      <a:pt x="22661" y="21629"/>
                    </a:lnTo>
                    <a:lnTo>
                      <a:pt x="22258" y="19441"/>
                    </a:lnTo>
                    <a:lnTo>
                      <a:pt x="21680" y="17304"/>
                    </a:lnTo>
                    <a:lnTo>
                      <a:pt x="20925" y="15241"/>
                    </a:lnTo>
                    <a:lnTo>
                      <a:pt x="19995" y="13280"/>
                    </a:lnTo>
                    <a:lnTo>
                      <a:pt x="18888" y="11418"/>
                    </a:lnTo>
                    <a:lnTo>
                      <a:pt x="17656" y="9658"/>
                    </a:lnTo>
                    <a:lnTo>
                      <a:pt x="16273" y="8023"/>
                    </a:lnTo>
                    <a:lnTo>
                      <a:pt x="14739" y="6489"/>
                    </a:lnTo>
                    <a:lnTo>
                      <a:pt x="13104" y="5106"/>
                    </a:lnTo>
                    <a:lnTo>
                      <a:pt x="11343" y="3873"/>
                    </a:lnTo>
                    <a:lnTo>
                      <a:pt x="9482" y="2767"/>
                    </a:lnTo>
                    <a:lnTo>
                      <a:pt x="7521" y="1836"/>
                    </a:lnTo>
                    <a:lnTo>
                      <a:pt x="5458" y="1082"/>
                    </a:lnTo>
                    <a:lnTo>
                      <a:pt x="3320" y="503"/>
                    </a:lnTo>
                    <a:lnTo>
                      <a:pt x="1132" y="1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23"/>
              <p:cNvSpPr/>
              <p:nvPr/>
            </p:nvSpPr>
            <p:spPr>
              <a:xfrm>
                <a:off x="5274975" y="4294800"/>
                <a:ext cx="678450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38" h="27138" extrusionOk="0">
                    <a:moveTo>
                      <a:pt x="27137" y="1"/>
                    </a:moveTo>
                    <a:lnTo>
                      <a:pt x="25754" y="26"/>
                    </a:lnTo>
                    <a:lnTo>
                      <a:pt x="23013" y="303"/>
                    </a:lnTo>
                    <a:lnTo>
                      <a:pt x="20347" y="831"/>
                    </a:lnTo>
                    <a:lnTo>
                      <a:pt x="17807" y="1636"/>
                    </a:lnTo>
                    <a:lnTo>
                      <a:pt x="15367" y="2667"/>
                    </a:lnTo>
                    <a:lnTo>
                      <a:pt x="13053" y="3924"/>
                    </a:lnTo>
                    <a:lnTo>
                      <a:pt x="10891" y="5383"/>
                    </a:lnTo>
                    <a:lnTo>
                      <a:pt x="8879" y="7043"/>
                    </a:lnTo>
                    <a:lnTo>
                      <a:pt x="7043" y="8879"/>
                    </a:lnTo>
                    <a:lnTo>
                      <a:pt x="5383" y="10891"/>
                    </a:lnTo>
                    <a:lnTo>
                      <a:pt x="3924" y="13054"/>
                    </a:lnTo>
                    <a:lnTo>
                      <a:pt x="2666" y="15368"/>
                    </a:lnTo>
                    <a:lnTo>
                      <a:pt x="1635" y="17807"/>
                    </a:lnTo>
                    <a:lnTo>
                      <a:pt x="831" y="20347"/>
                    </a:lnTo>
                    <a:lnTo>
                      <a:pt x="302" y="23013"/>
                    </a:lnTo>
                    <a:lnTo>
                      <a:pt x="26" y="25755"/>
                    </a:lnTo>
                    <a:lnTo>
                      <a:pt x="1" y="27138"/>
                    </a:lnTo>
                    <a:lnTo>
                      <a:pt x="1384" y="27138"/>
                    </a:lnTo>
                    <a:lnTo>
                      <a:pt x="4125" y="26836"/>
                    </a:lnTo>
                    <a:lnTo>
                      <a:pt x="6791" y="26308"/>
                    </a:lnTo>
                    <a:lnTo>
                      <a:pt x="9331" y="25503"/>
                    </a:lnTo>
                    <a:lnTo>
                      <a:pt x="11771" y="24472"/>
                    </a:lnTo>
                    <a:lnTo>
                      <a:pt x="14085" y="23240"/>
                    </a:lnTo>
                    <a:lnTo>
                      <a:pt x="16247" y="21756"/>
                    </a:lnTo>
                    <a:lnTo>
                      <a:pt x="18259" y="20096"/>
                    </a:lnTo>
                    <a:lnTo>
                      <a:pt x="20095" y="18260"/>
                    </a:lnTo>
                    <a:lnTo>
                      <a:pt x="21755" y="16248"/>
                    </a:lnTo>
                    <a:lnTo>
                      <a:pt x="23214" y="14085"/>
                    </a:lnTo>
                    <a:lnTo>
                      <a:pt x="24472" y="11771"/>
                    </a:lnTo>
                    <a:lnTo>
                      <a:pt x="25503" y="9332"/>
                    </a:lnTo>
                    <a:lnTo>
                      <a:pt x="26307" y="6791"/>
                    </a:lnTo>
                    <a:lnTo>
                      <a:pt x="26836" y="4126"/>
                    </a:lnTo>
                    <a:lnTo>
                      <a:pt x="27112" y="1409"/>
                    </a:lnTo>
                    <a:lnTo>
                      <a:pt x="271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3"/>
              <p:cNvSpPr/>
              <p:nvPr/>
            </p:nvSpPr>
            <p:spPr>
              <a:xfrm>
                <a:off x="5384375" y="4294800"/>
                <a:ext cx="569050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62" h="22762" extrusionOk="0">
                    <a:moveTo>
                      <a:pt x="22761" y="1"/>
                    </a:moveTo>
                    <a:lnTo>
                      <a:pt x="21655" y="102"/>
                    </a:lnTo>
                    <a:lnTo>
                      <a:pt x="19442" y="504"/>
                    </a:lnTo>
                    <a:lnTo>
                      <a:pt x="17304" y="1082"/>
                    </a:lnTo>
                    <a:lnTo>
                      <a:pt x="15267" y="1862"/>
                    </a:lnTo>
                    <a:lnTo>
                      <a:pt x="13305" y="2793"/>
                    </a:lnTo>
                    <a:lnTo>
                      <a:pt x="11419" y="3874"/>
                    </a:lnTo>
                    <a:lnTo>
                      <a:pt x="9658" y="5106"/>
                    </a:lnTo>
                    <a:lnTo>
                      <a:pt x="8024" y="6490"/>
                    </a:lnTo>
                    <a:lnTo>
                      <a:pt x="6515" y="8024"/>
                    </a:lnTo>
                    <a:lnTo>
                      <a:pt x="5106" y="9659"/>
                    </a:lnTo>
                    <a:lnTo>
                      <a:pt x="3874" y="11419"/>
                    </a:lnTo>
                    <a:lnTo>
                      <a:pt x="2792" y="13280"/>
                    </a:lnTo>
                    <a:lnTo>
                      <a:pt x="1862" y="15267"/>
                    </a:lnTo>
                    <a:lnTo>
                      <a:pt x="1082" y="17304"/>
                    </a:lnTo>
                    <a:lnTo>
                      <a:pt x="504" y="19442"/>
                    </a:lnTo>
                    <a:lnTo>
                      <a:pt x="126" y="21630"/>
                    </a:lnTo>
                    <a:lnTo>
                      <a:pt x="1" y="22762"/>
                    </a:lnTo>
                    <a:lnTo>
                      <a:pt x="1132" y="22661"/>
                    </a:lnTo>
                    <a:lnTo>
                      <a:pt x="3320" y="22259"/>
                    </a:lnTo>
                    <a:lnTo>
                      <a:pt x="5458" y="21680"/>
                    </a:lnTo>
                    <a:lnTo>
                      <a:pt x="7521" y="20926"/>
                    </a:lnTo>
                    <a:lnTo>
                      <a:pt x="9482" y="19995"/>
                    </a:lnTo>
                    <a:lnTo>
                      <a:pt x="11343" y="18889"/>
                    </a:lnTo>
                    <a:lnTo>
                      <a:pt x="13104" y="17656"/>
                    </a:lnTo>
                    <a:lnTo>
                      <a:pt x="14739" y="16273"/>
                    </a:lnTo>
                    <a:lnTo>
                      <a:pt x="16273" y="14739"/>
                    </a:lnTo>
                    <a:lnTo>
                      <a:pt x="17656" y="13104"/>
                    </a:lnTo>
                    <a:lnTo>
                      <a:pt x="18888" y="11344"/>
                    </a:lnTo>
                    <a:lnTo>
                      <a:pt x="19995" y="9483"/>
                    </a:lnTo>
                    <a:lnTo>
                      <a:pt x="20925" y="7521"/>
                    </a:lnTo>
                    <a:lnTo>
                      <a:pt x="21680" y="5459"/>
                    </a:lnTo>
                    <a:lnTo>
                      <a:pt x="22258" y="3321"/>
                    </a:lnTo>
                    <a:lnTo>
                      <a:pt x="22661" y="1133"/>
                    </a:lnTo>
                    <a:lnTo>
                      <a:pt x="22761" y="1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3"/>
              <p:cNvSpPr/>
              <p:nvPr/>
            </p:nvSpPr>
            <p:spPr>
              <a:xfrm>
                <a:off x="4597175" y="4294175"/>
                <a:ext cx="679075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8" extrusionOk="0">
                    <a:moveTo>
                      <a:pt x="1" y="1"/>
                    </a:moveTo>
                    <a:lnTo>
                      <a:pt x="26" y="1384"/>
                    </a:lnTo>
                    <a:lnTo>
                      <a:pt x="303" y="4125"/>
                    </a:lnTo>
                    <a:lnTo>
                      <a:pt x="856" y="6791"/>
                    </a:lnTo>
                    <a:lnTo>
                      <a:pt x="1661" y="9331"/>
                    </a:lnTo>
                    <a:lnTo>
                      <a:pt x="2692" y="11771"/>
                    </a:lnTo>
                    <a:lnTo>
                      <a:pt x="3924" y="14085"/>
                    </a:lnTo>
                    <a:lnTo>
                      <a:pt x="5408" y="16248"/>
                    </a:lnTo>
                    <a:lnTo>
                      <a:pt x="7068" y="18260"/>
                    </a:lnTo>
                    <a:lnTo>
                      <a:pt x="8904" y="20096"/>
                    </a:lnTo>
                    <a:lnTo>
                      <a:pt x="10916" y="21756"/>
                    </a:lnTo>
                    <a:lnTo>
                      <a:pt x="13079" y="23214"/>
                    </a:lnTo>
                    <a:lnTo>
                      <a:pt x="15393" y="24472"/>
                    </a:lnTo>
                    <a:lnTo>
                      <a:pt x="17832" y="25503"/>
                    </a:lnTo>
                    <a:lnTo>
                      <a:pt x="20372" y="26308"/>
                    </a:lnTo>
                    <a:lnTo>
                      <a:pt x="23013" y="26836"/>
                    </a:lnTo>
                    <a:lnTo>
                      <a:pt x="25754" y="27113"/>
                    </a:lnTo>
                    <a:lnTo>
                      <a:pt x="27163" y="27138"/>
                    </a:lnTo>
                    <a:lnTo>
                      <a:pt x="27138" y="25754"/>
                    </a:lnTo>
                    <a:lnTo>
                      <a:pt x="26861" y="23013"/>
                    </a:lnTo>
                    <a:lnTo>
                      <a:pt x="26308" y="20347"/>
                    </a:lnTo>
                    <a:lnTo>
                      <a:pt x="25528" y="17807"/>
                    </a:lnTo>
                    <a:lnTo>
                      <a:pt x="24497" y="15367"/>
                    </a:lnTo>
                    <a:lnTo>
                      <a:pt x="23239" y="13054"/>
                    </a:lnTo>
                    <a:lnTo>
                      <a:pt x="21781" y="10891"/>
                    </a:lnTo>
                    <a:lnTo>
                      <a:pt x="20121" y="8879"/>
                    </a:lnTo>
                    <a:lnTo>
                      <a:pt x="18285" y="7043"/>
                    </a:lnTo>
                    <a:lnTo>
                      <a:pt x="16273" y="5383"/>
                    </a:lnTo>
                    <a:lnTo>
                      <a:pt x="14085" y="3924"/>
                    </a:lnTo>
                    <a:lnTo>
                      <a:pt x="11796" y="2667"/>
                    </a:lnTo>
                    <a:lnTo>
                      <a:pt x="9357" y="1636"/>
                    </a:lnTo>
                    <a:lnTo>
                      <a:pt x="6791" y="831"/>
                    </a:lnTo>
                    <a:lnTo>
                      <a:pt x="4151" y="303"/>
                    </a:lnTo>
                    <a:lnTo>
                      <a:pt x="140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3"/>
              <p:cNvSpPr/>
              <p:nvPr/>
            </p:nvSpPr>
            <p:spPr>
              <a:xfrm>
                <a:off x="4597175" y="4294175"/>
                <a:ext cx="569675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87" h="22762" extrusionOk="0">
                    <a:moveTo>
                      <a:pt x="1" y="1"/>
                    </a:moveTo>
                    <a:lnTo>
                      <a:pt x="127" y="1133"/>
                    </a:lnTo>
                    <a:lnTo>
                      <a:pt x="529" y="3321"/>
                    </a:lnTo>
                    <a:lnTo>
                      <a:pt x="1107" y="5458"/>
                    </a:lnTo>
                    <a:lnTo>
                      <a:pt x="1862" y="7496"/>
                    </a:lnTo>
                    <a:lnTo>
                      <a:pt x="2792" y="9482"/>
                    </a:lnTo>
                    <a:lnTo>
                      <a:pt x="3874" y="11343"/>
                    </a:lnTo>
                    <a:lnTo>
                      <a:pt x="5131" y="13104"/>
                    </a:lnTo>
                    <a:lnTo>
                      <a:pt x="6515" y="14739"/>
                    </a:lnTo>
                    <a:lnTo>
                      <a:pt x="8024" y="16273"/>
                    </a:lnTo>
                    <a:lnTo>
                      <a:pt x="9684" y="17656"/>
                    </a:lnTo>
                    <a:lnTo>
                      <a:pt x="11444" y="18888"/>
                    </a:lnTo>
                    <a:lnTo>
                      <a:pt x="13305" y="19970"/>
                    </a:lnTo>
                    <a:lnTo>
                      <a:pt x="15267" y="20926"/>
                    </a:lnTo>
                    <a:lnTo>
                      <a:pt x="17329" y="21680"/>
                    </a:lnTo>
                    <a:lnTo>
                      <a:pt x="19442" y="22259"/>
                    </a:lnTo>
                    <a:lnTo>
                      <a:pt x="21655" y="22661"/>
                    </a:lnTo>
                    <a:lnTo>
                      <a:pt x="22787" y="22762"/>
                    </a:lnTo>
                    <a:lnTo>
                      <a:pt x="22787" y="22762"/>
                    </a:lnTo>
                    <a:lnTo>
                      <a:pt x="22661" y="21630"/>
                    </a:lnTo>
                    <a:lnTo>
                      <a:pt x="22284" y="19442"/>
                    </a:lnTo>
                    <a:lnTo>
                      <a:pt x="21680" y="17304"/>
                    </a:lnTo>
                    <a:lnTo>
                      <a:pt x="20926" y="15242"/>
                    </a:lnTo>
                    <a:lnTo>
                      <a:pt x="19995" y="13280"/>
                    </a:lnTo>
                    <a:lnTo>
                      <a:pt x="18914" y="11419"/>
                    </a:lnTo>
                    <a:lnTo>
                      <a:pt x="17656" y="9658"/>
                    </a:lnTo>
                    <a:lnTo>
                      <a:pt x="16273" y="8024"/>
                    </a:lnTo>
                    <a:lnTo>
                      <a:pt x="14764" y="6490"/>
                    </a:lnTo>
                    <a:lnTo>
                      <a:pt x="13104" y="5106"/>
                    </a:lnTo>
                    <a:lnTo>
                      <a:pt x="11343" y="3874"/>
                    </a:lnTo>
                    <a:lnTo>
                      <a:pt x="9482" y="2767"/>
                    </a:lnTo>
                    <a:lnTo>
                      <a:pt x="7521" y="1837"/>
                    </a:lnTo>
                    <a:lnTo>
                      <a:pt x="5484" y="1082"/>
                    </a:lnTo>
                    <a:lnTo>
                      <a:pt x="3346" y="504"/>
                    </a:lnTo>
                    <a:lnTo>
                      <a:pt x="1133" y="1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7" name="Google Shape;2417;p23"/>
            <p:cNvGrpSpPr/>
            <p:nvPr/>
          </p:nvGrpSpPr>
          <p:grpSpPr>
            <a:xfrm rot="10800000" flipH="1">
              <a:off x="738707" y="733801"/>
              <a:ext cx="733729" cy="733729"/>
              <a:chOff x="3131575" y="2179075"/>
              <a:chExt cx="1357500" cy="1357500"/>
            </a:xfrm>
          </p:grpSpPr>
          <p:sp>
            <p:nvSpPr>
              <p:cNvPr id="2418" name="Google Shape;2418;p23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3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3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3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3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23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23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3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3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3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3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3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3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3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3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3" name="Google Shape;2433;p23"/>
            <p:cNvGrpSpPr/>
            <p:nvPr/>
          </p:nvGrpSpPr>
          <p:grpSpPr>
            <a:xfrm rot="10800000" flipH="1">
              <a:off x="738692" y="1468939"/>
              <a:ext cx="733729" cy="733729"/>
              <a:chOff x="1666575" y="729800"/>
              <a:chExt cx="1357500" cy="1357500"/>
            </a:xfrm>
          </p:grpSpPr>
          <p:sp>
            <p:nvSpPr>
              <p:cNvPr id="2434" name="Google Shape;2434;p23"/>
              <p:cNvSpPr/>
              <p:nvPr/>
            </p:nvSpPr>
            <p:spPr>
              <a:xfrm>
                <a:off x="1666575" y="729800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1" y="0"/>
                    </a:moveTo>
                    <a:lnTo>
                      <a:pt x="1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23"/>
              <p:cNvSpPr/>
              <p:nvPr/>
            </p:nvSpPr>
            <p:spPr>
              <a:xfrm>
                <a:off x="2048850" y="947350"/>
                <a:ext cx="592950" cy="922400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6896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513" y="1886"/>
                    </a:lnTo>
                    <a:lnTo>
                      <a:pt x="9809" y="3219"/>
                    </a:lnTo>
                    <a:lnTo>
                      <a:pt x="9231" y="4603"/>
                    </a:lnTo>
                    <a:lnTo>
                      <a:pt x="8828" y="6036"/>
                    </a:lnTo>
                    <a:lnTo>
                      <a:pt x="8552" y="7495"/>
                    </a:lnTo>
                    <a:lnTo>
                      <a:pt x="8426" y="8954"/>
                    </a:lnTo>
                    <a:lnTo>
                      <a:pt x="8451" y="10437"/>
                    </a:lnTo>
                    <a:lnTo>
                      <a:pt x="8527" y="11167"/>
                    </a:lnTo>
                    <a:lnTo>
                      <a:pt x="7848" y="10639"/>
                    </a:lnTo>
                    <a:lnTo>
                      <a:pt x="6590" y="10010"/>
                    </a:lnTo>
                    <a:lnTo>
                      <a:pt x="5660" y="9708"/>
                    </a:lnTo>
                    <a:lnTo>
                      <a:pt x="4603" y="9507"/>
                    </a:lnTo>
                    <a:lnTo>
                      <a:pt x="3446" y="9431"/>
                    </a:lnTo>
                    <a:lnTo>
                      <a:pt x="2164" y="9482"/>
                    </a:lnTo>
                    <a:lnTo>
                      <a:pt x="755" y="9708"/>
                    </a:lnTo>
                    <a:lnTo>
                      <a:pt x="1" y="9859"/>
                    </a:lnTo>
                    <a:lnTo>
                      <a:pt x="906" y="10261"/>
                    </a:lnTo>
                    <a:lnTo>
                      <a:pt x="2365" y="11242"/>
                    </a:lnTo>
                    <a:lnTo>
                      <a:pt x="3471" y="12399"/>
                    </a:lnTo>
                    <a:lnTo>
                      <a:pt x="4377" y="13657"/>
                    </a:lnTo>
                    <a:lnTo>
                      <a:pt x="5534" y="15568"/>
                    </a:lnTo>
                    <a:lnTo>
                      <a:pt x="6842" y="17228"/>
                    </a:lnTo>
                    <a:lnTo>
                      <a:pt x="7973" y="18108"/>
                    </a:lnTo>
                    <a:lnTo>
                      <a:pt x="8652" y="18435"/>
                    </a:lnTo>
                    <a:lnTo>
                      <a:pt x="7973" y="18762"/>
                    </a:lnTo>
                    <a:lnTo>
                      <a:pt x="6842" y="19642"/>
                    </a:lnTo>
                    <a:lnTo>
                      <a:pt x="5534" y="21327"/>
                    </a:lnTo>
                    <a:lnTo>
                      <a:pt x="4377" y="23239"/>
                    </a:lnTo>
                    <a:lnTo>
                      <a:pt x="3471" y="24471"/>
                    </a:lnTo>
                    <a:lnTo>
                      <a:pt x="2365" y="25628"/>
                    </a:lnTo>
                    <a:lnTo>
                      <a:pt x="906" y="26634"/>
                    </a:lnTo>
                    <a:lnTo>
                      <a:pt x="1" y="27011"/>
                    </a:lnTo>
                    <a:lnTo>
                      <a:pt x="755" y="27187"/>
                    </a:lnTo>
                    <a:lnTo>
                      <a:pt x="2164" y="27389"/>
                    </a:lnTo>
                    <a:lnTo>
                      <a:pt x="3446" y="27464"/>
                    </a:lnTo>
                    <a:lnTo>
                      <a:pt x="4603" y="27389"/>
                    </a:lnTo>
                    <a:lnTo>
                      <a:pt x="5660" y="27187"/>
                    </a:lnTo>
                    <a:lnTo>
                      <a:pt x="6590" y="26860"/>
                    </a:lnTo>
                    <a:lnTo>
                      <a:pt x="7848" y="26257"/>
                    </a:lnTo>
                    <a:lnTo>
                      <a:pt x="8527" y="25704"/>
                    </a:lnTo>
                    <a:lnTo>
                      <a:pt x="8451" y="26458"/>
                    </a:lnTo>
                    <a:lnTo>
                      <a:pt x="8426" y="27917"/>
                    </a:lnTo>
                    <a:lnTo>
                      <a:pt x="8552" y="29401"/>
                    </a:lnTo>
                    <a:lnTo>
                      <a:pt x="8828" y="30859"/>
                    </a:lnTo>
                    <a:lnTo>
                      <a:pt x="9231" y="32293"/>
                    </a:lnTo>
                    <a:lnTo>
                      <a:pt x="9809" y="33676"/>
                    </a:lnTo>
                    <a:lnTo>
                      <a:pt x="10513" y="35009"/>
                    </a:lnTo>
                    <a:lnTo>
                      <a:pt x="11369" y="36292"/>
                    </a:lnTo>
                    <a:lnTo>
                      <a:pt x="11846" y="36895"/>
                    </a:lnTo>
                    <a:lnTo>
                      <a:pt x="12349" y="36292"/>
                    </a:lnTo>
                    <a:lnTo>
                      <a:pt x="13205" y="35009"/>
                    </a:lnTo>
                    <a:lnTo>
                      <a:pt x="13909" y="33676"/>
                    </a:lnTo>
                    <a:lnTo>
                      <a:pt x="14487" y="32293"/>
                    </a:lnTo>
                    <a:lnTo>
                      <a:pt x="14890" y="30859"/>
                    </a:lnTo>
                    <a:lnTo>
                      <a:pt x="15166" y="29401"/>
                    </a:lnTo>
                    <a:lnTo>
                      <a:pt x="15292" y="27917"/>
                    </a:lnTo>
                    <a:lnTo>
                      <a:pt x="15267" y="26458"/>
                    </a:lnTo>
                    <a:lnTo>
                      <a:pt x="15191" y="25704"/>
                    </a:lnTo>
                    <a:lnTo>
                      <a:pt x="15191" y="25704"/>
                    </a:lnTo>
                    <a:lnTo>
                      <a:pt x="15870" y="26257"/>
                    </a:lnTo>
                    <a:lnTo>
                      <a:pt x="17128" y="26860"/>
                    </a:lnTo>
                    <a:lnTo>
                      <a:pt x="18059" y="27187"/>
                    </a:lnTo>
                    <a:lnTo>
                      <a:pt x="19115" y="27389"/>
                    </a:lnTo>
                    <a:lnTo>
                      <a:pt x="20272" y="27464"/>
                    </a:lnTo>
                    <a:lnTo>
                      <a:pt x="21554" y="27389"/>
                    </a:lnTo>
                    <a:lnTo>
                      <a:pt x="22963" y="27187"/>
                    </a:lnTo>
                    <a:lnTo>
                      <a:pt x="23717" y="27011"/>
                    </a:lnTo>
                    <a:lnTo>
                      <a:pt x="22812" y="26634"/>
                    </a:lnTo>
                    <a:lnTo>
                      <a:pt x="21353" y="25628"/>
                    </a:lnTo>
                    <a:lnTo>
                      <a:pt x="20247" y="24471"/>
                    </a:lnTo>
                    <a:lnTo>
                      <a:pt x="19341" y="23239"/>
                    </a:lnTo>
                    <a:lnTo>
                      <a:pt x="18184" y="21327"/>
                    </a:lnTo>
                    <a:lnTo>
                      <a:pt x="16876" y="19642"/>
                    </a:lnTo>
                    <a:lnTo>
                      <a:pt x="15745" y="18762"/>
                    </a:lnTo>
                    <a:lnTo>
                      <a:pt x="15066" y="18435"/>
                    </a:lnTo>
                    <a:lnTo>
                      <a:pt x="15745" y="18108"/>
                    </a:lnTo>
                    <a:lnTo>
                      <a:pt x="16876" y="17228"/>
                    </a:lnTo>
                    <a:lnTo>
                      <a:pt x="18184" y="15568"/>
                    </a:lnTo>
                    <a:lnTo>
                      <a:pt x="19341" y="13657"/>
                    </a:lnTo>
                    <a:lnTo>
                      <a:pt x="20247" y="12399"/>
                    </a:lnTo>
                    <a:lnTo>
                      <a:pt x="21353" y="11242"/>
                    </a:lnTo>
                    <a:lnTo>
                      <a:pt x="22812" y="10261"/>
                    </a:lnTo>
                    <a:lnTo>
                      <a:pt x="23717" y="9859"/>
                    </a:lnTo>
                    <a:lnTo>
                      <a:pt x="22963" y="9708"/>
                    </a:lnTo>
                    <a:lnTo>
                      <a:pt x="21554" y="9482"/>
                    </a:lnTo>
                    <a:lnTo>
                      <a:pt x="20272" y="9431"/>
                    </a:lnTo>
                    <a:lnTo>
                      <a:pt x="19115" y="9507"/>
                    </a:lnTo>
                    <a:lnTo>
                      <a:pt x="18059" y="9708"/>
                    </a:lnTo>
                    <a:lnTo>
                      <a:pt x="17128" y="10010"/>
                    </a:lnTo>
                    <a:lnTo>
                      <a:pt x="15870" y="10639"/>
                    </a:lnTo>
                    <a:lnTo>
                      <a:pt x="15191" y="11167"/>
                    </a:lnTo>
                    <a:lnTo>
                      <a:pt x="15267" y="10437"/>
                    </a:lnTo>
                    <a:lnTo>
                      <a:pt x="15292" y="8954"/>
                    </a:lnTo>
                    <a:lnTo>
                      <a:pt x="15166" y="7495"/>
                    </a:lnTo>
                    <a:lnTo>
                      <a:pt x="14890" y="6036"/>
                    </a:lnTo>
                    <a:lnTo>
                      <a:pt x="14487" y="4603"/>
                    </a:lnTo>
                    <a:lnTo>
                      <a:pt x="13909" y="3219"/>
                    </a:lnTo>
                    <a:lnTo>
                      <a:pt x="13205" y="1886"/>
                    </a:lnTo>
                    <a:lnTo>
                      <a:pt x="12349" y="604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23"/>
              <p:cNvSpPr/>
              <p:nvPr/>
            </p:nvSpPr>
            <p:spPr>
              <a:xfrm>
                <a:off x="1666575" y="1112075"/>
                <a:ext cx="460900" cy="592300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8577" y="1"/>
                    </a:moveTo>
                    <a:lnTo>
                      <a:pt x="8174" y="906"/>
                    </a:lnTo>
                    <a:lnTo>
                      <a:pt x="7193" y="2365"/>
                    </a:lnTo>
                    <a:lnTo>
                      <a:pt x="6037" y="3471"/>
                    </a:lnTo>
                    <a:lnTo>
                      <a:pt x="4779" y="4377"/>
                    </a:lnTo>
                    <a:lnTo>
                      <a:pt x="2868" y="5534"/>
                    </a:lnTo>
                    <a:lnTo>
                      <a:pt x="1208" y="6841"/>
                    </a:lnTo>
                    <a:lnTo>
                      <a:pt x="328" y="7973"/>
                    </a:lnTo>
                    <a:lnTo>
                      <a:pt x="1" y="8652"/>
                    </a:lnTo>
                    <a:lnTo>
                      <a:pt x="1" y="15040"/>
                    </a:lnTo>
                    <a:lnTo>
                      <a:pt x="328" y="15744"/>
                    </a:lnTo>
                    <a:lnTo>
                      <a:pt x="1208" y="16876"/>
                    </a:lnTo>
                    <a:lnTo>
                      <a:pt x="2868" y="18159"/>
                    </a:lnTo>
                    <a:lnTo>
                      <a:pt x="4779" y="19341"/>
                    </a:lnTo>
                    <a:lnTo>
                      <a:pt x="6037" y="20221"/>
                    </a:lnTo>
                    <a:lnTo>
                      <a:pt x="7193" y="21353"/>
                    </a:lnTo>
                    <a:lnTo>
                      <a:pt x="8174" y="22812"/>
                    </a:lnTo>
                    <a:lnTo>
                      <a:pt x="8577" y="23692"/>
                    </a:lnTo>
                    <a:lnTo>
                      <a:pt x="8753" y="22937"/>
                    </a:lnTo>
                    <a:lnTo>
                      <a:pt x="8954" y="21554"/>
                    </a:lnTo>
                    <a:lnTo>
                      <a:pt x="9004" y="20271"/>
                    </a:lnTo>
                    <a:lnTo>
                      <a:pt x="8929" y="19115"/>
                    </a:lnTo>
                    <a:lnTo>
                      <a:pt x="8728" y="18058"/>
                    </a:lnTo>
                    <a:lnTo>
                      <a:pt x="8426" y="17103"/>
                    </a:lnTo>
                    <a:lnTo>
                      <a:pt x="7797" y="15870"/>
                    </a:lnTo>
                    <a:lnTo>
                      <a:pt x="7269" y="15191"/>
                    </a:lnTo>
                    <a:lnTo>
                      <a:pt x="7998" y="15267"/>
                    </a:lnTo>
                    <a:lnTo>
                      <a:pt x="9482" y="15292"/>
                    </a:lnTo>
                    <a:lnTo>
                      <a:pt x="10966" y="15166"/>
                    </a:lnTo>
                    <a:lnTo>
                      <a:pt x="12400" y="14889"/>
                    </a:lnTo>
                    <a:lnTo>
                      <a:pt x="13833" y="14487"/>
                    </a:lnTo>
                    <a:lnTo>
                      <a:pt x="15241" y="13908"/>
                    </a:lnTo>
                    <a:lnTo>
                      <a:pt x="16574" y="13204"/>
                    </a:lnTo>
                    <a:lnTo>
                      <a:pt x="17832" y="12349"/>
                    </a:lnTo>
                    <a:lnTo>
                      <a:pt x="18436" y="11846"/>
                    </a:lnTo>
                    <a:lnTo>
                      <a:pt x="17832" y="11368"/>
                    </a:lnTo>
                    <a:lnTo>
                      <a:pt x="16574" y="10513"/>
                    </a:lnTo>
                    <a:lnTo>
                      <a:pt x="15241" y="9784"/>
                    </a:lnTo>
                    <a:lnTo>
                      <a:pt x="13833" y="9231"/>
                    </a:lnTo>
                    <a:lnTo>
                      <a:pt x="12400" y="8803"/>
                    </a:lnTo>
                    <a:lnTo>
                      <a:pt x="10966" y="8552"/>
                    </a:lnTo>
                    <a:lnTo>
                      <a:pt x="9482" y="8426"/>
                    </a:lnTo>
                    <a:lnTo>
                      <a:pt x="7998" y="8451"/>
                    </a:lnTo>
                    <a:lnTo>
                      <a:pt x="7269" y="8526"/>
                    </a:lnTo>
                    <a:lnTo>
                      <a:pt x="7269" y="8526"/>
                    </a:lnTo>
                    <a:lnTo>
                      <a:pt x="7797" y="7822"/>
                    </a:lnTo>
                    <a:lnTo>
                      <a:pt x="8426" y="6590"/>
                    </a:lnTo>
                    <a:lnTo>
                      <a:pt x="8728" y="5659"/>
                    </a:lnTo>
                    <a:lnTo>
                      <a:pt x="8929" y="4603"/>
                    </a:lnTo>
                    <a:lnTo>
                      <a:pt x="9004" y="3446"/>
                    </a:lnTo>
                    <a:lnTo>
                      <a:pt x="8954" y="2163"/>
                    </a:lnTo>
                    <a:lnTo>
                      <a:pt x="8753" y="755"/>
                    </a:lnTo>
                    <a:lnTo>
                      <a:pt x="8577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23"/>
              <p:cNvSpPr/>
              <p:nvPr/>
            </p:nvSpPr>
            <p:spPr>
              <a:xfrm>
                <a:off x="2563175" y="1112075"/>
                <a:ext cx="460900" cy="592300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9859" y="1"/>
                    </a:moveTo>
                    <a:lnTo>
                      <a:pt x="9683" y="755"/>
                    </a:lnTo>
                    <a:lnTo>
                      <a:pt x="9482" y="2163"/>
                    </a:lnTo>
                    <a:lnTo>
                      <a:pt x="9432" y="3446"/>
                    </a:lnTo>
                    <a:lnTo>
                      <a:pt x="9507" y="4603"/>
                    </a:lnTo>
                    <a:lnTo>
                      <a:pt x="9708" y="5659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26"/>
                    </a:lnTo>
                    <a:lnTo>
                      <a:pt x="11167" y="8526"/>
                    </a:lnTo>
                    <a:lnTo>
                      <a:pt x="10438" y="8451"/>
                    </a:lnTo>
                    <a:lnTo>
                      <a:pt x="8954" y="8426"/>
                    </a:lnTo>
                    <a:lnTo>
                      <a:pt x="7470" y="8552"/>
                    </a:lnTo>
                    <a:lnTo>
                      <a:pt x="6011" y="8803"/>
                    </a:lnTo>
                    <a:lnTo>
                      <a:pt x="4603" y="9231"/>
                    </a:lnTo>
                    <a:lnTo>
                      <a:pt x="3195" y="9784"/>
                    </a:lnTo>
                    <a:lnTo>
                      <a:pt x="1862" y="10513"/>
                    </a:lnTo>
                    <a:lnTo>
                      <a:pt x="604" y="11368"/>
                    </a:lnTo>
                    <a:lnTo>
                      <a:pt x="1" y="11846"/>
                    </a:lnTo>
                    <a:lnTo>
                      <a:pt x="604" y="12349"/>
                    </a:lnTo>
                    <a:lnTo>
                      <a:pt x="1862" y="13204"/>
                    </a:lnTo>
                    <a:lnTo>
                      <a:pt x="3195" y="13908"/>
                    </a:lnTo>
                    <a:lnTo>
                      <a:pt x="4603" y="14487"/>
                    </a:lnTo>
                    <a:lnTo>
                      <a:pt x="6011" y="14889"/>
                    </a:lnTo>
                    <a:lnTo>
                      <a:pt x="7470" y="15166"/>
                    </a:lnTo>
                    <a:lnTo>
                      <a:pt x="8954" y="15292"/>
                    </a:lnTo>
                    <a:lnTo>
                      <a:pt x="10438" y="15267"/>
                    </a:lnTo>
                    <a:lnTo>
                      <a:pt x="11167" y="15191"/>
                    </a:lnTo>
                    <a:lnTo>
                      <a:pt x="10639" y="15870"/>
                    </a:lnTo>
                    <a:lnTo>
                      <a:pt x="10010" y="17128"/>
                    </a:lnTo>
                    <a:lnTo>
                      <a:pt x="9708" y="18058"/>
                    </a:lnTo>
                    <a:lnTo>
                      <a:pt x="9507" y="19115"/>
                    </a:lnTo>
                    <a:lnTo>
                      <a:pt x="9432" y="20271"/>
                    </a:lnTo>
                    <a:lnTo>
                      <a:pt x="9482" y="21554"/>
                    </a:lnTo>
                    <a:lnTo>
                      <a:pt x="9683" y="22937"/>
                    </a:lnTo>
                    <a:lnTo>
                      <a:pt x="9859" y="23692"/>
                    </a:lnTo>
                    <a:lnTo>
                      <a:pt x="10262" y="22812"/>
                    </a:lnTo>
                    <a:lnTo>
                      <a:pt x="11243" y="21353"/>
                    </a:lnTo>
                    <a:lnTo>
                      <a:pt x="12399" y="20246"/>
                    </a:lnTo>
                    <a:lnTo>
                      <a:pt x="13657" y="19341"/>
                    </a:lnTo>
                    <a:lnTo>
                      <a:pt x="15568" y="18159"/>
                    </a:lnTo>
                    <a:lnTo>
                      <a:pt x="17228" y="16876"/>
                    </a:lnTo>
                    <a:lnTo>
                      <a:pt x="18109" y="15744"/>
                    </a:lnTo>
                    <a:lnTo>
                      <a:pt x="18435" y="15040"/>
                    </a:lnTo>
                    <a:lnTo>
                      <a:pt x="18435" y="8652"/>
                    </a:lnTo>
                    <a:lnTo>
                      <a:pt x="18109" y="7973"/>
                    </a:lnTo>
                    <a:lnTo>
                      <a:pt x="17228" y="6841"/>
                    </a:lnTo>
                    <a:lnTo>
                      <a:pt x="15568" y="5534"/>
                    </a:lnTo>
                    <a:lnTo>
                      <a:pt x="13657" y="4377"/>
                    </a:lnTo>
                    <a:lnTo>
                      <a:pt x="12399" y="3471"/>
                    </a:lnTo>
                    <a:lnTo>
                      <a:pt x="11243" y="2365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23"/>
              <p:cNvSpPr/>
              <p:nvPr/>
            </p:nvSpPr>
            <p:spPr>
              <a:xfrm>
                <a:off x="1666575" y="729800"/>
                <a:ext cx="296175" cy="4609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1" y="0"/>
                    </a:moveTo>
                    <a:lnTo>
                      <a:pt x="1" y="18435"/>
                    </a:lnTo>
                    <a:lnTo>
                      <a:pt x="478" y="17832"/>
                    </a:lnTo>
                    <a:lnTo>
                      <a:pt x="1334" y="16574"/>
                    </a:lnTo>
                    <a:lnTo>
                      <a:pt x="2063" y="15216"/>
                    </a:lnTo>
                    <a:lnTo>
                      <a:pt x="2616" y="13833"/>
                    </a:lnTo>
                    <a:lnTo>
                      <a:pt x="3044" y="12399"/>
                    </a:lnTo>
                    <a:lnTo>
                      <a:pt x="3295" y="10941"/>
                    </a:lnTo>
                    <a:lnTo>
                      <a:pt x="3421" y="9482"/>
                    </a:lnTo>
                    <a:lnTo>
                      <a:pt x="3396" y="7998"/>
                    </a:lnTo>
                    <a:lnTo>
                      <a:pt x="3346" y="7269"/>
                    </a:lnTo>
                    <a:lnTo>
                      <a:pt x="4025" y="7797"/>
                    </a:lnTo>
                    <a:lnTo>
                      <a:pt x="5257" y="8426"/>
                    </a:lnTo>
                    <a:lnTo>
                      <a:pt x="6213" y="8727"/>
                    </a:lnTo>
                    <a:lnTo>
                      <a:pt x="7244" y="8929"/>
                    </a:lnTo>
                    <a:lnTo>
                      <a:pt x="8401" y="9004"/>
                    </a:lnTo>
                    <a:lnTo>
                      <a:pt x="9683" y="8954"/>
                    </a:lnTo>
                    <a:lnTo>
                      <a:pt x="11092" y="8753"/>
                    </a:lnTo>
                    <a:lnTo>
                      <a:pt x="11846" y="8576"/>
                    </a:lnTo>
                    <a:lnTo>
                      <a:pt x="10941" y="8174"/>
                    </a:lnTo>
                    <a:lnTo>
                      <a:pt x="9482" y="7193"/>
                    </a:lnTo>
                    <a:lnTo>
                      <a:pt x="8376" y="6036"/>
                    </a:lnTo>
                    <a:lnTo>
                      <a:pt x="7470" y="4779"/>
                    </a:lnTo>
                    <a:lnTo>
                      <a:pt x="6313" y="2867"/>
                    </a:lnTo>
                    <a:lnTo>
                      <a:pt x="5005" y="1208"/>
                    </a:lnTo>
                    <a:lnTo>
                      <a:pt x="3899" y="327"/>
                    </a:lnTo>
                    <a:lnTo>
                      <a:pt x="3195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23"/>
              <p:cNvSpPr/>
              <p:nvPr/>
            </p:nvSpPr>
            <p:spPr>
              <a:xfrm>
                <a:off x="2727900" y="729800"/>
                <a:ext cx="296175" cy="4609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8652" y="0"/>
                    </a:moveTo>
                    <a:lnTo>
                      <a:pt x="7948" y="327"/>
                    </a:lnTo>
                    <a:lnTo>
                      <a:pt x="6842" y="1208"/>
                    </a:lnTo>
                    <a:lnTo>
                      <a:pt x="5534" y="2867"/>
                    </a:lnTo>
                    <a:lnTo>
                      <a:pt x="4377" y="4779"/>
                    </a:lnTo>
                    <a:lnTo>
                      <a:pt x="3472" y="6036"/>
                    </a:lnTo>
                    <a:lnTo>
                      <a:pt x="2340" y="7193"/>
                    </a:lnTo>
                    <a:lnTo>
                      <a:pt x="906" y="8174"/>
                    </a:lnTo>
                    <a:lnTo>
                      <a:pt x="1" y="8576"/>
                    </a:lnTo>
                    <a:lnTo>
                      <a:pt x="755" y="8727"/>
                    </a:lnTo>
                    <a:lnTo>
                      <a:pt x="2164" y="8954"/>
                    </a:lnTo>
                    <a:lnTo>
                      <a:pt x="3446" y="9004"/>
                    </a:lnTo>
                    <a:lnTo>
                      <a:pt x="4603" y="8929"/>
                    </a:lnTo>
                    <a:lnTo>
                      <a:pt x="5634" y="8727"/>
                    </a:lnTo>
                    <a:lnTo>
                      <a:pt x="6590" y="8426"/>
                    </a:lnTo>
                    <a:lnTo>
                      <a:pt x="7822" y="7797"/>
                    </a:lnTo>
                    <a:lnTo>
                      <a:pt x="8502" y="7269"/>
                    </a:lnTo>
                    <a:lnTo>
                      <a:pt x="8451" y="7998"/>
                    </a:lnTo>
                    <a:lnTo>
                      <a:pt x="8426" y="9482"/>
                    </a:lnTo>
                    <a:lnTo>
                      <a:pt x="8527" y="10941"/>
                    </a:lnTo>
                    <a:lnTo>
                      <a:pt x="8803" y="12399"/>
                    </a:lnTo>
                    <a:lnTo>
                      <a:pt x="9231" y="13833"/>
                    </a:lnTo>
                    <a:lnTo>
                      <a:pt x="9784" y="15216"/>
                    </a:lnTo>
                    <a:lnTo>
                      <a:pt x="10488" y="16574"/>
                    </a:lnTo>
                    <a:lnTo>
                      <a:pt x="11369" y="17832"/>
                    </a:lnTo>
                    <a:lnTo>
                      <a:pt x="11846" y="18435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23"/>
              <p:cNvSpPr/>
              <p:nvPr/>
            </p:nvSpPr>
            <p:spPr>
              <a:xfrm>
                <a:off x="1884125" y="729800"/>
                <a:ext cx="922400" cy="296150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6" extrusionOk="0">
                    <a:moveTo>
                      <a:pt x="0" y="0"/>
                    </a:moveTo>
                    <a:lnTo>
                      <a:pt x="604" y="478"/>
                    </a:lnTo>
                    <a:lnTo>
                      <a:pt x="1887" y="1333"/>
                    </a:lnTo>
                    <a:lnTo>
                      <a:pt x="3220" y="2063"/>
                    </a:lnTo>
                    <a:lnTo>
                      <a:pt x="4603" y="2616"/>
                    </a:lnTo>
                    <a:lnTo>
                      <a:pt x="6036" y="3043"/>
                    </a:lnTo>
                    <a:lnTo>
                      <a:pt x="7495" y="3295"/>
                    </a:lnTo>
                    <a:lnTo>
                      <a:pt x="8954" y="3421"/>
                    </a:lnTo>
                    <a:lnTo>
                      <a:pt x="10438" y="3396"/>
                    </a:lnTo>
                    <a:lnTo>
                      <a:pt x="11167" y="3320"/>
                    </a:lnTo>
                    <a:lnTo>
                      <a:pt x="10639" y="4024"/>
                    </a:lnTo>
                    <a:lnTo>
                      <a:pt x="10010" y="5257"/>
                    </a:lnTo>
                    <a:lnTo>
                      <a:pt x="9708" y="6187"/>
                    </a:lnTo>
                    <a:lnTo>
                      <a:pt x="9507" y="7244"/>
                    </a:lnTo>
                    <a:lnTo>
                      <a:pt x="9432" y="8400"/>
                    </a:lnTo>
                    <a:lnTo>
                      <a:pt x="9507" y="9683"/>
                    </a:lnTo>
                    <a:lnTo>
                      <a:pt x="9708" y="11091"/>
                    </a:lnTo>
                    <a:lnTo>
                      <a:pt x="9859" y="11846"/>
                    </a:lnTo>
                    <a:lnTo>
                      <a:pt x="10262" y="10941"/>
                    </a:lnTo>
                    <a:lnTo>
                      <a:pt x="11243" y="9482"/>
                    </a:lnTo>
                    <a:lnTo>
                      <a:pt x="12399" y="8375"/>
                    </a:lnTo>
                    <a:lnTo>
                      <a:pt x="13657" y="7470"/>
                    </a:lnTo>
                    <a:lnTo>
                      <a:pt x="15568" y="6313"/>
                    </a:lnTo>
                    <a:lnTo>
                      <a:pt x="17253" y="5005"/>
                    </a:lnTo>
                    <a:lnTo>
                      <a:pt x="18134" y="3873"/>
                    </a:lnTo>
                    <a:lnTo>
                      <a:pt x="18435" y="3194"/>
                    </a:lnTo>
                    <a:lnTo>
                      <a:pt x="18762" y="3873"/>
                    </a:lnTo>
                    <a:lnTo>
                      <a:pt x="19643" y="5005"/>
                    </a:lnTo>
                    <a:lnTo>
                      <a:pt x="21328" y="6313"/>
                    </a:lnTo>
                    <a:lnTo>
                      <a:pt x="23239" y="7470"/>
                    </a:lnTo>
                    <a:lnTo>
                      <a:pt x="24497" y="8375"/>
                    </a:lnTo>
                    <a:lnTo>
                      <a:pt x="25654" y="9482"/>
                    </a:lnTo>
                    <a:lnTo>
                      <a:pt x="26634" y="10941"/>
                    </a:lnTo>
                    <a:lnTo>
                      <a:pt x="27037" y="11846"/>
                    </a:lnTo>
                    <a:lnTo>
                      <a:pt x="27188" y="11091"/>
                    </a:lnTo>
                    <a:lnTo>
                      <a:pt x="27389" y="9683"/>
                    </a:lnTo>
                    <a:lnTo>
                      <a:pt x="27464" y="8400"/>
                    </a:lnTo>
                    <a:lnTo>
                      <a:pt x="27389" y="7244"/>
                    </a:lnTo>
                    <a:lnTo>
                      <a:pt x="27188" y="6187"/>
                    </a:lnTo>
                    <a:lnTo>
                      <a:pt x="26886" y="5257"/>
                    </a:lnTo>
                    <a:lnTo>
                      <a:pt x="26257" y="4024"/>
                    </a:lnTo>
                    <a:lnTo>
                      <a:pt x="25729" y="3320"/>
                    </a:lnTo>
                    <a:lnTo>
                      <a:pt x="26458" y="3396"/>
                    </a:lnTo>
                    <a:lnTo>
                      <a:pt x="27942" y="3421"/>
                    </a:lnTo>
                    <a:lnTo>
                      <a:pt x="29401" y="3295"/>
                    </a:lnTo>
                    <a:lnTo>
                      <a:pt x="30860" y="3043"/>
                    </a:lnTo>
                    <a:lnTo>
                      <a:pt x="32293" y="2616"/>
                    </a:lnTo>
                    <a:lnTo>
                      <a:pt x="33676" y="2063"/>
                    </a:lnTo>
                    <a:lnTo>
                      <a:pt x="35009" y="1333"/>
                    </a:lnTo>
                    <a:lnTo>
                      <a:pt x="36292" y="478"/>
                    </a:lnTo>
                    <a:lnTo>
                      <a:pt x="3689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23"/>
              <p:cNvSpPr/>
              <p:nvPr/>
            </p:nvSpPr>
            <p:spPr>
              <a:xfrm>
                <a:off x="1666575" y="1625775"/>
                <a:ext cx="296175" cy="4615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" y="0"/>
                    </a:moveTo>
                    <a:lnTo>
                      <a:pt x="1" y="18460"/>
                    </a:lnTo>
                    <a:lnTo>
                      <a:pt x="3195" y="18460"/>
                    </a:lnTo>
                    <a:lnTo>
                      <a:pt x="3899" y="18133"/>
                    </a:lnTo>
                    <a:lnTo>
                      <a:pt x="5005" y="17253"/>
                    </a:lnTo>
                    <a:lnTo>
                      <a:pt x="6313" y="15593"/>
                    </a:lnTo>
                    <a:lnTo>
                      <a:pt x="7470" y="13682"/>
                    </a:lnTo>
                    <a:lnTo>
                      <a:pt x="8376" y="12424"/>
                    </a:lnTo>
                    <a:lnTo>
                      <a:pt x="9482" y="11267"/>
                    </a:lnTo>
                    <a:lnTo>
                      <a:pt x="10941" y="10286"/>
                    </a:lnTo>
                    <a:lnTo>
                      <a:pt x="11846" y="9884"/>
                    </a:lnTo>
                    <a:lnTo>
                      <a:pt x="11092" y="9708"/>
                    </a:lnTo>
                    <a:lnTo>
                      <a:pt x="9683" y="9507"/>
                    </a:lnTo>
                    <a:lnTo>
                      <a:pt x="8401" y="9457"/>
                    </a:lnTo>
                    <a:lnTo>
                      <a:pt x="7244" y="9532"/>
                    </a:lnTo>
                    <a:lnTo>
                      <a:pt x="6213" y="9733"/>
                    </a:lnTo>
                    <a:lnTo>
                      <a:pt x="5257" y="10035"/>
                    </a:lnTo>
                    <a:lnTo>
                      <a:pt x="4025" y="10664"/>
                    </a:lnTo>
                    <a:lnTo>
                      <a:pt x="3346" y="11192"/>
                    </a:lnTo>
                    <a:lnTo>
                      <a:pt x="3396" y="10463"/>
                    </a:lnTo>
                    <a:lnTo>
                      <a:pt x="3421" y="8979"/>
                    </a:lnTo>
                    <a:lnTo>
                      <a:pt x="3295" y="7495"/>
                    </a:lnTo>
                    <a:lnTo>
                      <a:pt x="3044" y="6036"/>
                    </a:lnTo>
                    <a:lnTo>
                      <a:pt x="2616" y="4603"/>
                    </a:lnTo>
                    <a:lnTo>
                      <a:pt x="2063" y="3219"/>
                    </a:lnTo>
                    <a:lnTo>
                      <a:pt x="1334" y="1886"/>
                    </a:lnTo>
                    <a:lnTo>
                      <a:pt x="478" y="6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23"/>
              <p:cNvSpPr/>
              <p:nvPr/>
            </p:nvSpPr>
            <p:spPr>
              <a:xfrm>
                <a:off x="2727900" y="1625775"/>
                <a:ext cx="296175" cy="4615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488" y="1886"/>
                    </a:lnTo>
                    <a:lnTo>
                      <a:pt x="9784" y="3219"/>
                    </a:lnTo>
                    <a:lnTo>
                      <a:pt x="9231" y="4603"/>
                    </a:lnTo>
                    <a:lnTo>
                      <a:pt x="8803" y="6036"/>
                    </a:lnTo>
                    <a:lnTo>
                      <a:pt x="8527" y="7495"/>
                    </a:lnTo>
                    <a:lnTo>
                      <a:pt x="8426" y="8979"/>
                    </a:lnTo>
                    <a:lnTo>
                      <a:pt x="8451" y="10463"/>
                    </a:lnTo>
                    <a:lnTo>
                      <a:pt x="8502" y="11192"/>
                    </a:lnTo>
                    <a:lnTo>
                      <a:pt x="7822" y="10664"/>
                    </a:lnTo>
                    <a:lnTo>
                      <a:pt x="6590" y="10035"/>
                    </a:lnTo>
                    <a:lnTo>
                      <a:pt x="5634" y="9733"/>
                    </a:lnTo>
                    <a:lnTo>
                      <a:pt x="4603" y="9532"/>
                    </a:lnTo>
                    <a:lnTo>
                      <a:pt x="3446" y="9457"/>
                    </a:lnTo>
                    <a:lnTo>
                      <a:pt x="2164" y="9507"/>
                    </a:lnTo>
                    <a:lnTo>
                      <a:pt x="755" y="9708"/>
                    </a:lnTo>
                    <a:lnTo>
                      <a:pt x="1" y="9884"/>
                    </a:lnTo>
                    <a:lnTo>
                      <a:pt x="906" y="10286"/>
                    </a:lnTo>
                    <a:lnTo>
                      <a:pt x="2340" y="11267"/>
                    </a:lnTo>
                    <a:lnTo>
                      <a:pt x="3472" y="12424"/>
                    </a:lnTo>
                    <a:lnTo>
                      <a:pt x="4377" y="13682"/>
                    </a:lnTo>
                    <a:lnTo>
                      <a:pt x="5534" y="15593"/>
                    </a:lnTo>
                    <a:lnTo>
                      <a:pt x="6842" y="17253"/>
                    </a:lnTo>
                    <a:lnTo>
                      <a:pt x="7948" y="18133"/>
                    </a:lnTo>
                    <a:lnTo>
                      <a:pt x="8652" y="18460"/>
                    </a:lnTo>
                    <a:lnTo>
                      <a:pt x="11846" y="18460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23"/>
              <p:cNvSpPr/>
              <p:nvPr/>
            </p:nvSpPr>
            <p:spPr>
              <a:xfrm>
                <a:off x="1884125" y="1791125"/>
                <a:ext cx="922400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7" extrusionOk="0">
                    <a:moveTo>
                      <a:pt x="9859" y="1"/>
                    </a:moveTo>
                    <a:lnTo>
                      <a:pt x="9708" y="755"/>
                    </a:lnTo>
                    <a:lnTo>
                      <a:pt x="9507" y="2163"/>
                    </a:lnTo>
                    <a:lnTo>
                      <a:pt x="9432" y="3421"/>
                    </a:lnTo>
                    <a:lnTo>
                      <a:pt x="9507" y="4603"/>
                    </a:lnTo>
                    <a:lnTo>
                      <a:pt x="9708" y="5634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01"/>
                    </a:lnTo>
                    <a:lnTo>
                      <a:pt x="10438" y="8426"/>
                    </a:lnTo>
                    <a:lnTo>
                      <a:pt x="8954" y="8401"/>
                    </a:lnTo>
                    <a:lnTo>
                      <a:pt x="7495" y="8526"/>
                    </a:lnTo>
                    <a:lnTo>
                      <a:pt x="6036" y="8803"/>
                    </a:lnTo>
                    <a:lnTo>
                      <a:pt x="4603" y="9231"/>
                    </a:lnTo>
                    <a:lnTo>
                      <a:pt x="3220" y="9784"/>
                    </a:lnTo>
                    <a:lnTo>
                      <a:pt x="1887" y="10488"/>
                    </a:lnTo>
                    <a:lnTo>
                      <a:pt x="604" y="11343"/>
                    </a:lnTo>
                    <a:lnTo>
                      <a:pt x="0" y="11846"/>
                    </a:lnTo>
                    <a:lnTo>
                      <a:pt x="36896" y="11846"/>
                    </a:lnTo>
                    <a:lnTo>
                      <a:pt x="36292" y="11343"/>
                    </a:lnTo>
                    <a:lnTo>
                      <a:pt x="35009" y="10488"/>
                    </a:lnTo>
                    <a:lnTo>
                      <a:pt x="33676" y="9784"/>
                    </a:lnTo>
                    <a:lnTo>
                      <a:pt x="32293" y="9231"/>
                    </a:lnTo>
                    <a:lnTo>
                      <a:pt x="30860" y="8803"/>
                    </a:lnTo>
                    <a:lnTo>
                      <a:pt x="29401" y="8526"/>
                    </a:lnTo>
                    <a:lnTo>
                      <a:pt x="27942" y="8401"/>
                    </a:lnTo>
                    <a:lnTo>
                      <a:pt x="26458" y="8426"/>
                    </a:lnTo>
                    <a:lnTo>
                      <a:pt x="25729" y="8501"/>
                    </a:lnTo>
                    <a:lnTo>
                      <a:pt x="26257" y="7822"/>
                    </a:lnTo>
                    <a:lnTo>
                      <a:pt x="26886" y="6590"/>
                    </a:lnTo>
                    <a:lnTo>
                      <a:pt x="27188" y="5634"/>
                    </a:lnTo>
                    <a:lnTo>
                      <a:pt x="27389" y="4603"/>
                    </a:lnTo>
                    <a:lnTo>
                      <a:pt x="27464" y="3421"/>
                    </a:lnTo>
                    <a:lnTo>
                      <a:pt x="27389" y="2163"/>
                    </a:lnTo>
                    <a:lnTo>
                      <a:pt x="27188" y="755"/>
                    </a:lnTo>
                    <a:lnTo>
                      <a:pt x="27037" y="1"/>
                    </a:lnTo>
                    <a:lnTo>
                      <a:pt x="26634" y="906"/>
                    </a:lnTo>
                    <a:lnTo>
                      <a:pt x="25654" y="2340"/>
                    </a:lnTo>
                    <a:lnTo>
                      <a:pt x="24497" y="3471"/>
                    </a:lnTo>
                    <a:lnTo>
                      <a:pt x="23239" y="4352"/>
                    </a:lnTo>
                    <a:lnTo>
                      <a:pt x="21328" y="5534"/>
                    </a:lnTo>
                    <a:lnTo>
                      <a:pt x="19643" y="6841"/>
                    </a:lnTo>
                    <a:lnTo>
                      <a:pt x="18762" y="7948"/>
                    </a:lnTo>
                    <a:lnTo>
                      <a:pt x="18435" y="8652"/>
                    </a:lnTo>
                    <a:lnTo>
                      <a:pt x="18134" y="7948"/>
                    </a:lnTo>
                    <a:lnTo>
                      <a:pt x="17253" y="6841"/>
                    </a:lnTo>
                    <a:lnTo>
                      <a:pt x="15568" y="5534"/>
                    </a:lnTo>
                    <a:lnTo>
                      <a:pt x="13657" y="4352"/>
                    </a:lnTo>
                    <a:lnTo>
                      <a:pt x="12399" y="3471"/>
                    </a:lnTo>
                    <a:lnTo>
                      <a:pt x="11243" y="2340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4" name="Google Shape;2444;p23"/>
            <p:cNvGrpSpPr/>
            <p:nvPr/>
          </p:nvGrpSpPr>
          <p:grpSpPr>
            <a:xfrm rot="10800000" flipH="1">
              <a:off x="736366" y="2938785"/>
              <a:ext cx="734100" cy="734424"/>
              <a:chOff x="1713450" y="856352"/>
              <a:chExt cx="856993" cy="857371"/>
            </a:xfrm>
          </p:grpSpPr>
          <p:grpSp>
            <p:nvGrpSpPr>
              <p:cNvPr id="2445" name="Google Shape;2445;p23"/>
              <p:cNvGrpSpPr/>
              <p:nvPr/>
            </p:nvGrpSpPr>
            <p:grpSpPr>
              <a:xfrm>
                <a:off x="1713450" y="856352"/>
                <a:ext cx="856993" cy="857371"/>
                <a:chOff x="1713450" y="856352"/>
                <a:chExt cx="856993" cy="857371"/>
              </a:xfrm>
            </p:grpSpPr>
            <p:sp>
              <p:nvSpPr>
                <p:cNvPr id="2446" name="Google Shape;2446;p23"/>
                <p:cNvSpPr/>
                <p:nvPr/>
              </p:nvSpPr>
              <p:spPr>
                <a:xfrm>
                  <a:off x="1713860" y="856352"/>
                  <a:ext cx="856583" cy="85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00" h="54325" extrusionOk="0">
                      <a:moveTo>
                        <a:pt x="0" y="1"/>
                      </a:moveTo>
                      <a:lnTo>
                        <a:pt x="0" y="54325"/>
                      </a:lnTo>
                      <a:lnTo>
                        <a:pt x="54299" y="54325"/>
                      </a:lnTo>
                      <a:lnTo>
                        <a:pt x="5429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23"/>
                <p:cNvSpPr/>
                <p:nvPr/>
              </p:nvSpPr>
              <p:spPr>
                <a:xfrm>
                  <a:off x="2141946" y="856352"/>
                  <a:ext cx="428496" cy="42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3" h="27163" extrusionOk="0">
                      <a:moveTo>
                        <a:pt x="0" y="1"/>
                      </a:moveTo>
                      <a:lnTo>
                        <a:pt x="0" y="27163"/>
                      </a:lnTo>
                      <a:lnTo>
                        <a:pt x="27162" y="27163"/>
                      </a:lnTo>
                      <a:lnTo>
                        <a:pt x="271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23"/>
                <p:cNvSpPr/>
                <p:nvPr/>
              </p:nvSpPr>
              <p:spPr>
                <a:xfrm>
                  <a:off x="1713450" y="1284832"/>
                  <a:ext cx="428496" cy="42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3" h="27163" extrusionOk="0">
                      <a:moveTo>
                        <a:pt x="1" y="1"/>
                      </a:moveTo>
                      <a:lnTo>
                        <a:pt x="1" y="27163"/>
                      </a:lnTo>
                      <a:lnTo>
                        <a:pt x="27163" y="27163"/>
                      </a:lnTo>
                      <a:lnTo>
                        <a:pt x="271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23"/>
                <p:cNvSpPr/>
                <p:nvPr/>
              </p:nvSpPr>
              <p:spPr>
                <a:xfrm>
                  <a:off x="1951100" y="109400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23"/>
                <p:cNvSpPr/>
                <p:nvPr/>
              </p:nvSpPr>
              <p:spPr>
                <a:xfrm>
                  <a:off x="1951100" y="85635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23"/>
                <p:cNvSpPr/>
                <p:nvPr/>
              </p:nvSpPr>
              <p:spPr>
                <a:xfrm>
                  <a:off x="1736860" y="879762"/>
                  <a:ext cx="381692" cy="381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5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23"/>
                <p:cNvSpPr/>
                <p:nvPr/>
              </p:nvSpPr>
              <p:spPr>
                <a:xfrm>
                  <a:off x="2141946" y="109400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20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23"/>
                <p:cNvSpPr/>
                <p:nvPr/>
              </p:nvSpPr>
              <p:spPr>
                <a:xfrm>
                  <a:off x="2379581" y="1094002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23"/>
                <p:cNvSpPr/>
                <p:nvPr/>
              </p:nvSpPr>
              <p:spPr>
                <a:xfrm>
                  <a:off x="2379581" y="856352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23"/>
                <p:cNvSpPr/>
                <p:nvPr/>
              </p:nvSpPr>
              <p:spPr>
                <a:xfrm>
                  <a:off x="2165341" y="879762"/>
                  <a:ext cx="381692" cy="381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5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135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23"/>
                <p:cNvSpPr/>
                <p:nvPr/>
              </p:nvSpPr>
              <p:spPr>
                <a:xfrm>
                  <a:off x="2293497" y="994825"/>
                  <a:ext cx="151961" cy="15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3" h="9633" extrusionOk="0">
                      <a:moveTo>
                        <a:pt x="4804" y="0"/>
                      </a:moveTo>
                      <a:lnTo>
                        <a:pt x="0" y="4804"/>
                      </a:lnTo>
                      <a:lnTo>
                        <a:pt x="4804" y="9633"/>
                      </a:lnTo>
                      <a:lnTo>
                        <a:pt x="9633" y="4804"/>
                      </a:lnTo>
                      <a:lnTo>
                        <a:pt x="48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23"/>
                <p:cNvSpPr/>
                <p:nvPr/>
              </p:nvSpPr>
              <p:spPr>
                <a:xfrm>
                  <a:off x="2141946" y="85635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23"/>
                <p:cNvSpPr/>
                <p:nvPr/>
              </p:nvSpPr>
              <p:spPr>
                <a:xfrm>
                  <a:off x="1951100" y="1522877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23"/>
                <p:cNvSpPr/>
                <p:nvPr/>
              </p:nvSpPr>
              <p:spPr>
                <a:xfrm>
                  <a:off x="1951100" y="1285227"/>
                  <a:ext cx="190846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9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23"/>
                <p:cNvSpPr/>
                <p:nvPr/>
              </p:nvSpPr>
              <p:spPr>
                <a:xfrm>
                  <a:off x="1736860" y="1308637"/>
                  <a:ext cx="381692" cy="38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6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135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23"/>
                <p:cNvSpPr/>
                <p:nvPr/>
              </p:nvSpPr>
              <p:spPr>
                <a:xfrm>
                  <a:off x="2141946" y="1522877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20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23"/>
                <p:cNvSpPr/>
                <p:nvPr/>
              </p:nvSpPr>
              <p:spPr>
                <a:xfrm>
                  <a:off x="2379581" y="1522877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23"/>
                <p:cNvSpPr/>
                <p:nvPr/>
              </p:nvSpPr>
              <p:spPr>
                <a:xfrm>
                  <a:off x="2379581" y="1285227"/>
                  <a:ext cx="190862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9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23"/>
                <p:cNvSpPr/>
                <p:nvPr/>
              </p:nvSpPr>
              <p:spPr>
                <a:xfrm>
                  <a:off x="2165341" y="1308637"/>
                  <a:ext cx="381692" cy="38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6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23"/>
                <p:cNvSpPr/>
                <p:nvPr/>
              </p:nvSpPr>
              <p:spPr>
                <a:xfrm>
                  <a:off x="2280009" y="1423305"/>
                  <a:ext cx="151961" cy="15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3" h="9633" extrusionOk="0">
                      <a:moveTo>
                        <a:pt x="4829" y="0"/>
                      </a:moveTo>
                      <a:lnTo>
                        <a:pt x="0" y="4829"/>
                      </a:lnTo>
                      <a:lnTo>
                        <a:pt x="4829" y="9633"/>
                      </a:lnTo>
                      <a:lnTo>
                        <a:pt x="9633" y="4829"/>
                      </a:lnTo>
                      <a:lnTo>
                        <a:pt x="4829" y="0"/>
                      </a:lnTo>
                      <a:close/>
                    </a:path>
                  </a:pathLst>
                </a:custGeom>
                <a:solidFill>
                  <a:srgbClr val="D139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23"/>
                <p:cNvSpPr/>
                <p:nvPr/>
              </p:nvSpPr>
              <p:spPr>
                <a:xfrm>
                  <a:off x="2141946" y="1285227"/>
                  <a:ext cx="190846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9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7" name="Google Shape;2467;p23"/>
              <p:cNvSpPr/>
              <p:nvPr/>
            </p:nvSpPr>
            <p:spPr>
              <a:xfrm>
                <a:off x="1713860" y="1094002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23"/>
              <p:cNvSpPr/>
              <p:nvPr/>
            </p:nvSpPr>
            <p:spPr>
              <a:xfrm>
                <a:off x="1851923" y="99482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04" y="0"/>
                    </a:moveTo>
                    <a:lnTo>
                      <a:pt x="0" y="4804"/>
                    </a:lnTo>
                    <a:lnTo>
                      <a:pt x="4804" y="9633"/>
                    </a:lnTo>
                    <a:lnTo>
                      <a:pt x="9633" y="4804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23"/>
              <p:cNvSpPr/>
              <p:nvPr/>
            </p:nvSpPr>
            <p:spPr>
              <a:xfrm>
                <a:off x="1713860" y="856352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23"/>
              <p:cNvSpPr/>
              <p:nvPr/>
            </p:nvSpPr>
            <p:spPr>
              <a:xfrm>
                <a:off x="1713860" y="1522877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23"/>
              <p:cNvSpPr/>
              <p:nvPr/>
            </p:nvSpPr>
            <p:spPr>
              <a:xfrm>
                <a:off x="1865016" y="142330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29" y="0"/>
                    </a:moveTo>
                    <a:lnTo>
                      <a:pt x="0" y="4829"/>
                    </a:lnTo>
                    <a:lnTo>
                      <a:pt x="4829" y="9633"/>
                    </a:lnTo>
                    <a:lnTo>
                      <a:pt x="9633" y="4829"/>
                    </a:lnTo>
                    <a:lnTo>
                      <a:pt x="48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23"/>
              <p:cNvSpPr/>
              <p:nvPr/>
            </p:nvSpPr>
            <p:spPr>
              <a:xfrm>
                <a:off x="1713860" y="1285227"/>
                <a:ext cx="190452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9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3" name="Google Shape;2473;p23"/>
            <p:cNvSpPr/>
            <p:nvPr/>
          </p:nvSpPr>
          <p:spPr>
            <a:xfrm rot="10800000" flipH="1">
              <a:off x="738507" y="3672719"/>
              <a:ext cx="733997" cy="733997"/>
            </a:xfrm>
            <a:custGeom>
              <a:avLst/>
              <a:gdLst/>
              <a:ahLst/>
              <a:cxnLst/>
              <a:rect l="l" t="t" r="r" b="b"/>
              <a:pathLst>
                <a:path w="40186" h="40186" extrusionOk="0">
                  <a:moveTo>
                    <a:pt x="0" y="0"/>
                  </a:moveTo>
                  <a:lnTo>
                    <a:pt x="0" y="40185"/>
                  </a:lnTo>
                  <a:lnTo>
                    <a:pt x="40185" y="40185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1C3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3"/>
            <p:cNvSpPr/>
            <p:nvPr/>
          </p:nvSpPr>
          <p:spPr>
            <a:xfrm rot="10800000" flipH="1">
              <a:off x="738507" y="3672883"/>
              <a:ext cx="733997" cy="733833"/>
            </a:xfrm>
            <a:custGeom>
              <a:avLst/>
              <a:gdLst/>
              <a:ahLst/>
              <a:cxnLst/>
              <a:rect l="l" t="t" r="r" b="b"/>
              <a:pathLst>
                <a:path w="40186" h="40177" extrusionOk="0">
                  <a:moveTo>
                    <a:pt x="0" y="0"/>
                  </a:moveTo>
                  <a:lnTo>
                    <a:pt x="0" y="20093"/>
                  </a:lnTo>
                  <a:lnTo>
                    <a:pt x="9" y="20611"/>
                  </a:lnTo>
                  <a:lnTo>
                    <a:pt x="63" y="21638"/>
                  </a:lnTo>
                  <a:lnTo>
                    <a:pt x="161" y="22647"/>
                  </a:lnTo>
                  <a:lnTo>
                    <a:pt x="313" y="23647"/>
                  </a:lnTo>
                  <a:lnTo>
                    <a:pt x="518" y="24629"/>
                  </a:lnTo>
                  <a:lnTo>
                    <a:pt x="768" y="25594"/>
                  </a:lnTo>
                  <a:lnTo>
                    <a:pt x="1054" y="26531"/>
                  </a:lnTo>
                  <a:lnTo>
                    <a:pt x="1393" y="27460"/>
                  </a:lnTo>
                  <a:lnTo>
                    <a:pt x="1777" y="28362"/>
                  </a:lnTo>
                  <a:lnTo>
                    <a:pt x="2197" y="29237"/>
                  </a:lnTo>
                  <a:lnTo>
                    <a:pt x="2661" y="30094"/>
                  </a:lnTo>
                  <a:lnTo>
                    <a:pt x="3170" y="30916"/>
                  </a:lnTo>
                  <a:lnTo>
                    <a:pt x="3706" y="31720"/>
                  </a:lnTo>
                  <a:lnTo>
                    <a:pt x="4287" y="32496"/>
                  </a:lnTo>
                  <a:lnTo>
                    <a:pt x="4903" y="33238"/>
                  </a:lnTo>
                  <a:lnTo>
                    <a:pt x="5555" y="33952"/>
                  </a:lnTo>
                  <a:lnTo>
                    <a:pt x="6233" y="34631"/>
                  </a:lnTo>
                  <a:lnTo>
                    <a:pt x="6948" y="35283"/>
                  </a:lnTo>
                  <a:lnTo>
                    <a:pt x="7689" y="35899"/>
                  </a:lnTo>
                  <a:lnTo>
                    <a:pt x="8466" y="36479"/>
                  </a:lnTo>
                  <a:lnTo>
                    <a:pt x="9261" y="37015"/>
                  </a:lnTo>
                  <a:lnTo>
                    <a:pt x="10091" y="37524"/>
                  </a:lnTo>
                  <a:lnTo>
                    <a:pt x="10948" y="37979"/>
                  </a:lnTo>
                  <a:lnTo>
                    <a:pt x="11824" y="38408"/>
                  </a:lnTo>
                  <a:lnTo>
                    <a:pt x="12726" y="38792"/>
                  </a:lnTo>
                  <a:lnTo>
                    <a:pt x="13654" y="39123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4"/>
                  </a:lnTo>
                  <a:lnTo>
                    <a:pt x="17539" y="40024"/>
                  </a:lnTo>
                  <a:lnTo>
                    <a:pt x="18548" y="40123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3"/>
                  </a:lnTo>
                  <a:lnTo>
                    <a:pt x="22656" y="40024"/>
                  </a:lnTo>
                  <a:lnTo>
                    <a:pt x="23647" y="39864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3"/>
                  </a:lnTo>
                  <a:lnTo>
                    <a:pt x="27460" y="38792"/>
                  </a:lnTo>
                  <a:lnTo>
                    <a:pt x="28362" y="38408"/>
                  </a:lnTo>
                  <a:lnTo>
                    <a:pt x="29246" y="37979"/>
                  </a:lnTo>
                  <a:lnTo>
                    <a:pt x="30094" y="37524"/>
                  </a:lnTo>
                  <a:lnTo>
                    <a:pt x="30925" y="37015"/>
                  </a:lnTo>
                  <a:lnTo>
                    <a:pt x="31728" y="36479"/>
                  </a:lnTo>
                  <a:lnTo>
                    <a:pt x="32496" y="35899"/>
                  </a:lnTo>
                  <a:lnTo>
                    <a:pt x="33247" y="35283"/>
                  </a:lnTo>
                  <a:lnTo>
                    <a:pt x="33961" y="34631"/>
                  </a:lnTo>
                  <a:lnTo>
                    <a:pt x="34640" y="33952"/>
                  </a:lnTo>
                  <a:lnTo>
                    <a:pt x="35292" y="33238"/>
                  </a:lnTo>
                  <a:lnTo>
                    <a:pt x="35899" y="32496"/>
                  </a:lnTo>
                  <a:lnTo>
                    <a:pt x="36479" y="31720"/>
                  </a:lnTo>
                  <a:lnTo>
                    <a:pt x="37024" y="30916"/>
                  </a:lnTo>
                  <a:lnTo>
                    <a:pt x="37524" y="30094"/>
                  </a:lnTo>
                  <a:lnTo>
                    <a:pt x="37988" y="29237"/>
                  </a:lnTo>
                  <a:lnTo>
                    <a:pt x="38417" y="28362"/>
                  </a:lnTo>
                  <a:lnTo>
                    <a:pt x="38792" y="27460"/>
                  </a:lnTo>
                  <a:lnTo>
                    <a:pt x="39131" y="26531"/>
                  </a:lnTo>
                  <a:lnTo>
                    <a:pt x="39426" y="25594"/>
                  </a:lnTo>
                  <a:lnTo>
                    <a:pt x="39676" y="24629"/>
                  </a:lnTo>
                  <a:lnTo>
                    <a:pt x="39873" y="23647"/>
                  </a:lnTo>
                  <a:lnTo>
                    <a:pt x="40024" y="22647"/>
                  </a:lnTo>
                  <a:lnTo>
                    <a:pt x="40132" y="21638"/>
                  </a:lnTo>
                  <a:lnTo>
                    <a:pt x="40185" y="20611"/>
                  </a:lnTo>
                  <a:lnTo>
                    <a:pt x="40185" y="20093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3"/>
            <p:cNvSpPr/>
            <p:nvPr/>
          </p:nvSpPr>
          <p:spPr>
            <a:xfrm rot="10800000" flipH="1">
              <a:off x="1103299" y="3672883"/>
              <a:ext cx="367017" cy="733833"/>
            </a:xfrm>
            <a:custGeom>
              <a:avLst/>
              <a:gdLst/>
              <a:ahLst/>
              <a:cxnLst/>
              <a:rect l="l" t="t" r="r" b="b"/>
              <a:pathLst>
                <a:path w="20094" h="40177" extrusionOk="0">
                  <a:moveTo>
                    <a:pt x="1" y="0"/>
                  </a:moveTo>
                  <a:lnTo>
                    <a:pt x="1" y="40176"/>
                  </a:lnTo>
                  <a:lnTo>
                    <a:pt x="519" y="40176"/>
                  </a:lnTo>
                  <a:lnTo>
                    <a:pt x="1546" y="40123"/>
                  </a:lnTo>
                  <a:lnTo>
                    <a:pt x="2564" y="40024"/>
                  </a:lnTo>
                  <a:lnTo>
                    <a:pt x="3555" y="39864"/>
                  </a:lnTo>
                  <a:lnTo>
                    <a:pt x="4537" y="39667"/>
                  </a:lnTo>
                  <a:lnTo>
                    <a:pt x="5502" y="39417"/>
                  </a:lnTo>
                  <a:lnTo>
                    <a:pt x="6448" y="39123"/>
                  </a:lnTo>
                  <a:lnTo>
                    <a:pt x="7368" y="38792"/>
                  </a:lnTo>
                  <a:lnTo>
                    <a:pt x="8270" y="38408"/>
                  </a:lnTo>
                  <a:lnTo>
                    <a:pt x="9154" y="37979"/>
                  </a:lnTo>
                  <a:lnTo>
                    <a:pt x="10002" y="37524"/>
                  </a:lnTo>
                  <a:lnTo>
                    <a:pt x="10833" y="37015"/>
                  </a:lnTo>
                  <a:lnTo>
                    <a:pt x="11636" y="36479"/>
                  </a:lnTo>
                  <a:lnTo>
                    <a:pt x="12404" y="35899"/>
                  </a:lnTo>
                  <a:lnTo>
                    <a:pt x="13155" y="35283"/>
                  </a:lnTo>
                  <a:lnTo>
                    <a:pt x="13869" y="34631"/>
                  </a:lnTo>
                  <a:lnTo>
                    <a:pt x="14548" y="33952"/>
                  </a:lnTo>
                  <a:lnTo>
                    <a:pt x="15200" y="33238"/>
                  </a:lnTo>
                  <a:lnTo>
                    <a:pt x="15807" y="32496"/>
                  </a:lnTo>
                  <a:lnTo>
                    <a:pt x="16387" y="31720"/>
                  </a:lnTo>
                  <a:lnTo>
                    <a:pt x="16932" y="30916"/>
                  </a:lnTo>
                  <a:lnTo>
                    <a:pt x="17432" y="30094"/>
                  </a:lnTo>
                  <a:lnTo>
                    <a:pt x="17896" y="29237"/>
                  </a:lnTo>
                  <a:lnTo>
                    <a:pt x="18325" y="28362"/>
                  </a:lnTo>
                  <a:lnTo>
                    <a:pt x="18700" y="27460"/>
                  </a:lnTo>
                  <a:lnTo>
                    <a:pt x="19039" y="26531"/>
                  </a:lnTo>
                  <a:lnTo>
                    <a:pt x="19334" y="25594"/>
                  </a:lnTo>
                  <a:lnTo>
                    <a:pt x="19584" y="24629"/>
                  </a:lnTo>
                  <a:lnTo>
                    <a:pt x="19781" y="23647"/>
                  </a:lnTo>
                  <a:lnTo>
                    <a:pt x="19932" y="22647"/>
                  </a:lnTo>
                  <a:lnTo>
                    <a:pt x="20040" y="21638"/>
                  </a:lnTo>
                  <a:lnTo>
                    <a:pt x="20093" y="20611"/>
                  </a:lnTo>
                  <a:lnTo>
                    <a:pt x="20093" y="20093"/>
                  </a:lnTo>
                  <a:lnTo>
                    <a:pt x="20093" y="0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3"/>
            <p:cNvSpPr/>
            <p:nvPr/>
          </p:nvSpPr>
          <p:spPr>
            <a:xfrm rot="10800000" flipH="1">
              <a:off x="929842" y="3894540"/>
              <a:ext cx="346944" cy="346944"/>
            </a:xfrm>
            <a:custGeom>
              <a:avLst/>
              <a:gdLst/>
              <a:ahLst/>
              <a:cxnLst/>
              <a:rect l="l" t="t" r="r" b="b"/>
              <a:pathLst>
                <a:path w="18995" h="18995" extrusionOk="0">
                  <a:moveTo>
                    <a:pt x="9493" y="0"/>
                  </a:moveTo>
                  <a:lnTo>
                    <a:pt x="9011" y="9"/>
                  </a:lnTo>
                  <a:lnTo>
                    <a:pt x="8046" y="108"/>
                  </a:lnTo>
                  <a:lnTo>
                    <a:pt x="7126" y="295"/>
                  </a:lnTo>
                  <a:lnTo>
                    <a:pt x="6233" y="572"/>
                  </a:lnTo>
                  <a:lnTo>
                    <a:pt x="5376" y="938"/>
                  </a:lnTo>
                  <a:lnTo>
                    <a:pt x="4572" y="1376"/>
                  </a:lnTo>
                  <a:lnTo>
                    <a:pt x="3813" y="1885"/>
                  </a:lnTo>
                  <a:lnTo>
                    <a:pt x="3108" y="2465"/>
                  </a:lnTo>
                  <a:lnTo>
                    <a:pt x="2465" y="3108"/>
                  </a:lnTo>
                  <a:lnTo>
                    <a:pt x="1884" y="3814"/>
                  </a:lnTo>
                  <a:lnTo>
                    <a:pt x="1375" y="4573"/>
                  </a:lnTo>
                  <a:lnTo>
                    <a:pt x="938" y="5376"/>
                  </a:lnTo>
                  <a:lnTo>
                    <a:pt x="572" y="6234"/>
                  </a:lnTo>
                  <a:lnTo>
                    <a:pt x="295" y="7127"/>
                  </a:lnTo>
                  <a:lnTo>
                    <a:pt x="107" y="8055"/>
                  </a:lnTo>
                  <a:lnTo>
                    <a:pt x="9" y="9011"/>
                  </a:lnTo>
                  <a:lnTo>
                    <a:pt x="0" y="9502"/>
                  </a:lnTo>
                  <a:lnTo>
                    <a:pt x="9" y="9993"/>
                  </a:lnTo>
                  <a:lnTo>
                    <a:pt x="107" y="10949"/>
                  </a:lnTo>
                  <a:lnTo>
                    <a:pt x="295" y="11877"/>
                  </a:lnTo>
                  <a:lnTo>
                    <a:pt x="572" y="12770"/>
                  </a:lnTo>
                  <a:lnTo>
                    <a:pt x="938" y="13619"/>
                  </a:lnTo>
                  <a:lnTo>
                    <a:pt x="1375" y="14422"/>
                  </a:lnTo>
                  <a:lnTo>
                    <a:pt x="1884" y="15181"/>
                  </a:lnTo>
                  <a:lnTo>
                    <a:pt x="2465" y="15887"/>
                  </a:lnTo>
                  <a:lnTo>
                    <a:pt x="3108" y="16530"/>
                  </a:lnTo>
                  <a:lnTo>
                    <a:pt x="3813" y="17110"/>
                  </a:lnTo>
                  <a:lnTo>
                    <a:pt x="4572" y="17628"/>
                  </a:lnTo>
                  <a:lnTo>
                    <a:pt x="5376" y="18066"/>
                  </a:lnTo>
                  <a:lnTo>
                    <a:pt x="6233" y="18423"/>
                  </a:lnTo>
                  <a:lnTo>
                    <a:pt x="7126" y="18700"/>
                  </a:lnTo>
                  <a:lnTo>
                    <a:pt x="8046" y="18887"/>
                  </a:lnTo>
                  <a:lnTo>
                    <a:pt x="9011" y="18986"/>
                  </a:lnTo>
                  <a:lnTo>
                    <a:pt x="9493" y="18994"/>
                  </a:lnTo>
                  <a:lnTo>
                    <a:pt x="9984" y="18986"/>
                  </a:lnTo>
                  <a:lnTo>
                    <a:pt x="10948" y="18887"/>
                  </a:lnTo>
                  <a:lnTo>
                    <a:pt x="11868" y="18700"/>
                  </a:lnTo>
                  <a:lnTo>
                    <a:pt x="12761" y="18423"/>
                  </a:lnTo>
                  <a:lnTo>
                    <a:pt x="13618" y="18066"/>
                  </a:lnTo>
                  <a:lnTo>
                    <a:pt x="14422" y="17628"/>
                  </a:lnTo>
                  <a:lnTo>
                    <a:pt x="15181" y="17110"/>
                  </a:lnTo>
                  <a:lnTo>
                    <a:pt x="15887" y="16530"/>
                  </a:lnTo>
                  <a:lnTo>
                    <a:pt x="16530" y="15887"/>
                  </a:lnTo>
                  <a:lnTo>
                    <a:pt x="17110" y="15181"/>
                  </a:lnTo>
                  <a:lnTo>
                    <a:pt x="17619" y="14422"/>
                  </a:lnTo>
                  <a:lnTo>
                    <a:pt x="18057" y="13619"/>
                  </a:lnTo>
                  <a:lnTo>
                    <a:pt x="18423" y="12770"/>
                  </a:lnTo>
                  <a:lnTo>
                    <a:pt x="18700" y="11877"/>
                  </a:lnTo>
                  <a:lnTo>
                    <a:pt x="18887" y="10949"/>
                  </a:lnTo>
                  <a:lnTo>
                    <a:pt x="18985" y="9993"/>
                  </a:lnTo>
                  <a:lnTo>
                    <a:pt x="18994" y="9502"/>
                  </a:lnTo>
                  <a:lnTo>
                    <a:pt x="18985" y="9011"/>
                  </a:lnTo>
                  <a:lnTo>
                    <a:pt x="18887" y="8055"/>
                  </a:lnTo>
                  <a:lnTo>
                    <a:pt x="18700" y="7127"/>
                  </a:lnTo>
                  <a:lnTo>
                    <a:pt x="18423" y="6234"/>
                  </a:lnTo>
                  <a:lnTo>
                    <a:pt x="18057" y="5376"/>
                  </a:lnTo>
                  <a:lnTo>
                    <a:pt x="17619" y="4573"/>
                  </a:lnTo>
                  <a:lnTo>
                    <a:pt x="17110" y="3814"/>
                  </a:lnTo>
                  <a:lnTo>
                    <a:pt x="16530" y="3108"/>
                  </a:lnTo>
                  <a:lnTo>
                    <a:pt x="15887" y="2465"/>
                  </a:lnTo>
                  <a:lnTo>
                    <a:pt x="15181" y="1885"/>
                  </a:lnTo>
                  <a:lnTo>
                    <a:pt x="14422" y="1376"/>
                  </a:lnTo>
                  <a:lnTo>
                    <a:pt x="13618" y="938"/>
                  </a:lnTo>
                  <a:lnTo>
                    <a:pt x="12761" y="572"/>
                  </a:lnTo>
                  <a:lnTo>
                    <a:pt x="11868" y="295"/>
                  </a:lnTo>
                  <a:lnTo>
                    <a:pt x="10948" y="108"/>
                  </a:lnTo>
                  <a:lnTo>
                    <a:pt x="9984" y="9"/>
                  </a:lnTo>
                  <a:lnTo>
                    <a:pt x="9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7" name="Google Shape;2477;p23"/>
            <p:cNvGrpSpPr/>
            <p:nvPr/>
          </p:nvGrpSpPr>
          <p:grpSpPr>
            <a:xfrm flipH="1">
              <a:off x="738143" y="-862"/>
              <a:ext cx="734077" cy="733895"/>
              <a:chOff x="7083054" y="4447889"/>
              <a:chExt cx="856966" cy="856753"/>
            </a:xfrm>
          </p:grpSpPr>
          <p:sp>
            <p:nvSpPr>
              <p:cNvPr id="2478" name="Google Shape;2478;p23"/>
              <p:cNvSpPr/>
              <p:nvPr/>
            </p:nvSpPr>
            <p:spPr>
              <a:xfrm>
                <a:off x="7083054" y="4447889"/>
                <a:ext cx="856966" cy="856753"/>
              </a:xfrm>
              <a:custGeom>
                <a:avLst/>
                <a:gdLst/>
                <a:ahLst/>
                <a:cxnLst/>
                <a:rect l="l" t="t" r="r" b="b"/>
                <a:pathLst>
                  <a:path w="40186" h="40176" extrusionOk="0">
                    <a:moveTo>
                      <a:pt x="0" y="0"/>
                    </a:moveTo>
                    <a:lnTo>
                      <a:pt x="0" y="20084"/>
                    </a:lnTo>
                    <a:lnTo>
                      <a:pt x="9" y="20602"/>
                    </a:lnTo>
                    <a:lnTo>
                      <a:pt x="63" y="21628"/>
                    </a:lnTo>
                    <a:lnTo>
                      <a:pt x="161" y="22646"/>
                    </a:lnTo>
                    <a:lnTo>
                      <a:pt x="313" y="23647"/>
                    </a:lnTo>
                    <a:lnTo>
                      <a:pt x="518" y="24620"/>
                    </a:lnTo>
                    <a:lnTo>
                      <a:pt x="768" y="25584"/>
                    </a:lnTo>
                    <a:lnTo>
                      <a:pt x="1063" y="26531"/>
                    </a:lnTo>
                    <a:lnTo>
                      <a:pt x="1393" y="27451"/>
                    </a:lnTo>
                    <a:lnTo>
                      <a:pt x="1777" y="28353"/>
                    </a:lnTo>
                    <a:lnTo>
                      <a:pt x="2197" y="29237"/>
                    </a:lnTo>
                    <a:lnTo>
                      <a:pt x="2661" y="30085"/>
                    </a:lnTo>
                    <a:lnTo>
                      <a:pt x="3170" y="30916"/>
                    </a:lnTo>
                    <a:lnTo>
                      <a:pt x="3706" y="31719"/>
                    </a:lnTo>
                    <a:lnTo>
                      <a:pt x="4287" y="32487"/>
                    </a:lnTo>
                    <a:lnTo>
                      <a:pt x="4903" y="33237"/>
                    </a:lnTo>
                    <a:lnTo>
                      <a:pt x="5555" y="33952"/>
                    </a:lnTo>
                    <a:lnTo>
                      <a:pt x="6233" y="34630"/>
                    </a:lnTo>
                    <a:lnTo>
                      <a:pt x="6948" y="35282"/>
                    </a:lnTo>
                    <a:lnTo>
                      <a:pt x="7689" y="35890"/>
                    </a:lnTo>
                    <a:lnTo>
                      <a:pt x="8466" y="36470"/>
                    </a:lnTo>
                    <a:lnTo>
                      <a:pt x="9270" y="37015"/>
                    </a:lnTo>
                    <a:lnTo>
                      <a:pt x="10091" y="37515"/>
                    </a:lnTo>
                    <a:lnTo>
                      <a:pt x="10948" y="37979"/>
                    </a:lnTo>
                    <a:lnTo>
                      <a:pt x="11824" y="38399"/>
                    </a:lnTo>
                    <a:lnTo>
                      <a:pt x="12726" y="38783"/>
                    </a:lnTo>
                    <a:lnTo>
                      <a:pt x="13654" y="39122"/>
                    </a:lnTo>
                    <a:lnTo>
                      <a:pt x="14592" y="39417"/>
                    </a:lnTo>
                    <a:lnTo>
                      <a:pt x="15556" y="39667"/>
                    </a:lnTo>
                    <a:lnTo>
                      <a:pt x="16539" y="39863"/>
                    </a:lnTo>
                    <a:lnTo>
                      <a:pt x="17539" y="40015"/>
                    </a:lnTo>
                    <a:lnTo>
                      <a:pt x="18548" y="40122"/>
                    </a:lnTo>
                    <a:lnTo>
                      <a:pt x="19575" y="40176"/>
                    </a:lnTo>
                    <a:lnTo>
                      <a:pt x="20611" y="40176"/>
                    </a:lnTo>
                    <a:lnTo>
                      <a:pt x="21638" y="40122"/>
                    </a:lnTo>
                    <a:lnTo>
                      <a:pt x="22656" y="40015"/>
                    </a:lnTo>
                    <a:lnTo>
                      <a:pt x="23656" y="39863"/>
                    </a:lnTo>
                    <a:lnTo>
                      <a:pt x="24629" y="39667"/>
                    </a:lnTo>
                    <a:lnTo>
                      <a:pt x="25594" y="39417"/>
                    </a:lnTo>
                    <a:lnTo>
                      <a:pt x="26540" y="39122"/>
                    </a:lnTo>
                    <a:lnTo>
                      <a:pt x="27460" y="38783"/>
                    </a:lnTo>
                    <a:lnTo>
                      <a:pt x="28362" y="38399"/>
                    </a:lnTo>
                    <a:lnTo>
                      <a:pt x="29246" y="37979"/>
                    </a:lnTo>
                    <a:lnTo>
                      <a:pt x="30094" y="37515"/>
                    </a:lnTo>
                    <a:lnTo>
                      <a:pt x="30925" y="37015"/>
                    </a:lnTo>
                    <a:lnTo>
                      <a:pt x="31728" y="36470"/>
                    </a:lnTo>
                    <a:lnTo>
                      <a:pt x="32496" y="35890"/>
                    </a:lnTo>
                    <a:lnTo>
                      <a:pt x="33247" y="35282"/>
                    </a:lnTo>
                    <a:lnTo>
                      <a:pt x="33961" y="34630"/>
                    </a:lnTo>
                    <a:lnTo>
                      <a:pt x="34640" y="33952"/>
                    </a:lnTo>
                    <a:lnTo>
                      <a:pt x="35292" y="33237"/>
                    </a:lnTo>
                    <a:lnTo>
                      <a:pt x="35899" y="32487"/>
                    </a:lnTo>
                    <a:lnTo>
                      <a:pt x="36479" y="31719"/>
                    </a:lnTo>
                    <a:lnTo>
                      <a:pt x="37024" y="30916"/>
                    </a:lnTo>
                    <a:lnTo>
                      <a:pt x="37524" y="30085"/>
                    </a:lnTo>
                    <a:lnTo>
                      <a:pt x="37988" y="29237"/>
                    </a:lnTo>
                    <a:lnTo>
                      <a:pt x="38408" y="28353"/>
                    </a:lnTo>
                    <a:lnTo>
                      <a:pt x="38792" y="27451"/>
                    </a:lnTo>
                    <a:lnTo>
                      <a:pt x="39131" y="26531"/>
                    </a:lnTo>
                    <a:lnTo>
                      <a:pt x="39426" y="25584"/>
                    </a:lnTo>
                    <a:lnTo>
                      <a:pt x="39676" y="24620"/>
                    </a:lnTo>
                    <a:lnTo>
                      <a:pt x="39873" y="23647"/>
                    </a:lnTo>
                    <a:lnTo>
                      <a:pt x="40024" y="22646"/>
                    </a:lnTo>
                    <a:lnTo>
                      <a:pt x="40132" y="21628"/>
                    </a:lnTo>
                    <a:lnTo>
                      <a:pt x="40185" y="20602"/>
                    </a:lnTo>
                    <a:lnTo>
                      <a:pt x="40185" y="20084"/>
                    </a:lnTo>
                    <a:lnTo>
                      <a:pt x="40185" y="0"/>
                    </a:lnTo>
                    <a:close/>
                  </a:path>
                </a:pathLst>
              </a:custGeom>
              <a:solidFill>
                <a:srgbClr val="D12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23"/>
              <p:cNvSpPr/>
              <p:nvPr/>
            </p:nvSpPr>
            <p:spPr>
              <a:xfrm>
                <a:off x="7336137" y="4700204"/>
                <a:ext cx="350796" cy="350796"/>
              </a:xfrm>
              <a:custGeom>
                <a:avLst/>
                <a:gdLst/>
                <a:ahLst/>
                <a:cxnLst/>
                <a:rect l="l" t="t" r="r" b="b"/>
                <a:pathLst>
                  <a:path w="16450" h="16450" extrusionOk="0">
                    <a:moveTo>
                      <a:pt x="8225" y="0"/>
                    </a:moveTo>
                    <a:lnTo>
                      <a:pt x="0" y="8225"/>
                    </a:lnTo>
                    <a:lnTo>
                      <a:pt x="8225" y="16449"/>
                    </a:lnTo>
                    <a:lnTo>
                      <a:pt x="16449" y="8225"/>
                    </a:lnTo>
                    <a:lnTo>
                      <a:pt x="8225" y="0"/>
                    </a:lnTo>
                    <a:close/>
                  </a:path>
                </a:pathLst>
              </a:custGeom>
              <a:solidFill>
                <a:srgbClr val="F594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23"/>
              <p:cNvSpPr/>
              <p:nvPr/>
            </p:nvSpPr>
            <p:spPr>
              <a:xfrm>
                <a:off x="7443721" y="4797701"/>
                <a:ext cx="139807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6547" extrusionOk="0">
                    <a:moveTo>
                      <a:pt x="3278" y="0"/>
                    </a:moveTo>
                    <a:lnTo>
                      <a:pt x="1" y="3269"/>
                    </a:lnTo>
                    <a:lnTo>
                      <a:pt x="3278" y="6546"/>
                    </a:lnTo>
                    <a:lnTo>
                      <a:pt x="6555" y="3269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1" name="Google Shape;2481;p23"/>
            <p:cNvGrpSpPr/>
            <p:nvPr/>
          </p:nvGrpSpPr>
          <p:grpSpPr>
            <a:xfrm flipH="1">
              <a:off x="2080" y="4409471"/>
              <a:ext cx="734100" cy="734424"/>
              <a:chOff x="1713450" y="856352"/>
              <a:chExt cx="856993" cy="857371"/>
            </a:xfrm>
          </p:grpSpPr>
          <p:grpSp>
            <p:nvGrpSpPr>
              <p:cNvPr id="2482" name="Google Shape;2482;p23"/>
              <p:cNvGrpSpPr/>
              <p:nvPr/>
            </p:nvGrpSpPr>
            <p:grpSpPr>
              <a:xfrm>
                <a:off x="1713450" y="856352"/>
                <a:ext cx="856993" cy="857371"/>
                <a:chOff x="1713450" y="856352"/>
                <a:chExt cx="856993" cy="857371"/>
              </a:xfrm>
            </p:grpSpPr>
            <p:sp>
              <p:nvSpPr>
                <p:cNvPr id="2483" name="Google Shape;2483;p23"/>
                <p:cNvSpPr/>
                <p:nvPr/>
              </p:nvSpPr>
              <p:spPr>
                <a:xfrm>
                  <a:off x="1713860" y="856352"/>
                  <a:ext cx="856583" cy="85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00" h="54325" extrusionOk="0">
                      <a:moveTo>
                        <a:pt x="0" y="1"/>
                      </a:moveTo>
                      <a:lnTo>
                        <a:pt x="0" y="54325"/>
                      </a:lnTo>
                      <a:lnTo>
                        <a:pt x="54299" y="54325"/>
                      </a:lnTo>
                      <a:lnTo>
                        <a:pt x="5429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23"/>
                <p:cNvSpPr/>
                <p:nvPr/>
              </p:nvSpPr>
              <p:spPr>
                <a:xfrm>
                  <a:off x="2141946" y="856352"/>
                  <a:ext cx="428496" cy="42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3" h="27163" extrusionOk="0">
                      <a:moveTo>
                        <a:pt x="0" y="1"/>
                      </a:moveTo>
                      <a:lnTo>
                        <a:pt x="0" y="27163"/>
                      </a:lnTo>
                      <a:lnTo>
                        <a:pt x="27162" y="27163"/>
                      </a:lnTo>
                      <a:lnTo>
                        <a:pt x="271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23"/>
                <p:cNvSpPr/>
                <p:nvPr/>
              </p:nvSpPr>
              <p:spPr>
                <a:xfrm>
                  <a:off x="1713450" y="1284832"/>
                  <a:ext cx="428496" cy="42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3" h="27163" extrusionOk="0">
                      <a:moveTo>
                        <a:pt x="1" y="1"/>
                      </a:moveTo>
                      <a:lnTo>
                        <a:pt x="1" y="27163"/>
                      </a:lnTo>
                      <a:lnTo>
                        <a:pt x="27163" y="27163"/>
                      </a:lnTo>
                      <a:lnTo>
                        <a:pt x="271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23"/>
                <p:cNvSpPr/>
                <p:nvPr/>
              </p:nvSpPr>
              <p:spPr>
                <a:xfrm>
                  <a:off x="1951100" y="109400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23"/>
                <p:cNvSpPr/>
                <p:nvPr/>
              </p:nvSpPr>
              <p:spPr>
                <a:xfrm>
                  <a:off x="1951100" y="85635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23"/>
                <p:cNvSpPr/>
                <p:nvPr/>
              </p:nvSpPr>
              <p:spPr>
                <a:xfrm>
                  <a:off x="1736860" y="879762"/>
                  <a:ext cx="381692" cy="381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5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23"/>
                <p:cNvSpPr/>
                <p:nvPr/>
              </p:nvSpPr>
              <p:spPr>
                <a:xfrm>
                  <a:off x="2141946" y="109400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20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23"/>
                <p:cNvSpPr/>
                <p:nvPr/>
              </p:nvSpPr>
              <p:spPr>
                <a:xfrm>
                  <a:off x="2379581" y="1094002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23"/>
                <p:cNvSpPr/>
                <p:nvPr/>
              </p:nvSpPr>
              <p:spPr>
                <a:xfrm>
                  <a:off x="2379581" y="856352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23"/>
                <p:cNvSpPr/>
                <p:nvPr/>
              </p:nvSpPr>
              <p:spPr>
                <a:xfrm>
                  <a:off x="2165341" y="879762"/>
                  <a:ext cx="381692" cy="381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5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135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23"/>
                <p:cNvSpPr/>
                <p:nvPr/>
              </p:nvSpPr>
              <p:spPr>
                <a:xfrm>
                  <a:off x="2293497" y="994825"/>
                  <a:ext cx="151961" cy="15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3" h="9633" extrusionOk="0">
                      <a:moveTo>
                        <a:pt x="4804" y="0"/>
                      </a:moveTo>
                      <a:lnTo>
                        <a:pt x="0" y="4804"/>
                      </a:lnTo>
                      <a:lnTo>
                        <a:pt x="4804" y="9633"/>
                      </a:lnTo>
                      <a:lnTo>
                        <a:pt x="9633" y="4804"/>
                      </a:lnTo>
                      <a:lnTo>
                        <a:pt x="48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23"/>
                <p:cNvSpPr/>
                <p:nvPr/>
              </p:nvSpPr>
              <p:spPr>
                <a:xfrm>
                  <a:off x="2141946" y="85635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23"/>
                <p:cNvSpPr/>
                <p:nvPr/>
              </p:nvSpPr>
              <p:spPr>
                <a:xfrm>
                  <a:off x="1951100" y="1522877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23"/>
                <p:cNvSpPr/>
                <p:nvPr/>
              </p:nvSpPr>
              <p:spPr>
                <a:xfrm>
                  <a:off x="1951100" y="1285227"/>
                  <a:ext cx="190846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9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23"/>
                <p:cNvSpPr/>
                <p:nvPr/>
              </p:nvSpPr>
              <p:spPr>
                <a:xfrm>
                  <a:off x="1736860" y="1308637"/>
                  <a:ext cx="381692" cy="38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6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135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23"/>
                <p:cNvSpPr/>
                <p:nvPr/>
              </p:nvSpPr>
              <p:spPr>
                <a:xfrm>
                  <a:off x="2141946" y="1522877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20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23"/>
                <p:cNvSpPr/>
                <p:nvPr/>
              </p:nvSpPr>
              <p:spPr>
                <a:xfrm>
                  <a:off x="2379581" y="1522877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23"/>
                <p:cNvSpPr/>
                <p:nvPr/>
              </p:nvSpPr>
              <p:spPr>
                <a:xfrm>
                  <a:off x="2379581" y="1285227"/>
                  <a:ext cx="190862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9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23"/>
                <p:cNvSpPr/>
                <p:nvPr/>
              </p:nvSpPr>
              <p:spPr>
                <a:xfrm>
                  <a:off x="2165341" y="1308637"/>
                  <a:ext cx="381692" cy="38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6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23"/>
                <p:cNvSpPr/>
                <p:nvPr/>
              </p:nvSpPr>
              <p:spPr>
                <a:xfrm>
                  <a:off x="2280009" y="1423305"/>
                  <a:ext cx="151961" cy="15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3" h="9633" extrusionOk="0">
                      <a:moveTo>
                        <a:pt x="4829" y="0"/>
                      </a:moveTo>
                      <a:lnTo>
                        <a:pt x="0" y="4829"/>
                      </a:lnTo>
                      <a:lnTo>
                        <a:pt x="4829" y="9633"/>
                      </a:lnTo>
                      <a:lnTo>
                        <a:pt x="9633" y="4829"/>
                      </a:lnTo>
                      <a:lnTo>
                        <a:pt x="4829" y="0"/>
                      </a:lnTo>
                      <a:close/>
                    </a:path>
                  </a:pathLst>
                </a:custGeom>
                <a:solidFill>
                  <a:srgbClr val="D139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23"/>
                <p:cNvSpPr/>
                <p:nvPr/>
              </p:nvSpPr>
              <p:spPr>
                <a:xfrm>
                  <a:off x="2141946" y="1285227"/>
                  <a:ext cx="190846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9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4" name="Google Shape;2504;p23"/>
              <p:cNvSpPr/>
              <p:nvPr/>
            </p:nvSpPr>
            <p:spPr>
              <a:xfrm>
                <a:off x="1713860" y="1094002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3"/>
              <p:cNvSpPr/>
              <p:nvPr/>
            </p:nvSpPr>
            <p:spPr>
              <a:xfrm>
                <a:off x="1851923" y="99482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04" y="0"/>
                    </a:moveTo>
                    <a:lnTo>
                      <a:pt x="0" y="4804"/>
                    </a:lnTo>
                    <a:lnTo>
                      <a:pt x="4804" y="9633"/>
                    </a:lnTo>
                    <a:lnTo>
                      <a:pt x="9633" y="4804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3"/>
              <p:cNvSpPr/>
              <p:nvPr/>
            </p:nvSpPr>
            <p:spPr>
              <a:xfrm>
                <a:off x="1713860" y="856352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3"/>
              <p:cNvSpPr/>
              <p:nvPr/>
            </p:nvSpPr>
            <p:spPr>
              <a:xfrm>
                <a:off x="1713860" y="1522877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3"/>
              <p:cNvSpPr/>
              <p:nvPr/>
            </p:nvSpPr>
            <p:spPr>
              <a:xfrm>
                <a:off x="1865016" y="142330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29" y="0"/>
                    </a:moveTo>
                    <a:lnTo>
                      <a:pt x="0" y="4829"/>
                    </a:lnTo>
                    <a:lnTo>
                      <a:pt x="4829" y="9633"/>
                    </a:lnTo>
                    <a:lnTo>
                      <a:pt x="9633" y="4829"/>
                    </a:lnTo>
                    <a:lnTo>
                      <a:pt x="48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3"/>
              <p:cNvSpPr/>
              <p:nvPr/>
            </p:nvSpPr>
            <p:spPr>
              <a:xfrm>
                <a:off x="1713860" y="1285227"/>
                <a:ext cx="190452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9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0" name="Google Shape;2510;p23"/>
            <p:cNvGrpSpPr/>
            <p:nvPr/>
          </p:nvGrpSpPr>
          <p:grpSpPr>
            <a:xfrm rot="10800000" flipH="1">
              <a:off x="738707" y="4410965"/>
              <a:ext cx="733729" cy="733729"/>
              <a:chOff x="3131575" y="2179075"/>
              <a:chExt cx="1357500" cy="1357500"/>
            </a:xfrm>
          </p:grpSpPr>
          <p:sp>
            <p:nvSpPr>
              <p:cNvPr id="2511" name="Google Shape;2511;p23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3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23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23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3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3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3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3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3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3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3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3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3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23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23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8"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1" name="Google Shape;2711;p25"/>
          <p:cNvGrpSpPr/>
          <p:nvPr/>
        </p:nvGrpSpPr>
        <p:grpSpPr>
          <a:xfrm rot="10800000" flipH="1">
            <a:off x="-67" y="-61"/>
            <a:ext cx="724234" cy="724234"/>
            <a:chOff x="-42300" y="0"/>
            <a:chExt cx="1004625" cy="1004625"/>
          </a:xfrm>
        </p:grpSpPr>
        <p:sp>
          <p:nvSpPr>
            <p:cNvPr id="2712" name="Google Shape;2712;p25"/>
            <p:cNvSpPr/>
            <p:nvPr/>
          </p:nvSpPr>
          <p:spPr>
            <a:xfrm rot="5400000" flipH="1">
              <a:off x="-42300" y="0"/>
              <a:ext cx="1004625" cy="1004625"/>
            </a:xfrm>
            <a:custGeom>
              <a:avLst/>
              <a:gdLst/>
              <a:ahLst/>
              <a:cxnLst/>
              <a:rect l="l" t="t" r="r" b="b"/>
              <a:pathLst>
                <a:path w="40185" h="40185" extrusionOk="0">
                  <a:moveTo>
                    <a:pt x="0" y="0"/>
                  </a:moveTo>
                  <a:lnTo>
                    <a:pt x="0" y="40185"/>
                  </a:lnTo>
                  <a:lnTo>
                    <a:pt x="40185" y="40185"/>
                  </a:lnTo>
                  <a:lnTo>
                    <a:pt x="40176" y="39140"/>
                  </a:lnTo>
                  <a:lnTo>
                    <a:pt x="40069" y="37086"/>
                  </a:lnTo>
                  <a:lnTo>
                    <a:pt x="39863" y="35059"/>
                  </a:lnTo>
                  <a:lnTo>
                    <a:pt x="39560" y="33068"/>
                  </a:lnTo>
                  <a:lnTo>
                    <a:pt x="39158" y="31103"/>
                  </a:lnTo>
                  <a:lnTo>
                    <a:pt x="38667" y="29183"/>
                  </a:lnTo>
                  <a:lnTo>
                    <a:pt x="38077" y="27290"/>
                  </a:lnTo>
                  <a:lnTo>
                    <a:pt x="37399" y="25441"/>
                  </a:lnTo>
                  <a:lnTo>
                    <a:pt x="36640" y="23646"/>
                  </a:lnTo>
                  <a:lnTo>
                    <a:pt x="35791" y="21887"/>
                  </a:lnTo>
                  <a:lnTo>
                    <a:pt x="34863" y="20182"/>
                  </a:lnTo>
                  <a:lnTo>
                    <a:pt x="33854" y="18521"/>
                  </a:lnTo>
                  <a:lnTo>
                    <a:pt x="32773" y="16922"/>
                  </a:lnTo>
                  <a:lnTo>
                    <a:pt x="31621" y="15368"/>
                  </a:lnTo>
                  <a:lnTo>
                    <a:pt x="30389" y="13886"/>
                  </a:lnTo>
                  <a:lnTo>
                    <a:pt x="29094" y="12457"/>
                  </a:lnTo>
                  <a:lnTo>
                    <a:pt x="27728" y="11091"/>
                  </a:lnTo>
                  <a:lnTo>
                    <a:pt x="26299" y="9796"/>
                  </a:lnTo>
                  <a:lnTo>
                    <a:pt x="24816" y="8564"/>
                  </a:lnTo>
                  <a:lnTo>
                    <a:pt x="23263" y="7412"/>
                  </a:lnTo>
                  <a:lnTo>
                    <a:pt x="21664" y="6331"/>
                  </a:lnTo>
                  <a:lnTo>
                    <a:pt x="20003" y="5322"/>
                  </a:lnTo>
                  <a:lnTo>
                    <a:pt x="18298" y="4394"/>
                  </a:lnTo>
                  <a:lnTo>
                    <a:pt x="16538" y="3545"/>
                  </a:lnTo>
                  <a:lnTo>
                    <a:pt x="14743" y="2786"/>
                  </a:lnTo>
                  <a:lnTo>
                    <a:pt x="12895" y="2107"/>
                  </a:lnTo>
                  <a:lnTo>
                    <a:pt x="11002" y="1518"/>
                  </a:lnTo>
                  <a:lnTo>
                    <a:pt x="9082" y="1027"/>
                  </a:lnTo>
                  <a:lnTo>
                    <a:pt x="7117" y="625"/>
                  </a:lnTo>
                  <a:lnTo>
                    <a:pt x="5126" y="321"/>
                  </a:lnTo>
                  <a:lnTo>
                    <a:pt x="3099" y="116"/>
                  </a:lnTo>
                  <a:lnTo>
                    <a:pt x="104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D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5"/>
            <p:cNvSpPr/>
            <p:nvPr/>
          </p:nvSpPr>
          <p:spPr>
            <a:xfrm rot="5400000" flipH="1">
              <a:off x="104813" y="147113"/>
              <a:ext cx="710400" cy="1004625"/>
            </a:xfrm>
            <a:custGeom>
              <a:avLst/>
              <a:gdLst/>
              <a:ahLst/>
              <a:cxnLst/>
              <a:rect l="l" t="t" r="r" b="b"/>
              <a:pathLst>
                <a:path w="28416" h="40185" extrusionOk="0">
                  <a:moveTo>
                    <a:pt x="0" y="0"/>
                  </a:moveTo>
                  <a:lnTo>
                    <a:pt x="0" y="40185"/>
                  </a:lnTo>
                  <a:lnTo>
                    <a:pt x="28415" y="11770"/>
                  </a:lnTo>
                  <a:lnTo>
                    <a:pt x="27728" y="11091"/>
                  </a:lnTo>
                  <a:lnTo>
                    <a:pt x="26299" y="9796"/>
                  </a:lnTo>
                  <a:lnTo>
                    <a:pt x="24816" y="8564"/>
                  </a:lnTo>
                  <a:lnTo>
                    <a:pt x="23263" y="7412"/>
                  </a:lnTo>
                  <a:lnTo>
                    <a:pt x="21664" y="6331"/>
                  </a:lnTo>
                  <a:lnTo>
                    <a:pt x="20003" y="5322"/>
                  </a:lnTo>
                  <a:lnTo>
                    <a:pt x="18298" y="4394"/>
                  </a:lnTo>
                  <a:lnTo>
                    <a:pt x="16538" y="3545"/>
                  </a:lnTo>
                  <a:lnTo>
                    <a:pt x="14743" y="2786"/>
                  </a:lnTo>
                  <a:lnTo>
                    <a:pt x="12895" y="2107"/>
                  </a:lnTo>
                  <a:lnTo>
                    <a:pt x="11002" y="1518"/>
                  </a:lnTo>
                  <a:lnTo>
                    <a:pt x="9082" y="1027"/>
                  </a:lnTo>
                  <a:lnTo>
                    <a:pt x="7117" y="625"/>
                  </a:lnTo>
                  <a:lnTo>
                    <a:pt x="5126" y="321"/>
                  </a:lnTo>
                  <a:lnTo>
                    <a:pt x="3099" y="116"/>
                  </a:lnTo>
                  <a:lnTo>
                    <a:pt x="104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5"/>
            <p:cNvSpPr/>
            <p:nvPr/>
          </p:nvSpPr>
          <p:spPr>
            <a:xfrm rot="5400000" flipH="1">
              <a:off x="285313" y="467588"/>
              <a:ext cx="105400" cy="105625"/>
            </a:xfrm>
            <a:custGeom>
              <a:avLst/>
              <a:gdLst/>
              <a:ahLst/>
              <a:cxnLst/>
              <a:rect l="l" t="t" r="r" b="b"/>
              <a:pathLst>
                <a:path w="4216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206" y="4001"/>
                  </a:lnTo>
                  <a:lnTo>
                    <a:pt x="537" y="3510"/>
                  </a:lnTo>
                  <a:lnTo>
                    <a:pt x="751" y="2965"/>
                  </a:lnTo>
                  <a:lnTo>
                    <a:pt x="867" y="2403"/>
                  </a:lnTo>
                  <a:lnTo>
                    <a:pt x="876" y="2117"/>
                  </a:lnTo>
                  <a:lnTo>
                    <a:pt x="1081" y="2313"/>
                  </a:lnTo>
                  <a:lnTo>
                    <a:pt x="1555" y="2635"/>
                  </a:lnTo>
                  <a:lnTo>
                    <a:pt x="2090" y="2858"/>
                  </a:lnTo>
                  <a:lnTo>
                    <a:pt x="2680" y="2983"/>
                  </a:lnTo>
                  <a:lnTo>
                    <a:pt x="2983" y="2992"/>
                  </a:lnTo>
                  <a:lnTo>
                    <a:pt x="2983" y="2992"/>
                  </a:lnTo>
                  <a:lnTo>
                    <a:pt x="2974" y="2689"/>
                  </a:lnTo>
                  <a:lnTo>
                    <a:pt x="2849" y="2099"/>
                  </a:lnTo>
                  <a:lnTo>
                    <a:pt x="2626" y="1563"/>
                  </a:lnTo>
                  <a:lnTo>
                    <a:pt x="2305" y="1090"/>
                  </a:lnTo>
                  <a:lnTo>
                    <a:pt x="2108" y="885"/>
                  </a:lnTo>
                  <a:lnTo>
                    <a:pt x="2394" y="876"/>
                  </a:lnTo>
                  <a:lnTo>
                    <a:pt x="2957" y="760"/>
                  </a:lnTo>
                  <a:lnTo>
                    <a:pt x="3501" y="545"/>
                  </a:lnTo>
                  <a:lnTo>
                    <a:pt x="3992" y="215"/>
                  </a:lnTo>
                  <a:lnTo>
                    <a:pt x="4216" y="10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5"/>
            <p:cNvSpPr/>
            <p:nvPr/>
          </p:nvSpPr>
          <p:spPr>
            <a:xfrm rot="5400000" flipH="1">
              <a:off x="390800" y="573075"/>
              <a:ext cx="105400" cy="105400"/>
            </a:xfrm>
            <a:custGeom>
              <a:avLst/>
              <a:gdLst/>
              <a:ahLst/>
              <a:cxnLst/>
              <a:rect l="l" t="t" r="r" b="b"/>
              <a:pathLst>
                <a:path w="4216" h="4216" extrusionOk="0">
                  <a:moveTo>
                    <a:pt x="4216" y="1"/>
                  </a:moveTo>
                  <a:lnTo>
                    <a:pt x="4001" y="224"/>
                  </a:lnTo>
                  <a:lnTo>
                    <a:pt x="3680" y="724"/>
                  </a:lnTo>
                  <a:lnTo>
                    <a:pt x="3457" y="1260"/>
                  </a:lnTo>
                  <a:lnTo>
                    <a:pt x="3350" y="1822"/>
                  </a:lnTo>
                  <a:lnTo>
                    <a:pt x="3341" y="2108"/>
                  </a:lnTo>
                  <a:lnTo>
                    <a:pt x="3126" y="1912"/>
                  </a:lnTo>
                  <a:lnTo>
                    <a:pt x="2653" y="1590"/>
                  </a:lnTo>
                  <a:lnTo>
                    <a:pt x="2117" y="1367"/>
                  </a:lnTo>
                  <a:lnTo>
                    <a:pt x="1537" y="1251"/>
                  </a:lnTo>
                  <a:lnTo>
                    <a:pt x="1224" y="1242"/>
                  </a:lnTo>
                  <a:lnTo>
                    <a:pt x="1242" y="1546"/>
                  </a:lnTo>
                  <a:lnTo>
                    <a:pt x="1358" y="2126"/>
                  </a:lnTo>
                  <a:lnTo>
                    <a:pt x="1581" y="2662"/>
                  </a:lnTo>
                  <a:lnTo>
                    <a:pt x="1903" y="3135"/>
                  </a:lnTo>
                  <a:lnTo>
                    <a:pt x="2099" y="3349"/>
                  </a:lnTo>
                  <a:lnTo>
                    <a:pt x="1814" y="3358"/>
                  </a:lnTo>
                  <a:lnTo>
                    <a:pt x="1260" y="3466"/>
                  </a:lnTo>
                  <a:lnTo>
                    <a:pt x="724" y="3680"/>
                  </a:lnTo>
                  <a:lnTo>
                    <a:pt x="224" y="4010"/>
                  </a:lnTo>
                  <a:lnTo>
                    <a:pt x="1" y="4216"/>
                  </a:lnTo>
                  <a:lnTo>
                    <a:pt x="4216" y="4216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5"/>
            <p:cNvSpPr/>
            <p:nvPr/>
          </p:nvSpPr>
          <p:spPr>
            <a:xfrm rot="5400000" flipH="1">
              <a:off x="285200" y="573075"/>
              <a:ext cx="105625" cy="105625"/>
            </a:xfrm>
            <a:custGeom>
              <a:avLst/>
              <a:gdLst/>
              <a:ahLst/>
              <a:cxnLst/>
              <a:rect l="l" t="t" r="r" b="b"/>
              <a:pathLst>
                <a:path w="4225" h="4225" extrusionOk="0">
                  <a:moveTo>
                    <a:pt x="10" y="1"/>
                  </a:moveTo>
                  <a:lnTo>
                    <a:pt x="1" y="10"/>
                  </a:lnTo>
                  <a:lnTo>
                    <a:pt x="224" y="215"/>
                  </a:lnTo>
                  <a:lnTo>
                    <a:pt x="724" y="545"/>
                  </a:lnTo>
                  <a:lnTo>
                    <a:pt x="1260" y="760"/>
                  </a:lnTo>
                  <a:lnTo>
                    <a:pt x="1823" y="876"/>
                  </a:lnTo>
                  <a:lnTo>
                    <a:pt x="2108" y="885"/>
                  </a:lnTo>
                  <a:lnTo>
                    <a:pt x="1912" y="1090"/>
                  </a:lnTo>
                  <a:lnTo>
                    <a:pt x="1590" y="1563"/>
                  </a:lnTo>
                  <a:lnTo>
                    <a:pt x="1367" y="2099"/>
                  </a:lnTo>
                  <a:lnTo>
                    <a:pt x="1251" y="2689"/>
                  </a:lnTo>
                  <a:lnTo>
                    <a:pt x="1233" y="2992"/>
                  </a:lnTo>
                  <a:lnTo>
                    <a:pt x="1233" y="2992"/>
                  </a:lnTo>
                  <a:lnTo>
                    <a:pt x="1546" y="2983"/>
                  </a:lnTo>
                  <a:lnTo>
                    <a:pt x="2126" y="2858"/>
                  </a:lnTo>
                  <a:lnTo>
                    <a:pt x="2662" y="2635"/>
                  </a:lnTo>
                  <a:lnTo>
                    <a:pt x="3135" y="2313"/>
                  </a:lnTo>
                  <a:lnTo>
                    <a:pt x="3350" y="2117"/>
                  </a:lnTo>
                  <a:lnTo>
                    <a:pt x="3359" y="2403"/>
                  </a:lnTo>
                  <a:lnTo>
                    <a:pt x="3466" y="2965"/>
                  </a:lnTo>
                  <a:lnTo>
                    <a:pt x="3689" y="3510"/>
                  </a:lnTo>
                  <a:lnTo>
                    <a:pt x="4010" y="4001"/>
                  </a:lnTo>
                  <a:lnTo>
                    <a:pt x="4225" y="4224"/>
                  </a:lnTo>
                  <a:lnTo>
                    <a:pt x="4225" y="1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5"/>
            <p:cNvSpPr/>
            <p:nvPr/>
          </p:nvSpPr>
          <p:spPr>
            <a:xfrm rot="5400000" flipH="1">
              <a:off x="390913" y="467813"/>
              <a:ext cx="105175" cy="105400"/>
            </a:xfrm>
            <a:custGeom>
              <a:avLst/>
              <a:gdLst/>
              <a:ahLst/>
              <a:cxnLst/>
              <a:rect l="l" t="t" r="r" b="b"/>
              <a:pathLst>
                <a:path w="4207" h="4216" extrusionOk="0">
                  <a:moveTo>
                    <a:pt x="1" y="1"/>
                  </a:moveTo>
                  <a:lnTo>
                    <a:pt x="1" y="4216"/>
                  </a:lnTo>
                  <a:lnTo>
                    <a:pt x="4207" y="4216"/>
                  </a:lnTo>
                  <a:lnTo>
                    <a:pt x="3983" y="4010"/>
                  </a:lnTo>
                  <a:lnTo>
                    <a:pt x="3492" y="3680"/>
                  </a:lnTo>
                  <a:lnTo>
                    <a:pt x="2957" y="3466"/>
                  </a:lnTo>
                  <a:lnTo>
                    <a:pt x="2394" y="3358"/>
                  </a:lnTo>
                  <a:lnTo>
                    <a:pt x="2108" y="3349"/>
                  </a:lnTo>
                  <a:lnTo>
                    <a:pt x="2305" y="3135"/>
                  </a:lnTo>
                  <a:lnTo>
                    <a:pt x="2626" y="2662"/>
                  </a:lnTo>
                  <a:lnTo>
                    <a:pt x="2849" y="2126"/>
                  </a:lnTo>
                  <a:lnTo>
                    <a:pt x="2974" y="1546"/>
                  </a:lnTo>
                  <a:lnTo>
                    <a:pt x="2983" y="1242"/>
                  </a:lnTo>
                  <a:lnTo>
                    <a:pt x="2680" y="1251"/>
                  </a:lnTo>
                  <a:lnTo>
                    <a:pt x="2090" y="1367"/>
                  </a:lnTo>
                  <a:lnTo>
                    <a:pt x="1555" y="1590"/>
                  </a:lnTo>
                  <a:lnTo>
                    <a:pt x="1081" y="1912"/>
                  </a:lnTo>
                  <a:lnTo>
                    <a:pt x="876" y="2108"/>
                  </a:lnTo>
                  <a:lnTo>
                    <a:pt x="867" y="1822"/>
                  </a:lnTo>
                  <a:lnTo>
                    <a:pt x="751" y="1260"/>
                  </a:lnTo>
                  <a:lnTo>
                    <a:pt x="537" y="724"/>
                  </a:lnTo>
                  <a:lnTo>
                    <a:pt x="206" y="2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5"/>
            <p:cNvSpPr/>
            <p:nvPr/>
          </p:nvSpPr>
          <p:spPr>
            <a:xfrm rot="5400000" flipH="1">
              <a:off x="390800" y="573075"/>
              <a:ext cx="211650" cy="211650"/>
            </a:xfrm>
            <a:custGeom>
              <a:avLst/>
              <a:gdLst/>
              <a:ahLst/>
              <a:cxnLst/>
              <a:rect l="l" t="t" r="r" b="b"/>
              <a:pathLst>
                <a:path w="8466" h="8466" extrusionOk="0">
                  <a:moveTo>
                    <a:pt x="8466" y="0"/>
                  </a:moveTo>
                  <a:lnTo>
                    <a:pt x="5983" y="2483"/>
                  </a:lnTo>
                  <a:lnTo>
                    <a:pt x="2483" y="2483"/>
                  </a:lnTo>
                  <a:lnTo>
                    <a:pt x="2483" y="5983"/>
                  </a:lnTo>
                  <a:lnTo>
                    <a:pt x="0" y="8466"/>
                  </a:lnTo>
                  <a:lnTo>
                    <a:pt x="2090" y="8466"/>
                  </a:lnTo>
                  <a:lnTo>
                    <a:pt x="3956" y="6599"/>
                  </a:lnTo>
                  <a:lnTo>
                    <a:pt x="3956" y="3956"/>
                  </a:lnTo>
                  <a:lnTo>
                    <a:pt x="6599" y="3956"/>
                  </a:lnTo>
                  <a:lnTo>
                    <a:pt x="8466" y="2090"/>
                  </a:lnTo>
                  <a:lnTo>
                    <a:pt x="8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5"/>
            <p:cNvSpPr/>
            <p:nvPr/>
          </p:nvSpPr>
          <p:spPr>
            <a:xfrm rot="5400000" flipH="1">
              <a:off x="179375" y="361650"/>
              <a:ext cx="211450" cy="211450"/>
            </a:xfrm>
            <a:custGeom>
              <a:avLst/>
              <a:gdLst/>
              <a:ahLst/>
              <a:cxnLst/>
              <a:rect l="l" t="t" r="r" b="b"/>
              <a:pathLst>
                <a:path w="8458" h="8458" extrusionOk="0">
                  <a:moveTo>
                    <a:pt x="6368" y="1"/>
                  </a:moveTo>
                  <a:lnTo>
                    <a:pt x="4501" y="1867"/>
                  </a:lnTo>
                  <a:lnTo>
                    <a:pt x="4501" y="4501"/>
                  </a:lnTo>
                  <a:lnTo>
                    <a:pt x="1867" y="4501"/>
                  </a:lnTo>
                  <a:lnTo>
                    <a:pt x="1" y="6368"/>
                  </a:lnTo>
                  <a:lnTo>
                    <a:pt x="1" y="8457"/>
                  </a:lnTo>
                  <a:lnTo>
                    <a:pt x="2474" y="5984"/>
                  </a:lnTo>
                  <a:lnTo>
                    <a:pt x="5984" y="5984"/>
                  </a:lnTo>
                  <a:lnTo>
                    <a:pt x="5984" y="2474"/>
                  </a:lnTo>
                  <a:lnTo>
                    <a:pt x="8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5"/>
            <p:cNvSpPr/>
            <p:nvPr/>
          </p:nvSpPr>
          <p:spPr>
            <a:xfrm rot="5400000" flipH="1">
              <a:off x="179275" y="573175"/>
              <a:ext cx="211650" cy="211450"/>
            </a:xfrm>
            <a:custGeom>
              <a:avLst/>
              <a:gdLst/>
              <a:ahLst/>
              <a:cxnLst/>
              <a:rect l="l" t="t" r="r" b="b"/>
              <a:pathLst>
                <a:path w="8466" h="8458" extrusionOk="0">
                  <a:moveTo>
                    <a:pt x="0" y="1"/>
                  </a:moveTo>
                  <a:lnTo>
                    <a:pt x="2483" y="2474"/>
                  </a:lnTo>
                  <a:lnTo>
                    <a:pt x="2483" y="5984"/>
                  </a:lnTo>
                  <a:lnTo>
                    <a:pt x="5983" y="5984"/>
                  </a:lnTo>
                  <a:lnTo>
                    <a:pt x="8466" y="8457"/>
                  </a:lnTo>
                  <a:lnTo>
                    <a:pt x="8466" y="6368"/>
                  </a:lnTo>
                  <a:lnTo>
                    <a:pt x="6599" y="4501"/>
                  </a:lnTo>
                  <a:lnTo>
                    <a:pt x="3956" y="4501"/>
                  </a:lnTo>
                  <a:lnTo>
                    <a:pt x="3956" y="1867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5"/>
            <p:cNvSpPr/>
            <p:nvPr/>
          </p:nvSpPr>
          <p:spPr>
            <a:xfrm rot="5400000" flipH="1">
              <a:off x="390900" y="361550"/>
              <a:ext cx="211450" cy="211650"/>
            </a:xfrm>
            <a:custGeom>
              <a:avLst/>
              <a:gdLst/>
              <a:ahLst/>
              <a:cxnLst/>
              <a:rect l="l" t="t" r="r" b="b"/>
              <a:pathLst>
                <a:path w="8458" h="8466" extrusionOk="0">
                  <a:moveTo>
                    <a:pt x="1" y="0"/>
                  </a:moveTo>
                  <a:lnTo>
                    <a:pt x="1" y="2090"/>
                  </a:lnTo>
                  <a:lnTo>
                    <a:pt x="1867" y="3956"/>
                  </a:lnTo>
                  <a:lnTo>
                    <a:pt x="4501" y="3956"/>
                  </a:lnTo>
                  <a:lnTo>
                    <a:pt x="4501" y="6599"/>
                  </a:lnTo>
                  <a:lnTo>
                    <a:pt x="6368" y="8466"/>
                  </a:lnTo>
                  <a:lnTo>
                    <a:pt x="8457" y="8466"/>
                  </a:lnTo>
                  <a:lnTo>
                    <a:pt x="5984" y="5983"/>
                  </a:lnTo>
                  <a:lnTo>
                    <a:pt x="5984" y="2483"/>
                  </a:lnTo>
                  <a:lnTo>
                    <a:pt x="2474" y="2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2" name="Google Shape;2722;p25"/>
          <p:cNvGrpSpPr/>
          <p:nvPr/>
        </p:nvGrpSpPr>
        <p:grpSpPr>
          <a:xfrm>
            <a:off x="-401" y="724269"/>
            <a:ext cx="724883" cy="724739"/>
            <a:chOff x="-43200" y="1004600"/>
            <a:chExt cx="1005525" cy="1005325"/>
          </a:xfrm>
        </p:grpSpPr>
        <p:sp>
          <p:nvSpPr>
            <p:cNvPr id="2723" name="Google Shape;2723;p25"/>
            <p:cNvSpPr/>
            <p:nvPr/>
          </p:nvSpPr>
          <p:spPr>
            <a:xfrm rot="5400000" flipH="1">
              <a:off x="-43100" y="1004500"/>
              <a:ext cx="1005325" cy="1005525"/>
            </a:xfrm>
            <a:custGeom>
              <a:avLst/>
              <a:gdLst/>
              <a:ahLst/>
              <a:cxnLst/>
              <a:rect l="l" t="t" r="r" b="b"/>
              <a:pathLst>
                <a:path w="40213" h="40221" extrusionOk="0">
                  <a:moveTo>
                    <a:pt x="0" y="0"/>
                  </a:moveTo>
                  <a:lnTo>
                    <a:pt x="0" y="40220"/>
                  </a:lnTo>
                  <a:lnTo>
                    <a:pt x="40212" y="40220"/>
                  </a:lnTo>
                  <a:lnTo>
                    <a:pt x="40212" y="0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5"/>
            <p:cNvSpPr/>
            <p:nvPr/>
          </p:nvSpPr>
          <p:spPr>
            <a:xfrm rot="5400000" flipH="1">
              <a:off x="-43200" y="1507150"/>
              <a:ext cx="502775" cy="502775"/>
            </a:xfrm>
            <a:custGeom>
              <a:avLst/>
              <a:gdLst/>
              <a:ahLst/>
              <a:cxnLst/>
              <a:rect l="l" t="t" r="r" b="b"/>
              <a:pathLst>
                <a:path w="20111" h="20111" extrusionOk="0">
                  <a:moveTo>
                    <a:pt x="0" y="0"/>
                  </a:moveTo>
                  <a:lnTo>
                    <a:pt x="0" y="20110"/>
                  </a:lnTo>
                  <a:lnTo>
                    <a:pt x="20111" y="20110"/>
                  </a:lnTo>
                  <a:lnTo>
                    <a:pt x="20111" y="0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5"/>
            <p:cNvSpPr/>
            <p:nvPr/>
          </p:nvSpPr>
          <p:spPr>
            <a:xfrm rot="5400000" flipH="1">
              <a:off x="459650" y="1004500"/>
              <a:ext cx="502575" cy="502775"/>
            </a:xfrm>
            <a:custGeom>
              <a:avLst/>
              <a:gdLst/>
              <a:ahLst/>
              <a:cxnLst/>
              <a:rect l="l" t="t" r="r" b="b"/>
              <a:pathLst>
                <a:path w="20103" h="20111" extrusionOk="0">
                  <a:moveTo>
                    <a:pt x="1" y="0"/>
                  </a:moveTo>
                  <a:lnTo>
                    <a:pt x="1" y="20110"/>
                  </a:lnTo>
                  <a:lnTo>
                    <a:pt x="20102" y="20110"/>
                  </a:lnTo>
                  <a:lnTo>
                    <a:pt x="20102" y="0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5"/>
            <p:cNvSpPr/>
            <p:nvPr/>
          </p:nvSpPr>
          <p:spPr>
            <a:xfrm rot="5400000" flipH="1">
              <a:off x="261200" y="1309025"/>
              <a:ext cx="396750" cy="396500"/>
            </a:xfrm>
            <a:custGeom>
              <a:avLst/>
              <a:gdLst/>
              <a:ahLst/>
              <a:cxnLst/>
              <a:rect l="l" t="t" r="r" b="b"/>
              <a:pathLst>
                <a:path w="15870" h="15860" extrusionOk="0">
                  <a:moveTo>
                    <a:pt x="4654" y="0"/>
                  </a:moveTo>
                  <a:lnTo>
                    <a:pt x="1" y="4644"/>
                  </a:lnTo>
                  <a:lnTo>
                    <a:pt x="1" y="11216"/>
                  </a:lnTo>
                  <a:lnTo>
                    <a:pt x="4654" y="15860"/>
                  </a:lnTo>
                  <a:lnTo>
                    <a:pt x="11226" y="15860"/>
                  </a:lnTo>
                  <a:lnTo>
                    <a:pt x="15870" y="11216"/>
                  </a:lnTo>
                  <a:lnTo>
                    <a:pt x="15870" y="4644"/>
                  </a:lnTo>
                  <a:lnTo>
                    <a:pt x="11226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5"/>
            <p:cNvSpPr/>
            <p:nvPr/>
          </p:nvSpPr>
          <p:spPr>
            <a:xfrm rot="5400000" flipH="1">
              <a:off x="3675" y="1051275"/>
              <a:ext cx="911775" cy="911775"/>
            </a:xfrm>
            <a:custGeom>
              <a:avLst/>
              <a:gdLst/>
              <a:ahLst/>
              <a:cxnLst/>
              <a:rect l="l" t="t" r="r" b="b"/>
              <a:pathLst>
                <a:path w="36471" h="36471" fill="none" extrusionOk="0">
                  <a:moveTo>
                    <a:pt x="28853" y="22629"/>
                  </a:moveTo>
                  <a:lnTo>
                    <a:pt x="36471" y="18235"/>
                  </a:lnTo>
                  <a:lnTo>
                    <a:pt x="28853" y="13833"/>
                  </a:lnTo>
                  <a:lnTo>
                    <a:pt x="31131" y="5340"/>
                  </a:lnTo>
                  <a:lnTo>
                    <a:pt x="22629" y="7618"/>
                  </a:lnTo>
                  <a:lnTo>
                    <a:pt x="18236" y="0"/>
                  </a:lnTo>
                  <a:lnTo>
                    <a:pt x="13833" y="7618"/>
                  </a:lnTo>
                  <a:lnTo>
                    <a:pt x="5341" y="5340"/>
                  </a:lnTo>
                  <a:lnTo>
                    <a:pt x="7618" y="13833"/>
                  </a:lnTo>
                  <a:lnTo>
                    <a:pt x="1" y="18235"/>
                  </a:lnTo>
                  <a:lnTo>
                    <a:pt x="7618" y="22629"/>
                  </a:lnTo>
                  <a:lnTo>
                    <a:pt x="5341" y="31130"/>
                  </a:lnTo>
                  <a:lnTo>
                    <a:pt x="13833" y="28853"/>
                  </a:lnTo>
                  <a:lnTo>
                    <a:pt x="18236" y="36470"/>
                  </a:lnTo>
                  <a:lnTo>
                    <a:pt x="22629" y="28853"/>
                  </a:lnTo>
                  <a:lnTo>
                    <a:pt x="31122" y="31130"/>
                  </a:lnTo>
                  <a:lnTo>
                    <a:pt x="28853" y="22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5"/>
            <p:cNvSpPr/>
            <p:nvPr/>
          </p:nvSpPr>
          <p:spPr>
            <a:xfrm rot="5400000" flipH="1">
              <a:off x="288550" y="1359125"/>
              <a:ext cx="342275" cy="296275"/>
            </a:xfrm>
            <a:custGeom>
              <a:avLst/>
              <a:gdLst/>
              <a:ahLst/>
              <a:cxnLst/>
              <a:rect l="l" t="t" r="r" b="b"/>
              <a:pathLst>
                <a:path w="13691" h="11851" extrusionOk="0">
                  <a:moveTo>
                    <a:pt x="3421" y="1"/>
                  </a:moveTo>
                  <a:lnTo>
                    <a:pt x="0" y="5930"/>
                  </a:lnTo>
                  <a:lnTo>
                    <a:pt x="3421" y="11851"/>
                  </a:lnTo>
                  <a:lnTo>
                    <a:pt x="10270" y="11851"/>
                  </a:lnTo>
                  <a:lnTo>
                    <a:pt x="13690" y="5930"/>
                  </a:lnTo>
                  <a:lnTo>
                    <a:pt x="10270" y="1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5"/>
            <p:cNvSpPr/>
            <p:nvPr/>
          </p:nvSpPr>
          <p:spPr>
            <a:xfrm rot="5400000" flipH="1">
              <a:off x="380200" y="1438500"/>
              <a:ext cx="158750" cy="137550"/>
            </a:xfrm>
            <a:custGeom>
              <a:avLst/>
              <a:gdLst/>
              <a:ahLst/>
              <a:cxnLst/>
              <a:rect l="l" t="t" r="r" b="b"/>
              <a:pathLst>
                <a:path w="6350" h="5502" extrusionOk="0">
                  <a:moveTo>
                    <a:pt x="1590" y="1"/>
                  </a:moveTo>
                  <a:lnTo>
                    <a:pt x="1" y="2751"/>
                  </a:lnTo>
                  <a:lnTo>
                    <a:pt x="1590" y="5502"/>
                  </a:lnTo>
                  <a:lnTo>
                    <a:pt x="4760" y="5502"/>
                  </a:lnTo>
                  <a:lnTo>
                    <a:pt x="6350" y="2751"/>
                  </a:lnTo>
                  <a:lnTo>
                    <a:pt x="4760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5"/>
            <p:cNvSpPr/>
            <p:nvPr/>
          </p:nvSpPr>
          <p:spPr>
            <a:xfrm rot="5400000" flipH="1">
              <a:off x="730350" y="1777950"/>
              <a:ext cx="231975" cy="231975"/>
            </a:xfrm>
            <a:custGeom>
              <a:avLst/>
              <a:gdLst/>
              <a:ahLst/>
              <a:cxnLst/>
              <a:rect l="l" t="t" r="r" b="b"/>
              <a:pathLst>
                <a:path w="9279" h="9279" extrusionOk="0">
                  <a:moveTo>
                    <a:pt x="4037" y="0"/>
                  </a:moveTo>
                  <a:lnTo>
                    <a:pt x="4037" y="1670"/>
                  </a:lnTo>
                  <a:lnTo>
                    <a:pt x="1670" y="4036"/>
                  </a:lnTo>
                  <a:lnTo>
                    <a:pt x="0" y="4036"/>
                  </a:lnTo>
                  <a:lnTo>
                    <a:pt x="0" y="9278"/>
                  </a:lnTo>
                  <a:lnTo>
                    <a:pt x="2233" y="5403"/>
                  </a:lnTo>
                  <a:lnTo>
                    <a:pt x="6564" y="6564"/>
                  </a:lnTo>
                  <a:lnTo>
                    <a:pt x="5403" y="2241"/>
                  </a:lnTo>
                  <a:lnTo>
                    <a:pt x="9279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5"/>
            <p:cNvSpPr/>
            <p:nvPr/>
          </p:nvSpPr>
          <p:spPr>
            <a:xfrm rot="5400000" flipH="1">
              <a:off x="730338" y="1004613"/>
              <a:ext cx="232000" cy="231975"/>
            </a:xfrm>
            <a:custGeom>
              <a:avLst/>
              <a:gdLst/>
              <a:ahLst/>
              <a:cxnLst/>
              <a:rect l="l" t="t" r="r" b="b"/>
              <a:pathLst>
                <a:path w="9280" h="9279" extrusionOk="0">
                  <a:moveTo>
                    <a:pt x="1" y="0"/>
                  </a:moveTo>
                  <a:lnTo>
                    <a:pt x="3876" y="2241"/>
                  </a:lnTo>
                  <a:lnTo>
                    <a:pt x="2724" y="6564"/>
                  </a:lnTo>
                  <a:lnTo>
                    <a:pt x="2724" y="6564"/>
                  </a:lnTo>
                  <a:lnTo>
                    <a:pt x="7047" y="5403"/>
                  </a:lnTo>
                  <a:lnTo>
                    <a:pt x="9279" y="9278"/>
                  </a:lnTo>
                  <a:lnTo>
                    <a:pt x="9279" y="4036"/>
                  </a:lnTo>
                  <a:lnTo>
                    <a:pt x="7609" y="4036"/>
                  </a:lnTo>
                  <a:lnTo>
                    <a:pt x="5243" y="1670"/>
                  </a:lnTo>
                  <a:lnTo>
                    <a:pt x="5243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5"/>
            <p:cNvSpPr/>
            <p:nvPr/>
          </p:nvSpPr>
          <p:spPr>
            <a:xfrm rot="5400000" flipH="1">
              <a:off x="-43100" y="1004500"/>
              <a:ext cx="232000" cy="232200"/>
            </a:xfrm>
            <a:custGeom>
              <a:avLst/>
              <a:gdLst/>
              <a:ahLst/>
              <a:cxnLst/>
              <a:rect l="l" t="t" r="r" b="b"/>
              <a:pathLst>
                <a:path w="9280" h="9288" extrusionOk="0">
                  <a:moveTo>
                    <a:pt x="9279" y="0"/>
                  </a:moveTo>
                  <a:lnTo>
                    <a:pt x="7047" y="3885"/>
                  </a:lnTo>
                  <a:lnTo>
                    <a:pt x="2724" y="2724"/>
                  </a:lnTo>
                  <a:lnTo>
                    <a:pt x="2724" y="2724"/>
                  </a:lnTo>
                  <a:lnTo>
                    <a:pt x="3876" y="7046"/>
                  </a:lnTo>
                  <a:lnTo>
                    <a:pt x="1" y="9287"/>
                  </a:lnTo>
                  <a:lnTo>
                    <a:pt x="5243" y="9287"/>
                  </a:lnTo>
                  <a:lnTo>
                    <a:pt x="5243" y="7609"/>
                  </a:lnTo>
                  <a:lnTo>
                    <a:pt x="7609" y="5251"/>
                  </a:lnTo>
                  <a:lnTo>
                    <a:pt x="9279" y="5251"/>
                  </a:lnTo>
                  <a:lnTo>
                    <a:pt x="9279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5"/>
            <p:cNvSpPr/>
            <p:nvPr/>
          </p:nvSpPr>
          <p:spPr>
            <a:xfrm rot="5400000" flipH="1">
              <a:off x="-43087" y="1777838"/>
              <a:ext cx="231975" cy="232200"/>
            </a:xfrm>
            <a:custGeom>
              <a:avLst/>
              <a:gdLst/>
              <a:ahLst/>
              <a:cxnLst/>
              <a:rect l="l" t="t" r="r" b="b"/>
              <a:pathLst>
                <a:path w="9279" h="9288" extrusionOk="0">
                  <a:moveTo>
                    <a:pt x="0" y="0"/>
                  </a:moveTo>
                  <a:lnTo>
                    <a:pt x="0" y="5251"/>
                  </a:lnTo>
                  <a:lnTo>
                    <a:pt x="1670" y="5251"/>
                  </a:lnTo>
                  <a:lnTo>
                    <a:pt x="4037" y="7609"/>
                  </a:lnTo>
                  <a:lnTo>
                    <a:pt x="4037" y="9287"/>
                  </a:lnTo>
                  <a:lnTo>
                    <a:pt x="9279" y="9287"/>
                  </a:lnTo>
                  <a:lnTo>
                    <a:pt x="5403" y="7046"/>
                  </a:lnTo>
                  <a:lnTo>
                    <a:pt x="6564" y="2724"/>
                  </a:lnTo>
                  <a:lnTo>
                    <a:pt x="2233" y="3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4" name="Google Shape;2734;p25"/>
          <p:cNvGrpSpPr/>
          <p:nvPr/>
        </p:nvGrpSpPr>
        <p:grpSpPr>
          <a:xfrm rot="5400000">
            <a:off x="723818" y="-114"/>
            <a:ext cx="724905" cy="724905"/>
            <a:chOff x="3131575" y="2179075"/>
            <a:chExt cx="1357500" cy="1357500"/>
          </a:xfrm>
        </p:grpSpPr>
        <p:sp>
          <p:nvSpPr>
            <p:cNvPr id="2735" name="Google Shape;2735;p25"/>
            <p:cNvSpPr/>
            <p:nvPr/>
          </p:nvSpPr>
          <p:spPr>
            <a:xfrm>
              <a:off x="3810000" y="28549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5"/>
            <p:cNvSpPr/>
            <p:nvPr/>
          </p:nvSpPr>
          <p:spPr>
            <a:xfrm>
              <a:off x="3131575" y="2179075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0" y="0"/>
                  </a:moveTo>
                  <a:lnTo>
                    <a:pt x="0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5"/>
            <p:cNvSpPr/>
            <p:nvPr/>
          </p:nvSpPr>
          <p:spPr>
            <a:xfrm>
              <a:off x="3131575" y="2857500"/>
              <a:ext cx="678425" cy="679075"/>
            </a:xfrm>
            <a:custGeom>
              <a:avLst/>
              <a:gdLst/>
              <a:ahLst/>
              <a:cxnLst/>
              <a:rect l="l" t="t" r="r" b="b"/>
              <a:pathLst>
                <a:path w="27137" h="27163" extrusionOk="0">
                  <a:moveTo>
                    <a:pt x="0" y="0"/>
                  </a:moveTo>
                  <a:lnTo>
                    <a:pt x="0" y="27162"/>
                  </a:lnTo>
                  <a:lnTo>
                    <a:pt x="27137" y="27162"/>
                  </a:lnTo>
                  <a:lnTo>
                    <a:pt x="27137" y="26860"/>
                  </a:lnTo>
                  <a:lnTo>
                    <a:pt x="19265" y="19013"/>
                  </a:lnTo>
                  <a:lnTo>
                    <a:pt x="8149" y="19013"/>
                  </a:lnTo>
                  <a:lnTo>
                    <a:pt x="8149" y="787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5"/>
            <p:cNvSpPr/>
            <p:nvPr/>
          </p:nvSpPr>
          <p:spPr>
            <a:xfrm>
              <a:off x="3304475" y="2857500"/>
              <a:ext cx="505525" cy="506150"/>
            </a:xfrm>
            <a:custGeom>
              <a:avLst/>
              <a:gdLst/>
              <a:ahLst/>
              <a:cxnLst/>
              <a:rect l="l" t="t" r="r" b="b"/>
              <a:pathLst>
                <a:path w="20221" h="20246" extrusionOk="0">
                  <a:moveTo>
                    <a:pt x="0" y="0"/>
                  </a:moveTo>
                  <a:lnTo>
                    <a:pt x="5911" y="5935"/>
                  </a:lnTo>
                  <a:lnTo>
                    <a:pt x="5911" y="14310"/>
                  </a:lnTo>
                  <a:lnTo>
                    <a:pt x="14286" y="14310"/>
                  </a:lnTo>
                  <a:lnTo>
                    <a:pt x="20221" y="20246"/>
                  </a:lnTo>
                  <a:lnTo>
                    <a:pt x="20221" y="13430"/>
                  </a:lnTo>
                  <a:lnTo>
                    <a:pt x="19567" y="12726"/>
                  </a:lnTo>
                  <a:lnTo>
                    <a:pt x="18511" y="11141"/>
                  </a:lnTo>
                  <a:lnTo>
                    <a:pt x="17832" y="9431"/>
                  </a:lnTo>
                  <a:lnTo>
                    <a:pt x="17480" y="7646"/>
                  </a:lnTo>
                  <a:lnTo>
                    <a:pt x="17455" y="6740"/>
                  </a:lnTo>
                  <a:lnTo>
                    <a:pt x="16775" y="7369"/>
                  </a:lnTo>
                  <a:lnTo>
                    <a:pt x="15266" y="8375"/>
                  </a:lnTo>
                  <a:lnTo>
                    <a:pt x="13581" y="9104"/>
                  </a:lnTo>
                  <a:lnTo>
                    <a:pt x="11720" y="9482"/>
                  </a:lnTo>
                  <a:lnTo>
                    <a:pt x="10739" y="9507"/>
                  </a:lnTo>
                  <a:lnTo>
                    <a:pt x="10790" y="8526"/>
                  </a:lnTo>
                  <a:lnTo>
                    <a:pt x="11167" y="6690"/>
                  </a:lnTo>
                  <a:lnTo>
                    <a:pt x="11871" y="4980"/>
                  </a:lnTo>
                  <a:lnTo>
                    <a:pt x="12902" y="3471"/>
                  </a:lnTo>
                  <a:lnTo>
                    <a:pt x="13531" y="2817"/>
                  </a:lnTo>
                  <a:lnTo>
                    <a:pt x="12601" y="2767"/>
                  </a:lnTo>
                  <a:lnTo>
                    <a:pt x="10815" y="2440"/>
                  </a:lnTo>
                  <a:lnTo>
                    <a:pt x="9105" y="1735"/>
                  </a:lnTo>
                  <a:lnTo>
                    <a:pt x="7520" y="704"/>
                  </a:lnTo>
                  <a:lnTo>
                    <a:pt x="6816" y="25"/>
                  </a:lnTo>
                  <a:lnTo>
                    <a:pt x="6841" y="25"/>
                  </a:lnTo>
                  <a:lnTo>
                    <a:pt x="684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5"/>
            <p:cNvSpPr/>
            <p:nvPr/>
          </p:nvSpPr>
          <p:spPr>
            <a:xfrm>
              <a:off x="3810000" y="2351975"/>
              <a:ext cx="506150" cy="505525"/>
            </a:xfrm>
            <a:custGeom>
              <a:avLst/>
              <a:gdLst/>
              <a:ahLst/>
              <a:cxnLst/>
              <a:rect l="l" t="t" r="r" b="b"/>
              <a:pathLst>
                <a:path w="20246" h="20221" extrusionOk="0">
                  <a:moveTo>
                    <a:pt x="0" y="0"/>
                  </a:moveTo>
                  <a:lnTo>
                    <a:pt x="0" y="6841"/>
                  </a:lnTo>
                  <a:lnTo>
                    <a:pt x="679" y="7571"/>
                  </a:lnTo>
                  <a:lnTo>
                    <a:pt x="1710" y="9130"/>
                  </a:lnTo>
                  <a:lnTo>
                    <a:pt x="2414" y="10840"/>
                  </a:lnTo>
                  <a:lnTo>
                    <a:pt x="2741" y="12651"/>
                  </a:lnTo>
                  <a:lnTo>
                    <a:pt x="2792" y="13556"/>
                  </a:lnTo>
                  <a:lnTo>
                    <a:pt x="3446" y="12927"/>
                  </a:lnTo>
                  <a:lnTo>
                    <a:pt x="4955" y="11896"/>
                  </a:lnTo>
                  <a:lnTo>
                    <a:pt x="6665" y="11192"/>
                  </a:lnTo>
                  <a:lnTo>
                    <a:pt x="8501" y="10815"/>
                  </a:lnTo>
                  <a:lnTo>
                    <a:pt x="9482" y="10765"/>
                  </a:lnTo>
                  <a:lnTo>
                    <a:pt x="9456" y="11745"/>
                  </a:lnTo>
                  <a:lnTo>
                    <a:pt x="9079" y="13607"/>
                  </a:lnTo>
                  <a:lnTo>
                    <a:pt x="8350" y="15292"/>
                  </a:lnTo>
                  <a:lnTo>
                    <a:pt x="7319" y="16801"/>
                  </a:lnTo>
                  <a:lnTo>
                    <a:pt x="6715" y="17480"/>
                  </a:lnTo>
                  <a:lnTo>
                    <a:pt x="7620" y="17505"/>
                  </a:lnTo>
                  <a:lnTo>
                    <a:pt x="9381" y="17857"/>
                  </a:lnTo>
                  <a:lnTo>
                    <a:pt x="11091" y="18536"/>
                  </a:lnTo>
                  <a:lnTo>
                    <a:pt x="12676" y="19567"/>
                  </a:lnTo>
                  <a:lnTo>
                    <a:pt x="13380" y="20221"/>
                  </a:lnTo>
                  <a:lnTo>
                    <a:pt x="20246" y="20221"/>
                  </a:lnTo>
                  <a:lnTo>
                    <a:pt x="14310" y="14286"/>
                  </a:lnTo>
                  <a:lnTo>
                    <a:pt x="14310" y="5911"/>
                  </a:lnTo>
                  <a:lnTo>
                    <a:pt x="5935" y="5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5"/>
            <p:cNvSpPr/>
            <p:nvPr/>
          </p:nvSpPr>
          <p:spPr>
            <a:xfrm>
              <a:off x="3810000" y="2179075"/>
              <a:ext cx="679075" cy="678425"/>
            </a:xfrm>
            <a:custGeom>
              <a:avLst/>
              <a:gdLst/>
              <a:ahLst/>
              <a:cxnLst/>
              <a:rect l="l" t="t" r="r" b="b"/>
              <a:pathLst>
                <a:path w="27163" h="27137" extrusionOk="0">
                  <a:moveTo>
                    <a:pt x="0" y="0"/>
                  </a:moveTo>
                  <a:lnTo>
                    <a:pt x="0" y="277"/>
                  </a:lnTo>
                  <a:lnTo>
                    <a:pt x="7872" y="8149"/>
                  </a:lnTo>
                  <a:lnTo>
                    <a:pt x="19013" y="8149"/>
                  </a:lnTo>
                  <a:lnTo>
                    <a:pt x="19013" y="19265"/>
                  </a:lnTo>
                  <a:lnTo>
                    <a:pt x="26860" y="27137"/>
                  </a:lnTo>
                  <a:lnTo>
                    <a:pt x="27162" y="27137"/>
                  </a:lnTo>
                  <a:lnTo>
                    <a:pt x="27162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5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5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5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5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5"/>
            <p:cNvSpPr/>
            <p:nvPr/>
          </p:nvSpPr>
          <p:spPr>
            <a:xfrm>
              <a:off x="3810000" y="2857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5"/>
            <p:cNvSpPr/>
            <p:nvPr/>
          </p:nvSpPr>
          <p:spPr>
            <a:xfrm>
              <a:off x="3138475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6861" y="1"/>
                  </a:moveTo>
                  <a:lnTo>
                    <a:pt x="18989" y="7873"/>
                  </a:lnTo>
                  <a:lnTo>
                    <a:pt x="7873" y="7873"/>
                  </a:lnTo>
                  <a:lnTo>
                    <a:pt x="7873" y="18989"/>
                  </a:lnTo>
                  <a:lnTo>
                    <a:pt x="1" y="26861"/>
                  </a:lnTo>
                  <a:lnTo>
                    <a:pt x="6640" y="26861"/>
                  </a:lnTo>
                  <a:lnTo>
                    <a:pt x="12551" y="20926"/>
                  </a:lnTo>
                  <a:lnTo>
                    <a:pt x="12551" y="12551"/>
                  </a:lnTo>
                  <a:lnTo>
                    <a:pt x="20926" y="12551"/>
                  </a:lnTo>
                  <a:lnTo>
                    <a:pt x="26861" y="6640"/>
                  </a:lnTo>
                  <a:lnTo>
                    <a:pt x="26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5"/>
            <p:cNvSpPr/>
            <p:nvPr/>
          </p:nvSpPr>
          <p:spPr>
            <a:xfrm>
              <a:off x="3810000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0246" y="0"/>
                  </a:moveTo>
                  <a:lnTo>
                    <a:pt x="14310" y="5935"/>
                  </a:lnTo>
                  <a:lnTo>
                    <a:pt x="14310" y="14310"/>
                  </a:lnTo>
                  <a:lnTo>
                    <a:pt x="5935" y="14310"/>
                  </a:lnTo>
                  <a:lnTo>
                    <a:pt x="0" y="20246"/>
                  </a:lnTo>
                  <a:lnTo>
                    <a:pt x="0" y="26860"/>
                  </a:lnTo>
                  <a:lnTo>
                    <a:pt x="7872" y="19013"/>
                  </a:lnTo>
                  <a:lnTo>
                    <a:pt x="19013" y="19013"/>
                  </a:lnTo>
                  <a:lnTo>
                    <a:pt x="19013" y="7872"/>
                  </a:lnTo>
                  <a:lnTo>
                    <a:pt x="26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5"/>
            <p:cNvSpPr/>
            <p:nvPr/>
          </p:nvSpPr>
          <p:spPr>
            <a:xfrm>
              <a:off x="3138475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1" y="0"/>
                  </a:moveTo>
                  <a:lnTo>
                    <a:pt x="7873" y="7872"/>
                  </a:lnTo>
                  <a:lnTo>
                    <a:pt x="7873" y="19013"/>
                  </a:lnTo>
                  <a:lnTo>
                    <a:pt x="18989" y="19013"/>
                  </a:lnTo>
                  <a:lnTo>
                    <a:pt x="26861" y="26860"/>
                  </a:lnTo>
                  <a:lnTo>
                    <a:pt x="26861" y="20246"/>
                  </a:lnTo>
                  <a:lnTo>
                    <a:pt x="20926" y="14310"/>
                  </a:lnTo>
                  <a:lnTo>
                    <a:pt x="12551" y="14310"/>
                  </a:lnTo>
                  <a:lnTo>
                    <a:pt x="12551" y="5935"/>
                  </a:lnTo>
                  <a:lnTo>
                    <a:pt x="6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5"/>
            <p:cNvSpPr/>
            <p:nvPr/>
          </p:nvSpPr>
          <p:spPr>
            <a:xfrm>
              <a:off x="3810000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0" y="1"/>
                  </a:moveTo>
                  <a:lnTo>
                    <a:pt x="0" y="6640"/>
                  </a:lnTo>
                  <a:lnTo>
                    <a:pt x="5935" y="12551"/>
                  </a:lnTo>
                  <a:lnTo>
                    <a:pt x="14310" y="12551"/>
                  </a:lnTo>
                  <a:lnTo>
                    <a:pt x="14310" y="20926"/>
                  </a:lnTo>
                  <a:lnTo>
                    <a:pt x="20246" y="26861"/>
                  </a:lnTo>
                  <a:lnTo>
                    <a:pt x="26860" y="26861"/>
                  </a:lnTo>
                  <a:lnTo>
                    <a:pt x="19013" y="18989"/>
                  </a:lnTo>
                  <a:lnTo>
                    <a:pt x="19013" y="7873"/>
                  </a:lnTo>
                  <a:lnTo>
                    <a:pt x="7872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0" name="Google Shape;2750;p25"/>
          <p:cNvGrpSpPr/>
          <p:nvPr/>
        </p:nvGrpSpPr>
        <p:grpSpPr>
          <a:xfrm flipH="1">
            <a:off x="8412872" y="4412279"/>
            <a:ext cx="730865" cy="730865"/>
            <a:chOff x="-42300" y="0"/>
            <a:chExt cx="1004625" cy="1004625"/>
          </a:xfrm>
        </p:grpSpPr>
        <p:sp>
          <p:nvSpPr>
            <p:cNvPr id="2751" name="Google Shape;2751;p25"/>
            <p:cNvSpPr/>
            <p:nvPr/>
          </p:nvSpPr>
          <p:spPr>
            <a:xfrm rot="5400000" flipH="1">
              <a:off x="-42300" y="0"/>
              <a:ext cx="1004625" cy="1004625"/>
            </a:xfrm>
            <a:custGeom>
              <a:avLst/>
              <a:gdLst/>
              <a:ahLst/>
              <a:cxnLst/>
              <a:rect l="l" t="t" r="r" b="b"/>
              <a:pathLst>
                <a:path w="40185" h="40185" extrusionOk="0">
                  <a:moveTo>
                    <a:pt x="0" y="0"/>
                  </a:moveTo>
                  <a:lnTo>
                    <a:pt x="0" y="40185"/>
                  </a:lnTo>
                  <a:lnTo>
                    <a:pt x="40185" y="40185"/>
                  </a:lnTo>
                  <a:lnTo>
                    <a:pt x="40176" y="39140"/>
                  </a:lnTo>
                  <a:lnTo>
                    <a:pt x="40069" y="37086"/>
                  </a:lnTo>
                  <a:lnTo>
                    <a:pt x="39863" y="35059"/>
                  </a:lnTo>
                  <a:lnTo>
                    <a:pt x="39560" y="33068"/>
                  </a:lnTo>
                  <a:lnTo>
                    <a:pt x="39158" y="31103"/>
                  </a:lnTo>
                  <a:lnTo>
                    <a:pt x="38667" y="29183"/>
                  </a:lnTo>
                  <a:lnTo>
                    <a:pt x="38077" y="27290"/>
                  </a:lnTo>
                  <a:lnTo>
                    <a:pt x="37399" y="25441"/>
                  </a:lnTo>
                  <a:lnTo>
                    <a:pt x="36640" y="23646"/>
                  </a:lnTo>
                  <a:lnTo>
                    <a:pt x="35791" y="21887"/>
                  </a:lnTo>
                  <a:lnTo>
                    <a:pt x="34863" y="20182"/>
                  </a:lnTo>
                  <a:lnTo>
                    <a:pt x="33854" y="18521"/>
                  </a:lnTo>
                  <a:lnTo>
                    <a:pt x="32773" y="16922"/>
                  </a:lnTo>
                  <a:lnTo>
                    <a:pt x="31621" y="15368"/>
                  </a:lnTo>
                  <a:lnTo>
                    <a:pt x="30389" y="13886"/>
                  </a:lnTo>
                  <a:lnTo>
                    <a:pt x="29094" y="12457"/>
                  </a:lnTo>
                  <a:lnTo>
                    <a:pt x="27728" y="11091"/>
                  </a:lnTo>
                  <a:lnTo>
                    <a:pt x="26299" y="9796"/>
                  </a:lnTo>
                  <a:lnTo>
                    <a:pt x="24816" y="8564"/>
                  </a:lnTo>
                  <a:lnTo>
                    <a:pt x="23263" y="7412"/>
                  </a:lnTo>
                  <a:lnTo>
                    <a:pt x="21664" y="6331"/>
                  </a:lnTo>
                  <a:lnTo>
                    <a:pt x="20003" y="5322"/>
                  </a:lnTo>
                  <a:lnTo>
                    <a:pt x="18298" y="4394"/>
                  </a:lnTo>
                  <a:lnTo>
                    <a:pt x="16538" y="3545"/>
                  </a:lnTo>
                  <a:lnTo>
                    <a:pt x="14743" y="2786"/>
                  </a:lnTo>
                  <a:lnTo>
                    <a:pt x="12895" y="2107"/>
                  </a:lnTo>
                  <a:lnTo>
                    <a:pt x="11002" y="1518"/>
                  </a:lnTo>
                  <a:lnTo>
                    <a:pt x="9082" y="1027"/>
                  </a:lnTo>
                  <a:lnTo>
                    <a:pt x="7117" y="625"/>
                  </a:lnTo>
                  <a:lnTo>
                    <a:pt x="5126" y="321"/>
                  </a:lnTo>
                  <a:lnTo>
                    <a:pt x="3099" y="116"/>
                  </a:lnTo>
                  <a:lnTo>
                    <a:pt x="104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D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5"/>
            <p:cNvSpPr/>
            <p:nvPr/>
          </p:nvSpPr>
          <p:spPr>
            <a:xfrm rot="5400000" flipH="1">
              <a:off x="104813" y="147113"/>
              <a:ext cx="710400" cy="1004625"/>
            </a:xfrm>
            <a:custGeom>
              <a:avLst/>
              <a:gdLst/>
              <a:ahLst/>
              <a:cxnLst/>
              <a:rect l="l" t="t" r="r" b="b"/>
              <a:pathLst>
                <a:path w="28416" h="40185" extrusionOk="0">
                  <a:moveTo>
                    <a:pt x="0" y="0"/>
                  </a:moveTo>
                  <a:lnTo>
                    <a:pt x="0" y="40185"/>
                  </a:lnTo>
                  <a:lnTo>
                    <a:pt x="28415" y="11770"/>
                  </a:lnTo>
                  <a:lnTo>
                    <a:pt x="27728" y="11091"/>
                  </a:lnTo>
                  <a:lnTo>
                    <a:pt x="26299" y="9796"/>
                  </a:lnTo>
                  <a:lnTo>
                    <a:pt x="24816" y="8564"/>
                  </a:lnTo>
                  <a:lnTo>
                    <a:pt x="23263" y="7412"/>
                  </a:lnTo>
                  <a:lnTo>
                    <a:pt x="21664" y="6331"/>
                  </a:lnTo>
                  <a:lnTo>
                    <a:pt x="20003" y="5322"/>
                  </a:lnTo>
                  <a:lnTo>
                    <a:pt x="18298" y="4394"/>
                  </a:lnTo>
                  <a:lnTo>
                    <a:pt x="16538" y="3545"/>
                  </a:lnTo>
                  <a:lnTo>
                    <a:pt x="14743" y="2786"/>
                  </a:lnTo>
                  <a:lnTo>
                    <a:pt x="12895" y="2107"/>
                  </a:lnTo>
                  <a:lnTo>
                    <a:pt x="11002" y="1518"/>
                  </a:lnTo>
                  <a:lnTo>
                    <a:pt x="9082" y="1027"/>
                  </a:lnTo>
                  <a:lnTo>
                    <a:pt x="7117" y="625"/>
                  </a:lnTo>
                  <a:lnTo>
                    <a:pt x="5126" y="321"/>
                  </a:lnTo>
                  <a:lnTo>
                    <a:pt x="3099" y="116"/>
                  </a:lnTo>
                  <a:lnTo>
                    <a:pt x="104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5"/>
            <p:cNvSpPr/>
            <p:nvPr/>
          </p:nvSpPr>
          <p:spPr>
            <a:xfrm rot="5400000" flipH="1">
              <a:off x="285313" y="467588"/>
              <a:ext cx="105400" cy="105625"/>
            </a:xfrm>
            <a:custGeom>
              <a:avLst/>
              <a:gdLst/>
              <a:ahLst/>
              <a:cxnLst/>
              <a:rect l="l" t="t" r="r" b="b"/>
              <a:pathLst>
                <a:path w="4216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206" y="4001"/>
                  </a:lnTo>
                  <a:lnTo>
                    <a:pt x="537" y="3510"/>
                  </a:lnTo>
                  <a:lnTo>
                    <a:pt x="751" y="2965"/>
                  </a:lnTo>
                  <a:lnTo>
                    <a:pt x="867" y="2403"/>
                  </a:lnTo>
                  <a:lnTo>
                    <a:pt x="876" y="2117"/>
                  </a:lnTo>
                  <a:lnTo>
                    <a:pt x="1081" y="2313"/>
                  </a:lnTo>
                  <a:lnTo>
                    <a:pt x="1555" y="2635"/>
                  </a:lnTo>
                  <a:lnTo>
                    <a:pt x="2090" y="2858"/>
                  </a:lnTo>
                  <a:lnTo>
                    <a:pt x="2680" y="2983"/>
                  </a:lnTo>
                  <a:lnTo>
                    <a:pt x="2983" y="2992"/>
                  </a:lnTo>
                  <a:lnTo>
                    <a:pt x="2983" y="2992"/>
                  </a:lnTo>
                  <a:lnTo>
                    <a:pt x="2974" y="2689"/>
                  </a:lnTo>
                  <a:lnTo>
                    <a:pt x="2849" y="2099"/>
                  </a:lnTo>
                  <a:lnTo>
                    <a:pt x="2626" y="1563"/>
                  </a:lnTo>
                  <a:lnTo>
                    <a:pt x="2305" y="1090"/>
                  </a:lnTo>
                  <a:lnTo>
                    <a:pt x="2108" y="885"/>
                  </a:lnTo>
                  <a:lnTo>
                    <a:pt x="2394" y="876"/>
                  </a:lnTo>
                  <a:lnTo>
                    <a:pt x="2957" y="760"/>
                  </a:lnTo>
                  <a:lnTo>
                    <a:pt x="3501" y="545"/>
                  </a:lnTo>
                  <a:lnTo>
                    <a:pt x="3992" y="215"/>
                  </a:lnTo>
                  <a:lnTo>
                    <a:pt x="4216" y="10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5"/>
            <p:cNvSpPr/>
            <p:nvPr/>
          </p:nvSpPr>
          <p:spPr>
            <a:xfrm rot="5400000" flipH="1">
              <a:off x="390800" y="573075"/>
              <a:ext cx="105400" cy="105400"/>
            </a:xfrm>
            <a:custGeom>
              <a:avLst/>
              <a:gdLst/>
              <a:ahLst/>
              <a:cxnLst/>
              <a:rect l="l" t="t" r="r" b="b"/>
              <a:pathLst>
                <a:path w="4216" h="4216" extrusionOk="0">
                  <a:moveTo>
                    <a:pt x="4216" y="1"/>
                  </a:moveTo>
                  <a:lnTo>
                    <a:pt x="4001" y="224"/>
                  </a:lnTo>
                  <a:lnTo>
                    <a:pt x="3680" y="724"/>
                  </a:lnTo>
                  <a:lnTo>
                    <a:pt x="3457" y="1260"/>
                  </a:lnTo>
                  <a:lnTo>
                    <a:pt x="3350" y="1822"/>
                  </a:lnTo>
                  <a:lnTo>
                    <a:pt x="3341" y="2108"/>
                  </a:lnTo>
                  <a:lnTo>
                    <a:pt x="3126" y="1912"/>
                  </a:lnTo>
                  <a:lnTo>
                    <a:pt x="2653" y="1590"/>
                  </a:lnTo>
                  <a:lnTo>
                    <a:pt x="2117" y="1367"/>
                  </a:lnTo>
                  <a:lnTo>
                    <a:pt x="1537" y="1251"/>
                  </a:lnTo>
                  <a:lnTo>
                    <a:pt x="1224" y="1242"/>
                  </a:lnTo>
                  <a:lnTo>
                    <a:pt x="1242" y="1546"/>
                  </a:lnTo>
                  <a:lnTo>
                    <a:pt x="1358" y="2126"/>
                  </a:lnTo>
                  <a:lnTo>
                    <a:pt x="1581" y="2662"/>
                  </a:lnTo>
                  <a:lnTo>
                    <a:pt x="1903" y="3135"/>
                  </a:lnTo>
                  <a:lnTo>
                    <a:pt x="2099" y="3349"/>
                  </a:lnTo>
                  <a:lnTo>
                    <a:pt x="1814" y="3358"/>
                  </a:lnTo>
                  <a:lnTo>
                    <a:pt x="1260" y="3466"/>
                  </a:lnTo>
                  <a:lnTo>
                    <a:pt x="724" y="3680"/>
                  </a:lnTo>
                  <a:lnTo>
                    <a:pt x="224" y="4010"/>
                  </a:lnTo>
                  <a:lnTo>
                    <a:pt x="1" y="4216"/>
                  </a:lnTo>
                  <a:lnTo>
                    <a:pt x="4216" y="4216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5"/>
            <p:cNvSpPr/>
            <p:nvPr/>
          </p:nvSpPr>
          <p:spPr>
            <a:xfrm rot="5400000" flipH="1">
              <a:off x="285200" y="573075"/>
              <a:ext cx="105625" cy="105625"/>
            </a:xfrm>
            <a:custGeom>
              <a:avLst/>
              <a:gdLst/>
              <a:ahLst/>
              <a:cxnLst/>
              <a:rect l="l" t="t" r="r" b="b"/>
              <a:pathLst>
                <a:path w="4225" h="4225" extrusionOk="0">
                  <a:moveTo>
                    <a:pt x="10" y="1"/>
                  </a:moveTo>
                  <a:lnTo>
                    <a:pt x="1" y="10"/>
                  </a:lnTo>
                  <a:lnTo>
                    <a:pt x="224" y="215"/>
                  </a:lnTo>
                  <a:lnTo>
                    <a:pt x="724" y="545"/>
                  </a:lnTo>
                  <a:lnTo>
                    <a:pt x="1260" y="760"/>
                  </a:lnTo>
                  <a:lnTo>
                    <a:pt x="1823" y="876"/>
                  </a:lnTo>
                  <a:lnTo>
                    <a:pt x="2108" y="885"/>
                  </a:lnTo>
                  <a:lnTo>
                    <a:pt x="1912" y="1090"/>
                  </a:lnTo>
                  <a:lnTo>
                    <a:pt x="1590" y="1563"/>
                  </a:lnTo>
                  <a:lnTo>
                    <a:pt x="1367" y="2099"/>
                  </a:lnTo>
                  <a:lnTo>
                    <a:pt x="1251" y="2689"/>
                  </a:lnTo>
                  <a:lnTo>
                    <a:pt x="1233" y="2992"/>
                  </a:lnTo>
                  <a:lnTo>
                    <a:pt x="1233" y="2992"/>
                  </a:lnTo>
                  <a:lnTo>
                    <a:pt x="1546" y="2983"/>
                  </a:lnTo>
                  <a:lnTo>
                    <a:pt x="2126" y="2858"/>
                  </a:lnTo>
                  <a:lnTo>
                    <a:pt x="2662" y="2635"/>
                  </a:lnTo>
                  <a:lnTo>
                    <a:pt x="3135" y="2313"/>
                  </a:lnTo>
                  <a:lnTo>
                    <a:pt x="3350" y="2117"/>
                  </a:lnTo>
                  <a:lnTo>
                    <a:pt x="3359" y="2403"/>
                  </a:lnTo>
                  <a:lnTo>
                    <a:pt x="3466" y="2965"/>
                  </a:lnTo>
                  <a:lnTo>
                    <a:pt x="3689" y="3510"/>
                  </a:lnTo>
                  <a:lnTo>
                    <a:pt x="4010" y="4001"/>
                  </a:lnTo>
                  <a:lnTo>
                    <a:pt x="4225" y="4224"/>
                  </a:lnTo>
                  <a:lnTo>
                    <a:pt x="4225" y="1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5"/>
            <p:cNvSpPr/>
            <p:nvPr/>
          </p:nvSpPr>
          <p:spPr>
            <a:xfrm rot="5400000" flipH="1">
              <a:off x="390913" y="467813"/>
              <a:ext cx="105175" cy="105400"/>
            </a:xfrm>
            <a:custGeom>
              <a:avLst/>
              <a:gdLst/>
              <a:ahLst/>
              <a:cxnLst/>
              <a:rect l="l" t="t" r="r" b="b"/>
              <a:pathLst>
                <a:path w="4207" h="4216" extrusionOk="0">
                  <a:moveTo>
                    <a:pt x="1" y="1"/>
                  </a:moveTo>
                  <a:lnTo>
                    <a:pt x="1" y="4216"/>
                  </a:lnTo>
                  <a:lnTo>
                    <a:pt x="4207" y="4216"/>
                  </a:lnTo>
                  <a:lnTo>
                    <a:pt x="3983" y="4010"/>
                  </a:lnTo>
                  <a:lnTo>
                    <a:pt x="3492" y="3680"/>
                  </a:lnTo>
                  <a:lnTo>
                    <a:pt x="2957" y="3466"/>
                  </a:lnTo>
                  <a:lnTo>
                    <a:pt x="2394" y="3358"/>
                  </a:lnTo>
                  <a:lnTo>
                    <a:pt x="2108" y="3349"/>
                  </a:lnTo>
                  <a:lnTo>
                    <a:pt x="2305" y="3135"/>
                  </a:lnTo>
                  <a:lnTo>
                    <a:pt x="2626" y="2662"/>
                  </a:lnTo>
                  <a:lnTo>
                    <a:pt x="2849" y="2126"/>
                  </a:lnTo>
                  <a:lnTo>
                    <a:pt x="2974" y="1546"/>
                  </a:lnTo>
                  <a:lnTo>
                    <a:pt x="2983" y="1242"/>
                  </a:lnTo>
                  <a:lnTo>
                    <a:pt x="2680" y="1251"/>
                  </a:lnTo>
                  <a:lnTo>
                    <a:pt x="2090" y="1367"/>
                  </a:lnTo>
                  <a:lnTo>
                    <a:pt x="1555" y="1590"/>
                  </a:lnTo>
                  <a:lnTo>
                    <a:pt x="1081" y="1912"/>
                  </a:lnTo>
                  <a:lnTo>
                    <a:pt x="876" y="2108"/>
                  </a:lnTo>
                  <a:lnTo>
                    <a:pt x="867" y="1822"/>
                  </a:lnTo>
                  <a:lnTo>
                    <a:pt x="751" y="1260"/>
                  </a:lnTo>
                  <a:lnTo>
                    <a:pt x="537" y="724"/>
                  </a:lnTo>
                  <a:lnTo>
                    <a:pt x="206" y="2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5"/>
            <p:cNvSpPr/>
            <p:nvPr/>
          </p:nvSpPr>
          <p:spPr>
            <a:xfrm rot="5400000" flipH="1">
              <a:off x="390800" y="573075"/>
              <a:ext cx="211650" cy="211650"/>
            </a:xfrm>
            <a:custGeom>
              <a:avLst/>
              <a:gdLst/>
              <a:ahLst/>
              <a:cxnLst/>
              <a:rect l="l" t="t" r="r" b="b"/>
              <a:pathLst>
                <a:path w="8466" h="8466" extrusionOk="0">
                  <a:moveTo>
                    <a:pt x="8466" y="0"/>
                  </a:moveTo>
                  <a:lnTo>
                    <a:pt x="5983" y="2483"/>
                  </a:lnTo>
                  <a:lnTo>
                    <a:pt x="2483" y="2483"/>
                  </a:lnTo>
                  <a:lnTo>
                    <a:pt x="2483" y="5983"/>
                  </a:lnTo>
                  <a:lnTo>
                    <a:pt x="0" y="8466"/>
                  </a:lnTo>
                  <a:lnTo>
                    <a:pt x="2090" y="8466"/>
                  </a:lnTo>
                  <a:lnTo>
                    <a:pt x="3956" y="6599"/>
                  </a:lnTo>
                  <a:lnTo>
                    <a:pt x="3956" y="3956"/>
                  </a:lnTo>
                  <a:lnTo>
                    <a:pt x="6599" y="3956"/>
                  </a:lnTo>
                  <a:lnTo>
                    <a:pt x="8466" y="2090"/>
                  </a:lnTo>
                  <a:lnTo>
                    <a:pt x="8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5"/>
            <p:cNvSpPr/>
            <p:nvPr/>
          </p:nvSpPr>
          <p:spPr>
            <a:xfrm rot="5400000" flipH="1">
              <a:off x="179375" y="361650"/>
              <a:ext cx="211450" cy="211450"/>
            </a:xfrm>
            <a:custGeom>
              <a:avLst/>
              <a:gdLst/>
              <a:ahLst/>
              <a:cxnLst/>
              <a:rect l="l" t="t" r="r" b="b"/>
              <a:pathLst>
                <a:path w="8458" h="8458" extrusionOk="0">
                  <a:moveTo>
                    <a:pt x="6368" y="1"/>
                  </a:moveTo>
                  <a:lnTo>
                    <a:pt x="4501" y="1867"/>
                  </a:lnTo>
                  <a:lnTo>
                    <a:pt x="4501" y="4501"/>
                  </a:lnTo>
                  <a:lnTo>
                    <a:pt x="1867" y="4501"/>
                  </a:lnTo>
                  <a:lnTo>
                    <a:pt x="1" y="6368"/>
                  </a:lnTo>
                  <a:lnTo>
                    <a:pt x="1" y="8457"/>
                  </a:lnTo>
                  <a:lnTo>
                    <a:pt x="2474" y="5984"/>
                  </a:lnTo>
                  <a:lnTo>
                    <a:pt x="5984" y="5984"/>
                  </a:lnTo>
                  <a:lnTo>
                    <a:pt x="5984" y="2474"/>
                  </a:lnTo>
                  <a:lnTo>
                    <a:pt x="8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5"/>
            <p:cNvSpPr/>
            <p:nvPr/>
          </p:nvSpPr>
          <p:spPr>
            <a:xfrm rot="5400000" flipH="1">
              <a:off x="179275" y="573175"/>
              <a:ext cx="211650" cy="211450"/>
            </a:xfrm>
            <a:custGeom>
              <a:avLst/>
              <a:gdLst/>
              <a:ahLst/>
              <a:cxnLst/>
              <a:rect l="l" t="t" r="r" b="b"/>
              <a:pathLst>
                <a:path w="8466" h="8458" extrusionOk="0">
                  <a:moveTo>
                    <a:pt x="0" y="1"/>
                  </a:moveTo>
                  <a:lnTo>
                    <a:pt x="2483" y="2474"/>
                  </a:lnTo>
                  <a:lnTo>
                    <a:pt x="2483" y="5984"/>
                  </a:lnTo>
                  <a:lnTo>
                    <a:pt x="5983" y="5984"/>
                  </a:lnTo>
                  <a:lnTo>
                    <a:pt x="8466" y="8457"/>
                  </a:lnTo>
                  <a:lnTo>
                    <a:pt x="8466" y="6368"/>
                  </a:lnTo>
                  <a:lnTo>
                    <a:pt x="6599" y="4501"/>
                  </a:lnTo>
                  <a:lnTo>
                    <a:pt x="3956" y="4501"/>
                  </a:lnTo>
                  <a:lnTo>
                    <a:pt x="3956" y="1867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5"/>
            <p:cNvSpPr/>
            <p:nvPr/>
          </p:nvSpPr>
          <p:spPr>
            <a:xfrm rot="5400000" flipH="1">
              <a:off x="390900" y="361550"/>
              <a:ext cx="211450" cy="211650"/>
            </a:xfrm>
            <a:custGeom>
              <a:avLst/>
              <a:gdLst/>
              <a:ahLst/>
              <a:cxnLst/>
              <a:rect l="l" t="t" r="r" b="b"/>
              <a:pathLst>
                <a:path w="8458" h="8466" extrusionOk="0">
                  <a:moveTo>
                    <a:pt x="1" y="0"/>
                  </a:moveTo>
                  <a:lnTo>
                    <a:pt x="1" y="2090"/>
                  </a:lnTo>
                  <a:lnTo>
                    <a:pt x="1867" y="3956"/>
                  </a:lnTo>
                  <a:lnTo>
                    <a:pt x="4501" y="3956"/>
                  </a:lnTo>
                  <a:lnTo>
                    <a:pt x="4501" y="6599"/>
                  </a:lnTo>
                  <a:lnTo>
                    <a:pt x="6368" y="8466"/>
                  </a:lnTo>
                  <a:lnTo>
                    <a:pt x="8457" y="8466"/>
                  </a:lnTo>
                  <a:lnTo>
                    <a:pt x="5984" y="5983"/>
                  </a:lnTo>
                  <a:lnTo>
                    <a:pt x="5984" y="2483"/>
                  </a:lnTo>
                  <a:lnTo>
                    <a:pt x="2474" y="2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1" name="Google Shape;2761;p25"/>
          <p:cNvGrpSpPr/>
          <p:nvPr/>
        </p:nvGrpSpPr>
        <p:grpSpPr>
          <a:xfrm rot="5400000">
            <a:off x="8412574" y="3680872"/>
            <a:ext cx="731519" cy="731374"/>
            <a:chOff x="-43200" y="1004600"/>
            <a:chExt cx="1005525" cy="1005325"/>
          </a:xfrm>
        </p:grpSpPr>
        <p:sp>
          <p:nvSpPr>
            <p:cNvPr id="2762" name="Google Shape;2762;p25"/>
            <p:cNvSpPr/>
            <p:nvPr/>
          </p:nvSpPr>
          <p:spPr>
            <a:xfrm rot="5400000" flipH="1">
              <a:off x="-43100" y="1004500"/>
              <a:ext cx="1005325" cy="1005525"/>
            </a:xfrm>
            <a:custGeom>
              <a:avLst/>
              <a:gdLst/>
              <a:ahLst/>
              <a:cxnLst/>
              <a:rect l="l" t="t" r="r" b="b"/>
              <a:pathLst>
                <a:path w="40213" h="40221" extrusionOk="0">
                  <a:moveTo>
                    <a:pt x="0" y="0"/>
                  </a:moveTo>
                  <a:lnTo>
                    <a:pt x="0" y="40220"/>
                  </a:lnTo>
                  <a:lnTo>
                    <a:pt x="40212" y="40220"/>
                  </a:lnTo>
                  <a:lnTo>
                    <a:pt x="40212" y="0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5"/>
            <p:cNvSpPr/>
            <p:nvPr/>
          </p:nvSpPr>
          <p:spPr>
            <a:xfrm rot="5400000" flipH="1">
              <a:off x="-43200" y="1507150"/>
              <a:ext cx="502775" cy="502775"/>
            </a:xfrm>
            <a:custGeom>
              <a:avLst/>
              <a:gdLst/>
              <a:ahLst/>
              <a:cxnLst/>
              <a:rect l="l" t="t" r="r" b="b"/>
              <a:pathLst>
                <a:path w="20111" h="20111" extrusionOk="0">
                  <a:moveTo>
                    <a:pt x="0" y="0"/>
                  </a:moveTo>
                  <a:lnTo>
                    <a:pt x="0" y="20110"/>
                  </a:lnTo>
                  <a:lnTo>
                    <a:pt x="20111" y="20110"/>
                  </a:lnTo>
                  <a:lnTo>
                    <a:pt x="20111" y="0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5"/>
            <p:cNvSpPr/>
            <p:nvPr/>
          </p:nvSpPr>
          <p:spPr>
            <a:xfrm rot="5400000" flipH="1">
              <a:off x="459650" y="1004500"/>
              <a:ext cx="502575" cy="502775"/>
            </a:xfrm>
            <a:custGeom>
              <a:avLst/>
              <a:gdLst/>
              <a:ahLst/>
              <a:cxnLst/>
              <a:rect l="l" t="t" r="r" b="b"/>
              <a:pathLst>
                <a:path w="20103" h="20111" extrusionOk="0">
                  <a:moveTo>
                    <a:pt x="1" y="0"/>
                  </a:moveTo>
                  <a:lnTo>
                    <a:pt x="1" y="20110"/>
                  </a:lnTo>
                  <a:lnTo>
                    <a:pt x="20102" y="20110"/>
                  </a:lnTo>
                  <a:lnTo>
                    <a:pt x="20102" y="0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5"/>
            <p:cNvSpPr/>
            <p:nvPr/>
          </p:nvSpPr>
          <p:spPr>
            <a:xfrm rot="5400000" flipH="1">
              <a:off x="261200" y="1309025"/>
              <a:ext cx="396750" cy="396500"/>
            </a:xfrm>
            <a:custGeom>
              <a:avLst/>
              <a:gdLst/>
              <a:ahLst/>
              <a:cxnLst/>
              <a:rect l="l" t="t" r="r" b="b"/>
              <a:pathLst>
                <a:path w="15870" h="15860" extrusionOk="0">
                  <a:moveTo>
                    <a:pt x="4654" y="0"/>
                  </a:moveTo>
                  <a:lnTo>
                    <a:pt x="1" y="4644"/>
                  </a:lnTo>
                  <a:lnTo>
                    <a:pt x="1" y="11216"/>
                  </a:lnTo>
                  <a:lnTo>
                    <a:pt x="4654" y="15860"/>
                  </a:lnTo>
                  <a:lnTo>
                    <a:pt x="11226" y="15860"/>
                  </a:lnTo>
                  <a:lnTo>
                    <a:pt x="15870" y="11216"/>
                  </a:lnTo>
                  <a:lnTo>
                    <a:pt x="15870" y="4644"/>
                  </a:lnTo>
                  <a:lnTo>
                    <a:pt x="11226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5"/>
            <p:cNvSpPr/>
            <p:nvPr/>
          </p:nvSpPr>
          <p:spPr>
            <a:xfrm rot="5400000" flipH="1">
              <a:off x="3675" y="1051275"/>
              <a:ext cx="911775" cy="911775"/>
            </a:xfrm>
            <a:custGeom>
              <a:avLst/>
              <a:gdLst/>
              <a:ahLst/>
              <a:cxnLst/>
              <a:rect l="l" t="t" r="r" b="b"/>
              <a:pathLst>
                <a:path w="36471" h="36471" fill="none" extrusionOk="0">
                  <a:moveTo>
                    <a:pt x="28853" y="22629"/>
                  </a:moveTo>
                  <a:lnTo>
                    <a:pt x="36471" y="18235"/>
                  </a:lnTo>
                  <a:lnTo>
                    <a:pt x="28853" y="13833"/>
                  </a:lnTo>
                  <a:lnTo>
                    <a:pt x="31131" y="5340"/>
                  </a:lnTo>
                  <a:lnTo>
                    <a:pt x="22629" y="7618"/>
                  </a:lnTo>
                  <a:lnTo>
                    <a:pt x="18236" y="0"/>
                  </a:lnTo>
                  <a:lnTo>
                    <a:pt x="13833" y="7618"/>
                  </a:lnTo>
                  <a:lnTo>
                    <a:pt x="5341" y="5340"/>
                  </a:lnTo>
                  <a:lnTo>
                    <a:pt x="7618" y="13833"/>
                  </a:lnTo>
                  <a:lnTo>
                    <a:pt x="1" y="18235"/>
                  </a:lnTo>
                  <a:lnTo>
                    <a:pt x="7618" y="22629"/>
                  </a:lnTo>
                  <a:lnTo>
                    <a:pt x="5341" y="31130"/>
                  </a:lnTo>
                  <a:lnTo>
                    <a:pt x="13833" y="28853"/>
                  </a:lnTo>
                  <a:lnTo>
                    <a:pt x="18236" y="36470"/>
                  </a:lnTo>
                  <a:lnTo>
                    <a:pt x="22629" y="28853"/>
                  </a:lnTo>
                  <a:lnTo>
                    <a:pt x="31122" y="31130"/>
                  </a:lnTo>
                  <a:lnTo>
                    <a:pt x="28853" y="22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5"/>
            <p:cNvSpPr/>
            <p:nvPr/>
          </p:nvSpPr>
          <p:spPr>
            <a:xfrm rot="5400000" flipH="1">
              <a:off x="288550" y="1359125"/>
              <a:ext cx="342275" cy="296275"/>
            </a:xfrm>
            <a:custGeom>
              <a:avLst/>
              <a:gdLst/>
              <a:ahLst/>
              <a:cxnLst/>
              <a:rect l="l" t="t" r="r" b="b"/>
              <a:pathLst>
                <a:path w="13691" h="11851" extrusionOk="0">
                  <a:moveTo>
                    <a:pt x="3421" y="1"/>
                  </a:moveTo>
                  <a:lnTo>
                    <a:pt x="0" y="5930"/>
                  </a:lnTo>
                  <a:lnTo>
                    <a:pt x="3421" y="11851"/>
                  </a:lnTo>
                  <a:lnTo>
                    <a:pt x="10270" y="11851"/>
                  </a:lnTo>
                  <a:lnTo>
                    <a:pt x="13690" y="5930"/>
                  </a:lnTo>
                  <a:lnTo>
                    <a:pt x="10270" y="1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5"/>
            <p:cNvSpPr/>
            <p:nvPr/>
          </p:nvSpPr>
          <p:spPr>
            <a:xfrm rot="5400000" flipH="1">
              <a:off x="380200" y="1438500"/>
              <a:ext cx="158750" cy="137550"/>
            </a:xfrm>
            <a:custGeom>
              <a:avLst/>
              <a:gdLst/>
              <a:ahLst/>
              <a:cxnLst/>
              <a:rect l="l" t="t" r="r" b="b"/>
              <a:pathLst>
                <a:path w="6350" h="5502" extrusionOk="0">
                  <a:moveTo>
                    <a:pt x="1590" y="1"/>
                  </a:moveTo>
                  <a:lnTo>
                    <a:pt x="1" y="2751"/>
                  </a:lnTo>
                  <a:lnTo>
                    <a:pt x="1590" y="5502"/>
                  </a:lnTo>
                  <a:lnTo>
                    <a:pt x="4760" y="5502"/>
                  </a:lnTo>
                  <a:lnTo>
                    <a:pt x="6350" y="2751"/>
                  </a:lnTo>
                  <a:lnTo>
                    <a:pt x="4760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5"/>
            <p:cNvSpPr/>
            <p:nvPr/>
          </p:nvSpPr>
          <p:spPr>
            <a:xfrm rot="5400000" flipH="1">
              <a:off x="730350" y="1777950"/>
              <a:ext cx="231975" cy="231975"/>
            </a:xfrm>
            <a:custGeom>
              <a:avLst/>
              <a:gdLst/>
              <a:ahLst/>
              <a:cxnLst/>
              <a:rect l="l" t="t" r="r" b="b"/>
              <a:pathLst>
                <a:path w="9279" h="9279" extrusionOk="0">
                  <a:moveTo>
                    <a:pt x="4037" y="0"/>
                  </a:moveTo>
                  <a:lnTo>
                    <a:pt x="4037" y="1670"/>
                  </a:lnTo>
                  <a:lnTo>
                    <a:pt x="1670" y="4036"/>
                  </a:lnTo>
                  <a:lnTo>
                    <a:pt x="0" y="4036"/>
                  </a:lnTo>
                  <a:lnTo>
                    <a:pt x="0" y="9278"/>
                  </a:lnTo>
                  <a:lnTo>
                    <a:pt x="2233" y="5403"/>
                  </a:lnTo>
                  <a:lnTo>
                    <a:pt x="6564" y="6564"/>
                  </a:lnTo>
                  <a:lnTo>
                    <a:pt x="5403" y="2241"/>
                  </a:lnTo>
                  <a:lnTo>
                    <a:pt x="9279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5"/>
            <p:cNvSpPr/>
            <p:nvPr/>
          </p:nvSpPr>
          <p:spPr>
            <a:xfrm rot="5400000" flipH="1">
              <a:off x="730338" y="1004613"/>
              <a:ext cx="232000" cy="231975"/>
            </a:xfrm>
            <a:custGeom>
              <a:avLst/>
              <a:gdLst/>
              <a:ahLst/>
              <a:cxnLst/>
              <a:rect l="l" t="t" r="r" b="b"/>
              <a:pathLst>
                <a:path w="9280" h="9279" extrusionOk="0">
                  <a:moveTo>
                    <a:pt x="1" y="0"/>
                  </a:moveTo>
                  <a:lnTo>
                    <a:pt x="3876" y="2241"/>
                  </a:lnTo>
                  <a:lnTo>
                    <a:pt x="2724" y="6564"/>
                  </a:lnTo>
                  <a:lnTo>
                    <a:pt x="2724" y="6564"/>
                  </a:lnTo>
                  <a:lnTo>
                    <a:pt x="7047" y="5403"/>
                  </a:lnTo>
                  <a:lnTo>
                    <a:pt x="9279" y="9278"/>
                  </a:lnTo>
                  <a:lnTo>
                    <a:pt x="9279" y="4036"/>
                  </a:lnTo>
                  <a:lnTo>
                    <a:pt x="7609" y="4036"/>
                  </a:lnTo>
                  <a:lnTo>
                    <a:pt x="5243" y="1670"/>
                  </a:lnTo>
                  <a:lnTo>
                    <a:pt x="5243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5"/>
            <p:cNvSpPr/>
            <p:nvPr/>
          </p:nvSpPr>
          <p:spPr>
            <a:xfrm rot="5400000" flipH="1">
              <a:off x="-43100" y="1004500"/>
              <a:ext cx="232000" cy="232200"/>
            </a:xfrm>
            <a:custGeom>
              <a:avLst/>
              <a:gdLst/>
              <a:ahLst/>
              <a:cxnLst/>
              <a:rect l="l" t="t" r="r" b="b"/>
              <a:pathLst>
                <a:path w="9280" h="9288" extrusionOk="0">
                  <a:moveTo>
                    <a:pt x="9279" y="0"/>
                  </a:moveTo>
                  <a:lnTo>
                    <a:pt x="7047" y="3885"/>
                  </a:lnTo>
                  <a:lnTo>
                    <a:pt x="2724" y="2724"/>
                  </a:lnTo>
                  <a:lnTo>
                    <a:pt x="2724" y="2724"/>
                  </a:lnTo>
                  <a:lnTo>
                    <a:pt x="3876" y="7046"/>
                  </a:lnTo>
                  <a:lnTo>
                    <a:pt x="1" y="9287"/>
                  </a:lnTo>
                  <a:lnTo>
                    <a:pt x="5243" y="9287"/>
                  </a:lnTo>
                  <a:lnTo>
                    <a:pt x="5243" y="7609"/>
                  </a:lnTo>
                  <a:lnTo>
                    <a:pt x="7609" y="5251"/>
                  </a:lnTo>
                  <a:lnTo>
                    <a:pt x="9279" y="5251"/>
                  </a:lnTo>
                  <a:lnTo>
                    <a:pt x="9279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5"/>
            <p:cNvSpPr/>
            <p:nvPr/>
          </p:nvSpPr>
          <p:spPr>
            <a:xfrm rot="5400000" flipH="1">
              <a:off x="-43087" y="1777838"/>
              <a:ext cx="231975" cy="232200"/>
            </a:xfrm>
            <a:custGeom>
              <a:avLst/>
              <a:gdLst/>
              <a:ahLst/>
              <a:cxnLst/>
              <a:rect l="l" t="t" r="r" b="b"/>
              <a:pathLst>
                <a:path w="9279" h="9288" extrusionOk="0">
                  <a:moveTo>
                    <a:pt x="0" y="0"/>
                  </a:moveTo>
                  <a:lnTo>
                    <a:pt x="0" y="5251"/>
                  </a:lnTo>
                  <a:lnTo>
                    <a:pt x="1670" y="5251"/>
                  </a:lnTo>
                  <a:lnTo>
                    <a:pt x="4037" y="7609"/>
                  </a:lnTo>
                  <a:lnTo>
                    <a:pt x="4037" y="9287"/>
                  </a:lnTo>
                  <a:lnTo>
                    <a:pt x="9279" y="9287"/>
                  </a:lnTo>
                  <a:lnTo>
                    <a:pt x="5403" y="7046"/>
                  </a:lnTo>
                  <a:lnTo>
                    <a:pt x="6564" y="2724"/>
                  </a:lnTo>
                  <a:lnTo>
                    <a:pt x="2233" y="3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3" name="Google Shape;2773;p25"/>
          <p:cNvGrpSpPr/>
          <p:nvPr/>
        </p:nvGrpSpPr>
        <p:grpSpPr>
          <a:xfrm rot="-5400000">
            <a:off x="7681363" y="4411936"/>
            <a:ext cx="731557" cy="731557"/>
            <a:chOff x="3131575" y="2179075"/>
            <a:chExt cx="1357500" cy="1357500"/>
          </a:xfrm>
        </p:grpSpPr>
        <p:sp>
          <p:nvSpPr>
            <p:cNvPr id="2774" name="Google Shape;2774;p25"/>
            <p:cNvSpPr/>
            <p:nvPr/>
          </p:nvSpPr>
          <p:spPr>
            <a:xfrm>
              <a:off x="3810000" y="28549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5"/>
            <p:cNvSpPr/>
            <p:nvPr/>
          </p:nvSpPr>
          <p:spPr>
            <a:xfrm>
              <a:off x="3131575" y="2179075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0" y="0"/>
                  </a:moveTo>
                  <a:lnTo>
                    <a:pt x="0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5"/>
            <p:cNvSpPr/>
            <p:nvPr/>
          </p:nvSpPr>
          <p:spPr>
            <a:xfrm>
              <a:off x="3131575" y="2857500"/>
              <a:ext cx="678425" cy="679075"/>
            </a:xfrm>
            <a:custGeom>
              <a:avLst/>
              <a:gdLst/>
              <a:ahLst/>
              <a:cxnLst/>
              <a:rect l="l" t="t" r="r" b="b"/>
              <a:pathLst>
                <a:path w="27137" h="27163" extrusionOk="0">
                  <a:moveTo>
                    <a:pt x="0" y="0"/>
                  </a:moveTo>
                  <a:lnTo>
                    <a:pt x="0" y="27162"/>
                  </a:lnTo>
                  <a:lnTo>
                    <a:pt x="27137" y="27162"/>
                  </a:lnTo>
                  <a:lnTo>
                    <a:pt x="27137" y="26860"/>
                  </a:lnTo>
                  <a:lnTo>
                    <a:pt x="19265" y="19013"/>
                  </a:lnTo>
                  <a:lnTo>
                    <a:pt x="8149" y="19013"/>
                  </a:lnTo>
                  <a:lnTo>
                    <a:pt x="8149" y="787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5"/>
            <p:cNvSpPr/>
            <p:nvPr/>
          </p:nvSpPr>
          <p:spPr>
            <a:xfrm>
              <a:off x="3304475" y="2857500"/>
              <a:ext cx="505525" cy="506150"/>
            </a:xfrm>
            <a:custGeom>
              <a:avLst/>
              <a:gdLst/>
              <a:ahLst/>
              <a:cxnLst/>
              <a:rect l="l" t="t" r="r" b="b"/>
              <a:pathLst>
                <a:path w="20221" h="20246" extrusionOk="0">
                  <a:moveTo>
                    <a:pt x="0" y="0"/>
                  </a:moveTo>
                  <a:lnTo>
                    <a:pt x="5911" y="5935"/>
                  </a:lnTo>
                  <a:lnTo>
                    <a:pt x="5911" y="14310"/>
                  </a:lnTo>
                  <a:lnTo>
                    <a:pt x="14286" y="14310"/>
                  </a:lnTo>
                  <a:lnTo>
                    <a:pt x="20221" y="20246"/>
                  </a:lnTo>
                  <a:lnTo>
                    <a:pt x="20221" y="13430"/>
                  </a:lnTo>
                  <a:lnTo>
                    <a:pt x="19567" y="12726"/>
                  </a:lnTo>
                  <a:lnTo>
                    <a:pt x="18511" y="11141"/>
                  </a:lnTo>
                  <a:lnTo>
                    <a:pt x="17832" y="9431"/>
                  </a:lnTo>
                  <a:lnTo>
                    <a:pt x="17480" y="7646"/>
                  </a:lnTo>
                  <a:lnTo>
                    <a:pt x="17455" y="6740"/>
                  </a:lnTo>
                  <a:lnTo>
                    <a:pt x="16775" y="7369"/>
                  </a:lnTo>
                  <a:lnTo>
                    <a:pt x="15266" y="8375"/>
                  </a:lnTo>
                  <a:lnTo>
                    <a:pt x="13581" y="9104"/>
                  </a:lnTo>
                  <a:lnTo>
                    <a:pt x="11720" y="9482"/>
                  </a:lnTo>
                  <a:lnTo>
                    <a:pt x="10739" y="9507"/>
                  </a:lnTo>
                  <a:lnTo>
                    <a:pt x="10790" y="8526"/>
                  </a:lnTo>
                  <a:lnTo>
                    <a:pt x="11167" y="6690"/>
                  </a:lnTo>
                  <a:lnTo>
                    <a:pt x="11871" y="4980"/>
                  </a:lnTo>
                  <a:lnTo>
                    <a:pt x="12902" y="3471"/>
                  </a:lnTo>
                  <a:lnTo>
                    <a:pt x="13531" y="2817"/>
                  </a:lnTo>
                  <a:lnTo>
                    <a:pt x="12601" y="2767"/>
                  </a:lnTo>
                  <a:lnTo>
                    <a:pt x="10815" y="2440"/>
                  </a:lnTo>
                  <a:lnTo>
                    <a:pt x="9105" y="1735"/>
                  </a:lnTo>
                  <a:lnTo>
                    <a:pt x="7520" y="704"/>
                  </a:lnTo>
                  <a:lnTo>
                    <a:pt x="6816" y="25"/>
                  </a:lnTo>
                  <a:lnTo>
                    <a:pt x="6841" y="25"/>
                  </a:lnTo>
                  <a:lnTo>
                    <a:pt x="684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5"/>
            <p:cNvSpPr/>
            <p:nvPr/>
          </p:nvSpPr>
          <p:spPr>
            <a:xfrm>
              <a:off x="3810000" y="2351975"/>
              <a:ext cx="506150" cy="505525"/>
            </a:xfrm>
            <a:custGeom>
              <a:avLst/>
              <a:gdLst/>
              <a:ahLst/>
              <a:cxnLst/>
              <a:rect l="l" t="t" r="r" b="b"/>
              <a:pathLst>
                <a:path w="20246" h="20221" extrusionOk="0">
                  <a:moveTo>
                    <a:pt x="0" y="0"/>
                  </a:moveTo>
                  <a:lnTo>
                    <a:pt x="0" y="6841"/>
                  </a:lnTo>
                  <a:lnTo>
                    <a:pt x="679" y="7571"/>
                  </a:lnTo>
                  <a:lnTo>
                    <a:pt x="1710" y="9130"/>
                  </a:lnTo>
                  <a:lnTo>
                    <a:pt x="2414" y="10840"/>
                  </a:lnTo>
                  <a:lnTo>
                    <a:pt x="2741" y="12651"/>
                  </a:lnTo>
                  <a:lnTo>
                    <a:pt x="2792" y="13556"/>
                  </a:lnTo>
                  <a:lnTo>
                    <a:pt x="3446" y="12927"/>
                  </a:lnTo>
                  <a:lnTo>
                    <a:pt x="4955" y="11896"/>
                  </a:lnTo>
                  <a:lnTo>
                    <a:pt x="6665" y="11192"/>
                  </a:lnTo>
                  <a:lnTo>
                    <a:pt x="8501" y="10815"/>
                  </a:lnTo>
                  <a:lnTo>
                    <a:pt x="9482" y="10765"/>
                  </a:lnTo>
                  <a:lnTo>
                    <a:pt x="9456" y="11745"/>
                  </a:lnTo>
                  <a:lnTo>
                    <a:pt x="9079" y="13607"/>
                  </a:lnTo>
                  <a:lnTo>
                    <a:pt x="8350" y="15292"/>
                  </a:lnTo>
                  <a:lnTo>
                    <a:pt x="7319" y="16801"/>
                  </a:lnTo>
                  <a:lnTo>
                    <a:pt x="6715" y="17480"/>
                  </a:lnTo>
                  <a:lnTo>
                    <a:pt x="7620" y="17505"/>
                  </a:lnTo>
                  <a:lnTo>
                    <a:pt x="9381" y="17857"/>
                  </a:lnTo>
                  <a:lnTo>
                    <a:pt x="11091" y="18536"/>
                  </a:lnTo>
                  <a:lnTo>
                    <a:pt x="12676" y="19567"/>
                  </a:lnTo>
                  <a:lnTo>
                    <a:pt x="13380" y="20221"/>
                  </a:lnTo>
                  <a:lnTo>
                    <a:pt x="20246" y="20221"/>
                  </a:lnTo>
                  <a:lnTo>
                    <a:pt x="14310" y="14286"/>
                  </a:lnTo>
                  <a:lnTo>
                    <a:pt x="14310" y="5911"/>
                  </a:lnTo>
                  <a:lnTo>
                    <a:pt x="5935" y="5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5"/>
            <p:cNvSpPr/>
            <p:nvPr/>
          </p:nvSpPr>
          <p:spPr>
            <a:xfrm>
              <a:off x="3810000" y="2179075"/>
              <a:ext cx="679075" cy="678425"/>
            </a:xfrm>
            <a:custGeom>
              <a:avLst/>
              <a:gdLst/>
              <a:ahLst/>
              <a:cxnLst/>
              <a:rect l="l" t="t" r="r" b="b"/>
              <a:pathLst>
                <a:path w="27163" h="27137" extrusionOk="0">
                  <a:moveTo>
                    <a:pt x="0" y="0"/>
                  </a:moveTo>
                  <a:lnTo>
                    <a:pt x="0" y="277"/>
                  </a:lnTo>
                  <a:lnTo>
                    <a:pt x="7872" y="8149"/>
                  </a:lnTo>
                  <a:lnTo>
                    <a:pt x="19013" y="8149"/>
                  </a:lnTo>
                  <a:lnTo>
                    <a:pt x="19013" y="19265"/>
                  </a:lnTo>
                  <a:lnTo>
                    <a:pt x="26860" y="27137"/>
                  </a:lnTo>
                  <a:lnTo>
                    <a:pt x="27162" y="27137"/>
                  </a:lnTo>
                  <a:lnTo>
                    <a:pt x="27162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5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5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5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5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5"/>
            <p:cNvSpPr/>
            <p:nvPr/>
          </p:nvSpPr>
          <p:spPr>
            <a:xfrm>
              <a:off x="3810000" y="2857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5"/>
            <p:cNvSpPr/>
            <p:nvPr/>
          </p:nvSpPr>
          <p:spPr>
            <a:xfrm>
              <a:off x="3138475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6861" y="1"/>
                  </a:moveTo>
                  <a:lnTo>
                    <a:pt x="18989" y="7873"/>
                  </a:lnTo>
                  <a:lnTo>
                    <a:pt x="7873" y="7873"/>
                  </a:lnTo>
                  <a:lnTo>
                    <a:pt x="7873" y="18989"/>
                  </a:lnTo>
                  <a:lnTo>
                    <a:pt x="1" y="26861"/>
                  </a:lnTo>
                  <a:lnTo>
                    <a:pt x="6640" y="26861"/>
                  </a:lnTo>
                  <a:lnTo>
                    <a:pt x="12551" y="20926"/>
                  </a:lnTo>
                  <a:lnTo>
                    <a:pt x="12551" y="12551"/>
                  </a:lnTo>
                  <a:lnTo>
                    <a:pt x="20926" y="12551"/>
                  </a:lnTo>
                  <a:lnTo>
                    <a:pt x="26861" y="6640"/>
                  </a:lnTo>
                  <a:lnTo>
                    <a:pt x="26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5"/>
            <p:cNvSpPr/>
            <p:nvPr/>
          </p:nvSpPr>
          <p:spPr>
            <a:xfrm>
              <a:off x="3810000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0246" y="0"/>
                  </a:moveTo>
                  <a:lnTo>
                    <a:pt x="14310" y="5935"/>
                  </a:lnTo>
                  <a:lnTo>
                    <a:pt x="14310" y="14310"/>
                  </a:lnTo>
                  <a:lnTo>
                    <a:pt x="5935" y="14310"/>
                  </a:lnTo>
                  <a:lnTo>
                    <a:pt x="0" y="20246"/>
                  </a:lnTo>
                  <a:lnTo>
                    <a:pt x="0" y="26860"/>
                  </a:lnTo>
                  <a:lnTo>
                    <a:pt x="7872" y="19013"/>
                  </a:lnTo>
                  <a:lnTo>
                    <a:pt x="19013" y="19013"/>
                  </a:lnTo>
                  <a:lnTo>
                    <a:pt x="19013" y="7872"/>
                  </a:lnTo>
                  <a:lnTo>
                    <a:pt x="26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5"/>
            <p:cNvSpPr/>
            <p:nvPr/>
          </p:nvSpPr>
          <p:spPr>
            <a:xfrm>
              <a:off x="3138475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1" y="0"/>
                  </a:moveTo>
                  <a:lnTo>
                    <a:pt x="7873" y="7872"/>
                  </a:lnTo>
                  <a:lnTo>
                    <a:pt x="7873" y="19013"/>
                  </a:lnTo>
                  <a:lnTo>
                    <a:pt x="18989" y="19013"/>
                  </a:lnTo>
                  <a:lnTo>
                    <a:pt x="26861" y="26860"/>
                  </a:lnTo>
                  <a:lnTo>
                    <a:pt x="26861" y="20246"/>
                  </a:lnTo>
                  <a:lnTo>
                    <a:pt x="20926" y="14310"/>
                  </a:lnTo>
                  <a:lnTo>
                    <a:pt x="12551" y="14310"/>
                  </a:lnTo>
                  <a:lnTo>
                    <a:pt x="12551" y="5935"/>
                  </a:lnTo>
                  <a:lnTo>
                    <a:pt x="6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5"/>
            <p:cNvSpPr/>
            <p:nvPr/>
          </p:nvSpPr>
          <p:spPr>
            <a:xfrm>
              <a:off x="3810000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0" y="1"/>
                  </a:moveTo>
                  <a:lnTo>
                    <a:pt x="0" y="6640"/>
                  </a:lnTo>
                  <a:lnTo>
                    <a:pt x="5935" y="12551"/>
                  </a:lnTo>
                  <a:lnTo>
                    <a:pt x="14310" y="12551"/>
                  </a:lnTo>
                  <a:lnTo>
                    <a:pt x="14310" y="20926"/>
                  </a:lnTo>
                  <a:lnTo>
                    <a:pt x="20246" y="26861"/>
                  </a:lnTo>
                  <a:lnTo>
                    <a:pt x="26860" y="26861"/>
                  </a:lnTo>
                  <a:lnTo>
                    <a:pt x="19013" y="18989"/>
                  </a:lnTo>
                  <a:lnTo>
                    <a:pt x="19013" y="7873"/>
                  </a:lnTo>
                  <a:lnTo>
                    <a:pt x="7872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9" name="Google Shape;2789;p25"/>
          <p:cNvSpPr txBox="1">
            <a:spLocks noGrp="1"/>
          </p:cNvSpPr>
          <p:nvPr>
            <p:ph type="title"/>
          </p:nvPr>
        </p:nvSpPr>
        <p:spPr>
          <a:xfrm>
            <a:off x="734775" y="445025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9"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p26"/>
          <p:cNvSpPr txBox="1">
            <a:spLocks noGrp="1"/>
          </p:cNvSpPr>
          <p:nvPr>
            <p:ph type="title"/>
          </p:nvPr>
        </p:nvSpPr>
        <p:spPr>
          <a:xfrm>
            <a:off x="5378900" y="2266800"/>
            <a:ext cx="3030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792" name="Google Shape;2792;p26"/>
          <p:cNvSpPr txBox="1">
            <a:spLocks noGrp="1"/>
          </p:cNvSpPr>
          <p:nvPr>
            <p:ph type="title" idx="2" hasCustomPrompt="1"/>
          </p:nvPr>
        </p:nvSpPr>
        <p:spPr>
          <a:xfrm>
            <a:off x="5880600" y="931800"/>
            <a:ext cx="2528700" cy="11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3" name="Google Shape;2793;p26"/>
          <p:cNvSpPr txBox="1">
            <a:spLocks noGrp="1"/>
          </p:cNvSpPr>
          <p:nvPr>
            <p:ph type="subTitle" idx="1"/>
          </p:nvPr>
        </p:nvSpPr>
        <p:spPr>
          <a:xfrm>
            <a:off x="4931650" y="3413400"/>
            <a:ext cx="3477600" cy="4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94" name="Google Shape;2794;p26"/>
          <p:cNvSpPr/>
          <p:nvPr/>
        </p:nvSpPr>
        <p:spPr>
          <a:xfrm>
            <a:off x="0" y="0"/>
            <a:ext cx="734819" cy="734984"/>
          </a:xfrm>
          <a:custGeom>
            <a:avLst/>
            <a:gdLst/>
            <a:ahLst/>
            <a:cxnLst/>
            <a:rect l="l" t="t" r="r" b="b"/>
            <a:pathLst>
              <a:path w="40176" h="40185" extrusionOk="0">
                <a:moveTo>
                  <a:pt x="0" y="0"/>
                </a:moveTo>
                <a:lnTo>
                  <a:pt x="0" y="40185"/>
                </a:lnTo>
                <a:lnTo>
                  <a:pt x="25906" y="40185"/>
                </a:lnTo>
                <a:lnTo>
                  <a:pt x="26638" y="40167"/>
                </a:lnTo>
                <a:lnTo>
                  <a:pt x="28076" y="40024"/>
                </a:lnTo>
                <a:lnTo>
                  <a:pt x="29478" y="39738"/>
                </a:lnTo>
                <a:lnTo>
                  <a:pt x="30817" y="39318"/>
                </a:lnTo>
                <a:lnTo>
                  <a:pt x="32094" y="38774"/>
                </a:lnTo>
                <a:lnTo>
                  <a:pt x="33309" y="38122"/>
                </a:lnTo>
                <a:lnTo>
                  <a:pt x="34452" y="37345"/>
                </a:lnTo>
                <a:lnTo>
                  <a:pt x="35506" y="36479"/>
                </a:lnTo>
                <a:lnTo>
                  <a:pt x="36479" y="35505"/>
                </a:lnTo>
                <a:lnTo>
                  <a:pt x="37345" y="34452"/>
                </a:lnTo>
                <a:lnTo>
                  <a:pt x="38122" y="33309"/>
                </a:lnTo>
                <a:lnTo>
                  <a:pt x="38774" y="32094"/>
                </a:lnTo>
                <a:lnTo>
                  <a:pt x="39319" y="30817"/>
                </a:lnTo>
                <a:lnTo>
                  <a:pt x="39738" y="29478"/>
                </a:lnTo>
                <a:lnTo>
                  <a:pt x="40024" y="28076"/>
                </a:lnTo>
                <a:lnTo>
                  <a:pt x="40167" y="26638"/>
                </a:lnTo>
                <a:lnTo>
                  <a:pt x="40176" y="25906"/>
                </a:lnTo>
                <a:lnTo>
                  <a:pt x="401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5" name="Google Shape;2795;p26"/>
          <p:cNvGrpSpPr/>
          <p:nvPr/>
        </p:nvGrpSpPr>
        <p:grpSpPr>
          <a:xfrm rot="10800000" flipH="1">
            <a:off x="728104" y="4414602"/>
            <a:ext cx="727756" cy="727756"/>
            <a:chOff x="1666575" y="729800"/>
            <a:chExt cx="1357500" cy="1357500"/>
          </a:xfrm>
        </p:grpSpPr>
        <p:sp>
          <p:nvSpPr>
            <p:cNvPr id="2796" name="Google Shape;2796;p26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6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6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6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6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6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6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6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6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6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6" name="Google Shape;2806;p26"/>
          <p:cNvSpPr/>
          <p:nvPr/>
        </p:nvSpPr>
        <p:spPr>
          <a:xfrm rot="10800000" flipH="1">
            <a:off x="0" y="4415256"/>
            <a:ext cx="727969" cy="727969"/>
          </a:xfrm>
          <a:custGeom>
            <a:avLst/>
            <a:gdLst/>
            <a:ahLst/>
            <a:cxnLst/>
            <a:rect l="l" t="t" r="r" b="b"/>
            <a:pathLst>
              <a:path w="40186" h="40186" extrusionOk="0">
                <a:moveTo>
                  <a:pt x="0" y="0"/>
                </a:moveTo>
                <a:lnTo>
                  <a:pt x="0" y="40185"/>
                </a:lnTo>
                <a:lnTo>
                  <a:pt x="40185" y="40185"/>
                </a:lnTo>
                <a:lnTo>
                  <a:pt x="40185" y="0"/>
                </a:lnTo>
                <a:close/>
              </a:path>
            </a:pathLst>
          </a:custGeom>
          <a:solidFill>
            <a:srgbClr val="1C3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7" name="Google Shape;2807;p26"/>
          <p:cNvSpPr/>
          <p:nvPr/>
        </p:nvSpPr>
        <p:spPr>
          <a:xfrm rot="10800000" flipH="1">
            <a:off x="0" y="4415419"/>
            <a:ext cx="727969" cy="727806"/>
          </a:xfrm>
          <a:custGeom>
            <a:avLst/>
            <a:gdLst/>
            <a:ahLst/>
            <a:cxnLst/>
            <a:rect l="l" t="t" r="r" b="b"/>
            <a:pathLst>
              <a:path w="40186" h="40177" extrusionOk="0">
                <a:moveTo>
                  <a:pt x="0" y="0"/>
                </a:moveTo>
                <a:lnTo>
                  <a:pt x="0" y="20093"/>
                </a:lnTo>
                <a:lnTo>
                  <a:pt x="9" y="20611"/>
                </a:lnTo>
                <a:lnTo>
                  <a:pt x="63" y="21638"/>
                </a:lnTo>
                <a:lnTo>
                  <a:pt x="161" y="22647"/>
                </a:lnTo>
                <a:lnTo>
                  <a:pt x="313" y="23647"/>
                </a:lnTo>
                <a:lnTo>
                  <a:pt x="518" y="24629"/>
                </a:lnTo>
                <a:lnTo>
                  <a:pt x="768" y="25594"/>
                </a:lnTo>
                <a:lnTo>
                  <a:pt x="1054" y="26531"/>
                </a:lnTo>
                <a:lnTo>
                  <a:pt x="1393" y="27460"/>
                </a:lnTo>
                <a:lnTo>
                  <a:pt x="1777" y="28362"/>
                </a:lnTo>
                <a:lnTo>
                  <a:pt x="2197" y="29237"/>
                </a:lnTo>
                <a:lnTo>
                  <a:pt x="2661" y="30094"/>
                </a:lnTo>
                <a:lnTo>
                  <a:pt x="3170" y="30916"/>
                </a:lnTo>
                <a:lnTo>
                  <a:pt x="3706" y="31720"/>
                </a:lnTo>
                <a:lnTo>
                  <a:pt x="4287" y="32496"/>
                </a:lnTo>
                <a:lnTo>
                  <a:pt x="4903" y="33238"/>
                </a:lnTo>
                <a:lnTo>
                  <a:pt x="5555" y="33952"/>
                </a:lnTo>
                <a:lnTo>
                  <a:pt x="6233" y="34631"/>
                </a:lnTo>
                <a:lnTo>
                  <a:pt x="6948" y="35283"/>
                </a:lnTo>
                <a:lnTo>
                  <a:pt x="7689" y="35899"/>
                </a:lnTo>
                <a:lnTo>
                  <a:pt x="8466" y="36479"/>
                </a:lnTo>
                <a:lnTo>
                  <a:pt x="9261" y="37015"/>
                </a:lnTo>
                <a:lnTo>
                  <a:pt x="10091" y="37524"/>
                </a:lnTo>
                <a:lnTo>
                  <a:pt x="10948" y="37979"/>
                </a:lnTo>
                <a:lnTo>
                  <a:pt x="11824" y="38408"/>
                </a:lnTo>
                <a:lnTo>
                  <a:pt x="12726" y="38792"/>
                </a:lnTo>
                <a:lnTo>
                  <a:pt x="13654" y="39123"/>
                </a:lnTo>
                <a:lnTo>
                  <a:pt x="14592" y="39417"/>
                </a:lnTo>
                <a:lnTo>
                  <a:pt x="15556" y="39667"/>
                </a:lnTo>
                <a:lnTo>
                  <a:pt x="16539" y="39864"/>
                </a:lnTo>
                <a:lnTo>
                  <a:pt x="17539" y="40024"/>
                </a:lnTo>
                <a:lnTo>
                  <a:pt x="18548" y="40123"/>
                </a:lnTo>
                <a:lnTo>
                  <a:pt x="19575" y="40176"/>
                </a:lnTo>
                <a:lnTo>
                  <a:pt x="20611" y="40176"/>
                </a:lnTo>
                <a:lnTo>
                  <a:pt x="21638" y="40123"/>
                </a:lnTo>
                <a:lnTo>
                  <a:pt x="22656" y="40024"/>
                </a:lnTo>
                <a:lnTo>
                  <a:pt x="23647" y="39864"/>
                </a:lnTo>
                <a:lnTo>
                  <a:pt x="24629" y="39667"/>
                </a:lnTo>
                <a:lnTo>
                  <a:pt x="25594" y="39417"/>
                </a:lnTo>
                <a:lnTo>
                  <a:pt x="26540" y="39123"/>
                </a:lnTo>
                <a:lnTo>
                  <a:pt x="27460" y="38792"/>
                </a:lnTo>
                <a:lnTo>
                  <a:pt x="28362" y="38408"/>
                </a:lnTo>
                <a:lnTo>
                  <a:pt x="29246" y="37979"/>
                </a:lnTo>
                <a:lnTo>
                  <a:pt x="30094" y="37524"/>
                </a:lnTo>
                <a:lnTo>
                  <a:pt x="30925" y="37015"/>
                </a:lnTo>
                <a:lnTo>
                  <a:pt x="31728" y="36479"/>
                </a:lnTo>
                <a:lnTo>
                  <a:pt x="32496" y="35899"/>
                </a:lnTo>
                <a:lnTo>
                  <a:pt x="33247" y="35283"/>
                </a:lnTo>
                <a:lnTo>
                  <a:pt x="33961" y="34631"/>
                </a:lnTo>
                <a:lnTo>
                  <a:pt x="34640" y="33952"/>
                </a:lnTo>
                <a:lnTo>
                  <a:pt x="35292" y="33238"/>
                </a:lnTo>
                <a:lnTo>
                  <a:pt x="35899" y="32496"/>
                </a:lnTo>
                <a:lnTo>
                  <a:pt x="36479" y="31720"/>
                </a:lnTo>
                <a:lnTo>
                  <a:pt x="37024" y="30916"/>
                </a:lnTo>
                <a:lnTo>
                  <a:pt x="37524" y="30094"/>
                </a:lnTo>
                <a:lnTo>
                  <a:pt x="37988" y="29237"/>
                </a:lnTo>
                <a:lnTo>
                  <a:pt x="38417" y="28362"/>
                </a:lnTo>
                <a:lnTo>
                  <a:pt x="38792" y="27460"/>
                </a:lnTo>
                <a:lnTo>
                  <a:pt x="39131" y="26531"/>
                </a:lnTo>
                <a:lnTo>
                  <a:pt x="39426" y="25594"/>
                </a:lnTo>
                <a:lnTo>
                  <a:pt x="39676" y="24629"/>
                </a:lnTo>
                <a:lnTo>
                  <a:pt x="39873" y="23647"/>
                </a:lnTo>
                <a:lnTo>
                  <a:pt x="40024" y="22647"/>
                </a:lnTo>
                <a:lnTo>
                  <a:pt x="40132" y="21638"/>
                </a:lnTo>
                <a:lnTo>
                  <a:pt x="40185" y="20611"/>
                </a:lnTo>
                <a:lnTo>
                  <a:pt x="40185" y="20093"/>
                </a:lnTo>
                <a:lnTo>
                  <a:pt x="40185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8" name="Google Shape;2808;p26"/>
          <p:cNvSpPr/>
          <p:nvPr/>
        </p:nvSpPr>
        <p:spPr>
          <a:xfrm rot="10800000" flipH="1">
            <a:off x="363987" y="4415419"/>
            <a:ext cx="364003" cy="727806"/>
          </a:xfrm>
          <a:custGeom>
            <a:avLst/>
            <a:gdLst/>
            <a:ahLst/>
            <a:cxnLst/>
            <a:rect l="l" t="t" r="r" b="b"/>
            <a:pathLst>
              <a:path w="20094" h="40177" extrusionOk="0">
                <a:moveTo>
                  <a:pt x="1" y="0"/>
                </a:moveTo>
                <a:lnTo>
                  <a:pt x="1" y="40176"/>
                </a:lnTo>
                <a:lnTo>
                  <a:pt x="519" y="40176"/>
                </a:lnTo>
                <a:lnTo>
                  <a:pt x="1546" y="40123"/>
                </a:lnTo>
                <a:lnTo>
                  <a:pt x="2564" y="40024"/>
                </a:lnTo>
                <a:lnTo>
                  <a:pt x="3555" y="39864"/>
                </a:lnTo>
                <a:lnTo>
                  <a:pt x="4537" y="39667"/>
                </a:lnTo>
                <a:lnTo>
                  <a:pt x="5502" y="39417"/>
                </a:lnTo>
                <a:lnTo>
                  <a:pt x="6448" y="39123"/>
                </a:lnTo>
                <a:lnTo>
                  <a:pt x="7368" y="38792"/>
                </a:lnTo>
                <a:lnTo>
                  <a:pt x="8270" y="38408"/>
                </a:lnTo>
                <a:lnTo>
                  <a:pt x="9154" y="37979"/>
                </a:lnTo>
                <a:lnTo>
                  <a:pt x="10002" y="37524"/>
                </a:lnTo>
                <a:lnTo>
                  <a:pt x="10833" y="37015"/>
                </a:lnTo>
                <a:lnTo>
                  <a:pt x="11636" y="36479"/>
                </a:lnTo>
                <a:lnTo>
                  <a:pt x="12404" y="35899"/>
                </a:lnTo>
                <a:lnTo>
                  <a:pt x="13155" y="35283"/>
                </a:lnTo>
                <a:lnTo>
                  <a:pt x="13869" y="34631"/>
                </a:lnTo>
                <a:lnTo>
                  <a:pt x="14548" y="33952"/>
                </a:lnTo>
                <a:lnTo>
                  <a:pt x="15200" y="33238"/>
                </a:lnTo>
                <a:lnTo>
                  <a:pt x="15807" y="32496"/>
                </a:lnTo>
                <a:lnTo>
                  <a:pt x="16387" y="31720"/>
                </a:lnTo>
                <a:lnTo>
                  <a:pt x="16932" y="30916"/>
                </a:lnTo>
                <a:lnTo>
                  <a:pt x="17432" y="30094"/>
                </a:lnTo>
                <a:lnTo>
                  <a:pt x="17896" y="29237"/>
                </a:lnTo>
                <a:lnTo>
                  <a:pt x="18325" y="28362"/>
                </a:lnTo>
                <a:lnTo>
                  <a:pt x="18700" y="27460"/>
                </a:lnTo>
                <a:lnTo>
                  <a:pt x="19039" y="26531"/>
                </a:lnTo>
                <a:lnTo>
                  <a:pt x="19334" y="25594"/>
                </a:lnTo>
                <a:lnTo>
                  <a:pt x="19584" y="24629"/>
                </a:lnTo>
                <a:lnTo>
                  <a:pt x="19781" y="23647"/>
                </a:lnTo>
                <a:lnTo>
                  <a:pt x="19932" y="22647"/>
                </a:lnTo>
                <a:lnTo>
                  <a:pt x="20040" y="21638"/>
                </a:lnTo>
                <a:lnTo>
                  <a:pt x="20093" y="20611"/>
                </a:lnTo>
                <a:lnTo>
                  <a:pt x="20093" y="20093"/>
                </a:lnTo>
                <a:lnTo>
                  <a:pt x="20093" y="0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9" name="Google Shape;2809;p26"/>
          <p:cNvGrpSpPr/>
          <p:nvPr/>
        </p:nvGrpSpPr>
        <p:grpSpPr>
          <a:xfrm rot="10800000" flipH="1">
            <a:off x="239" y="3687658"/>
            <a:ext cx="727756" cy="727756"/>
            <a:chOff x="1666575" y="729800"/>
            <a:chExt cx="1357500" cy="1357500"/>
          </a:xfrm>
        </p:grpSpPr>
        <p:sp>
          <p:nvSpPr>
            <p:cNvPr id="2810" name="Google Shape;2810;p26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6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6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6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6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6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6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6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6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6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0"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27"/>
          <p:cNvSpPr txBox="1">
            <a:spLocks noGrp="1"/>
          </p:cNvSpPr>
          <p:nvPr>
            <p:ph type="title" hasCustomPrompt="1"/>
          </p:nvPr>
        </p:nvSpPr>
        <p:spPr>
          <a:xfrm>
            <a:off x="1588450" y="1802944"/>
            <a:ext cx="12354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822" name="Google Shape;2822;p27"/>
          <p:cNvSpPr txBox="1">
            <a:spLocks noGrp="1"/>
          </p:cNvSpPr>
          <p:nvPr>
            <p:ph type="title" idx="2" hasCustomPrompt="1"/>
          </p:nvPr>
        </p:nvSpPr>
        <p:spPr>
          <a:xfrm>
            <a:off x="3949575" y="1802944"/>
            <a:ext cx="12354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823" name="Google Shape;2823;p27"/>
          <p:cNvSpPr txBox="1">
            <a:spLocks noGrp="1"/>
          </p:cNvSpPr>
          <p:nvPr>
            <p:ph type="title" idx="3" hasCustomPrompt="1"/>
          </p:nvPr>
        </p:nvSpPr>
        <p:spPr>
          <a:xfrm>
            <a:off x="6320150" y="1802944"/>
            <a:ext cx="12354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824" name="Google Shape;2824;p27"/>
          <p:cNvSpPr txBox="1">
            <a:spLocks noGrp="1"/>
          </p:cNvSpPr>
          <p:nvPr>
            <p:ph type="body" idx="1"/>
          </p:nvPr>
        </p:nvSpPr>
        <p:spPr>
          <a:xfrm>
            <a:off x="3544425" y="3550938"/>
            <a:ext cx="2045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25" name="Google Shape;2825;p27"/>
          <p:cNvSpPr txBox="1">
            <a:spLocks noGrp="1"/>
          </p:cNvSpPr>
          <p:nvPr>
            <p:ph type="body" idx="4"/>
          </p:nvPr>
        </p:nvSpPr>
        <p:spPr>
          <a:xfrm>
            <a:off x="5915000" y="3550938"/>
            <a:ext cx="2045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26" name="Google Shape;2826;p27"/>
          <p:cNvSpPr txBox="1">
            <a:spLocks noGrp="1"/>
          </p:cNvSpPr>
          <p:nvPr>
            <p:ph type="subTitle" idx="5"/>
          </p:nvPr>
        </p:nvSpPr>
        <p:spPr>
          <a:xfrm>
            <a:off x="3532275" y="3036925"/>
            <a:ext cx="207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2827" name="Google Shape;2827;p27"/>
          <p:cNvSpPr txBox="1">
            <a:spLocks noGrp="1"/>
          </p:cNvSpPr>
          <p:nvPr>
            <p:ph type="subTitle" idx="6"/>
          </p:nvPr>
        </p:nvSpPr>
        <p:spPr>
          <a:xfrm>
            <a:off x="5902850" y="3036950"/>
            <a:ext cx="207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2828" name="Google Shape;2828;p27"/>
          <p:cNvSpPr txBox="1">
            <a:spLocks noGrp="1"/>
          </p:cNvSpPr>
          <p:nvPr>
            <p:ph type="body" idx="7"/>
          </p:nvPr>
        </p:nvSpPr>
        <p:spPr>
          <a:xfrm>
            <a:off x="1183300" y="3550938"/>
            <a:ext cx="2045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29" name="Google Shape;2829;p27"/>
          <p:cNvSpPr txBox="1">
            <a:spLocks noGrp="1"/>
          </p:cNvSpPr>
          <p:nvPr>
            <p:ph type="subTitle" idx="8"/>
          </p:nvPr>
        </p:nvSpPr>
        <p:spPr>
          <a:xfrm>
            <a:off x="1171150" y="3036925"/>
            <a:ext cx="20700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400"/>
              <a:buFont typeface="Oswald Medium"/>
              <a:buNone/>
              <a:defRPr sz="2400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2830" name="Google Shape;2830;p27"/>
          <p:cNvSpPr txBox="1">
            <a:spLocks noGrp="1"/>
          </p:cNvSpPr>
          <p:nvPr>
            <p:ph type="title" idx="9"/>
          </p:nvPr>
        </p:nvSpPr>
        <p:spPr>
          <a:xfrm>
            <a:off x="734775" y="445025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31" name="Google Shape;2831;p27"/>
          <p:cNvGrpSpPr/>
          <p:nvPr/>
        </p:nvGrpSpPr>
        <p:grpSpPr>
          <a:xfrm rot="-5400000" flipH="1">
            <a:off x="1110" y="730267"/>
            <a:ext cx="729928" cy="729928"/>
            <a:chOff x="1666575" y="729800"/>
            <a:chExt cx="1357500" cy="1357500"/>
          </a:xfrm>
        </p:grpSpPr>
        <p:sp>
          <p:nvSpPr>
            <p:cNvPr id="2832" name="Google Shape;2832;p27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7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7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7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7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7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7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7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7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7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2" name="Google Shape;2842;p27"/>
          <p:cNvGrpSpPr/>
          <p:nvPr/>
        </p:nvGrpSpPr>
        <p:grpSpPr>
          <a:xfrm rot="-5400000" flipH="1">
            <a:off x="730182" y="730030"/>
            <a:ext cx="730329" cy="730652"/>
            <a:chOff x="1713450" y="856352"/>
            <a:chExt cx="856993" cy="857371"/>
          </a:xfrm>
        </p:grpSpPr>
        <p:grpSp>
          <p:nvGrpSpPr>
            <p:cNvPr id="2843" name="Google Shape;2843;p27"/>
            <p:cNvGrpSpPr/>
            <p:nvPr/>
          </p:nvGrpSpPr>
          <p:grpSpPr>
            <a:xfrm>
              <a:off x="1713450" y="856352"/>
              <a:ext cx="856993" cy="857371"/>
              <a:chOff x="1713450" y="856352"/>
              <a:chExt cx="856993" cy="857371"/>
            </a:xfrm>
          </p:grpSpPr>
          <p:sp>
            <p:nvSpPr>
              <p:cNvPr id="2844" name="Google Shape;2844;p27"/>
              <p:cNvSpPr/>
              <p:nvPr/>
            </p:nvSpPr>
            <p:spPr>
              <a:xfrm>
                <a:off x="1713860" y="856352"/>
                <a:ext cx="856583" cy="856977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25" extrusionOk="0">
                    <a:moveTo>
                      <a:pt x="0" y="1"/>
                    </a:moveTo>
                    <a:lnTo>
                      <a:pt x="0" y="54325"/>
                    </a:lnTo>
                    <a:lnTo>
                      <a:pt x="54299" y="54325"/>
                    </a:lnTo>
                    <a:lnTo>
                      <a:pt x="54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27"/>
              <p:cNvSpPr/>
              <p:nvPr/>
            </p:nvSpPr>
            <p:spPr>
              <a:xfrm>
                <a:off x="2141946" y="856352"/>
                <a:ext cx="428496" cy="428496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0" y="1"/>
                    </a:moveTo>
                    <a:lnTo>
                      <a:pt x="0" y="27163"/>
                    </a:lnTo>
                    <a:lnTo>
                      <a:pt x="27162" y="27163"/>
                    </a:lnTo>
                    <a:lnTo>
                      <a:pt x="27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27"/>
              <p:cNvSpPr/>
              <p:nvPr/>
            </p:nvSpPr>
            <p:spPr>
              <a:xfrm>
                <a:off x="1713450" y="1284832"/>
                <a:ext cx="428496" cy="428496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1" y="1"/>
                    </a:moveTo>
                    <a:lnTo>
                      <a:pt x="1" y="27163"/>
                    </a:lnTo>
                    <a:lnTo>
                      <a:pt x="27163" y="27163"/>
                    </a:lnTo>
                    <a:lnTo>
                      <a:pt x="27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27"/>
              <p:cNvSpPr/>
              <p:nvPr/>
            </p:nvSpPr>
            <p:spPr>
              <a:xfrm>
                <a:off x="1951100" y="109400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27"/>
              <p:cNvSpPr/>
              <p:nvPr/>
            </p:nvSpPr>
            <p:spPr>
              <a:xfrm>
                <a:off x="1951100" y="85635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27"/>
              <p:cNvSpPr/>
              <p:nvPr/>
            </p:nvSpPr>
            <p:spPr>
              <a:xfrm>
                <a:off x="1736860" y="879762"/>
                <a:ext cx="381692" cy="381676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5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27"/>
              <p:cNvSpPr/>
              <p:nvPr/>
            </p:nvSpPr>
            <p:spPr>
              <a:xfrm>
                <a:off x="2141946" y="109400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27"/>
              <p:cNvSpPr/>
              <p:nvPr/>
            </p:nvSpPr>
            <p:spPr>
              <a:xfrm>
                <a:off x="2379581" y="1094002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27"/>
              <p:cNvSpPr/>
              <p:nvPr/>
            </p:nvSpPr>
            <p:spPr>
              <a:xfrm>
                <a:off x="2379581" y="856352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27"/>
              <p:cNvSpPr/>
              <p:nvPr/>
            </p:nvSpPr>
            <p:spPr>
              <a:xfrm>
                <a:off x="2165341" y="879762"/>
                <a:ext cx="381692" cy="381676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5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13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27"/>
              <p:cNvSpPr/>
              <p:nvPr/>
            </p:nvSpPr>
            <p:spPr>
              <a:xfrm>
                <a:off x="2293497" y="99482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04" y="0"/>
                    </a:moveTo>
                    <a:lnTo>
                      <a:pt x="0" y="4804"/>
                    </a:lnTo>
                    <a:lnTo>
                      <a:pt x="4804" y="9633"/>
                    </a:lnTo>
                    <a:lnTo>
                      <a:pt x="9633" y="4804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27"/>
              <p:cNvSpPr/>
              <p:nvPr/>
            </p:nvSpPr>
            <p:spPr>
              <a:xfrm>
                <a:off x="2141946" y="85635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27"/>
              <p:cNvSpPr/>
              <p:nvPr/>
            </p:nvSpPr>
            <p:spPr>
              <a:xfrm>
                <a:off x="1951100" y="1522877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27"/>
              <p:cNvSpPr/>
              <p:nvPr/>
            </p:nvSpPr>
            <p:spPr>
              <a:xfrm>
                <a:off x="1951100" y="1285227"/>
                <a:ext cx="190846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9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27"/>
              <p:cNvSpPr/>
              <p:nvPr/>
            </p:nvSpPr>
            <p:spPr>
              <a:xfrm>
                <a:off x="1736860" y="1308637"/>
                <a:ext cx="381692" cy="381692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6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13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27"/>
              <p:cNvSpPr/>
              <p:nvPr/>
            </p:nvSpPr>
            <p:spPr>
              <a:xfrm>
                <a:off x="2141946" y="1522877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27"/>
              <p:cNvSpPr/>
              <p:nvPr/>
            </p:nvSpPr>
            <p:spPr>
              <a:xfrm>
                <a:off x="2379581" y="1522877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27"/>
              <p:cNvSpPr/>
              <p:nvPr/>
            </p:nvSpPr>
            <p:spPr>
              <a:xfrm>
                <a:off x="2379581" y="1285227"/>
                <a:ext cx="190862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9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27"/>
              <p:cNvSpPr/>
              <p:nvPr/>
            </p:nvSpPr>
            <p:spPr>
              <a:xfrm>
                <a:off x="2165341" y="1308637"/>
                <a:ext cx="381692" cy="381692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6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27"/>
              <p:cNvSpPr/>
              <p:nvPr/>
            </p:nvSpPr>
            <p:spPr>
              <a:xfrm>
                <a:off x="2280009" y="142330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29" y="0"/>
                    </a:moveTo>
                    <a:lnTo>
                      <a:pt x="0" y="4829"/>
                    </a:lnTo>
                    <a:lnTo>
                      <a:pt x="4829" y="9633"/>
                    </a:lnTo>
                    <a:lnTo>
                      <a:pt x="9633" y="4829"/>
                    </a:lnTo>
                    <a:lnTo>
                      <a:pt x="4829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27"/>
              <p:cNvSpPr/>
              <p:nvPr/>
            </p:nvSpPr>
            <p:spPr>
              <a:xfrm>
                <a:off x="2141946" y="1285227"/>
                <a:ext cx="190846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9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5" name="Google Shape;2865;p27"/>
            <p:cNvSpPr/>
            <p:nvPr/>
          </p:nvSpPr>
          <p:spPr>
            <a:xfrm>
              <a:off x="1713860" y="1094002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2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7"/>
            <p:cNvSpPr/>
            <p:nvPr/>
          </p:nvSpPr>
          <p:spPr>
            <a:xfrm>
              <a:off x="1851923" y="994825"/>
              <a:ext cx="151961" cy="151961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04" y="0"/>
                  </a:moveTo>
                  <a:lnTo>
                    <a:pt x="0" y="4804"/>
                  </a:lnTo>
                  <a:lnTo>
                    <a:pt x="4804" y="9633"/>
                  </a:lnTo>
                  <a:lnTo>
                    <a:pt x="9633" y="4804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7"/>
            <p:cNvSpPr/>
            <p:nvPr/>
          </p:nvSpPr>
          <p:spPr>
            <a:xfrm>
              <a:off x="1713860" y="856352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"/>
                  </a:lnTo>
                  <a:close/>
                </a:path>
              </a:pathLst>
            </a:custGeom>
            <a:solidFill>
              <a:srgbClr val="003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7"/>
            <p:cNvSpPr/>
            <p:nvPr/>
          </p:nvSpPr>
          <p:spPr>
            <a:xfrm>
              <a:off x="1713860" y="1522877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2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7"/>
            <p:cNvSpPr/>
            <p:nvPr/>
          </p:nvSpPr>
          <p:spPr>
            <a:xfrm>
              <a:off x="1865016" y="1423305"/>
              <a:ext cx="151961" cy="151961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29" y="0"/>
                  </a:moveTo>
                  <a:lnTo>
                    <a:pt x="0" y="4829"/>
                  </a:lnTo>
                  <a:lnTo>
                    <a:pt x="4829" y="9633"/>
                  </a:lnTo>
                  <a:lnTo>
                    <a:pt x="9633" y="4829"/>
                  </a:lnTo>
                  <a:lnTo>
                    <a:pt x="48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7"/>
            <p:cNvSpPr/>
            <p:nvPr/>
          </p:nvSpPr>
          <p:spPr>
            <a:xfrm>
              <a:off x="1713860" y="1285227"/>
              <a:ext cx="190452" cy="190862"/>
            </a:xfrm>
            <a:custGeom>
              <a:avLst/>
              <a:gdLst/>
              <a:ahLst/>
              <a:cxnLst/>
              <a:rect l="l" t="t" r="r" b="b"/>
              <a:pathLst>
                <a:path w="12073" h="12099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"/>
                  </a:lnTo>
                  <a:close/>
                </a:path>
              </a:pathLst>
            </a:custGeom>
            <a:solidFill>
              <a:srgbClr val="FE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1" name="Google Shape;2871;p27"/>
          <p:cNvSpPr/>
          <p:nvPr/>
        </p:nvSpPr>
        <p:spPr>
          <a:xfrm rot="-5400000" flipH="1">
            <a:off x="282" y="5"/>
            <a:ext cx="730280" cy="730280"/>
          </a:xfrm>
          <a:custGeom>
            <a:avLst/>
            <a:gdLst/>
            <a:ahLst/>
            <a:cxnLst/>
            <a:rect l="l" t="t" r="r" b="b"/>
            <a:pathLst>
              <a:path w="40186" h="40186" extrusionOk="0">
                <a:moveTo>
                  <a:pt x="0" y="0"/>
                </a:moveTo>
                <a:lnTo>
                  <a:pt x="0" y="40185"/>
                </a:lnTo>
                <a:lnTo>
                  <a:pt x="40185" y="40185"/>
                </a:lnTo>
                <a:lnTo>
                  <a:pt x="40185" y="0"/>
                </a:lnTo>
                <a:close/>
              </a:path>
            </a:pathLst>
          </a:custGeom>
          <a:solidFill>
            <a:srgbClr val="1C3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27"/>
          <p:cNvSpPr/>
          <p:nvPr/>
        </p:nvSpPr>
        <p:spPr>
          <a:xfrm rot="-5400000" flipH="1">
            <a:off x="200" y="87"/>
            <a:ext cx="730280" cy="730117"/>
          </a:xfrm>
          <a:custGeom>
            <a:avLst/>
            <a:gdLst/>
            <a:ahLst/>
            <a:cxnLst/>
            <a:rect l="l" t="t" r="r" b="b"/>
            <a:pathLst>
              <a:path w="40186" h="40177" extrusionOk="0">
                <a:moveTo>
                  <a:pt x="0" y="0"/>
                </a:moveTo>
                <a:lnTo>
                  <a:pt x="0" y="20093"/>
                </a:lnTo>
                <a:lnTo>
                  <a:pt x="9" y="20611"/>
                </a:lnTo>
                <a:lnTo>
                  <a:pt x="63" y="21638"/>
                </a:lnTo>
                <a:lnTo>
                  <a:pt x="161" y="22647"/>
                </a:lnTo>
                <a:lnTo>
                  <a:pt x="313" y="23647"/>
                </a:lnTo>
                <a:lnTo>
                  <a:pt x="518" y="24629"/>
                </a:lnTo>
                <a:lnTo>
                  <a:pt x="768" y="25594"/>
                </a:lnTo>
                <a:lnTo>
                  <a:pt x="1054" y="26531"/>
                </a:lnTo>
                <a:lnTo>
                  <a:pt x="1393" y="27460"/>
                </a:lnTo>
                <a:lnTo>
                  <a:pt x="1777" y="28362"/>
                </a:lnTo>
                <a:lnTo>
                  <a:pt x="2197" y="29237"/>
                </a:lnTo>
                <a:lnTo>
                  <a:pt x="2661" y="30094"/>
                </a:lnTo>
                <a:lnTo>
                  <a:pt x="3170" y="30916"/>
                </a:lnTo>
                <a:lnTo>
                  <a:pt x="3706" y="31720"/>
                </a:lnTo>
                <a:lnTo>
                  <a:pt x="4287" y="32496"/>
                </a:lnTo>
                <a:lnTo>
                  <a:pt x="4903" y="33238"/>
                </a:lnTo>
                <a:lnTo>
                  <a:pt x="5555" y="33952"/>
                </a:lnTo>
                <a:lnTo>
                  <a:pt x="6233" y="34631"/>
                </a:lnTo>
                <a:lnTo>
                  <a:pt x="6948" y="35283"/>
                </a:lnTo>
                <a:lnTo>
                  <a:pt x="7689" y="35899"/>
                </a:lnTo>
                <a:lnTo>
                  <a:pt x="8466" y="36479"/>
                </a:lnTo>
                <a:lnTo>
                  <a:pt x="9261" y="37015"/>
                </a:lnTo>
                <a:lnTo>
                  <a:pt x="10091" y="37524"/>
                </a:lnTo>
                <a:lnTo>
                  <a:pt x="10948" y="37979"/>
                </a:lnTo>
                <a:lnTo>
                  <a:pt x="11824" y="38408"/>
                </a:lnTo>
                <a:lnTo>
                  <a:pt x="12726" y="38792"/>
                </a:lnTo>
                <a:lnTo>
                  <a:pt x="13654" y="39123"/>
                </a:lnTo>
                <a:lnTo>
                  <a:pt x="14592" y="39417"/>
                </a:lnTo>
                <a:lnTo>
                  <a:pt x="15556" y="39667"/>
                </a:lnTo>
                <a:lnTo>
                  <a:pt x="16539" y="39864"/>
                </a:lnTo>
                <a:lnTo>
                  <a:pt x="17539" y="40024"/>
                </a:lnTo>
                <a:lnTo>
                  <a:pt x="18548" y="40123"/>
                </a:lnTo>
                <a:lnTo>
                  <a:pt x="19575" y="40176"/>
                </a:lnTo>
                <a:lnTo>
                  <a:pt x="20611" y="40176"/>
                </a:lnTo>
                <a:lnTo>
                  <a:pt x="21638" y="40123"/>
                </a:lnTo>
                <a:lnTo>
                  <a:pt x="22656" y="40024"/>
                </a:lnTo>
                <a:lnTo>
                  <a:pt x="23647" y="39864"/>
                </a:lnTo>
                <a:lnTo>
                  <a:pt x="24629" y="39667"/>
                </a:lnTo>
                <a:lnTo>
                  <a:pt x="25594" y="39417"/>
                </a:lnTo>
                <a:lnTo>
                  <a:pt x="26540" y="39123"/>
                </a:lnTo>
                <a:lnTo>
                  <a:pt x="27460" y="38792"/>
                </a:lnTo>
                <a:lnTo>
                  <a:pt x="28362" y="38408"/>
                </a:lnTo>
                <a:lnTo>
                  <a:pt x="29246" y="37979"/>
                </a:lnTo>
                <a:lnTo>
                  <a:pt x="30094" y="37524"/>
                </a:lnTo>
                <a:lnTo>
                  <a:pt x="30925" y="37015"/>
                </a:lnTo>
                <a:lnTo>
                  <a:pt x="31728" y="36479"/>
                </a:lnTo>
                <a:lnTo>
                  <a:pt x="32496" y="35899"/>
                </a:lnTo>
                <a:lnTo>
                  <a:pt x="33247" y="35283"/>
                </a:lnTo>
                <a:lnTo>
                  <a:pt x="33961" y="34631"/>
                </a:lnTo>
                <a:lnTo>
                  <a:pt x="34640" y="33952"/>
                </a:lnTo>
                <a:lnTo>
                  <a:pt x="35292" y="33238"/>
                </a:lnTo>
                <a:lnTo>
                  <a:pt x="35899" y="32496"/>
                </a:lnTo>
                <a:lnTo>
                  <a:pt x="36479" y="31720"/>
                </a:lnTo>
                <a:lnTo>
                  <a:pt x="37024" y="30916"/>
                </a:lnTo>
                <a:lnTo>
                  <a:pt x="37524" y="30094"/>
                </a:lnTo>
                <a:lnTo>
                  <a:pt x="37988" y="29237"/>
                </a:lnTo>
                <a:lnTo>
                  <a:pt x="38417" y="28362"/>
                </a:lnTo>
                <a:lnTo>
                  <a:pt x="38792" y="27460"/>
                </a:lnTo>
                <a:lnTo>
                  <a:pt x="39131" y="26531"/>
                </a:lnTo>
                <a:lnTo>
                  <a:pt x="39426" y="25594"/>
                </a:lnTo>
                <a:lnTo>
                  <a:pt x="39676" y="24629"/>
                </a:lnTo>
                <a:lnTo>
                  <a:pt x="39873" y="23647"/>
                </a:lnTo>
                <a:lnTo>
                  <a:pt x="40024" y="22647"/>
                </a:lnTo>
                <a:lnTo>
                  <a:pt x="40132" y="21638"/>
                </a:lnTo>
                <a:lnTo>
                  <a:pt x="40185" y="20611"/>
                </a:lnTo>
                <a:lnTo>
                  <a:pt x="40185" y="20093"/>
                </a:lnTo>
                <a:lnTo>
                  <a:pt x="40185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27"/>
          <p:cNvSpPr/>
          <p:nvPr/>
        </p:nvSpPr>
        <p:spPr>
          <a:xfrm rot="-5400000" flipH="1">
            <a:off x="182761" y="182635"/>
            <a:ext cx="365158" cy="730117"/>
          </a:xfrm>
          <a:custGeom>
            <a:avLst/>
            <a:gdLst/>
            <a:ahLst/>
            <a:cxnLst/>
            <a:rect l="l" t="t" r="r" b="b"/>
            <a:pathLst>
              <a:path w="20094" h="40177" extrusionOk="0">
                <a:moveTo>
                  <a:pt x="1" y="0"/>
                </a:moveTo>
                <a:lnTo>
                  <a:pt x="1" y="40176"/>
                </a:lnTo>
                <a:lnTo>
                  <a:pt x="519" y="40176"/>
                </a:lnTo>
                <a:lnTo>
                  <a:pt x="1546" y="40123"/>
                </a:lnTo>
                <a:lnTo>
                  <a:pt x="2564" y="40024"/>
                </a:lnTo>
                <a:lnTo>
                  <a:pt x="3555" y="39864"/>
                </a:lnTo>
                <a:lnTo>
                  <a:pt x="4537" y="39667"/>
                </a:lnTo>
                <a:lnTo>
                  <a:pt x="5502" y="39417"/>
                </a:lnTo>
                <a:lnTo>
                  <a:pt x="6448" y="39123"/>
                </a:lnTo>
                <a:lnTo>
                  <a:pt x="7368" y="38792"/>
                </a:lnTo>
                <a:lnTo>
                  <a:pt x="8270" y="38408"/>
                </a:lnTo>
                <a:lnTo>
                  <a:pt x="9154" y="37979"/>
                </a:lnTo>
                <a:lnTo>
                  <a:pt x="10002" y="37524"/>
                </a:lnTo>
                <a:lnTo>
                  <a:pt x="10833" y="37015"/>
                </a:lnTo>
                <a:lnTo>
                  <a:pt x="11636" y="36479"/>
                </a:lnTo>
                <a:lnTo>
                  <a:pt x="12404" y="35899"/>
                </a:lnTo>
                <a:lnTo>
                  <a:pt x="13155" y="35283"/>
                </a:lnTo>
                <a:lnTo>
                  <a:pt x="13869" y="34631"/>
                </a:lnTo>
                <a:lnTo>
                  <a:pt x="14548" y="33952"/>
                </a:lnTo>
                <a:lnTo>
                  <a:pt x="15200" y="33238"/>
                </a:lnTo>
                <a:lnTo>
                  <a:pt x="15807" y="32496"/>
                </a:lnTo>
                <a:lnTo>
                  <a:pt x="16387" y="31720"/>
                </a:lnTo>
                <a:lnTo>
                  <a:pt x="16932" y="30916"/>
                </a:lnTo>
                <a:lnTo>
                  <a:pt x="17432" y="30094"/>
                </a:lnTo>
                <a:lnTo>
                  <a:pt x="17896" y="29237"/>
                </a:lnTo>
                <a:lnTo>
                  <a:pt x="18325" y="28362"/>
                </a:lnTo>
                <a:lnTo>
                  <a:pt x="18700" y="27460"/>
                </a:lnTo>
                <a:lnTo>
                  <a:pt x="19039" y="26531"/>
                </a:lnTo>
                <a:lnTo>
                  <a:pt x="19334" y="25594"/>
                </a:lnTo>
                <a:lnTo>
                  <a:pt x="19584" y="24629"/>
                </a:lnTo>
                <a:lnTo>
                  <a:pt x="19781" y="23647"/>
                </a:lnTo>
                <a:lnTo>
                  <a:pt x="19932" y="22647"/>
                </a:lnTo>
                <a:lnTo>
                  <a:pt x="20040" y="21638"/>
                </a:lnTo>
                <a:lnTo>
                  <a:pt x="20093" y="20611"/>
                </a:lnTo>
                <a:lnTo>
                  <a:pt x="20093" y="20093"/>
                </a:lnTo>
                <a:lnTo>
                  <a:pt x="20093" y="0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4" name="Google Shape;2874;p27"/>
          <p:cNvGrpSpPr/>
          <p:nvPr/>
        </p:nvGrpSpPr>
        <p:grpSpPr>
          <a:xfrm rot="-5400000" flipH="1">
            <a:off x="730300" y="158"/>
            <a:ext cx="729928" cy="729928"/>
            <a:chOff x="1666575" y="729800"/>
            <a:chExt cx="1357500" cy="1357500"/>
          </a:xfrm>
        </p:grpSpPr>
        <p:sp>
          <p:nvSpPr>
            <p:cNvPr id="2875" name="Google Shape;2875;p27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7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7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7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7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7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7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7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7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7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5" name="Google Shape;2885;p27"/>
          <p:cNvGrpSpPr/>
          <p:nvPr/>
        </p:nvGrpSpPr>
        <p:grpSpPr>
          <a:xfrm rot="-5400000" flipH="1">
            <a:off x="144" y="1460092"/>
            <a:ext cx="730329" cy="730652"/>
            <a:chOff x="1713450" y="856352"/>
            <a:chExt cx="856993" cy="857371"/>
          </a:xfrm>
        </p:grpSpPr>
        <p:grpSp>
          <p:nvGrpSpPr>
            <p:cNvPr id="2886" name="Google Shape;2886;p27"/>
            <p:cNvGrpSpPr/>
            <p:nvPr/>
          </p:nvGrpSpPr>
          <p:grpSpPr>
            <a:xfrm>
              <a:off x="1713450" y="856352"/>
              <a:ext cx="856993" cy="857371"/>
              <a:chOff x="1713450" y="856352"/>
              <a:chExt cx="856993" cy="857371"/>
            </a:xfrm>
          </p:grpSpPr>
          <p:sp>
            <p:nvSpPr>
              <p:cNvPr id="2887" name="Google Shape;2887;p27"/>
              <p:cNvSpPr/>
              <p:nvPr/>
            </p:nvSpPr>
            <p:spPr>
              <a:xfrm>
                <a:off x="1713860" y="856352"/>
                <a:ext cx="856583" cy="856977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25" extrusionOk="0">
                    <a:moveTo>
                      <a:pt x="0" y="1"/>
                    </a:moveTo>
                    <a:lnTo>
                      <a:pt x="0" y="54325"/>
                    </a:lnTo>
                    <a:lnTo>
                      <a:pt x="54299" y="54325"/>
                    </a:lnTo>
                    <a:lnTo>
                      <a:pt x="54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27"/>
              <p:cNvSpPr/>
              <p:nvPr/>
            </p:nvSpPr>
            <p:spPr>
              <a:xfrm>
                <a:off x="2141946" y="856352"/>
                <a:ext cx="428496" cy="428496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0" y="1"/>
                    </a:moveTo>
                    <a:lnTo>
                      <a:pt x="0" y="27163"/>
                    </a:lnTo>
                    <a:lnTo>
                      <a:pt x="27162" y="27163"/>
                    </a:lnTo>
                    <a:lnTo>
                      <a:pt x="27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27"/>
              <p:cNvSpPr/>
              <p:nvPr/>
            </p:nvSpPr>
            <p:spPr>
              <a:xfrm>
                <a:off x="1713450" y="1284832"/>
                <a:ext cx="428496" cy="428496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1" y="1"/>
                    </a:moveTo>
                    <a:lnTo>
                      <a:pt x="1" y="27163"/>
                    </a:lnTo>
                    <a:lnTo>
                      <a:pt x="27163" y="27163"/>
                    </a:lnTo>
                    <a:lnTo>
                      <a:pt x="27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27"/>
              <p:cNvSpPr/>
              <p:nvPr/>
            </p:nvSpPr>
            <p:spPr>
              <a:xfrm>
                <a:off x="1951100" y="109400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27"/>
              <p:cNvSpPr/>
              <p:nvPr/>
            </p:nvSpPr>
            <p:spPr>
              <a:xfrm>
                <a:off x="1951100" y="85635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27"/>
              <p:cNvSpPr/>
              <p:nvPr/>
            </p:nvSpPr>
            <p:spPr>
              <a:xfrm>
                <a:off x="1736860" y="879762"/>
                <a:ext cx="381692" cy="381676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5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27"/>
              <p:cNvSpPr/>
              <p:nvPr/>
            </p:nvSpPr>
            <p:spPr>
              <a:xfrm>
                <a:off x="2141946" y="109400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27"/>
              <p:cNvSpPr/>
              <p:nvPr/>
            </p:nvSpPr>
            <p:spPr>
              <a:xfrm>
                <a:off x="2379581" y="1094002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27"/>
              <p:cNvSpPr/>
              <p:nvPr/>
            </p:nvSpPr>
            <p:spPr>
              <a:xfrm>
                <a:off x="2379581" y="856352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27"/>
              <p:cNvSpPr/>
              <p:nvPr/>
            </p:nvSpPr>
            <p:spPr>
              <a:xfrm>
                <a:off x="2165341" y="879762"/>
                <a:ext cx="381692" cy="381676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5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13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27"/>
              <p:cNvSpPr/>
              <p:nvPr/>
            </p:nvSpPr>
            <p:spPr>
              <a:xfrm>
                <a:off x="2293497" y="99482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04" y="0"/>
                    </a:moveTo>
                    <a:lnTo>
                      <a:pt x="0" y="4804"/>
                    </a:lnTo>
                    <a:lnTo>
                      <a:pt x="4804" y="9633"/>
                    </a:lnTo>
                    <a:lnTo>
                      <a:pt x="9633" y="4804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27"/>
              <p:cNvSpPr/>
              <p:nvPr/>
            </p:nvSpPr>
            <p:spPr>
              <a:xfrm>
                <a:off x="2141946" y="85635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27"/>
              <p:cNvSpPr/>
              <p:nvPr/>
            </p:nvSpPr>
            <p:spPr>
              <a:xfrm>
                <a:off x="1951100" y="1522877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27"/>
              <p:cNvSpPr/>
              <p:nvPr/>
            </p:nvSpPr>
            <p:spPr>
              <a:xfrm>
                <a:off x="1951100" y="1285227"/>
                <a:ext cx="190846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9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27"/>
              <p:cNvSpPr/>
              <p:nvPr/>
            </p:nvSpPr>
            <p:spPr>
              <a:xfrm>
                <a:off x="1736860" y="1308637"/>
                <a:ext cx="381692" cy="381692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6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13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27"/>
              <p:cNvSpPr/>
              <p:nvPr/>
            </p:nvSpPr>
            <p:spPr>
              <a:xfrm>
                <a:off x="2141946" y="1522877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27"/>
              <p:cNvSpPr/>
              <p:nvPr/>
            </p:nvSpPr>
            <p:spPr>
              <a:xfrm>
                <a:off x="2379581" y="1522877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27"/>
              <p:cNvSpPr/>
              <p:nvPr/>
            </p:nvSpPr>
            <p:spPr>
              <a:xfrm>
                <a:off x="2379581" y="1285227"/>
                <a:ext cx="190862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9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27"/>
              <p:cNvSpPr/>
              <p:nvPr/>
            </p:nvSpPr>
            <p:spPr>
              <a:xfrm>
                <a:off x="2165341" y="1308637"/>
                <a:ext cx="381692" cy="381692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6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27"/>
              <p:cNvSpPr/>
              <p:nvPr/>
            </p:nvSpPr>
            <p:spPr>
              <a:xfrm>
                <a:off x="2280009" y="142330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29" y="0"/>
                    </a:moveTo>
                    <a:lnTo>
                      <a:pt x="0" y="4829"/>
                    </a:lnTo>
                    <a:lnTo>
                      <a:pt x="4829" y="9633"/>
                    </a:lnTo>
                    <a:lnTo>
                      <a:pt x="9633" y="4829"/>
                    </a:lnTo>
                    <a:lnTo>
                      <a:pt x="4829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27"/>
              <p:cNvSpPr/>
              <p:nvPr/>
            </p:nvSpPr>
            <p:spPr>
              <a:xfrm>
                <a:off x="2141946" y="1285227"/>
                <a:ext cx="190846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9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08" name="Google Shape;2908;p27"/>
            <p:cNvSpPr/>
            <p:nvPr/>
          </p:nvSpPr>
          <p:spPr>
            <a:xfrm>
              <a:off x="1713860" y="1094002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2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7"/>
            <p:cNvSpPr/>
            <p:nvPr/>
          </p:nvSpPr>
          <p:spPr>
            <a:xfrm>
              <a:off x="1851923" y="994825"/>
              <a:ext cx="151961" cy="151961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04" y="0"/>
                  </a:moveTo>
                  <a:lnTo>
                    <a:pt x="0" y="4804"/>
                  </a:lnTo>
                  <a:lnTo>
                    <a:pt x="4804" y="9633"/>
                  </a:lnTo>
                  <a:lnTo>
                    <a:pt x="9633" y="4804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7"/>
            <p:cNvSpPr/>
            <p:nvPr/>
          </p:nvSpPr>
          <p:spPr>
            <a:xfrm>
              <a:off x="1713860" y="856352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"/>
                  </a:lnTo>
                  <a:close/>
                </a:path>
              </a:pathLst>
            </a:custGeom>
            <a:solidFill>
              <a:srgbClr val="003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7"/>
            <p:cNvSpPr/>
            <p:nvPr/>
          </p:nvSpPr>
          <p:spPr>
            <a:xfrm>
              <a:off x="1713860" y="1522877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2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7"/>
            <p:cNvSpPr/>
            <p:nvPr/>
          </p:nvSpPr>
          <p:spPr>
            <a:xfrm>
              <a:off x="1865016" y="1423305"/>
              <a:ext cx="151961" cy="151961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29" y="0"/>
                  </a:moveTo>
                  <a:lnTo>
                    <a:pt x="0" y="4829"/>
                  </a:lnTo>
                  <a:lnTo>
                    <a:pt x="4829" y="9633"/>
                  </a:lnTo>
                  <a:lnTo>
                    <a:pt x="9633" y="4829"/>
                  </a:lnTo>
                  <a:lnTo>
                    <a:pt x="48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7"/>
            <p:cNvSpPr/>
            <p:nvPr/>
          </p:nvSpPr>
          <p:spPr>
            <a:xfrm>
              <a:off x="1713860" y="1285227"/>
              <a:ext cx="190452" cy="190862"/>
            </a:xfrm>
            <a:custGeom>
              <a:avLst/>
              <a:gdLst/>
              <a:ahLst/>
              <a:cxnLst/>
              <a:rect l="l" t="t" r="r" b="b"/>
              <a:pathLst>
                <a:path w="12073" h="12099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"/>
                  </a:lnTo>
                  <a:close/>
                </a:path>
              </a:pathLst>
            </a:custGeom>
            <a:solidFill>
              <a:srgbClr val="FE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27"/>
          <p:cNvGrpSpPr/>
          <p:nvPr/>
        </p:nvGrpSpPr>
        <p:grpSpPr>
          <a:xfrm rot="-5400000" flipH="1">
            <a:off x="1460851" y="-190"/>
            <a:ext cx="730329" cy="730652"/>
            <a:chOff x="1713450" y="856352"/>
            <a:chExt cx="856993" cy="857371"/>
          </a:xfrm>
        </p:grpSpPr>
        <p:grpSp>
          <p:nvGrpSpPr>
            <p:cNvPr id="2915" name="Google Shape;2915;p27"/>
            <p:cNvGrpSpPr/>
            <p:nvPr/>
          </p:nvGrpSpPr>
          <p:grpSpPr>
            <a:xfrm>
              <a:off x="1713450" y="856352"/>
              <a:ext cx="856993" cy="857371"/>
              <a:chOff x="1713450" y="856352"/>
              <a:chExt cx="856993" cy="857371"/>
            </a:xfrm>
          </p:grpSpPr>
          <p:sp>
            <p:nvSpPr>
              <p:cNvPr id="2916" name="Google Shape;2916;p27"/>
              <p:cNvSpPr/>
              <p:nvPr/>
            </p:nvSpPr>
            <p:spPr>
              <a:xfrm>
                <a:off x="1713860" y="856352"/>
                <a:ext cx="856583" cy="856977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25" extrusionOk="0">
                    <a:moveTo>
                      <a:pt x="0" y="1"/>
                    </a:moveTo>
                    <a:lnTo>
                      <a:pt x="0" y="54325"/>
                    </a:lnTo>
                    <a:lnTo>
                      <a:pt x="54299" y="54325"/>
                    </a:lnTo>
                    <a:lnTo>
                      <a:pt x="54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27"/>
              <p:cNvSpPr/>
              <p:nvPr/>
            </p:nvSpPr>
            <p:spPr>
              <a:xfrm>
                <a:off x="2141946" y="856352"/>
                <a:ext cx="428496" cy="428496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0" y="1"/>
                    </a:moveTo>
                    <a:lnTo>
                      <a:pt x="0" y="27163"/>
                    </a:lnTo>
                    <a:lnTo>
                      <a:pt x="27162" y="27163"/>
                    </a:lnTo>
                    <a:lnTo>
                      <a:pt x="27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27"/>
              <p:cNvSpPr/>
              <p:nvPr/>
            </p:nvSpPr>
            <p:spPr>
              <a:xfrm>
                <a:off x="1713450" y="1284832"/>
                <a:ext cx="428496" cy="428496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1" y="1"/>
                    </a:moveTo>
                    <a:lnTo>
                      <a:pt x="1" y="27163"/>
                    </a:lnTo>
                    <a:lnTo>
                      <a:pt x="27163" y="27163"/>
                    </a:lnTo>
                    <a:lnTo>
                      <a:pt x="27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27"/>
              <p:cNvSpPr/>
              <p:nvPr/>
            </p:nvSpPr>
            <p:spPr>
              <a:xfrm>
                <a:off x="1951100" y="109400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27"/>
              <p:cNvSpPr/>
              <p:nvPr/>
            </p:nvSpPr>
            <p:spPr>
              <a:xfrm>
                <a:off x="1951100" y="85635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27"/>
              <p:cNvSpPr/>
              <p:nvPr/>
            </p:nvSpPr>
            <p:spPr>
              <a:xfrm>
                <a:off x="1736860" y="879762"/>
                <a:ext cx="381692" cy="381676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5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27"/>
              <p:cNvSpPr/>
              <p:nvPr/>
            </p:nvSpPr>
            <p:spPr>
              <a:xfrm>
                <a:off x="2141946" y="109400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27"/>
              <p:cNvSpPr/>
              <p:nvPr/>
            </p:nvSpPr>
            <p:spPr>
              <a:xfrm>
                <a:off x="2379581" y="1094002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27"/>
              <p:cNvSpPr/>
              <p:nvPr/>
            </p:nvSpPr>
            <p:spPr>
              <a:xfrm>
                <a:off x="2379581" y="856352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7"/>
              <p:cNvSpPr/>
              <p:nvPr/>
            </p:nvSpPr>
            <p:spPr>
              <a:xfrm>
                <a:off x="2165341" y="879762"/>
                <a:ext cx="381692" cy="381676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5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13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7"/>
              <p:cNvSpPr/>
              <p:nvPr/>
            </p:nvSpPr>
            <p:spPr>
              <a:xfrm>
                <a:off x="2293497" y="99482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04" y="0"/>
                    </a:moveTo>
                    <a:lnTo>
                      <a:pt x="0" y="4804"/>
                    </a:lnTo>
                    <a:lnTo>
                      <a:pt x="4804" y="9633"/>
                    </a:lnTo>
                    <a:lnTo>
                      <a:pt x="9633" y="4804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7"/>
              <p:cNvSpPr/>
              <p:nvPr/>
            </p:nvSpPr>
            <p:spPr>
              <a:xfrm>
                <a:off x="2141946" y="85635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7"/>
              <p:cNvSpPr/>
              <p:nvPr/>
            </p:nvSpPr>
            <p:spPr>
              <a:xfrm>
                <a:off x="1951100" y="1522877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7"/>
              <p:cNvSpPr/>
              <p:nvPr/>
            </p:nvSpPr>
            <p:spPr>
              <a:xfrm>
                <a:off x="1951100" y="1285227"/>
                <a:ext cx="190846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9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7"/>
              <p:cNvSpPr/>
              <p:nvPr/>
            </p:nvSpPr>
            <p:spPr>
              <a:xfrm>
                <a:off x="1736860" y="1308637"/>
                <a:ext cx="381692" cy="381692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6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13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7"/>
              <p:cNvSpPr/>
              <p:nvPr/>
            </p:nvSpPr>
            <p:spPr>
              <a:xfrm>
                <a:off x="2141946" y="1522877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7"/>
              <p:cNvSpPr/>
              <p:nvPr/>
            </p:nvSpPr>
            <p:spPr>
              <a:xfrm>
                <a:off x="2379581" y="1522877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7"/>
              <p:cNvSpPr/>
              <p:nvPr/>
            </p:nvSpPr>
            <p:spPr>
              <a:xfrm>
                <a:off x="2379581" y="1285227"/>
                <a:ext cx="190862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9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7"/>
              <p:cNvSpPr/>
              <p:nvPr/>
            </p:nvSpPr>
            <p:spPr>
              <a:xfrm>
                <a:off x="2165341" y="1308637"/>
                <a:ext cx="381692" cy="381692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6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7"/>
              <p:cNvSpPr/>
              <p:nvPr/>
            </p:nvSpPr>
            <p:spPr>
              <a:xfrm>
                <a:off x="2280009" y="142330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29" y="0"/>
                    </a:moveTo>
                    <a:lnTo>
                      <a:pt x="0" y="4829"/>
                    </a:lnTo>
                    <a:lnTo>
                      <a:pt x="4829" y="9633"/>
                    </a:lnTo>
                    <a:lnTo>
                      <a:pt x="9633" y="4829"/>
                    </a:lnTo>
                    <a:lnTo>
                      <a:pt x="4829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7"/>
              <p:cNvSpPr/>
              <p:nvPr/>
            </p:nvSpPr>
            <p:spPr>
              <a:xfrm>
                <a:off x="2141946" y="1285227"/>
                <a:ext cx="190846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9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7" name="Google Shape;2937;p27"/>
            <p:cNvSpPr/>
            <p:nvPr/>
          </p:nvSpPr>
          <p:spPr>
            <a:xfrm>
              <a:off x="1713860" y="1094002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2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7"/>
            <p:cNvSpPr/>
            <p:nvPr/>
          </p:nvSpPr>
          <p:spPr>
            <a:xfrm>
              <a:off x="1851923" y="994825"/>
              <a:ext cx="151961" cy="151961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04" y="0"/>
                  </a:moveTo>
                  <a:lnTo>
                    <a:pt x="0" y="4804"/>
                  </a:lnTo>
                  <a:lnTo>
                    <a:pt x="4804" y="9633"/>
                  </a:lnTo>
                  <a:lnTo>
                    <a:pt x="9633" y="4804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7"/>
            <p:cNvSpPr/>
            <p:nvPr/>
          </p:nvSpPr>
          <p:spPr>
            <a:xfrm>
              <a:off x="1713860" y="856352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"/>
                  </a:lnTo>
                  <a:close/>
                </a:path>
              </a:pathLst>
            </a:custGeom>
            <a:solidFill>
              <a:srgbClr val="003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7"/>
            <p:cNvSpPr/>
            <p:nvPr/>
          </p:nvSpPr>
          <p:spPr>
            <a:xfrm>
              <a:off x="1713860" y="1522877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2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7"/>
            <p:cNvSpPr/>
            <p:nvPr/>
          </p:nvSpPr>
          <p:spPr>
            <a:xfrm>
              <a:off x="1865016" y="1423305"/>
              <a:ext cx="151961" cy="151961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29" y="0"/>
                  </a:moveTo>
                  <a:lnTo>
                    <a:pt x="0" y="4829"/>
                  </a:lnTo>
                  <a:lnTo>
                    <a:pt x="4829" y="9633"/>
                  </a:lnTo>
                  <a:lnTo>
                    <a:pt x="9633" y="4829"/>
                  </a:lnTo>
                  <a:lnTo>
                    <a:pt x="48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7"/>
            <p:cNvSpPr/>
            <p:nvPr/>
          </p:nvSpPr>
          <p:spPr>
            <a:xfrm>
              <a:off x="1713860" y="1285227"/>
              <a:ext cx="190452" cy="190862"/>
            </a:xfrm>
            <a:custGeom>
              <a:avLst/>
              <a:gdLst/>
              <a:ahLst/>
              <a:cxnLst/>
              <a:rect l="l" t="t" r="r" b="b"/>
              <a:pathLst>
                <a:path w="12073" h="12099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"/>
                  </a:lnTo>
                  <a:close/>
                </a:path>
              </a:pathLst>
            </a:custGeom>
            <a:solidFill>
              <a:srgbClr val="FE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3" name="Google Shape;2943;p27"/>
          <p:cNvSpPr/>
          <p:nvPr/>
        </p:nvSpPr>
        <p:spPr>
          <a:xfrm rot="10800000">
            <a:off x="8412296" y="4411631"/>
            <a:ext cx="731705" cy="731869"/>
          </a:xfrm>
          <a:custGeom>
            <a:avLst/>
            <a:gdLst/>
            <a:ahLst/>
            <a:cxnLst/>
            <a:rect l="l" t="t" r="r" b="b"/>
            <a:pathLst>
              <a:path w="40176" h="40185" extrusionOk="0">
                <a:moveTo>
                  <a:pt x="0" y="0"/>
                </a:moveTo>
                <a:lnTo>
                  <a:pt x="0" y="40185"/>
                </a:lnTo>
                <a:lnTo>
                  <a:pt x="25906" y="40185"/>
                </a:lnTo>
                <a:lnTo>
                  <a:pt x="26638" y="40167"/>
                </a:lnTo>
                <a:lnTo>
                  <a:pt x="28076" y="40024"/>
                </a:lnTo>
                <a:lnTo>
                  <a:pt x="29478" y="39738"/>
                </a:lnTo>
                <a:lnTo>
                  <a:pt x="30817" y="39318"/>
                </a:lnTo>
                <a:lnTo>
                  <a:pt x="32094" y="38774"/>
                </a:lnTo>
                <a:lnTo>
                  <a:pt x="33309" y="38122"/>
                </a:lnTo>
                <a:lnTo>
                  <a:pt x="34452" y="37345"/>
                </a:lnTo>
                <a:lnTo>
                  <a:pt x="35506" y="36479"/>
                </a:lnTo>
                <a:lnTo>
                  <a:pt x="36479" y="35505"/>
                </a:lnTo>
                <a:lnTo>
                  <a:pt x="37345" y="34452"/>
                </a:lnTo>
                <a:lnTo>
                  <a:pt x="38122" y="33309"/>
                </a:lnTo>
                <a:lnTo>
                  <a:pt x="38774" y="32094"/>
                </a:lnTo>
                <a:lnTo>
                  <a:pt x="39319" y="30817"/>
                </a:lnTo>
                <a:lnTo>
                  <a:pt x="39738" y="29478"/>
                </a:lnTo>
                <a:lnTo>
                  <a:pt x="40024" y="28076"/>
                </a:lnTo>
                <a:lnTo>
                  <a:pt x="40167" y="26638"/>
                </a:lnTo>
                <a:lnTo>
                  <a:pt x="40176" y="25906"/>
                </a:lnTo>
                <a:lnTo>
                  <a:pt x="401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6">
    <p:spTree>
      <p:nvGrpSpPr>
        <p:cNvPr id="1" name="Shape 3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3" name="Google Shape;3263;p31"/>
          <p:cNvSpPr txBox="1">
            <a:spLocks noGrp="1"/>
          </p:cNvSpPr>
          <p:nvPr>
            <p:ph type="title"/>
          </p:nvPr>
        </p:nvSpPr>
        <p:spPr>
          <a:xfrm flipH="1">
            <a:off x="734763" y="555000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64" name="Google Shape;3264;p31"/>
          <p:cNvSpPr txBox="1">
            <a:spLocks noGrp="1"/>
          </p:cNvSpPr>
          <p:nvPr>
            <p:ph type="body" idx="1"/>
          </p:nvPr>
        </p:nvSpPr>
        <p:spPr>
          <a:xfrm flipH="1">
            <a:off x="734725" y="1241850"/>
            <a:ext cx="3423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3265" name="Google Shape;3265;p31"/>
          <p:cNvGrpSpPr/>
          <p:nvPr/>
        </p:nvGrpSpPr>
        <p:grpSpPr>
          <a:xfrm rot="-5400000" flipH="1">
            <a:off x="1110" y="3673930"/>
            <a:ext cx="734543" cy="734543"/>
            <a:chOff x="1666575" y="729800"/>
            <a:chExt cx="1357500" cy="1357500"/>
          </a:xfrm>
        </p:grpSpPr>
        <p:sp>
          <p:nvSpPr>
            <p:cNvPr id="3266" name="Google Shape;3266;p31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1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1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1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1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1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6" name="Google Shape;3276;p31"/>
          <p:cNvGrpSpPr/>
          <p:nvPr/>
        </p:nvGrpSpPr>
        <p:grpSpPr>
          <a:xfrm rot="-5400000" flipH="1">
            <a:off x="716522" y="4407300"/>
            <a:ext cx="736037" cy="736036"/>
            <a:chOff x="1666575" y="729800"/>
            <a:chExt cx="1357500" cy="1357500"/>
          </a:xfrm>
        </p:grpSpPr>
        <p:sp>
          <p:nvSpPr>
            <p:cNvPr id="3277" name="Google Shape;3277;p31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7" name="Google Shape;3287;p31"/>
          <p:cNvGrpSpPr/>
          <p:nvPr/>
        </p:nvGrpSpPr>
        <p:grpSpPr>
          <a:xfrm rot="-5400000" flipH="1">
            <a:off x="149" y="4408388"/>
            <a:ext cx="734957" cy="735282"/>
            <a:chOff x="1713450" y="856352"/>
            <a:chExt cx="856993" cy="857371"/>
          </a:xfrm>
        </p:grpSpPr>
        <p:grpSp>
          <p:nvGrpSpPr>
            <p:cNvPr id="3288" name="Google Shape;3288;p31"/>
            <p:cNvGrpSpPr/>
            <p:nvPr/>
          </p:nvGrpSpPr>
          <p:grpSpPr>
            <a:xfrm>
              <a:off x="1713450" y="856352"/>
              <a:ext cx="856993" cy="857371"/>
              <a:chOff x="1713450" y="856352"/>
              <a:chExt cx="856993" cy="857371"/>
            </a:xfrm>
          </p:grpSpPr>
          <p:sp>
            <p:nvSpPr>
              <p:cNvPr id="3289" name="Google Shape;3289;p31"/>
              <p:cNvSpPr/>
              <p:nvPr/>
            </p:nvSpPr>
            <p:spPr>
              <a:xfrm>
                <a:off x="1713860" y="856352"/>
                <a:ext cx="856583" cy="856977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25" extrusionOk="0">
                    <a:moveTo>
                      <a:pt x="0" y="1"/>
                    </a:moveTo>
                    <a:lnTo>
                      <a:pt x="0" y="54325"/>
                    </a:lnTo>
                    <a:lnTo>
                      <a:pt x="54299" y="54325"/>
                    </a:lnTo>
                    <a:lnTo>
                      <a:pt x="54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31"/>
              <p:cNvSpPr/>
              <p:nvPr/>
            </p:nvSpPr>
            <p:spPr>
              <a:xfrm>
                <a:off x="2141946" y="856352"/>
                <a:ext cx="428496" cy="428496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0" y="1"/>
                    </a:moveTo>
                    <a:lnTo>
                      <a:pt x="0" y="27163"/>
                    </a:lnTo>
                    <a:lnTo>
                      <a:pt x="27162" y="27163"/>
                    </a:lnTo>
                    <a:lnTo>
                      <a:pt x="27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31"/>
              <p:cNvSpPr/>
              <p:nvPr/>
            </p:nvSpPr>
            <p:spPr>
              <a:xfrm>
                <a:off x="1713450" y="1284832"/>
                <a:ext cx="428496" cy="428496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1" y="1"/>
                    </a:moveTo>
                    <a:lnTo>
                      <a:pt x="1" y="27163"/>
                    </a:lnTo>
                    <a:lnTo>
                      <a:pt x="27163" y="27163"/>
                    </a:lnTo>
                    <a:lnTo>
                      <a:pt x="27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31"/>
              <p:cNvSpPr/>
              <p:nvPr/>
            </p:nvSpPr>
            <p:spPr>
              <a:xfrm>
                <a:off x="1951100" y="109400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31"/>
              <p:cNvSpPr/>
              <p:nvPr/>
            </p:nvSpPr>
            <p:spPr>
              <a:xfrm>
                <a:off x="1951100" y="85635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31"/>
              <p:cNvSpPr/>
              <p:nvPr/>
            </p:nvSpPr>
            <p:spPr>
              <a:xfrm>
                <a:off x="1736860" y="879762"/>
                <a:ext cx="381692" cy="381676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5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31"/>
              <p:cNvSpPr/>
              <p:nvPr/>
            </p:nvSpPr>
            <p:spPr>
              <a:xfrm>
                <a:off x="2141946" y="109400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31"/>
              <p:cNvSpPr/>
              <p:nvPr/>
            </p:nvSpPr>
            <p:spPr>
              <a:xfrm>
                <a:off x="2379581" y="1094002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1"/>
              <p:cNvSpPr/>
              <p:nvPr/>
            </p:nvSpPr>
            <p:spPr>
              <a:xfrm>
                <a:off x="2379581" y="856352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1"/>
              <p:cNvSpPr/>
              <p:nvPr/>
            </p:nvSpPr>
            <p:spPr>
              <a:xfrm>
                <a:off x="2165341" y="879762"/>
                <a:ext cx="381692" cy="381676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5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13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31"/>
              <p:cNvSpPr/>
              <p:nvPr/>
            </p:nvSpPr>
            <p:spPr>
              <a:xfrm>
                <a:off x="2293497" y="99482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04" y="0"/>
                    </a:moveTo>
                    <a:lnTo>
                      <a:pt x="0" y="4804"/>
                    </a:lnTo>
                    <a:lnTo>
                      <a:pt x="4804" y="9633"/>
                    </a:lnTo>
                    <a:lnTo>
                      <a:pt x="9633" y="4804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31"/>
              <p:cNvSpPr/>
              <p:nvPr/>
            </p:nvSpPr>
            <p:spPr>
              <a:xfrm>
                <a:off x="2141946" y="85635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31"/>
              <p:cNvSpPr/>
              <p:nvPr/>
            </p:nvSpPr>
            <p:spPr>
              <a:xfrm>
                <a:off x="1951100" y="1522877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31"/>
              <p:cNvSpPr/>
              <p:nvPr/>
            </p:nvSpPr>
            <p:spPr>
              <a:xfrm>
                <a:off x="1951100" y="1285227"/>
                <a:ext cx="190846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9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31"/>
              <p:cNvSpPr/>
              <p:nvPr/>
            </p:nvSpPr>
            <p:spPr>
              <a:xfrm>
                <a:off x="1736860" y="1308637"/>
                <a:ext cx="381692" cy="381692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6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13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31"/>
              <p:cNvSpPr/>
              <p:nvPr/>
            </p:nvSpPr>
            <p:spPr>
              <a:xfrm>
                <a:off x="2141946" y="1522877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31"/>
              <p:cNvSpPr/>
              <p:nvPr/>
            </p:nvSpPr>
            <p:spPr>
              <a:xfrm>
                <a:off x="2379581" y="1522877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31"/>
              <p:cNvSpPr/>
              <p:nvPr/>
            </p:nvSpPr>
            <p:spPr>
              <a:xfrm>
                <a:off x="2379581" y="1285227"/>
                <a:ext cx="190862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9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31"/>
              <p:cNvSpPr/>
              <p:nvPr/>
            </p:nvSpPr>
            <p:spPr>
              <a:xfrm>
                <a:off x="2165341" y="1308637"/>
                <a:ext cx="381692" cy="381692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6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31"/>
              <p:cNvSpPr/>
              <p:nvPr/>
            </p:nvSpPr>
            <p:spPr>
              <a:xfrm>
                <a:off x="2280009" y="142330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29" y="0"/>
                    </a:moveTo>
                    <a:lnTo>
                      <a:pt x="0" y="4829"/>
                    </a:lnTo>
                    <a:lnTo>
                      <a:pt x="4829" y="9633"/>
                    </a:lnTo>
                    <a:lnTo>
                      <a:pt x="9633" y="4829"/>
                    </a:lnTo>
                    <a:lnTo>
                      <a:pt x="4829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31"/>
              <p:cNvSpPr/>
              <p:nvPr/>
            </p:nvSpPr>
            <p:spPr>
              <a:xfrm>
                <a:off x="2141946" y="1285227"/>
                <a:ext cx="190846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9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10" name="Google Shape;3310;p31"/>
            <p:cNvSpPr/>
            <p:nvPr/>
          </p:nvSpPr>
          <p:spPr>
            <a:xfrm>
              <a:off x="1713860" y="1094002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2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1"/>
            <p:cNvSpPr/>
            <p:nvPr/>
          </p:nvSpPr>
          <p:spPr>
            <a:xfrm>
              <a:off x="1851923" y="994825"/>
              <a:ext cx="151961" cy="151961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04" y="0"/>
                  </a:moveTo>
                  <a:lnTo>
                    <a:pt x="0" y="4804"/>
                  </a:lnTo>
                  <a:lnTo>
                    <a:pt x="4804" y="9633"/>
                  </a:lnTo>
                  <a:lnTo>
                    <a:pt x="9633" y="4804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1"/>
            <p:cNvSpPr/>
            <p:nvPr/>
          </p:nvSpPr>
          <p:spPr>
            <a:xfrm>
              <a:off x="1713860" y="856352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"/>
                  </a:lnTo>
                  <a:close/>
                </a:path>
              </a:pathLst>
            </a:custGeom>
            <a:solidFill>
              <a:srgbClr val="003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1"/>
            <p:cNvSpPr/>
            <p:nvPr/>
          </p:nvSpPr>
          <p:spPr>
            <a:xfrm>
              <a:off x="1713860" y="1522877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2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1"/>
            <p:cNvSpPr/>
            <p:nvPr/>
          </p:nvSpPr>
          <p:spPr>
            <a:xfrm>
              <a:off x="1865016" y="1423305"/>
              <a:ext cx="151961" cy="151961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29" y="0"/>
                  </a:moveTo>
                  <a:lnTo>
                    <a:pt x="0" y="4829"/>
                  </a:lnTo>
                  <a:lnTo>
                    <a:pt x="4829" y="9633"/>
                  </a:lnTo>
                  <a:lnTo>
                    <a:pt x="9633" y="4829"/>
                  </a:lnTo>
                  <a:lnTo>
                    <a:pt x="48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1"/>
            <p:cNvSpPr/>
            <p:nvPr/>
          </p:nvSpPr>
          <p:spPr>
            <a:xfrm>
              <a:off x="1713860" y="1285227"/>
              <a:ext cx="190452" cy="190862"/>
            </a:xfrm>
            <a:custGeom>
              <a:avLst/>
              <a:gdLst/>
              <a:ahLst/>
              <a:cxnLst/>
              <a:rect l="l" t="t" r="r" b="b"/>
              <a:pathLst>
                <a:path w="12073" h="12099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"/>
                  </a:lnTo>
                  <a:close/>
                </a:path>
              </a:pathLst>
            </a:custGeom>
            <a:solidFill>
              <a:srgbClr val="FE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6" name="Google Shape;3316;p31"/>
          <p:cNvGrpSpPr/>
          <p:nvPr/>
        </p:nvGrpSpPr>
        <p:grpSpPr>
          <a:xfrm rot="-5400000" flipH="1">
            <a:off x="1452581" y="4406958"/>
            <a:ext cx="736414" cy="736653"/>
            <a:chOff x="1713450" y="856352"/>
            <a:chExt cx="856993" cy="857371"/>
          </a:xfrm>
        </p:grpSpPr>
        <p:grpSp>
          <p:nvGrpSpPr>
            <p:cNvPr id="3317" name="Google Shape;3317;p31"/>
            <p:cNvGrpSpPr/>
            <p:nvPr/>
          </p:nvGrpSpPr>
          <p:grpSpPr>
            <a:xfrm>
              <a:off x="1713450" y="856352"/>
              <a:ext cx="856993" cy="857371"/>
              <a:chOff x="1713450" y="856352"/>
              <a:chExt cx="856993" cy="857371"/>
            </a:xfrm>
          </p:grpSpPr>
          <p:sp>
            <p:nvSpPr>
              <p:cNvPr id="3318" name="Google Shape;3318;p31"/>
              <p:cNvSpPr/>
              <p:nvPr/>
            </p:nvSpPr>
            <p:spPr>
              <a:xfrm>
                <a:off x="1713860" y="856352"/>
                <a:ext cx="856583" cy="856977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25" extrusionOk="0">
                    <a:moveTo>
                      <a:pt x="0" y="1"/>
                    </a:moveTo>
                    <a:lnTo>
                      <a:pt x="0" y="54325"/>
                    </a:lnTo>
                    <a:lnTo>
                      <a:pt x="54299" y="54325"/>
                    </a:lnTo>
                    <a:lnTo>
                      <a:pt x="54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31"/>
              <p:cNvSpPr/>
              <p:nvPr/>
            </p:nvSpPr>
            <p:spPr>
              <a:xfrm>
                <a:off x="2141946" y="856352"/>
                <a:ext cx="428496" cy="428496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0" y="1"/>
                    </a:moveTo>
                    <a:lnTo>
                      <a:pt x="0" y="27163"/>
                    </a:lnTo>
                    <a:lnTo>
                      <a:pt x="27162" y="27163"/>
                    </a:lnTo>
                    <a:lnTo>
                      <a:pt x="27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31"/>
              <p:cNvSpPr/>
              <p:nvPr/>
            </p:nvSpPr>
            <p:spPr>
              <a:xfrm>
                <a:off x="1713450" y="1284832"/>
                <a:ext cx="428496" cy="428496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1" y="1"/>
                    </a:moveTo>
                    <a:lnTo>
                      <a:pt x="1" y="27163"/>
                    </a:lnTo>
                    <a:lnTo>
                      <a:pt x="27163" y="27163"/>
                    </a:lnTo>
                    <a:lnTo>
                      <a:pt x="27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31"/>
              <p:cNvSpPr/>
              <p:nvPr/>
            </p:nvSpPr>
            <p:spPr>
              <a:xfrm>
                <a:off x="1951100" y="109400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31"/>
              <p:cNvSpPr/>
              <p:nvPr/>
            </p:nvSpPr>
            <p:spPr>
              <a:xfrm>
                <a:off x="1951100" y="85635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31"/>
              <p:cNvSpPr/>
              <p:nvPr/>
            </p:nvSpPr>
            <p:spPr>
              <a:xfrm>
                <a:off x="1736860" y="879762"/>
                <a:ext cx="381692" cy="381676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5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31"/>
              <p:cNvSpPr/>
              <p:nvPr/>
            </p:nvSpPr>
            <p:spPr>
              <a:xfrm>
                <a:off x="2141946" y="109400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31"/>
              <p:cNvSpPr/>
              <p:nvPr/>
            </p:nvSpPr>
            <p:spPr>
              <a:xfrm>
                <a:off x="2379581" y="1094002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31"/>
              <p:cNvSpPr/>
              <p:nvPr/>
            </p:nvSpPr>
            <p:spPr>
              <a:xfrm>
                <a:off x="2379581" y="856352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31"/>
              <p:cNvSpPr/>
              <p:nvPr/>
            </p:nvSpPr>
            <p:spPr>
              <a:xfrm>
                <a:off x="2165341" y="879762"/>
                <a:ext cx="381692" cy="381676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5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13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31"/>
              <p:cNvSpPr/>
              <p:nvPr/>
            </p:nvSpPr>
            <p:spPr>
              <a:xfrm>
                <a:off x="2293497" y="99482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04" y="0"/>
                    </a:moveTo>
                    <a:lnTo>
                      <a:pt x="0" y="4804"/>
                    </a:lnTo>
                    <a:lnTo>
                      <a:pt x="4804" y="9633"/>
                    </a:lnTo>
                    <a:lnTo>
                      <a:pt x="9633" y="4804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31"/>
              <p:cNvSpPr/>
              <p:nvPr/>
            </p:nvSpPr>
            <p:spPr>
              <a:xfrm>
                <a:off x="2141946" y="85635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31"/>
              <p:cNvSpPr/>
              <p:nvPr/>
            </p:nvSpPr>
            <p:spPr>
              <a:xfrm>
                <a:off x="1951100" y="1522877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31"/>
              <p:cNvSpPr/>
              <p:nvPr/>
            </p:nvSpPr>
            <p:spPr>
              <a:xfrm>
                <a:off x="1951100" y="1285227"/>
                <a:ext cx="190846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9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31"/>
              <p:cNvSpPr/>
              <p:nvPr/>
            </p:nvSpPr>
            <p:spPr>
              <a:xfrm>
                <a:off x="1736860" y="1308637"/>
                <a:ext cx="381692" cy="381692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6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13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31"/>
              <p:cNvSpPr/>
              <p:nvPr/>
            </p:nvSpPr>
            <p:spPr>
              <a:xfrm>
                <a:off x="2141946" y="1522877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31"/>
              <p:cNvSpPr/>
              <p:nvPr/>
            </p:nvSpPr>
            <p:spPr>
              <a:xfrm>
                <a:off x="2379581" y="1522877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31"/>
              <p:cNvSpPr/>
              <p:nvPr/>
            </p:nvSpPr>
            <p:spPr>
              <a:xfrm>
                <a:off x="2379581" y="1285227"/>
                <a:ext cx="190862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9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31"/>
              <p:cNvSpPr/>
              <p:nvPr/>
            </p:nvSpPr>
            <p:spPr>
              <a:xfrm>
                <a:off x="2165341" y="1308637"/>
                <a:ext cx="381692" cy="381692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6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31"/>
              <p:cNvSpPr/>
              <p:nvPr/>
            </p:nvSpPr>
            <p:spPr>
              <a:xfrm>
                <a:off x="2280009" y="142330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29" y="0"/>
                    </a:moveTo>
                    <a:lnTo>
                      <a:pt x="0" y="4829"/>
                    </a:lnTo>
                    <a:lnTo>
                      <a:pt x="4829" y="9633"/>
                    </a:lnTo>
                    <a:lnTo>
                      <a:pt x="9633" y="4829"/>
                    </a:lnTo>
                    <a:lnTo>
                      <a:pt x="4829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31"/>
              <p:cNvSpPr/>
              <p:nvPr/>
            </p:nvSpPr>
            <p:spPr>
              <a:xfrm>
                <a:off x="2141946" y="1285227"/>
                <a:ext cx="190846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9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9" name="Google Shape;3339;p31"/>
            <p:cNvSpPr/>
            <p:nvPr/>
          </p:nvSpPr>
          <p:spPr>
            <a:xfrm>
              <a:off x="1713860" y="1094002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2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1"/>
            <p:cNvSpPr/>
            <p:nvPr/>
          </p:nvSpPr>
          <p:spPr>
            <a:xfrm>
              <a:off x="1851923" y="994825"/>
              <a:ext cx="151961" cy="151961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04" y="0"/>
                  </a:moveTo>
                  <a:lnTo>
                    <a:pt x="0" y="4804"/>
                  </a:lnTo>
                  <a:lnTo>
                    <a:pt x="4804" y="9633"/>
                  </a:lnTo>
                  <a:lnTo>
                    <a:pt x="9633" y="4804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1"/>
            <p:cNvSpPr/>
            <p:nvPr/>
          </p:nvSpPr>
          <p:spPr>
            <a:xfrm>
              <a:off x="1713860" y="856352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"/>
                  </a:lnTo>
                  <a:close/>
                </a:path>
              </a:pathLst>
            </a:custGeom>
            <a:solidFill>
              <a:srgbClr val="003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1"/>
            <p:cNvSpPr/>
            <p:nvPr/>
          </p:nvSpPr>
          <p:spPr>
            <a:xfrm>
              <a:off x="1713860" y="1522877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2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1"/>
            <p:cNvSpPr/>
            <p:nvPr/>
          </p:nvSpPr>
          <p:spPr>
            <a:xfrm>
              <a:off x="1865016" y="1423305"/>
              <a:ext cx="151961" cy="151961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29" y="0"/>
                  </a:moveTo>
                  <a:lnTo>
                    <a:pt x="0" y="4829"/>
                  </a:lnTo>
                  <a:lnTo>
                    <a:pt x="4829" y="9633"/>
                  </a:lnTo>
                  <a:lnTo>
                    <a:pt x="9633" y="4829"/>
                  </a:lnTo>
                  <a:lnTo>
                    <a:pt x="48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1"/>
            <p:cNvSpPr/>
            <p:nvPr/>
          </p:nvSpPr>
          <p:spPr>
            <a:xfrm>
              <a:off x="1713860" y="1285227"/>
              <a:ext cx="190452" cy="190862"/>
            </a:xfrm>
            <a:custGeom>
              <a:avLst/>
              <a:gdLst/>
              <a:ahLst/>
              <a:cxnLst/>
              <a:rect l="l" t="t" r="r" b="b"/>
              <a:pathLst>
                <a:path w="12073" h="12099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"/>
                  </a:lnTo>
                  <a:close/>
                </a:path>
              </a:pathLst>
            </a:custGeom>
            <a:solidFill>
              <a:srgbClr val="FE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5" name="Google Shape;3345;p31"/>
          <p:cNvGrpSpPr/>
          <p:nvPr/>
        </p:nvGrpSpPr>
        <p:grpSpPr>
          <a:xfrm rot="-5400000" flipH="1">
            <a:off x="929" y="2938670"/>
            <a:ext cx="734957" cy="735282"/>
            <a:chOff x="1713450" y="856352"/>
            <a:chExt cx="856993" cy="857371"/>
          </a:xfrm>
        </p:grpSpPr>
        <p:grpSp>
          <p:nvGrpSpPr>
            <p:cNvPr id="3346" name="Google Shape;3346;p31"/>
            <p:cNvGrpSpPr/>
            <p:nvPr/>
          </p:nvGrpSpPr>
          <p:grpSpPr>
            <a:xfrm>
              <a:off x="1713450" y="856352"/>
              <a:ext cx="856993" cy="857371"/>
              <a:chOff x="1713450" y="856352"/>
              <a:chExt cx="856993" cy="857371"/>
            </a:xfrm>
          </p:grpSpPr>
          <p:sp>
            <p:nvSpPr>
              <p:cNvPr id="3347" name="Google Shape;3347;p31"/>
              <p:cNvSpPr/>
              <p:nvPr/>
            </p:nvSpPr>
            <p:spPr>
              <a:xfrm>
                <a:off x="1713860" y="856352"/>
                <a:ext cx="856583" cy="856977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25" extrusionOk="0">
                    <a:moveTo>
                      <a:pt x="0" y="1"/>
                    </a:moveTo>
                    <a:lnTo>
                      <a:pt x="0" y="54325"/>
                    </a:lnTo>
                    <a:lnTo>
                      <a:pt x="54299" y="54325"/>
                    </a:lnTo>
                    <a:lnTo>
                      <a:pt x="54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31"/>
              <p:cNvSpPr/>
              <p:nvPr/>
            </p:nvSpPr>
            <p:spPr>
              <a:xfrm>
                <a:off x="2141946" y="856352"/>
                <a:ext cx="428496" cy="428496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0" y="1"/>
                    </a:moveTo>
                    <a:lnTo>
                      <a:pt x="0" y="27163"/>
                    </a:lnTo>
                    <a:lnTo>
                      <a:pt x="27162" y="27163"/>
                    </a:lnTo>
                    <a:lnTo>
                      <a:pt x="27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31"/>
              <p:cNvSpPr/>
              <p:nvPr/>
            </p:nvSpPr>
            <p:spPr>
              <a:xfrm>
                <a:off x="1713450" y="1284832"/>
                <a:ext cx="428496" cy="428496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1" y="1"/>
                    </a:moveTo>
                    <a:lnTo>
                      <a:pt x="1" y="27163"/>
                    </a:lnTo>
                    <a:lnTo>
                      <a:pt x="27163" y="27163"/>
                    </a:lnTo>
                    <a:lnTo>
                      <a:pt x="27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31"/>
              <p:cNvSpPr/>
              <p:nvPr/>
            </p:nvSpPr>
            <p:spPr>
              <a:xfrm>
                <a:off x="1951100" y="109400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31"/>
              <p:cNvSpPr/>
              <p:nvPr/>
            </p:nvSpPr>
            <p:spPr>
              <a:xfrm>
                <a:off x="1951100" y="85635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31"/>
              <p:cNvSpPr/>
              <p:nvPr/>
            </p:nvSpPr>
            <p:spPr>
              <a:xfrm>
                <a:off x="1736860" y="879762"/>
                <a:ext cx="381692" cy="381676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5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31"/>
              <p:cNvSpPr/>
              <p:nvPr/>
            </p:nvSpPr>
            <p:spPr>
              <a:xfrm>
                <a:off x="2141946" y="109400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31"/>
              <p:cNvSpPr/>
              <p:nvPr/>
            </p:nvSpPr>
            <p:spPr>
              <a:xfrm>
                <a:off x="2379581" y="1094002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31"/>
              <p:cNvSpPr/>
              <p:nvPr/>
            </p:nvSpPr>
            <p:spPr>
              <a:xfrm>
                <a:off x="2379581" y="856352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31"/>
              <p:cNvSpPr/>
              <p:nvPr/>
            </p:nvSpPr>
            <p:spPr>
              <a:xfrm>
                <a:off x="2165341" y="879762"/>
                <a:ext cx="381692" cy="381676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5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13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31"/>
              <p:cNvSpPr/>
              <p:nvPr/>
            </p:nvSpPr>
            <p:spPr>
              <a:xfrm>
                <a:off x="2293497" y="99482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04" y="0"/>
                    </a:moveTo>
                    <a:lnTo>
                      <a:pt x="0" y="4804"/>
                    </a:lnTo>
                    <a:lnTo>
                      <a:pt x="4804" y="9633"/>
                    </a:lnTo>
                    <a:lnTo>
                      <a:pt x="9633" y="4804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31"/>
              <p:cNvSpPr/>
              <p:nvPr/>
            </p:nvSpPr>
            <p:spPr>
              <a:xfrm>
                <a:off x="2141946" y="85635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31"/>
              <p:cNvSpPr/>
              <p:nvPr/>
            </p:nvSpPr>
            <p:spPr>
              <a:xfrm>
                <a:off x="1951100" y="1522877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31"/>
              <p:cNvSpPr/>
              <p:nvPr/>
            </p:nvSpPr>
            <p:spPr>
              <a:xfrm>
                <a:off x="1951100" y="1285227"/>
                <a:ext cx="190846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9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31"/>
              <p:cNvSpPr/>
              <p:nvPr/>
            </p:nvSpPr>
            <p:spPr>
              <a:xfrm>
                <a:off x="1736860" y="1308637"/>
                <a:ext cx="381692" cy="381692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6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13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31"/>
              <p:cNvSpPr/>
              <p:nvPr/>
            </p:nvSpPr>
            <p:spPr>
              <a:xfrm>
                <a:off x="2141946" y="1522877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31"/>
              <p:cNvSpPr/>
              <p:nvPr/>
            </p:nvSpPr>
            <p:spPr>
              <a:xfrm>
                <a:off x="2379581" y="1522877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31"/>
              <p:cNvSpPr/>
              <p:nvPr/>
            </p:nvSpPr>
            <p:spPr>
              <a:xfrm>
                <a:off x="2379581" y="1285227"/>
                <a:ext cx="190862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9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31"/>
              <p:cNvSpPr/>
              <p:nvPr/>
            </p:nvSpPr>
            <p:spPr>
              <a:xfrm>
                <a:off x="2165341" y="1308637"/>
                <a:ext cx="381692" cy="381692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6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31"/>
              <p:cNvSpPr/>
              <p:nvPr/>
            </p:nvSpPr>
            <p:spPr>
              <a:xfrm>
                <a:off x="2280009" y="142330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29" y="0"/>
                    </a:moveTo>
                    <a:lnTo>
                      <a:pt x="0" y="4829"/>
                    </a:lnTo>
                    <a:lnTo>
                      <a:pt x="4829" y="9633"/>
                    </a:lnTo>
                    <a:lnTo>
                      <a:pt x="9633" y="4829"/>
                    </a:lnTo>
                    <a:lnTo>
                      <a:pt x="4829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31"/>
              <p:cNvSpPr/>
              <p:nvPr/>
            </p:nvSpPr>
            <p:spPr>
              <a:xfrm>
                <a:off x="2141946" y="1285227"/>
                <a:ext cx="190846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9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68" name="Google Shape;3368;p31"/>
            <p:cNvSpPr/>
            <p:nvPr/>
          </p:nvSpPr>
          <p:spPr>
            <a:xfrm>
              <a:off x="1713860" y="1094002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2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1"/>
            <p:cNvSpPr/>
            <p:nvPr/>
          </p:nvSpPr>
          <p:spPr>
            <a:xfrm>
              <a:off x="1851923" y="994825"/>
              <a:ext cx="151961" cy="151961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04" y="0"/>
                  </a:moveTo>
                  <a:lnTo>
                    <a:pt x="0" y="4804"/>
                  </a:lnTo>
                  <a:lnTo>
                    <a:pt x="4804" y="9633"/>
                  </a:lnTo>
                  <a:lnTo>
                    <a:pt x="9633" y="4804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1"/>
            <p:cNvSpPr/>
            <p:nvPr/>
          </p:nvSpPr>
          <p:spPr>
            <a:xfrm>
              <a:off x="1713860" y="856352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"/>
                  </a:lnTo>
                  <a:close/>
                </a:path>
              </a:pathLst>
            </a:custGeom>
            <a:solidFill>
              <a:srgbClr val="003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1"/>
            <p:cNvSpPr/>
            <p:nvPr/>
          </p:nvSpPr>
          <p:spPr>
            <a:xfrm>
              <a:off x="1713860" y="1522877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2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1"/>
            <p:cNvSpPr/>
            <p:nvPr/>
          </p:nvSpPr>
          <p:spPr>
            <a:xfrm>
              <a:off x="1865016" y="1423305"/>
              <a:ext cx="151961" cy="151961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29" y="0"/>
                  </a:moveTo>
                  <a:lnTo>
                    <a:pt x="0" y="4829"/>
                  </a:lnTo>
                  <a:lnTo>
                    <a:pt x="4829" y="9633"/>
                  </a:lnTo>
                  <a:lnTo>
                    <a:pt x="9633" y="4829"/>
                  </a:lnTo>
                  <a:lnTo>
                    <a:pt x="48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1"/>
            <p:cNvSpPr/>
            <p:nvPr/>
          </p:nvSpPr>
          <p:spPr>
            <a:xfrm>
              <a:off x="1713860" y="1285227"/>
              <a:ext cx="190452" cy="190862"/>
            </a:xfrm>
            <a:custGeom>
              <a:avLst/>
              <a:gdLst/>
              <a:ahLst/>
              <a:cxnLst/>
              <a:rect l="l" t="t" r="r" b="b"/>
              <a:pathLst>
                <a:path w="12073" h="12099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"/>
                  </a:lnTo>
                  <a:close/>
                </a:path>
              </a:pathLst>
            </a:custGeom>
            <a:solidFill>
              <a:srgbClr val="FE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4_1"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p34"/>
          <p:cNvSpPr txBox="1">
            <a:spLocks noGrp="1"/>
          </p:cNvSpPr>
          <p:nvPr>
            <p:ph type="title"/>
          </p:nvPr>
        </p:nvSpPr>
        <p:spPr>
          <a:xfrm>
            <a:off x="734775" y="445025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55" name="Google Shape;3555;p34"/>
          <p:cNvGrpSpPr/>
          <p:nvPr/>
        </p:nvGrpSpPr>
        <p:grpSpPr>
          <a:xfrm rot="5400000" flipH="1">
            <a:off x="-5778" y="2201210"/>
            <a:ext cx="740721" cy="741062"/>
            <a:chOff x="4595925" y="3627700"/>
            <a:chExt cx="1358125" cy="1358750"/>
          </a:xfrm>
        </p:grpSpPr>
        <p:sp>
          <p:nvSpPr>
            <p:cNvPr id="3556" name="Google Shape;3556;p34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4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4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4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4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4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4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4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4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4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4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7" name="Google Shape;3567;p34"/>
          <p:cNvGrpSpPr/>
          <p:nvPr/>
        </p:nvGrpSpPr>
        <p:grpSpPr>
          <a:xfrm rot="5400000" flipH="1">
            <a:off x="-5597" y="1461012"/>
            <a:ext cx="740381" cy="740380"/>
            <a:chOff x="3131575" y="2179075"/>
            <a:chExt cx="1357500" cy="1357500"/>
          </a:xfrm>
        </p:grpSpPr>
        <p:sp>
          <p:nvSpPr>
            <p:cNvPr id="3568" name="Google Shape;3568;p34"/>
            <p:cNvSpPr/>
            <p:nvPr/>
          </p:nvSpPr>
          <p:spPr>
            <a:xfrm>
              <a:off x="3810000" y="28549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4"/>
            <p:cNvSpPr/>
            <p:nvPr/>
          </p:nvSpPr>
          <p:spPr>
            <a:xfrm>
              <a:off x="3131575" y="2179075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0" y="0"/>
                  </a:moveTo>
                  <a:lnTo>
                    <a:pt x="0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4"/>
            <p:cNvSpPr/>
            <p:nvPr/>
          </p:nvSpPr>
          <p:spPr>
            <a:xfrm>
              <a:off x="3131575" y="2857500"/>
              <a:ext cx="678425" cy="679075"/>
            </a:xfrm>
            <a:custGeom>
              <a:avLst/>
              <a:gdLst/>
              <a:ahLst/>
              <a:cxnLst/>
              <a:rect l="l" t="t" r="r" b="b"/>
              <a:pathLst>
                <a:path w="27137" h="27163" extrusionOk="0">
                  <a:moveTo>
                    <a:pt x="0" y="0"/>
                  </a:moveTo>
                  <a:lnTo>
                    <a:pt x="0" y="27162"/>
                  </a:lnTo>
                  <a:lnTo>
                    <a:pt x="27137" y="27162"/>
                  </a:lnTo>
                  <a:lnTo>
                    <a:pt x="27137" y="26860"/>
                  </a:lnTo>
                  <a:lnTo>
                    <a:pt x="19265" y="19013"/>
                  </a:lnTo>
                  <a:lnTo>
                    <a:pt x="8149" y="19013"/>
                  </a:lnTo>
                  <a:lnTo>
                    <a:pt x="8149" y="787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4"/>
            <p:cNvSpPr/>
            <p:nvPr/>
          </p:nvSpPr>
          <p:spPr>
            <a:xfrm>
              <a:off x="3304475" y="2857500"/>
              <a:ext cx="505525" cy="506150"/>
            </a:xfrm>
            <a:custGeom>
              <a:avLst/>
              <a:gdLst/>
              <a:ahLst/>
              <a:cxnLst/>
              <a:rect l="l" t="t" r="r" b="b"/>
              <a:pathLst>
                <a:path w="20221" h="20246" extrusionOk="0">
                  <a:moveTo>
                    <a:pt x="0" y="0"/>
                  </a:moveTo>
                  <a:lnTo>
                    <a:pt x="5911" y="5935"/>
                  </a:lnTo>
                  <a:lnTo>
                    <a:pt x="5911" y="14310"/>
                  </a:lnTo>
                  <a:lnTo>
                    <a:pt x="14286" y="14310"/>
                  </a:lnTo>
                  <a:lnTo>
                    <a:pt x="20221" y="20246"/>
                  </a:lnTo>
                  <a:lnTo>
                    <a:pt x="20221" y="13430"/>
                  </a:lnTo>
                  <a:lnTo>
                    <a:pt x="19567" y="12726"/>
                  </a:lnTo>
                  <a:lnTo>
                    <a:pt x="18511" y="11141"/>
                  </a:lnTo>
                  <a:lnTo>
                    <a:pt x="17832" y="9431"/>
                  </a:lnTo>
                  <a:lnTo>
                    <a:pt x="17480" y="7646"/>
                  </a:lnTo>
                  <a:lnTo>
                    <a:pt x="17455" y="6740"/>
                  </a:lnTo>
                  <a:lnTo>
                    <a:pt x="16775" y="7369"/>
                  </a:lnTo>
                  <a:lnTo>
                    <a:pt x="15266" y="8375"/>
                  </a:lnTo>
                  <a:lnTo>
                    <a:pt x="13581" y="9104"/>
                  </a:lnTo>
                  <a:lnTo>
                    <a:pt x="11720" y="9482"/>
                  </a:lnTo>
                  <a:lnTo>
                    <a:pt x="10739" y="9507"/>
                  </a:lnTo>
                  <a:lnTo>
                    <a:pt x="10790" y="8526"/>
                  </a:lnTo>
                  <a:lnTo>
                    <a:pt x="11167" y="6690"/>
                  </a:lnTo>
                  <a:lnTo>
                    <a:pt x="11871" y="4980"/>
                  </a:lnTo>
                  <a:lnTo>
                    <a:pt x="12902" y="3471"/>
                  </a:lnTo>
                  <a:lnTo>
                    <a:pt x="13531" y="2817"/>
                  </a:lnTo>
                  <a:lnTo>
                    <a:pt x="12601" y="2767"/>
                  </a:lnTo>
                  <a:lnTo>
                    <a:pt x="10815" y="2440"/>
                  </a:lnTo>
                  <a:lnTo>
                    <a:pt x="9105" y="1735"/>
                  </a:lnTo>
                  <a:lnTo>
                    <a:pt x="7520" y="704"/>
                  </a:lnTo>
                  <a:lnTo>
                    <a:pt x="6816" y="25"/>
                  </a:lnTo>
                  <a:lnTo>
                    <a:pt x="6841" y="25"/>
                  </a:lnTo>
                  <a:lnTo>
                    <a:pt x="684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4"/>
            <p:cNvSpPr/>
            <p:nvPr/>
          </p:nvSpPr>
          <p:spPr>
            <a:xfrm>
              <a:off x="3810000" y="2351975"/>
              <a:ext cx="506150" cy="505525"/>
            </a:xfrm>
            <a:custGeom>
              <a:avLst/>
              <a:gdLst/>
              <a:ahLst/>
              <a:cxnLst/>
              <a:rect l="l" t="t" r="r" b="b"/>
              <a:pathLst>
                <a:path w="20246" h="20221" extrusionOk="0">
                  <a:moveTo>
                    <a:pt x="0" y="0"/>
                  </a:moveTo>
                  <a:lnTo>
                    <a:pt x="0" y="6841"/>
                  </a:lnTo>
                  <a:lnTo>
                    <a:pt x="679" y="7571"/>
                  </a:lnTo>
                  <a:lnTo>
                    <a:pt x="1710" y="9130"/>
                  </a:lnTo>
                  <a:lnTo>
                    <a:pt x="2414" y="10840"/>
                  </a:lnTo>
                  <a:lnTo>
                    <a:pt x="2741" y="12651"/>
                  </a:lnTo>
                  <a:lnTo>
                    <a:pt x="2792" y="13556"/>
                  </a:lnTo>
                  <a:lnTo>
                    <a:pt x="3446" y="12927"/>
                  </a:lnTo>
                  <a:lnTo>
                    <a:pt x="4955" y="11896"/>
                  </a:lnTo>
                  <a:lnTo>
                    <a:pt x="6665" y="11192"/>
                  </a:lnTo>
                  <a:lnTo>
                    <a:pt x="8501" y="10815"/>
                  </a:lnTo>
                  <a:lnTo>
                    <a:pt x="9482" y="10765"/>
                  </a:lnTo>
                  <a:lnTo>
                    <a:pt x="9456" y="11745"/>
                  </a:lnTo>
                  <a:lnTo>
                    <a:pt x="9079" y="13607"/>
                  </a:lnTo>
                  <a:lnTo>
                    <a:pt x="8350" y="15292"/>
                  </a:lnTo>
                  <a:lnTo>
                    <a:pt x="7319" y="16801"/>
                  </a:lnTo>
                  <a:lnTo>
                    <a:pt x="6715" y="17480"/>
                  </a:lnTo>
                  <a:lnTo>
                    <a:pt x="7620" y="17505"/>
                  </a:lnTo>
                  <a:lnTo>
                    <a:pt x="9381" y="17857"/>
                  </a:lnTo>
                  <a:lnTo>
                    <a:pt x="11091" y="18536"/>
                  </a:lnTo>
                  <a:lnTo>
                    <a:pt x="12676" y="19567"/>
                  </a:lnTo>
                  <a:lnTo>
                    <a:pt x="13380" y="20221"/>
                  </a:lnTo>
                  <a:lnTo>
                    <a:pt x="20246" y="20221"/>
                  </a:lnTo>
                  <a:lnTo>
                    <a:pt x="14310" y="14286"/>
                  </a:lnTo>
                  <a:lnTo>
                    <a:pt x="14310" y="5911"/>
                  </a:lnTo>
                  <a:lnTo>
                    <a:pt x="5935" y="5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4"/>
            <p:cNvSpPr/>
            <p:nvPr/>
          </p:nvSpPr>
          <p:spPr>
            <a:xfrm>
              <a:off x="3810000" y="2179075"/>
              <a:ext cx="679075" cy="678425"/>
            </a:xfrm>
            <a:custGeom>
              <a:avLst/>
              <a:gdLst/>
              <a:ahLst/>
              <a:cxnLst/>
              <a:rect l="l" t="t" r="r" b="b"/>
              <a:pathLst>
                <a:path w="27163" h="27137" extrusionOk="0">
                  <a:moveTo>
                    <a:pt x="0" y="0"/>
                  </a:moveTo>
                  <a:lnTo>
                    <a:pt x="0" y="277"/>
                  </a:lnTo>
                  <a:lnTo>
                    <a:pt x="7872" y="8149"/>
                  </a:lnTo>
                  <a:lnTo>
                    <a:pt x="19013" y="8149"/>
                  </a:lnTo>
                  <a:lnTo>
                    <a:pt x="19013" y="19265"/>
                  </a:lnTo>
                  <a:lnTo>
                    <a:pt x="26860" y="27137"/>
                  </a:lnTo>
                  <a:lnTo>
                    <a:pt x="27162" y="27137"/>
                  </a:lnTo>
                  <a:lnTo>
                    <a:pt x="27162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4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4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4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4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4"/>
            <p:cNvSpPr/>
            <p:nvPr/>
          </p:nvSpPr>
          <p:spPr>
            <a:xfrm>
              <a:off x="3810000" y="2857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4"/>
            <p:cNvSpPr/>
            <p:nvPr/>
          </p:nvSpPr>
          <p:spPr>
            <a:xfrm>
              <a:off x="3138475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6861" y="1"/>
                  </a:moveTo>
                  <a:lnTo>
                    <a:pt x="18989" y="7873"/>
                  </a:lnTo>
                  <a:lnTo>
                    <a:pt x="7873" y="7873"/>
                  </a:lnTo>
                  <a:lnTo>
                    <a:pt x="7873" y="18989"/>
                  </a:lnTo>
                  <a:lnTo>
                    <a:pt x="1" y="26861"/>
                  </a:lnTo>
                  <a:lnTo>
                    <a:pt x="6640" y="26861"/>
                  </a:lnTo>
                  <a:lnTo>
                    <a:pt x="12551" y="20926"/>
                  </a:lnTo>
                  <a:lnTo>
                    <a:pt x="12551" y="12551"/>
                  </a:lnTo>
                  <a:lnTo>
                    <a:pt x="20926" y="12551"/>
                  </a:lnTo>
                  <a:lnTo>
                    <a:pt x="26861" y="6640"/>
                  </a:lnTo>
                  <a:lnTo>
                    <a:pt x="26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4"/>
            <p:cNvSpPr/>
            <p:nvPr/>
          </p:nvSpPr>
          <p:spPr>
            <a:xfrm>
              <a:off x="3810000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0246" y="0"/>
                  </a:moveTo>
                  <a:lnTo>
                    <a:pt x="14310" y="5935"/>
                  </a:lnTo>
                  <a:lnTo>
                    <a:pt x="14310" y="14310"/>
                  </a:lnTo>
                  <a:lnTo>
                    <a:pt x="5935" y="14310"/>
                  </a:lnTo>
                  <a:lnTo>
                    <a:pt x="0" y="20246"/>
                  </a:lnTo>
                  <a:lnTo>
                    <a:pt x="0" y="26860"/>
                  </a:lnTo>
                  <a:lnTo>
                    <a:pt x="7872" y="19013"/>
                  </a:lnTo>
                  <a:lnTo>
                    <a:pt x="19013" y="19013"/>
                  </a:lnTo>
                  <a:lnTo>
                    <a:pt x="19013" y="7872"/>
                  </a:lnTo>
                  <a:lnTo>
                    <a:pt x="26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4"/>
            <p:cNvSpPr/>
            <p:nvPr/>
          </p:nvSpPr>
          <p:spPr>
            <a:xfrm>
              <a:off x="3138475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1" y="0"/>
                  </a:moveTo>
                  <a:lnTo>
                    <a:pt x="7873" y="7872"/>
                  </a:lnTo>
                  <a:lnTo>
                    <a:pt x="7873" y="19013"/>
                  </a:lnTo>
                  <a:lnTo>
                    <a:pt x="18989" y="19013"/>
                  </a:lnTo>
                  <a:lnTo>
                    <a:pt x="26861" y="26860"/>
                  </a:lnTo>
                  <a:lnTo>
                    <a:pt x="26861" y="20246"/>
                  </a:lnTo>
                  <a:lnTo>
                    <a:pt x="20926" y="14310"/>
                  </a:lnTo>
                  <a:lnTo>
                    <a:pt x="12551" y="14310"/>
                  </a:lnTo>
                  <a:lnTo>
                    <a:pt x="12551" y="5935"/>
                  </a:lnTo>
                  <a:lnTo>
                    <a:pt x="6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4"/>
            <p:cNvSpPr/>
            <p:nvPr/>
          </p:nvSpPr>
          <p:spPr>
            <a:xfrm>
              <a:off x="3810000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0" y="1"/>
                  </a:moveTo>
                  <a:lnTo>
                    <a:pt x="0" y="6640"/>
                  </a:lnTo>
                  <a:lnTo>
                    <a:pt x="5935" y="12551"/>
                  </a:lnTo>
                  <a:lnTo>
                    <a:pt x="14310" y="12551"/>
                  </a:lnTo>
                  <a:lnTo>
                    <a:pt x="14310" y="20926"/>
                  </a:lnTo>
                  <a:lnTo>
                    <a:pt x="20246" y="26861"/>
                  </a:lnTo>
                  <a:lnTo>
                    <a:pt x="26860" y="26861"/>
                  </a:lnTo>
                  <a:lnTo>
                    <a:pt x="19013" y="18989"/>
                  </a:lnTo>
                  <a:lnTo>
                    <a:pt x="19013" y="7873"/>
                  </a:lnTo>
                  <a:lnTo>
                    <a:pt x="7872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3" name="Google Shape;3583;p34"/>
          <p:cNvGrpSpPr/>
          <p:nvPr/>
        </p:nvGrpSpPr>
        <p:grpSpPr>
          <a:xfrm rot="5400000" flipH="1">
            <a:off x="-5596" y="2942114"/>
            <a:ext cx="740380" cy="740381"/>
            <a:chOff x="1666575" y="729800"/>
            <a:chExt cx="1357500" cy="1357500"/>
          </a:xfrm>
        </p:grpSpPr>
        <p:sp>
          <p:nvSpPr>
            <p:cNvPr id="3584" name="Google Shape;3584;p34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4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4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4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4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4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4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4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4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4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4" name="Google Shape;3594;p34"/>
          <p:cNvGrpSpPr/>
          <p:nvPr/>
        </p:nvGrpSpPr>
        <p:grpSpPr>
          <a:xfrm rot="5400000" flipH="1">
            <a:off x="8409547" y="2201210"/>
            <a:ext cx="740721" cy="741062"/>
            <a:chOff x="4595925" y="3627700"/>
            <a:chExt cx="1358125" cy="1358750"/>
          </a:xfrm>
        </p:grpSpPr>
        <p:sp>
          <p:nvSpPr>
            <p:cNvPr id="3595" name="Google Shape;3595;p34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4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4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4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4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4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4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4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4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4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4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6" name="Google Shape;3606;p34"/>
          <p:cNvGrpSpPr/>
          <p:nvPr/>
        </p:nvGrpSpPr>
        <p:grpSpPr>
          <a:xfrm rot="5400000" flipH="1">
            <a:off x="8409728" y="1461012"/>
            <a:ext cx="740381" cy="740380"/>
            <a:chOff x="3131575" y="2179075"/>
            <a:chExt cx="1357500" cy="1357500"/>
          </a:xfrm>
        </p:grpSpPr>
        <p:sp>
          <p:nvSpPr>
            <p:cNvPr id="3607" name="Google Shape;3607;p34"/>
            <p:cNvSpPr/>
            <p:nvPr/>
          </p:nvSpPr>
          <p:spPr>
            <a:xfrm>
              <a:off x="3810000" y="28549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4"/>
            <p:cNvSpPr/>
            <p:nvPr/>
          </p:nvSpPr>
          <p:spPr>
            <a:xfrm>
              <a:off x="3131575" y="2179075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0" y="0"/>
                  </a:moveTo>
                  <a:lnTo>
                    <a:pt x="0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4"/>
            <p:cNvSpPr/>
            <p:nvPr/>
          </p:nvSpPr>
          <p:spPr>
            <a:xfrm>
              <a:off x="3131575" y="2857500"/>
              <a:ext cx="678425" cy="679075"/>
            </a:xfrm>
            <a:custGeom>
              <a:avLst/>
              <a:gdLst/>
              <a:ahLst/>
              <a:cxnLst/>
              <a:rect l="l" t="t" r="r" b="b"/>
              <a:pathLst>
                <a:path w="27137" h="27163" extrusionOk="0">
                  <a:moveTo>
                    <a:pt x="0" y="0"/>
                  </a:moveTo>
                  <a:lnTo>
                    <a:pt x="0" y="27162"/>
                  </a:lnTo>
                  <a:lnTo>
                    <a:pt x="27137" y="27162"/>
                  </a:lnTo>
                  <a:lnTo>
                    <a:pt x="27137" y="26860"/>
                  </a:lnTo>
                  <a:lnTo>
                    <a:pt x="19265" y="19013"/>
                  </a:lnTo>
                  <a:lnTo>
                    <a:pt x="8149" y="19013"/>
                  </a:lnTo>
                  <a:lnTo>
                    <a:pt x="8149" y="787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4"/>
            <p:cNvSpPr/>
            <p:nvPr/>
          </p:nvSpPr>
          <p:spPr>
            <a:xfrm>
              <a:off x="3304475" y="2857500"/>
              <a:ext cx="505525" cy="506150"/>
            </a:xfrm>
            <a:custGeom>
              <a:avLst/>
              <a:gdLst/>
              <a:ahLst/>
              <a:cxnLst/>
              <a:rect l="l" t="t" r="r" b="b"/>
              <a:pathLst>
                <a:path w="20221" h="20246" extrusionOk="0">
                  <a:moveTo>
                    <a:pt x="0" y="0"/>
                  </a:moveTo>
                  <a:lnTo>
                    <a:pt x="5911" y="5935"/>
                  </a:lnTo>
                  <a:lnTo>
                    <a:pt x="5911" y="14310"/>
                  </a:lnTo>
                  <a:lnTo>
                    <a:pt x="14286" y="14310"/>
                  </a:lnTo>
                  <a:lnTo>
                    <a:pt x="20221" y="20246"/>
                  </a:lnTo>
                  <a:lnTo>
                    <a:pt x="20221" y="13430"/>
                  </a:lnTo>
                  <a:lnTo>
                    <a:pt x="19567" y="12726"/>
                  </a:lnTo>
                  <a:lnTo>
                    <a:pt x="18511" y="11141"/>
                  </a:lnTo>
                  <a:lnTo>
                    <a:pt x="17832" y="9431"/>
                  </a:lnTo>
                  <a:lnTo>
                    <a:pt x="17480" y="7646"/>
                  </a:lnTo>
                  <a:lnTo>
                    <a:pt x="17455" y="6740"/>
                  </a:lnTo>
                  <a:lnTo>
                    <a:pt x="16775" y="7369"/>
                  </a:lnTo>
                  <a:lnTo>
                    <a:pt x="15266" y="8375"/>
                  </a:lnTo>
                  <a:lnTo>
                    <a:pt x="13581" y="9104"/>
                  </a:lnTo>
                  <a:lnTo>
                    <a:pt x="11720" y="9482"/>
                  </a:lnTo>
                  <a:lnTo>
                    <a:pt x="10739" y="9507"/>
                  </a:lnTo>
                  <a:lnTo>
                    <a:pt x="10790" y="8526"/>
                  </a:lnTo>
                  <a:lnTo>
                    <a:pt x="11167" y="6690"/>
                  </a:lnTo>
                  <a:lnTo>
                    <a:pt x="11871" y="4980"/>
                  </a:lnTo>
                  <a:lnTo>
                    <a:pt x="12902" y="3471"/>
                  </a:lnTo>
                  <a:lnTo>
                    <a:pt x="13531" y="2817"/>
                  </a:lnTo>
                  <a:lnTo>
                    <a:pt x="12601" y="2767"/>
                  </a:lnTo>
                  <a:lnTo>
                    <a:pt x="10815" y="2440"/>
                  </a:lnTo>
                  <a:lnTo>
                    <a:pt x="9105" y="1735"/>
                  </a:lnTo>
                  <a:lnTo>
                    <a:pt x="7520" y="704"/>
                  </a:lnTo>
                  <a:lnTo>
                    <a:pt x="6816" y="25"/>
                  </a:lnTo>
                  <a:lnTo>
                    <a:pt x="6841" y="25"/>
                  </a:lnTo>
                  <a:lnTo>
                    <a:pt x="684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4"/>
            <p:cNvSpPr/>
            <p:nvPr/>
          </p:nvSpPr>
          <p:spPr>
            <a:xfrm>
              <a:off x="3810000" y="2351975"/>
              <a:ext cx="506150" cy="505525"/>
            </a:xfrm>
            <a:custGeom>
              <a:avLst/>
              <a:gdLst/>
              <a:ahLst/>
              <a:cxnLst/>
              <a:rect l="l" t="t" r="r" b="b"/>
              <a:pathLst>
                <a:path w="20246" h="20221" extrusionOk="0">
                  <a:moveTo>
                    <a:pt x="0" y="0"/>
                  </a:moveTo>
                  <a:lnTo>
                    <a:pt x="0" y="6841"/>
                  </a:lnTo>
                  <a:lnTo>
                    <a:pt x="679" y="7571"/>
                  </a:lnTo>
                  <a:lnTo>
                    <a:pt x="1710" y="9130"/>
                  </a:lnTo>
                  <a:lnTo>
                    <a:pt x="2414" y="10840"/>
                  </a:lnTo>
                  <a:lnTo>
                    <a:pt x="2741" y="12651"/>
                  </a:lnTo>
                  <a:lnTo>
                    <a:pt x="2792" y="13556"/>
                  </a:lnTo>
                  <a:lnTo>
                    <a:pt x="3446" y="12927"/>
                  </a:lnTo>
                  <a:lnTo>
                    <a:pt x="4955" y="11896"/>
                  </a:lnTo>
                  <a:lnTo>
                    <a:pt x="6665" y="11192"/>
                  </a:lnTo>
                  <a:lnTo>
                    <a:pt x="8501" y="10815"/>
                  </a:lnTo>
                  <a:lnTo>
                    <a:pt x="9482" y="10765"/>
                  </a:lnTo>
                  <a:lnTo>
                    <a:pt x="9456" y="11745"/>
                  </a:lnTo>
                  <a:lnTo>
                    <a:pt x="9079" y="13607"/>
                  </a:lnTo>
                  <a:lnTo>
                    <a:pt x="8350" y="15292"/>
                  </a:lnTo>
                  <a:lnTo>
                    <a:pt x="7319" y="16801"/>
                  </a:lnTo>
                  <a:lnTo>
                    <a:pt x="6715" y="17480"/>
                  </a:lnTo>
                  <a:lnTo>
                    <a:pt x="7620" y="17505"/>
                  </a:lnTo>
                  <a:lnTo>
                    <a:pt x="9381" y="17857"/>
                  </a:lnTo>
                  <a:lnTo>
                    <a:pt x="11091" y="18536"/>
                  </a:lnTo>
                  <a:lnTo>
                    <a:pt x="12676" y="19567"/>
                  </a:lnTo>
                  <a:lnTo>
                    <a:pt x="13380" y="20221"/>
                  </a:lnTo>
                  <a:lnTo>
                    <a:pt x="20246" y="20221"/>
                  </a:lnTo>
                  <a:lnTo>
                    <a:pt x="14310" y="14286"/>
                  </a:lnTo>
                  <a:lnTo>
                    <a:pt x="14310" y="5911"/>
                  </a:lnTo>
                  <a:lnTo>
                    <a:pt x="5935" y="5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4"/>
            <p:cNvSpPr/>
            <p:nvPr/>
          </p:nvSpPr>
          <p:spPr>
            <a:xfrm>
              <a:off x="3810000" y="2179075"/>
              <a:ext cx="679075" cy="678425"/>
            </a:xfrm>
            <a:custGeom>
              <a:avLst/>
              <a:gdLst/>
              <a:ahLst/>
              <a:cxnLst/>
              <a:rect l="l" t="t" r="r" b="b"/>
              <a:pathLst>
                <a:path w="27163" h="27137" extrusionOk="0">
                  <a:moveTo>
                    <a:pt x="0" y="0"/>
                  </a:moveTo>
                  <a:lnTo>
                    <a:pt x="0" y="277"/>
                  </a:lnTo>
                  <a:lnTo>
                    <a:pt x="7872" y="8149"/>
                  </a:lnTo>
                  <a:lnTo>
                    <a:pt x="19013" y="8149"/>
                  </a:lnTo>
                  <a:lnTo>
                    <a:pt x="19013" y="19265"/>
                  </a:lnTo>
                  <a:lnTo>
                    <a:pt x="26860" y="27137"/>
                  </a:lnTo>
                  <a:lnTo>
                    <a:pt x="27162" y="27137"/>
                  </a:lnTo>
                  <a:lnTo>
                    <a:pt x="27162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4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4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4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4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4"/>
            <p:cNvSpPr/>
            <p:nvPr/>
          </p:nvSpPr>
          <p:spPr>
            <a:xfrm>
              <a:off x="3810000" y="2857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4"/>
            <p:cNvSpPr/>
            <p:nvPr/>
          </p:nvSpPr>
          <p:spPr>
            <a:xfrm>
              <a:off x="3138475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6861" y="1"/>
                  </a:moveTo>
                  <a:lnTo>
                    <a:pt x="18989" y="7873"/>
                  </a:lnTo>
                  <a:lnTo>
                    <a:pt x="7873" y="7873"/>
                  </a:lnTo>
                  <a:lnTo>
                    <a:pt x="7873" y="18989"/>
                  </a:lnTo>
                  <a:lnTo>
                    <a:pt x="1" y="26861"/>
                  </a:lnTo>
                  <a:lnTo>
                    <a:pt x="6640" y="26861"/>
                  </a:lnTo>
                  <a:lnTo>
                    <a:pt x="12551" y="20926"/>
                  </a:lnTo>
                  <a:lnTo>
                    <a:pt x="12551" y="12551"/>
                  </a:lnTo>
                  <a:lnTo>
                    <a:pt x="20926" y="12551"/>
                  </a:lnTo>
                  <a:lnTo>
                    <a:pt x="26861" y="6640"/>
                  </a:lnTo>
                  <a:lnTo>
                    <a:pt x="26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4"/>
            <p:cNvSpPr/>
            <p:nvPr/>
          </p:nvSpPr>
          <p:spPr>
            <a:xfrm>
              <a:off x="3810000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0246" y="0"/>
                  </a:moveTo>
                  <a:lnTo>
                    <a:pt x="14310" y="5935"/>
                  </a:lnTo>
                  <a:lnTo>
                    <a:pt x="14310" y="14310"/>
                  </a:lnTo>
                  <a:lnTo>
                    <a:pt x="5935" y="14310"/>
                  </a:lnTo>
                  <a:lnTo>
                    <a:pt x="0" y="20246"/>
                  </a:lnTo>
                  <a:lnTo>
                    <a:pt x="0" y="26860"/>
                  </a:lnTo>
                  <a:lnTo>
                    <a:pt x="7872" y="19013"/>
                  </a:lnTo>
                  <a:lnTo>
                    <a:pt x="19013" y="19013"/>
                  </a:lnTo>
                  <a:lnTo>
                    <a:pt x="19013" y="7872"/>
                  </a:lnTo>
                  <a:lnTo>
                    <a:pt x="26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4"/>
            <p:cNvSpPr/>
            <p:nvPr/>
          </p:nvSpPr>
          <p:spPr>
            <a:xfrm>
              <a:off x="3138475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1" y="0"/>
                  </a:moveTo>
                  <a:lnTo>
                    <a:pt x="7873" y="7872"/>
                  </a:lnTo>
                  <a:lnTo>
                    <a:pt x="7873" y="19013"/>
                  </a:lnTo>
                  <a:lnTo>
                    <a:pt x="18989" y="19013"/>
                  </a:lnTo>
                  <a:lnTo>
                    <a:pt x="26861" y="26860"/>
                  </a:lnTo>
                  <a:lnTo>
                    <a:pt x="26861" y="20246"/>
                  </a:lnTo>
                  <a:lnTo>
                    <a:pt x="20926" y="14310"/>
                  </a:lnTo>
                  <a:lnTo>
                    <a:pt x="12551" y="14310"/>
                  </a:lnTo>
                  <a:lnTo>
                    <a:pt x="12551" y="5935"/>
                  </a:lnTo>
                  <a:lnTo>
                    <a:pt x="6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4"/>
            <p:cNvSpPr/>
            <p:nvPr/>
          </p:nvSpPr>
          <p:spPr>
            <a:xfrm>
              <a:off x="3810000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0" y="1"/>
                  </a:moveTo>
                  <a:lnTo>
                    <a:pt x="0" y="6640"/>
                  </a:lnTo>
                  <a:lnTo>
                    <a:pt x="5935" y="12551"/>
                  </a:lnTo>
                  <a:lnTo>
                    <a:pt x="14310" y="12551"/>
                  </a:lnTo>
                  <a:lnTo>
                    <a:pt x="14310" y="20926"/>
                  </a:lnTo>
                  <a:lnTo>
                    <a:pt x="20246" y="26861"/>
                  </a:lnTo>
                  <a:lnTo>
                    <a:pt x="26860" y="26861"/>
                  </a:lnTo>
                  <a:lnTo>
                    <a:pt x="19013" y="18989"/>
                  </a:lnTo>
                  <a:lnTo>
                    <a:pt x="19013" y="7873"/>
                  </a:lnTo>
                  <a:lnTo>
                    <a:pt x="7872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2" name="Google Shape;3622;p34"/>
          <p:cNvGrpSpPr/>
          <p:nvPr/>
        </p:nvGrpSpPr>
        <p:grpSpPr>
          <a:xfrm rot="5400000" flipH="1">
            <a:off x="8409729" y="2942114"/>
            <a:ext cx="740380" cy="740381"/>
            <a:chOff x="1666575" y="729800"/>
            <a:chExt cx="1357500" cy="1357500"/>
          </a:xfrm>
        </p:grpSpPr>
        <p:sp>
          <p:nvSpPr>
            <p:cNvPr id="3623" name="Google Shape;3623;p34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4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4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4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4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4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4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4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4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4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1">
    <p:spTree>
      <p:nvGrpSpPr>
        <p:cNvPr id="1" name="Shape 3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Google Shape;3634;p35"/>
          <p:cNvSpPr txBox="1">
            <a:spLocks noGrp="1"/>
          </p:cNvSpPr>
          <p:nvPr>
            <p:ph type="title"/>
          </p:nvPr>
        </p:nvSpPr>
        <p:spPr>
          <a:xfrm>
            <a:off x="734775" y="445025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3635" name="Google Shape;3635;p35"/>
          <p:cNvGrpSpPr/>
          <p:nvPr/>
        </p:nvGrpSpPr>
        <p:grpSpPr>
          <a:xfrm rot="5400000" flipH="1">
            <a:off x="141847" y="3662210"/>
            <a:ext cx="740721" cy="741062"/>
            <a:chOff x="4595925" y="3627700"/>
            <a:chExt cx="1358125" cy="1358750"/>
          </a:xfrm>
        </p:grpSpPr>
        <p:sp>
          <p:nvSpPr>
            <p:cNvPr id="3636" name="Google Shape;3636;p35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5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5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5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5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5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5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5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5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5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5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7" name="Google Shape;3647;p35"/>
          <p:cNvGrpSpPr/>
          <p:nvPr/>
        </p:nvGrpSpPr>
        <p:grpSpPr>
          <a:xfrm rot="5400000" flipH="1">
            <a:off x="3" y="4403112"/>
            <a:ext cx="740380" cy="740380"/>
            <a:chOff x="3131575" y="2179075"/>
            <a:chExt cx="1357500" cy="1357500"/>
          </a:xfrm>
        </p:grpSpPr>
        <p:sp>
          <p:nvSpPr>
            <p:cNvPr id="3648" name="Google Shape;3648;p35"/>
            <p:cNvSpPr/>
            <p:nvPr/>
          </p:nvSpPr>
          <p:spPr>
            <a:xfrm>
              <a:off x="3810000" y="28549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5"/>
            <p:cNvSpPr/>
            <p:nvPr/>
          </p:nvSpPr>
          <p:spPr>
            <a:xfrm>
              <a:off x="3131575" y="2179075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0" y="0"/>
                  </a:moveTo>
                  <a:lnTo>
                    <a:pt x="0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5"/>
            <p:cNvSpPr/>
            <p:nvPr/>
          </p:nvSpPr>
          <p:spPr>
            <a:xfrm>
              <a:off x="3131575" y="2857500"/>
              <a:ext cx="678425" cy="679075"/>
            </a:xfrm>
            <a:custGeom>
              <a:avLst/>
              <a:gdLst/>
              <a:ahLst/>
              <a:cxnLst/>
              <a:rect l="l" t="t" r="r" b="b"/>
              <a:pathLst>
                <a:path w="27137" h="27163" extrusionOk="0">
                  <a:moveTo>
                    <a:pt x="0" y="0"/>
                  </a:moveTo>
                  <a:lnTo>
                    <a:pt x="0" y="27162"/>
                  </a:lnTo>
                  <a:lnTo>
                    <a:pt x="27137" y="27162"/>
                  </a:lnTo>
                  <a:lnTo>
                    <a:pt x="27137" y="26860"/>
                  </a:lnTo>
                  <a:lnTo>
                    <a:pt x="19265" y="19013"/>
                  </a:lnTo>
                  <a:lnTo>
                    <a:pt x="8149" y="19013"/>
                  </a:lnTo>
                  <a:lnTo>
                    <a:pt x="8149" y="787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5"/>
            <p:cNvSpPr/>
            <p:nvPr/>
          </p:nvSpPr>
          <p:spPr>
            <a:xfrm>
              <a:off x="3304475" y="2857500"/>
              <a:ext cx="505525" cy="506150"/>
            </a:xfrm>
            <a:custGeom>
              <a:avLst/>
              <a:gdLst/>
              <a:ahLst/>
              <a:cxnLst/>
              <a:rect l="l" t="t" r="r" b="b"/>
              <a:pathLst>
                <a:path w="20221" h="20246" extrusionOk="0">
                  <a:moveTo>
                    <a:pt x="0" y="0"/>
                  </a:moveTo>
                  <a:lnTo>
                    <a:pt x="5911" y="5935"/>
                  </a:lnTo>
                  <a:lnTo>
                    <a:pt x="5911" y="14310"/>
                  </a:lnTo>
                  <a:lnTo>
                    <a:pt x="14286" y="14310"/>
                  </a:lnTo>
                  <a:lnTo>
                    <a:pt x="20221" y="20246"/>
                  </a:lnTo>
                  <a:lnTo>
                    <a:pt x="20221" y="13430"/>
                  </a:lnTo>
                  <a:lnTo>
                    <a:pt x="19567" y="12726"/>
                  </a:lnTo>
                  <a:lnTo>
                    <a:pt x="18511" y="11141"/>
                  </a:lnTo>
                  <a:lnTo>
                    <a:pt x="17832" y="9431"/>
                  </a:lnTo>
                  <a:lnTo>
                    <a:pt x="17480" y="7646"/>
                  </a:lnTo>
                  <a:lnTo>
                    <a:pt x="17455" y="6740"/>
                  </a:lnTo>
                  <a:lnTo>
                    <a:pt x="16775" y="7369"/>
                  </a:lnTo>
                  <a:lnTo>
                    <a:pt x="15266" y="8375"/>
                  </a:lnTo>
                  <a:lnTo>
                    <a:pt x="13581" y="9104"/>
                  </a:lnTo>
                  <a:lnTo>
                    <a:pt x="11720" y="9482"/>
                  </a:lnTo>
                  <a:lnTo>
                    <a:pt x="10739" y="9507"/>
                  </a:lnTo>
                  <a:lnTo>
                    <a:pt x="10790" y="8526"/>
                  </a:lnTo>
                  <a:lnTo>
                    <a:pt x="11167" y="6690"/>
                  </a:lnTo>
                  <a:lnTo>
                    <a:pt x="11871" y="4980"/>
                  </a:lnTo>
                  <a:lnTo>
                    <a:pt x="12902" y="3471"/>
                  </a:lnTo>
                  <a:lnTo>
                    <a:pt x="13531" y="2817"/>
                  </a:lnTo>
                  <a:lnTo>
                    <a:pt x="12601" y="2767"/>
                  </a:lnTo>
                  <a:lnTo>
                    <a:pt x="10815" y="2440"/>
                  </a:lnTo>
                  <a:lnTo>
                    <a:pt x="9105" y="1735"/>
                  </a:lnTo>
                  <a:lnTo>
                    <a:pt x="7520" y="704"/>
                  </a:lnTo>
                  <a:lnTo>
                    <a:pt x="6816" y="25"/>
                  </a:lnTo>
                  <a:lnTo>
                    <a:pt x="6841" y="25"/>
                  </a:lnTo>
                  <a:lnTo>
                    <a:pt x="684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5"/>
            <p:cNvSpPr/>
            <p:nvPr/>
          </p:nvSpPr>
          <p:spPr>
            <a:xfrm>
              <a:off x="3810000" y="2351975"/>
              <a:ext cx="506150" cy="505525"/>
            </a:xfrm>
            <a:custGeom>
              <a:avLst/>
              <a:gdLst/>
              <a:ahLst/>
              <a:cxnLst/>
              <a:rect l="l" t="t" r="r" b="b"/>
              <a:pathLst>
                <a:path w="20246" h="20221" extrusionOk="0">
                  <a:moveTo>
                    <a:pt x="0" y="0"/>
                  </a:moveTo>
                  <a:lnTo>
                    <a:pt x="0" y="6841"/>
                  </a:lnTo>
                  <a:lnTo>
                    <a:pt x="679" y="7571"/>
                  </a:lnTo>
                  <a:lnTo>
                    <a:pt x="1710" y="9130"/>
                  </a:lnTo>
                  <a:lnTo>
                    <a:pt x="2414" y="10840"/>
                  </a:lnTo>
                  <a:lnTo>
                    <a:pt x="2741" y="12651"/>
                  </a:lnTo>
                  <a:lnTo>
                    <a:pt x="2792" y="13556"/>
                  </a:lnTo>
                  <a:lnTo>
                    <a:pt x="3446" y="12927"/>
                  </a:lnTo>
                  <a:lnTo>
                    <a:pt x="4955" y="11896"/>
                  </a:lnTo>
                  <a:lnTo>
                    <a:pt x="6665" y="11192"/>
                  </a:lnTo>
                  <a:lnTo>
                    <a:pt x="8501" y="10815"/>
                  </a:lnTo>
                  <a:lnTo>
                    <a:pt x="9482" y="10765"/>
                  </a:lnTo>
                  <a:lnTo>
                    <a:pt x="9456" y="11745"/>
                  </a:lnTo>
                  <a:lnTo>
                    <a:pt x="9079" y="13607"/>
                  </a:lnTo>
                  <a:lnTo>
                    <a:pt x="8350" y="15292"/>
                  </a:lnTo>
                  <a:lnTo>
                    <a:pt x="7319" y="16801"/>
                  </a:lnTo>
                  <a:lnTo>
                    <a:pt x="6715" y="17480"/>
                  </a:lnTo>
                  <a:lnTo>
                    <a:pt x="7620" y="17505"/>
                  </a:lnTo>
                  <a:lnTo>
                    <a:pt x="9381" y="17857"/>
                  </a:lnTo>
                  <a:lnTo>
                    <a:pt x="11091" y="18536"/>
                  </a:lnTo>
                  <a:lnTo>
                    <a:pt x="12676" y="19567"/>
                  </a:lnTo>
                  <a:lnTo>
                    <a:pt x="13380" y="20221"/>
                  </a:lnTo>
                  <a:lnTo>
                    <a:pt x="20246" y="20221"/>
                  </a:lnTo>
                  <a:lnTo>
                    <a:pt x="14310" y="14286"/>
                  </a:lnTo>
                  <a:lnTo>
                    <a:pt x="14310" y="5911"/>
                  </a:lnTo>
                  <a:lnTo>
                    <a:pt x="5935" y="5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5"/>
            <p:cNvSpPr/>
            <p:nvPr/>
          </p:nvSpPr>
          <p:spPr>
            <a:xfrm>
              <a:off x="3810000" y="2179075"/>
              <a:ext cx="679075" cy="678425"/>
            </a:xfrm>
            <a:custGeom>
              <a:avLst/>
              <a:gdLst/>
              <a:ahLst/>
              <a:cxnLst/>
              <a:rect l="l" t="t" r="r" b="b"/>
              <a:pathLst>
                <a:path w="27163" h="27137" extrusionOk="0">
                  <a:moveTo>
                    <a:pt x="0" y="0"/>
                  </a:moveTo>
                  <a:lnTo>
                    <a:pt x="0" y="277"/>
                  </a:lnTo>
                  <a:lnTo>
                    <a:pt x="7872" y="8149"/>
                  </a:lnTo>
                  <a:lnTo>
                    <a:pt x="19013" y="8149"/>
                  </a:lnTo>
                  <a:lnTo>
                    <a:pt x="19013" y="19265"/>
                  </a:lnTo>
                  <a:lnTo>
                    <a:pt x="26860" y="27137"/>
                  </a:lnTo>
                  <a:lnTo>
                    <a:pt x="27162" y="27137"/>
                  </a:lnTo>
                  <a:lnTo>
                    <a:pt x="27162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35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5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5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5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5"/>
            <p:cNvSpPr/>
            <p:nvPr/>
          </p:nvSpPr>
          <p:spPr>
            <a:xfrm>
              <a:off x="3810000" y="2857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5"/>
            <p:cNvSpPr/>
            <p:nvPr/>
          </p:nvSpPr>
          <p:spPr>
            <a:xfrm>
              <a:off x="3138475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6861" y="1"/>
                  </a:moveTo>
                  <a:lnTo>
                    <a:pt x="18989" y="7873"/>
                  </a:lnTo>
                  <a:lnTo>
                    <a:pt x="7873" y="7873"/>
                  </a:lnTo>
                  <a:lnTo>
                    <a:pt x="7873" y="18989"/>
                  </a:lnTo>
                  <a:lnTo>
                    <a:pt x="1" y="26861"/>
                  </a:lnTo>
                  <a:lnTo>
                    <a:pt x="6640" y="26861"/>
                  </a:lnTo>
                  <a:lnTo>
                    <a:pt x="12551" y="20926"/>
                  </a:lnTo>
                  <a:lnTo>
                    <a:pt x="12551" y="12551"/>
                  </a:lnTo>
                  <a:lnTo>
                    <a:pt x="20926" y="12551"/>
                  </a:lnTo>
                  <a:lnTo>
                    <a:pt x="26861" y="6640"/>
                  </a:lnTo>
                  <a:lnTo>
                    <a:pt x="26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5"/>
            <p:cNvSpPr/>
            <p:nvPr/>
          </p:nvSpPr>
          <p:spPr>
            <a:xfrm>
              <a:off x="3810000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0246" y="0"/>
                  </a:moveTo>
                  <a:lnTo>
                    <a:pt x="14310" y="5935"/>
                  </a:lnTo>
                  <a:lnTo>
                    <a:pt x="14310" y="14310"/>
                  </a:lnTo>
                  <a:lnTo>
                    <a:pt x="5935" y="14310"/>
                  </a:lnTo>
                  <a:lnTo>
                    <a:pt x="0" y="20246"/>
                  </a:lnTo>
                  <a:lnTo>
                    <a:pt x="0" y="26860"/>
                  </a:lnTo>
                  <a:lnTo>
                    <a:pt x="7872" y="19013"/>
                  </a:lnTo>
                  <a:lnTo>
                    <a:pt x="19013" y="19013"/>
                  </a:lnTo>
                  <a:lnTo>
                    <a:pt x="19013" y="7872"/>
                  </a:lnTo>
                  <a:lnTo>
                    <a:pt x="26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5"/>
            <p:cNvSpPr/>
            <p:nvPr/>
          </p:nvSpPr>
          <p:spPr>
            <a:xfrm>
              <a:off x="3138475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1" y="0"/>
                  </a:moveTo>
                  <a:lnTo>
                    <a:pt x="7873" y="7872"/>
                  </a:lnTo>
                  <a:lnTo>
                    <a:pt x="7873" y="19013"/>
                  </a:lnTo>
                  <a:lnTo>
                    <a:pt x="18989" y="19013"/>
                  </a:lnTo>
                  <a:lnTo>
                    <a:pt x="26861" y="26860"/>
                  </a:lnTo>
                  <a:lnTo>
                    <a:pt x="26861" y="20246"/>
                  </a:lnTo>
                  <a:lnTo>
                    <a:pt x="20926" y="14310"/>
                  </a:lnTo>
                  <a:lnTo>
                    <a:pt x="12551" y="14310"/>
                  </a:lnTo>
                  <a:lnTo>
                    <a:pt x="12551" y="5935"/>
                  </a:lnTo>
                  <a:lnTo>
                    <a:pt x="6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5"/>
            <p:cNvSpPr/>
            <p:nvPr/>
          </p:nvSpPr>
          <p:spPr>
            <a:xfrm>
              <a:off x="3810000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0" y="1"/>
                  </a:moveTo>
                  <a:lnTo>
                    <a:pt x="0" y="6640"/>
                  </a:lnTo>
                  <a:lnTo>
                    <a:pt x="5935" y="12551"/>
                  </a:lnTo>
                  <a:lnTo>
                    <a:pt x="14310" y="12551"/>
                  </a:lnTo>
                  <a:lnTo>
                    <a:pt x="14310" y="20926"/>
                  </a:lnTo>
                  <a:lnTo>
                    <a:pt x="20246" y="26861"/>
                  </a:lnTo>
                  <a:lnTo>
                    <a:pt x="26860" y="26861"/>
                  </a:lnTo>
                  <a:lnTo>
                    <a:pt x="19013" y="18989"/>
                  </a:lnTo>
                  <a:lnTo>
                    <a:pt x="19013" y="7873"/>
                  </a:lnTo>
                  <a:lnTo>
                    <a:pt x="7872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3" name="Google Shape;3663;p35"/>
          <p:cNvGrpSpPr/>
          <p:nvPr/>
        </p:nvGrpSpPr>
        <p:grpSpPr>
          <a:xfrm rot="5400000" flipH="1">
            <a:off x="740379" y="4403101"/>
            <a:ext cx="740381" cy="740381"/>
            <a:chOff x="1666575" y="729800"/>
            <a:chExt cx="1357500" cy="1357500"/>
          </a:xfrm>
        </p:grpSpPr>
        <p:sp>
          <p:nvSpPr>
            <p:cNvPr id="3664" name="Google Shape;3664;p35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5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5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5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5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5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5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5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5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5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4" name="Google Shape;3674;p35"/>
          <p:cNvGrpSpPr/>
          <p:nvPr/>
        </p:nvGrpSpPr>
        <p:grpSpPr>
          <a:xfrm rot="5400000" flipH="1">
            <a:off x="8409547" y="2201210"/>
            <a:ext cx="740721" cy="741062"/>
            <a:chOff x="4595925" y="3627700"/>
            <a:chExt cx="1358125" cy="1358750"/>
          </a:xfrm>
        </p:grpSpPr>
        <p:sp>
          <p:nvSpPr>
            <p:cNvPr id="3675" name="Google Shape;3675;p35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5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5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5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5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5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5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5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5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5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5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6" name="Google Shape;3686;p35"/>
          <p:cNvGrpSpPr/>
          <p:nvPr/>
        </p:nvGrpSpPr>
        <p:grpSpPr>
          <a:xfrm rot="5400000" flipH="1">
            <a:off x="8409728" y="1461012"/>
            <a:ext cx="740381" cy="740380"/>
            <a:chOff x="3131575" y="2179075"/>
            <a:chExt cx="1357500" cy="1357500"/>
          </a:xfrm>
        </p:grpSpPr>
        <p:sp>
          <p:nvSpPr>
            <p:cNvPr id="3687" name="Google Shape;3687;p35"/>
            <p:cNvSpPr/>
            <p:nvPr/>
          </p:nvSpPr>
          <p:spPr>
            <a:xfrm>
              <a:off x="3810000" y="28549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5"/>
            <p:cNvSpPr/>
            <p:nvPr/>
          </p:nvSpPr>
          <p:spPr>
            <a:xfrm>
              <a:off x="3131575" y="2179075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0" y="0"/>
                  </a:moveTo>
                  <a:lnTo>
                    <a:pt x="0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5"/>
            <p:cNvSpPr/>
            <p:nvPr/>
          </p:nvSpPr>
          <p:spPr>
            <a:xfrm>
              <a:off x="3131575" y="2857500"/>
              <a:ext cx="678425" cy="679075"/>
            </a:xfrm>
            <a:custGeom>
              <a:avLst/>
              <a:gdLst/>
              <a:ahLst/>
              <a:cxnLst/>
              <a:rect l="l" t="t" r="r" b="b"/>
              <a:pathLst>
                <a:path w="27137" h="27163" extrusionOk="0">
                  <a:moveTo>
                    <a:pt x="0" y="0"/>
                  </a:moveTo>
                  <a:lnTo>
                    <a:pt x="0" y="27162"/>
                  </a:lnTo>
                  <a:lnTo>
                    <a:pt x="27137" y="27162"/>
                  </a:lnTo>
                  <a:lnTo>
                    <a:pt x="27137" y="26860"/>
                  </a:lnTo>
                  <a:lnTo>
                    <a:pt x="19265" y="19013"/>
                  </a:lnTo>
                  <a:lnTo>
                    <a:pt x="8149" y="19013"/>
                  </a:lnTo>
                  <a:lnTo>
                    <a:pt x="8149" y="787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5"/>
            <p:cNvSpPr/>
            <p:nvPr/>
          </p:nvSpPr>
          <p:spPr>
            <a:xfrm>
              <a:off x="3304475" y="2857500"/>
              <a:ext cx="505525" cy="506150"/>
            </a:xfrm>
            <a:custGeom>
              <a:avLst/>
              <a:gdLst/>
              <a:ahLst/>
              <a:cxnLst/>
              <a:rect l="l" t="t" r="r" b="b"/>
              <a:pathLst>
                <a:path w="20221" h="20246" extrusionOk="0">
                  <a:moveTo>
                    <a:pt x="0" y="0"/>
                  </a:moveTo>
                  <a:lnTo>
                    <a:pt x="5911" y="5935"/>
                  </a:lnTo>
                  <a:lnTo>
                    <a:pt x="5911" y="14310"/>
                  </a:lnTo>
                  <a:lnTo>
                    <a:pt x="14286" y="14310"/>
                  </a:lnTo>
                  <a:lnTo>
                    <a:pt x="20221" y="20246"/>
                  </a:lnTo>
                  <a:lnTo>
                    <a:pt x="20221" y="13430"/>
                  </a:lnTo>
                  <a:lnTo>
                    <a:pt x="19567" y="12726"/>
                  </a:lnTo>
                  <a:lnTo>
                    <a:pt x="18511" y="11141"/>
                  </a:lnTo>
                  <a:lnTo>
                    <a:pt x="17832" y="9431"/>
                  </a:lnTo>
                  <a:lnTo>
                    <a:pt x="17480" y="7646"/>
                  </a:lnTo>
                  <a:lnTo>
                    <a:pt x="17455" y="6740"/>
                  </a:lnTo>
                  <a:lnTo>
                    <a:pt x="16775" y="7369"/>
                  </a:lnTo>
                  <a:lnTo>
                    <a:pt x="15266" y="8375"/>
                  </a:lnTo>
                  <a:lnTo>
                    <a:pt x="13581" y="9104"/>
                  </a:lnTo>
                  <a:lnTo>
                    <a:pt x="11720" y="9482"/>
                  </a:lnTo>
                  <a:lnTo>
                    <a:pt x="10739" y="9507"/>
                  </a:lnTo>
                  <a:lnTo>
                    <a:pt x="10790" y="8526"/>
                  </a:lnTo>
                  <a:lnTo>
                    <a:pt x="11167" y="6690"/>
                  </a:lnTo>
                  <a:lnTo>
                    <a:pt x="11871" y="4980"/>
                  </a:lnTo>
                  <a:lnTo>
                    <a:pt x="12902" y="3471"/>
                  </a:lnTo>
                  <a:lnTo>
                    <a:pt x="13531" y="2817"/>
                  </a:lnTo>
                  <a:lnTo>
                    <a:pt x="12601" y="2767"/>
                  </a:lnTo>
                  <a:lnTo>
                    <a:pt x="10815" y="2440"/>
                  </a:lnTo>
                  <a:lnTo>
                    <a:pt x="9105" y="1735"/>
                  </a:lnTo>
                  <a:lnTo>
                    <a:pt x="7520" y="704"/>
                  </a:lnTo>
                  <a:lnTo>
                    <a:pt x="6816" y="25"/>
                  </a:lnTo>
                  <a:lnTo>
                    <a:pt x="6841" y="25"/>
                  </a:lnTo>
                  <a:lnTo>
                    <a:pt x="684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5"/>
            <p:cNvSpPr/>
            <p:nvPr/>
          </p:nvSpPr>
          <p:spPr>
            <a:xfrm>
              <a:off x="3810000" y="2351975"/>
              <a:ext cx="506150" cy="505525"/>
            </a:xfrm>
            <a:custGeom>
              <a:avLst/>
              <a:gdLst/>
              <a:ahLst/>
              <a:cxnLst/>
              <a:rect l="l" t="t" r="r" b="b"/>
              <a:pathLst>
                <a:path w="20246" h="20221" extrusionOk="0">
                  <a:moveTo>
                    <a:pt x="0" y="0"/>
                  </a:moveTo>
                  <a:lnTo>
                    <a:pt x="0" y="6841"/>
                  </a:lnTo>
                  <a:lnTo>
                    <a:pt x="679" y="7571"/>
                  </a:lnTo>
                  <a:lnTo>
                    <a:pt x="1710" y="9130"/>
                  </a:lnTo>
                  <a:lnTo>
                    <a:pt x="2414" y="10840"/>
                  </a:lnTo>
                  <a:lnTo>
                    <a:pt x="2741" y="12651"/>
                  </a:lnTo>
                  <a:lnTo>
                    <a:pt x="2792" y="13556"/>
                  </a:lnTo>
                  <a:lnTo>
                    <a:pt x="3446" y="12927"/>
                  </a:lnTo>
                  <a:lnTo>
                    <a:pt x="4955" y="11896"/>
                  </a:lnTo>
                  <a:lnTo>
                    <a:pt x="6665" y="11192"/>
                  </a:lnTo>
                  <a:lnTo>
                    <a:pt x="8501" y="10815"/>
                  </a:lnTo>
                  <a:lnTo>
                    <a:pt x="9482" y="10765"/>
                  </a:lnTo>
                  <a:lnTo>
                    <a:pt x="9456" y="11745"/>
                  </a:lnTo>
                  <a:lnTo>
                    <a:pt x="9079" y="13607"/>
                  </a:lnTo>
                  <a:lnTo>
                    <a:pt x="8350" y="15292"/>
                  </a:lnTo>
                  <a:lnTo>
                    <a:pt x="7319" y="16801"/>
                  </a:lnTo>
                  <a:lnTo>
                    <a:pt x="6715" y="17480"/>
                  </a:lnTo>
                  <a:lnTo>
                    <a:pt x="7620" y="17505"/>
                  </a:lnTo>
                  <a:lnTo>
                    <a:pt x="9381" y="17857"/>
                  </a:lnTo>
                  <a:lnTo>
                    <a:pt x="11091" y="18536"/>
                  </a:lnTo>
                  <a:lnTo>
                    <a:pt x="12676" y="19567"/>
                  </a:lnTo>
                  <a:lnTo>
                    <a:pt x="13380" y="20221"/>
                  </a:lnTo>
                  <a:lnTo>
                    <a:pt x="20246" y="20221"/>
                  </a:lnTo>
                  <a:lnTo>
                    <a:pt x="14310" y="14286"/>
                  </a:lnTo>
                  <a:lnTo>
                    <a:pt x="14310" y="5911"/>
                  </a:lnTo>
                  <a:lnTo>
                    <a:pt x="5935" y="5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5"/>
            <p:cNvSpPr/>
            <p:nvPr/>
          </p:nvSpPr>
          <p:spPr>
            <a:xfrm>
              <a:off x="3810000" y="2179075"/>
              <a:ext cx="679075" cy="678425"/>
            </a:xfrm>
            <a:custGeom>
              <a:avLst/>
              <a:gdLst/>
              <a:ahLst/>
              <a:cxnLst/>
              <a:rect l="l" t="t" r="r" b="b"/>
              <a:pathLst>
                <a:path w="27163" h="27137" extrusionOk="0">
                  <a:moveTo>
                    <a:pt x="0" y="0"/>
                  </a:moveTo>
                  <a:lnTo>
                    <a:pt x="0" y="277"/>
                  </a:lnTo>
                  <a:lnTo>
                    <a:pt x="7872" y="8149"/>
                  </a:lnTo>
                  <a:lnTo>
                    <a:pt x="19013" y="8149"/>
                  </a:lnTo>
                  <a:lnTo>
                    <a:pt x="19013" y="19265"/>
                  </a:lnTo>
                  <a:lnTo>
                    <a:pt x="26860" y="27137"/>
                  </a:lnTo>
                  <a:lnTo>
                    <a:pt x="27162" y="27137"/>
                  </a:lnTo>
                  <a:lnTo>
                    <a:pt x="27162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5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5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5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5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5"/>
            <p:cNvSpPr/>
            <p:nvPr/>
          </p:nvSpPr>
          <p:spPr>
            <a:xfrm>
              <a:off x="3810000" y="2857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5"/>
            <p:cNvSpPr/>
            <p:nvPr/>
          </p:nvSpPr>
          <p:spPr>
            <a:xfrm>
              <a:off x="3138475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6861" y="1"/>
                  </a:moveTo>
                  <a:lnTo>
                    <a:pt x="18989" y="7873"/>
                  </a:lnTo>
                  <a:lnTo>
                    <a:pt x="7873" y="7873"/>
                  </a:lnTo>
                  <a:lnTo>
                    <a:pt x="7873" y="18989"/>
                  </a:lnTo>
                  <a:lnTo>
                    <a:pt x="1" y="26861"/>
                  </a:lnTo>
                  <a:lnTo>
                    <a:pt x="6640" y="26861"/>
                  </a:lnTo>
                  <a:lnTo>
                    <a:pt x="12551" y="20926"/>
                  </a:lnTo>
                  <a:lnTo>
                    <a:pt x="12551" y="12551"/>
                  </a:lnTo>
                  <a:lnTo>
                    <a:pt x="20926" y="12551"/>
                  </a:lnTo>
                  <a:lnTo>
                    <a:pt x="26861" y="6640"/>
                  </a:lnTo>
                  <a:lnTo>
                    <a:pt x="26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5"/>
            <p:cNvSpPr/>
            <p:nvPr/>
          </p:nvSpPr>
          <p:spPr>
            <a:xfrm>
              <a:off x="3810000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0246" y="0"/>
                  </a:moveTo>
                  <a:lnTo>
                    <a:pt x="14310" y="5935"/>
                  </a:lnTo>
                  <a:lnTo>
                    <a:pt x="14310" y="14310"/>
                  </a:lnTo>
                  <a:lnTo>
                    <a:pt x="5935" y="14310"/>
                  </a:lnTo>
                  <a:lnTo>
                    <a:pt x="0" y="20246"/>
                  </a:lnTo>
                  <a:lnTo>
                    <a:pt x="0" y="26860"/>
                  </a:lnTo>
                  <a:lnTo>
                    <a:pt x="7872" y="19013"/>
                  </a:lnTo>
                  <a:lnTo>
                    <a:pt x="19013" y="19013"/>
                  </a:lnTo>
                  <a:lnTo>
                    <a:pt x="19013" y="7872"/>
                  </a:lnTo>
                  <a:lnTo>
                    <a:pt x="26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5"/>
            <p:cNvSpPr/>
            <p:nvPr/>
          </p:nvSpPr>
          <p:spPr>
            <a:xfrm>
              <a:off x="3138475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1" y="0"/>
                  </a:moveTo>
                  <a:lnTo>
                    <a:pt x="7873" y="7872"/>
                  </a:lnTo>
                  <a:lnTo>
                    <a:pt x="7873" y="19013"/>
                  </a:lnTo>
                  <a:lnTo>
                    <a:pt x="18989" y="19013"/>
                  </a:lnTo>
                  <a:lnTo>
                    <a:pt x="26861" y="26860"/>
                  </a:lnTo>
                  <a:lnTo>
                    <a:pt x="26861" y="20246"/>
                  </a:lnTo>
                  <a:lnTo>
                    <a:pt x="20926" y="14310"/>
                  </a:lnTo>
                  <a:lnTo>
                    <a:pt x="12551" y="14310"/>
                  </a:lnTo>
                  <a:lnTo>
                    <a:pt x="12551" y="5935"/>
                  </a:lnTo>
                  <a:lnTo>
                    <a:pt x="6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5"/>
            <p:cNvSpPr/>
            <p:nvPr/>
          </p:nvSpPr>
          <p:spPr>
            <a:xfrm>
              <a:off x="3810000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0" y="1"/>
                  </a:moveTo>
                  <a:lnTo>
                    <a:pt x="0" y="6640"/>
                  </a:lnTo>
                  <a:lnTo>
                    <a:pt x="5935" y="12551"/>
                  </a:lnTo>
                  <a:lnTo>
                    <a:pt x="14310" y="12551"/>
                  </a:lnTo>
                  <a:lnTo>
                    <a:pt x="14310" y="20926"/>
                  </a:lnTo>
                  <a:lnTo>
                    <a:pt x="20246" y="26861"/>
                  </a:lnTo>
                  <a:lnTo>
                    <a:pt x="26860" y="26861"/>
                  </a:lnTo>
                  <a:lnTo>
                    <a:pt x="19013" y="18989"/>
                  </a:lnTo>
                  <a:lnTo>
                    <a:pt x="19013" y="7873"/>
                  </a:lnTo>
                  <a:lnTo>
                    <a:pt x="7872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2" name="Google Shape;3702;p35"/>
          <p:cNvGrpSpPr/>
          <p:nvPr/>
        </p:nvGrpSpPr>
        <p:grpSpPr>
          <a:xfrm rot="5400000" flipH="1">
            <a:off x="8409729" y="2942114"/>
            <a:ext cx="740380" cy="740381"/>
            <a:chOff x="1666575" y="729800"/>
            <a:chExt cx="1357500" cy="1357500"/>
          </a:xfrm>
        </p:grpSpPr>
        <p:sp>
          <p:nvSpPr>
            <p:cNvPr id="3703" name="Google Shape;3703;p35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5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5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5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5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5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5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5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5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5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"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5" name="Google Shape;3955;p37"/>
          <p:cNvGrpSpPr/>
          <p:nvPr/>
        </p:nvGrpSpPr>
        <p:grpSpPr>
          <a:xfrm flipH="1">
            <a:off x="189" y="735814"/>
            <a:ext cx="734434" cy="734434"/>
            <a:chOff x="3131575" y="2179075"/>
            <a:chExt cx="1357500" cy="1357500"/>
          </a:xfrm>
        </p:grpSpPr>
        <p:sp>
          <p:nvSpPr>
            <p:cNvPr id="3956" name="Google Shape;3956;p37"/>
            <p:cNvSpPr/>
            <p:nvPr/>
          </p:nvSpPr>
          <p:spPr>
            <a:xfrm>
              <a:off x="3810000" y="28549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7"/>
            <p:cNvSpPr/>
            <p:nvPr/>
          </p:nvSpPr>
          <p:spPr>
            <a:xfrm>
              <a:off x="3131575" y="2179075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0" y="0"/>
                  </a:moveTo>
                  <a:lnTo>
                    <a:pt x="0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7"/>
            <p:cNvSpPr/>
            <p:nvPr/>
          </p:nvSpPr>
          <p:spPr>
            <a:xfrm>
              <a:off x="3131575" y="2857500"/>
              <a:ext cx="678425" cy="679075"/>
            </a:xfrm>
            <a:custGeom>
              <a:avLst/>
              <a:gdLst/>
              <a:ahLst/>
              <a:cxnLst/>
              <a:rect l="l" t="t" r="r" b="b"/>
              <a:pathLst>
                <a:path w="27137" h="27163" extrusionOk="0">
                  <a:moveTo>
                    <a:pt x="0" y="0"/>
                  </a:moveTo>
                  <a:lnTo>
                    <a:pt x="0" y="27162"/>
                  </a:lnTo>
                  <a:lnTo>
                    <a:pt x="27137" y="27162"/>
                  </a:lnTo>
                  <a:lnTo>
                    <a:pt x="27137" y="26860"/>
                  </a:lnTo>
                  <a:lnTo>
                    <a:pt x="19265" y="19013"/>
                  </a:lnTo>
                  <a:lnTo>
                    <a:pt x="8149" y="19013"/>
                  </a:lnTo>
                  <a:lnTo>
                    <a:pt x="8149" y="787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7"/>
            <p:cNvSpPr/>
            <p:nvPr/>
          </p:nvSpPr>
          <p:spPr>
            <a:xfrm>
              <a:off x="3304475" y="2857500"/>
              <a:ext cx="505525" cy="506150"/>
            </a:xfrm>
            <a:custGeom>
              <a:avLst/>
              <a:gdLst/>
              <a:ahLst/>
              <a:cxnLst/>
              <a:rect l="l" t="t" r="r" b="b"/>
              <a:pathLst>
                <a:path w="20221" h="20246" extrusionOk="0">
                  <a:moveTo>
                    <a:pt x="0" y="0"/>
                  </a:moveTo>
                  <a:lnTo>
                    <a:pt x="5911" y="5935"/>
                  </a:lnTo>
                  <a:lnTo>
                    <a:pt x="5911" y="14310"/>
                  </a:lnTo>
                  <a:lnTo>
                    <a:pt x="14286" y="14310"/>
                  </a:lnTo>
                  <a:lnTo>
                    <a:pt x="20221" y="20246"/>
                  </a:lnTo>
                  <a:lnTo>
                    <a:pt x="20221" y="13430"/>
                  </a:lnTo>
                  <a:lnTo>
                    <a:pt x="19567" y="12726"/>
                  </a:lnTo>
                  <a:lnTo>
                    <a:pt x="18511" y="11141"/>
                  </a:lnTo>
                  <a:lnTo>
                    <a:pt x="17832" y="9431"/>
                  </a:lnTo>
                  <a:lnTo>
                    <a:pt x="17480" y="7646"/>
                  </a:lnTo>
                  <a:lnTo>
                    <a:pt x="17455" y="6740"/>
                  </a:lnTo>
                  <a:lnTo>
                    <a:pt x="16775" y="7369"/>
                  </a:lnTo>
                  <a:lnTo>
                    <a:pt x="15266" y="8375"/>
                  </a:lnTo>
                  <a:lnTo>
                    <a:pt x="13581" y="9104"/>
                  </a:lnTo>
                  <a:lnTo>
                    <a:pt x="11720" y="9482"/>
                  </a:lnTo>
                  <a:lnTo>
                    <a:pt x="10739" y="9507"/>
                  </a:lnTo>
                  <a:lnTo>
                    <a:pt x="10790" y="8526"/>
                  </a:lnTo>
                  <a:lnTo>
                    <a:pt x="11167" y="6690"/>
                  </a:lnTo>
                  <a:lnTo>
                    <a:pt x="11871" y="4980"/>
                  </a:lnTo>
                  <a:lnTo>
                    <a:pt x="12902" y="3471"/>
                  </a:lnTo>
                  <a:lnTo>
                    <a:pt x="13531" y="2817"/>
                  </a:lnTo>
                  <a:lnTo>
                    <a:pt x="12601" y="2767"/>
                  </a:lnTo>
                  <a:lnTo>
                    <a:pt x="10815" y="2440"/>
                  </a:lnTo>
                  <a:lnTo>
                    <a:pt x="9105" y="1735"/>
                  </a:lnTo>
                  <a:lnTo>
                    <a:pt x="7520" y="704"/>
                  </a:lnTo>
                  <a:lnTo>
                    <a:pt x="6816" y="25"/>
                  </a:lnTo>
                  <a:lnTo>
                    <a:pt x="6841" y="25"/>
                  </a:lnTo>
                  <a:lnTo>
                    <a:pt x="684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7"/>
            <p:cNvSpPr/>
            <p:nvPr/>
          </p:nvSpPr>
          <p:spPr>
            <a:xfrm>
              <a:off x="3810000" y="2351975"/>
              <a:ext cx="506150" cy="505525"/>
            </a:xfrm>
            <a:custGeom>
              <a:avLst/>
              <a:gdLst/>
              <a:ahLst/>
              <a:cxnLst/>
              <a:rect l="l" t="t" r="r" b="b"/>
              <a:pathLst>
                <a:path w="20246" h="20221" extrusionOk="0">
                  <a:moveTo>
                    <a:pt x="0" y="0"/>
                  </a:moveTo>
                  <a:lnTo>
                    <a:pt x="0" y="6841"/>
                  </a:lnTo>
                  <a:lnTo>
                    <a:pt x="679" y="7571"/>
                  </a:lnTo>
                  <a:lnTo>
                    <a:pt x="1710" y="9130"/>
                  </a:lnTo>
                  <a:lnTo>
                    <a:pt x="2414" y="10840"/>
                  </a:lnTo>
                  <a:lnTo>
                    <a:pt x="2741" y="12651"/>
                  </a:lnTo>
                  <a:lnTo>
                    <a:pt x="2792" y="13556"/>
                  </a:lnTo>
                  <a:lnTo>
                    <a:pt x="3446" y="12927"/>
                  </a:lnTo>
                  <a:lnTo>
                    <a:pt x="4955" y="11896"/>
                  </a:lnTo>
                  <a:lnTo>
                    <a:pt x="6665" y="11192"/>
                  </a:lnTo>
                  <a:lnTo>
                    <a:pt x="8501" y="10815"/>
                  </a:lnTo>
                  <a:lnTo>
                    <a:pt x="9482" y="10765"/>
                  </a:lnTo>
                  <a:lnTo>
                    <a:pt x="9456" y="11745"/>
                  </a:lnTo>
                  <a:lnTo>
                    <a:pt x="9079" y="13607"/>
                  </a:lnTo>
                  <a:lnTo>
                    <a:pt x="8350" y="15292"/>
                  </a:lnTo>
                  <a:lnTo>
                    <a:pt x="7319" y="16801"/>
                  </a:lnTo>
                  <a:lnTo>
                    <a:pt x="6715" y="17480"/>
                  </a:lnTo>
                  <a:lnTo>
                    <a:pt x="7620" y="17505"/>
                  </a:lnTo>
                  <a:lnTo>
                    <a:pt x="9381" y="17857"/>
                  </a:lnTo>
                  <a:lnTo>
                    <a:pt x="11091" y="18536"/>
                  </a:lnTo>
                  <a:lnTo>
                    <a:pt x="12676" y="19567"/>
                  </a:lnTo>
                  <a:lnTo>
                    <a:pt x="13380" y="20221"/>
                  </a:lnTo>
                  <a:lnTo>
                    <a:pt x="20246" y="20221"/>
                  </a:lnTo>
                  <a:lnTo>
                    <a:pt x="14310" y="14286"/>
                  </a:lnTo>
                  <a:lnTo>
                    <a:pt x="14310" y="5911"/>
                  </a:lnTo>
                  <a:lnTo>
                    <a:pt x="5935" y="5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7"/>
            <p:cNvSpPr/>
            <p:nvPr/>
          </p:nvSpPr>
          <p:spPr>
            <a:xfrm>
              <a:off x="3810000" y="2179075"/>
              <a:ext cx="679075" cy="678425"/>
            </a:xfrm>
            <a:custGeom>
              <a:avLst/>
              <a:gdLst/>
              <a:ahLst/>
              <a:cxnLst/>
              <a:rect l="l" t="t" r="r" b="b"/>
              <a:pathLst>
                <a:path w="27163" h="27137" extrusionOk="0">
                  <a:moveTo>
                    <a:pt x="0" y="0"/>
                  </a:moveTo>
                  <a:lnTo>
                    <a:pt x="0" y="277"/>
                  </a:lnTo>
                  <a:lnTo>
                    <a:pt x="7872" y="8149"/>
                  </a:lnTo>
                  <a:lnTo>
                    <a:pt x="19013" y="8149"/>
                  </a:lnTo>
                  <a:lnTo>
                    <a:pt x="19013" y="19265"/>
                  </a:lnTo>
                  <a:lnTo>
                    <a:pt x="26860" y="27137"/>
                  </a:lnTo>
                  <a:lnTo>
                    <a:pt x="27162" y="27137"/>
                  </a:lnTo>
                  <a:lnTo>
                    <a:pt x="27162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7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7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7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7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7"/>
            <p:cNvSpPr/>
            <p:nvPr/>
          </p:nvSpPr>
          <p:spPr>
            <a:xfrm>
              <a:off x="3810000" y="2857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7"/>
            <p:cNvSpPr/>
            <p:nvPr/>
          </p:nvSpPr>
          <p:spPr>
            <a:xfrm>
              <a:off x="3138475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6861" y="1"/>
                  </a:moveTo>
                  <a:lnTo>
                    <a:pt x="18989" y="7873"/>
                  </a:lnTo>
                  <a:lnTo>
                    <a:pt x="7873" y="7873"/>
                  </a:lnTo>
                  <a:lnTo>
                    <a:pt x="7873" y="18989"/>
                  </a:lnTo>
                  <a:lnTo>
                    <a:pt x="1" y="26861"/>
                  </a:lnTo>
                  <a:lnTo>
                    <a:pt x="6640" y="26861"/>
                  </a:lnTo>
                  <a:lnTo>
                    <a:pt x="12551" y="20926"/>
                  </a:lnTo>
                  <a:lnTo>
                    <a:pt x="12551" y="12551"/>
                  </a:lnTo>
                  <a:lnTo>
                    <a:pt x="20926" y="12551"/>
                  </a:lnTo>
                  <a:lnTo>
                    <a:pt x="26861" y="6640"/>
                  </a:lnTo>
                  <a:lnTo>
                    <a:pt x="26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7"/>
            <p:cNvSpPr/>
            <p:nvPr/>
          </p:nvSpPr>
          <p:spPr>
            <a:xfrm>
              <a:off x="3810000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0246" y="0"/>
                  </a:moveTo>
                  <a:lnTo>
                    <a:pt x="14310" y="5935"/>
                  </a:lnTo>
                  <a:lnTo>
                    <a:pt x="14310" y="14310"/>
                  </a:lnTo>
                  <a:lnTo>
                    <a:pt x="5935" y="14310"/>
                  </a:lnTo>
                  <a:lnTo>
                    <a:pt x="0" y="20246"/>
                  </a:lnTo>
                  <a:lnTo>
                    <a:pt x="0" y="26860"/>
                  </a:lnTo>
                  <a:lnTo>
                    <a:pt x="7872" y="19013"/>
                  </a:lnTo>
                  <a:lnTo>
                    <a:pt x="19013" y="19013"/>
                  </a:lnTo>
                  <a:lnTo>
                    <a:pt x="19013" y="7872"/>
                  </a:lnTo>
                  <a:lnTo>
                    <a:pt x="26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7"/>
            <p:cNvSpPr/>
            <p:nvPr/>
          </p:nvSpPr>
          <p:spPr>
            <a:xfrm>
              <a:off x="3138475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1" y="0"/>
                  </a:moveTo>
                  <a:lnTo>
                    <a:pt x="7873" y="7872"/>
                  </a:lnTo>
                  <a:lnTo>
                    <a:pt x="7873" y="19013"/>
                  </a:lnTo>
                  <a:lnTo>
                    <a:pt x="18989" y="19013"/>
                  </a:lnTo>
                  <a:lnTo>
                    <a:pt x="26861" y="26860"/>
                  </a:lnTo>
                  <a:lnTo>
                    <a:pt x="26861" y="20246"/>
                  </a:lnTo>
                  <a:lnTo>
                    <a:pt x="20926" y="14310"/>
                  </a:lnTo>
                  <a:lnTo>
                    <a:pt x="12551" y="14310"/>
                  </a:lnTo>
                  <a:lnTo>
                    <a:pt x="12551" y="5935"/>
                  </a:lnTo>
                  <a:lnTo>
                    <a:pt x="6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7"/>
            <p:cNvSpPr/>
            <p:nvPr/>
          </p:nvSpPr>
          <p:spPr>
            <a:xfrm>
              <a:off x="3810000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0" y="1"/>
                  </a:moveTo>
                  <a:lnTo>
                    <a:pt x="0" y="6640"/>
                  </a:lnTo>
                  <a:lnTo>
                    <a:pt x="5935" y="12551"/>
                  </a:lnTo>
                  <a:lnTo>
                    <a:pt x="14310" y="12551"/>
                  </a:lnTo>
                  <a:lnTo>
                    <a:pt x="14310" y="20926"/>
                  </a:lnTo>
                  <a:lnTo>
                    <a:pt x="20246" y="26861"/>
                  </a:lnTo>
                  <a:lnTo>
                    <a:pt x="26860" y="26861"/>
                  </a:lnTo>
                  <a:lnTo>
                    <a:pt x="19013" y="18989"/>
                  </a:lnTo>
                  <a:lnTo>
                    <a:pt x="19013" y="7873"/>
                  </a:lnTo>
                  <a:lnTo>
                    <a:pt x="7872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1" name="Google Shape;3971;p37"/>
          <p:cNvGrpSpPr/>
          <p:nvPr/>
        </p:nvGrpSpPr>
        <p:grpSpPr>
          <a:xfrm flipH="1">
            <a:off x="183" y="-30"/>
            <a:ext cx="734434" cy="734434"/>
            <a:chOff x="1666575" y="729800"/>
            <a:chExt cx="1357500" cy="1357500"/>
          </a:xfrm>
        </p:grpSpPr>
        <p:sp>
          <p:nvSpPr>
            <p:cNvPr id="3972" name="Google Shape;3972;p37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7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7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7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7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7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7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7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7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7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2" name="Google Shape;3982;p37"/>
          <p:cNvGrpSpPr/>
          <p:nvPr/>
        </p:nvGrpSpPr>
        <p:grpSpPr>
          <a:xfrm rot="10800000" flipH="1">
            <a:off x="15" y="1471306"/>
            <a:ext cx="734763" cy="734580"/>
            <a:chOff x="7083054" y="4447889"/>
            <a:chExt cx="856966" cy="856753"/>
          </a:xfrm>
        </p:grpSpPr>
        <p:sp>
          <p:nvSpPr>
            <p:cNvPr id="3983" name="Google Shape;3983;p37"/>
            <p:cNvSpPr/>
            <p:nvPr/>
          </p:nvSpPr>
          <p:spPr>
            <a:xfrm>
              <a:off x="7083054" y="4447889"/>
              <a:ext cx="856966" cy="856753"/>
            </a:xfrm>
            <a:custGeom>
              <a:avLst/>
              <a:gdLst/>
              <a:ahLst/>
              <a:cxnLst/>
              <a:rect l="l" t="t" r="r" b="b"/>
              <a:pathLst>
                <a:path w="40186" h="40176" extrusionOk="0">
                  <a:moveTo>
                    <a:pt x="0" y="0"/>
                  </a:moveTo>
                  <a:lnTo>
                    <a:pt x="0" y="20084"/>
                  </a:lnTo>
                  <a:lnTo>
                    <a:pt x="9" y="20602"/>
                  </a:lnTo>
                  <a:lnTo>
                    <a:pt x="63" y="21628"/>
                  </a:lnTo>
                  <a:lnTo>
                    <a:pt x="161" y="22646"/>
                  </a:lnTo>
                  <a:lnTo>
                    <a:pt x="313" y="23647"/>
                  </a:lnTo>
                  <a:lnTo>
                    <a:pt x="518" y="24620"/>
                  </a:lnTo>
                  <a:lnTo>
                    <a:pt x="768" y="25584"/>
                  </a:lnTo>
                  <a:lnTo>
                    <a:pt x="1063" y="26531"/>
                  </a:lnTo>
                  <a:lnTo>
                    <a:pt x="1393" y="27451"/>
                  </a:lnTo>
                  <a:lnTo>
                    <a:pt x="1777" y="28353"/>
                  </a:lnTo>
                  <a:lnTo>
                    <a:pt x="2197" y="29237"/>
                  </a:lnTo>
                  <a:lnTo>
                    <a:pt x="2661" y="30085"/>
                  </a:lnTo>
                  <a:lnTo>
                    <a:pt x="3170" y="30916"/>
                  </a:lnTo>
                  <a:lnTo>
                    <a:pt x="3706" y="31719"/>
                  </a:lnTo>
                  <a:lnTo>
                    <a:pt x="4287" y="32487"/>
                  </a:lnTo>
                  <a:lnTo>
                    <a:pt x="4903" y="33237"/>
                  </a:lnTo>
                  <a:lnTo>
                    <a:pt x="5555" y="33952"/>
                  </a:lnTo>
                  <a:lnTo>
                    <a:pt x="6233" y="34630"/>
                  </a:lnTo>
                  <a:lnTo>
                    <a:pt x="6948" y="35282"/>
                  </a:lnTo>
                  <a:lnTo>
                    <a:pt x="7689" y="35890"/>
                  </a:lnTo>
                  <a:lnTo>
                    <a:pt x="8466" y="36470"/>
                  </a:lnTo>
                  <a:lnTo>
                    <a:pt x="9270" y="37015"/>
                  </a:lnTo>
                  <a:lnTo>
                    <a:pt x="10091" y="37515"/>
                  </a:lnTo>
                  <a:lnTo>
                    <a:pt x="10948" y="37979"/>
                  </a:lnTo>
                  <a:lnTo>
                    <a:pt x="11824" y="38399"/>
                  </a:lnTo>
                  <a:lnTo>
                    <a:pt x="12726" y="38783"/>
                  </a:lnTo>
                  <a:lnTo>
                    <a:pt x="13654" y="39122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3"/>
                  </a:lnTo>
                  <a:lnTo>
                    <a:pt x="17539" y="40015"/>
                  </a:lnTo>
                  <a:lnTo>
                    <a:pt x="18548" y="40122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2"/>
                  </a:lnTo>
                  <a:lnTo>
                    <a:pt x="22656" y="40015"/>
                  </a:lnTo>
                  <a:lnTo>
                    <a:pt x="23656" y="39863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2"/>
                  </a:lnTo>
                  <a:lnTo>
                    <a:pt x="27460" y="38783"/>
                  </a:lnTo>
                  <a:lnTo>
                    <a:pt x="28362" y="38399"/>
                  </a:lnTo>
                  <a:lnTo>
                    <a:pt x="29246" y="37979"/>
                  </a:lnTo>
                  <a:lnTo>
                    <a:pt x="30094" y="37515"/>
                  </a:lnTo>
                  <a:lnTo>
                    <a:pt x="30925" y="37015"/>
                  </a:lnTo>
                  <a:lnTo>
                    <a:pt x="31728" y="36470"/>
                  </a:lnTo>
                  <a:lnTo>
                    <a:pt x="32496" y="35890"/>
                  </a:lnTo>
                  <a:lnTo>
                    <a:pt x="33247" y="35282"/>
                  </a:lnTo>
                  <a:lnTo>
                    <a:pt x="33961" y="34630"/>
                  </a:lnTo>
                  <a:lnTo>
                    <a:pt x="34640" y="33952"/>
                  </a:lnTo>
                  <a:lnTo>
                    <a:pt x="35292" y="33237"/>
                  </a:lnTo>
                  <a:lnTo>
                    <a:pt x="35899" y="32487"/>
                  </a:lnTo>
                  <a:lnTo>
                    <a:pt x="36479" y="31719"/>
                  </a:lnTo>
                  <a:lnTo>
                    <a:pt x="37024" y="30916"/>
                  </a:lnTo>
                  <a:lnTo>
                    <a:pt x="37524" y="30085"/>
                  </a:lnTo>
                  <a:lnTo>
                    <a:pt x="37988" y="29237"/>
                  </a:lnTo>
                  <a:lnTo>
                    <a:pt x="38408" y="28353"/>
                  </a:lnTo>
                  <a:lnTo>
                    <a:pt x="38792" y="27451"/>
                  </a:lnTo>
                  <a:lnTo>
                    <a:pt x="39131" y="26531"/>
                  </a:lnTo>
                  <a:lnTo>
                    <a:pt x="39426" y="25584"/>
                  </a:lnTo>
                  <a:lnTo>
                    <a:pt x="39676" y="24620"/>
                  </a:lnTo>
                  <a:lnTo>
                    <a:pt x="39873" y="23647"/>
                  </a:lnTo>
                  <a:lnTo>
                    <a:pt x="40024" y="22646"/>
                  </a:lnTo>
                  <a:lnTo>
                    <a:pt x="40132" y="21628"/>
                  </a:lnTo>
                  <a:lnTo>
                    <a:pt x="40185" y="20602"/>
                  </a:lnTo>
                  <a:lnTo>
                    <a:pt x="40185" y="20084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7"/>
            <p:cNvSpPr/>
            <p:nvPr/>
          </p:nvSpPr>
          <p:spPr>
            <a:xfrm>
              <a:off x="7336137" y="4700204"/>
              <a:ext cx="350796" cy="350796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8225" y="0"/>
                  </a:moveTo>
                  <a:lnTo>
                    <a:pt x="0" y="8225"/>
                  </a:lnTo>
                  <a:lnTo>
                    <a:pt x="8225" y="16449"/>
                  </a:lnTo>
                  <a:lnTo>
                    <a:pt x="16449" y="8225"/>
                  </a:lnTo>
                  <a:lnTo>
                    <a:pt x="8225" y="0"/>
                  </a:lnTo>
                  <a:close/>
                </a:path>
              </a:pathLst>
            </a:custGeom>
            <a:solidFill>
              <a:srgbClr val="F59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7"/>
            <p:cNvSpPr/>
            <p:nvPr/>
          </p:nvSpPr>
          <p:spPr>
            <a:xfrm>
              <a:off x="7443721" y="4797701"/>
              <a:ext cx="139807" cy="139615"/>
            </a:xfrm>
            <a:custGeom>
              <a:avLst/>
              <a:gdLst/>
              <a:ahLst/>
              <a:cxnLst/>
              <a:rect l="l" t="t" r="r" b="b"/>
              <a:pathLst>
                <a:path w="6556" h="6547" extrusionOk="0">
                  <a:moveTo>
                    <a:pt x="3278" y="0"/>
                  </a:moveTo>
                  <a:lnTo>
                    <a:pt x="1" y="3269"/>
                  </a:lnTo>
                  <a:lnTo>
                    <a:pt x="3278" y="6546"/>
                  </a:lnTo>
                  <a:lnTo>
                    <a:pt x="6555" y="3269"/>
                  </a:lnTo>
                  <a:lnTo>
                    <a:pt x="3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6" name="Google Shape;3986;p37"/>
          <p:cNvGrpSpPr/>
          <p:nvPr/>
        </p:nvGrpSpPr>
        <p:grpSpPr>
          <a:xfrm rot="-5400000" flipH="1">
            <a:off x="734615" y="-94"/>
            <a:ext cx="734763" cy="734580"/>
            <a:chOff x="7083054" y="4447889"/>
            <a:chExt cx="856966" cy="856753"/>
          </a:xfrm>
        </p:grpSpPr>
        <p:sp>
          <p:nvSpPr>
            <p:cNvPr id="3987" name="Google Shape;3987;p37"/>
            <p:cNvSpPr/>
            <p:nvPr/>
          </p:nvSpPr>
          <p:spPr>
            <a:xfrm>
              <a:off x="7083054" y="4447889"/>
              <a:ext cx="856966" cy="856753"/>
            </a:xfrm>
            <a:custGeom>
              <a:avLst/>
              <a:gdLst/>
              <a:ahLst/>
              <a:cxnLst/>
              <a:rect l="l" t="t" r="r" b="b"/>
              <a:pathLst>
                <a:path w="40186" h="40176" extrusionOk="0">
                  <a:moveTo>
                    <a:pt x="0" y="0"/>
                  </a:moveTo>
                  <a:lnTo>
                    <a:pt x="0" y="20084"/>
                  </a:lnTo>
                  <a:lnTo>
                    <a:pt x="9" y="20602"/>
                  </a:lnTo>
                  <a:lnTo>
                    <a:pt x="63" y="21628"/>
                  </a:lnTo>
                  <a:lnTo>
                    <a:pt x="161" y="22646"/>
                  </a:lnTo>
                  <a:lnTo>
                    <a:pt x="313" y="23647"/>
                  </a:lnTo>
                  <a:lnTo>
                    <a:pt x="518" y="24620"/>
                  </a:lnTo>
                  <a:lnTo>
                    <a:pt x="768" y="25584"/>
                  </a:lnTo>
                  <a:lnTo>
                    <a:pt x="1063" y="26531"/>
                  </a:lnTo>
                  <a:lnTo>
                    <a:pt x="1393" y="27451"/>
                  </a:lnTo>
                  <a:lnTo>
                    <a:pt x="1777" y="28353"/>
                  </a:lnTo>
                  <a:lnTo>
                    <a:pt x="2197" y="29237"/>
                  </a:lnTo>
                  <a:lnTo>
                    <a:pt x="2661" y="30085"/>
                  </a:lnTo>
                  <a:lnTo>
                    <a:pt x="3170" y="30916"/>
                  </a:lnTo>
                  <a:lnTo>
                    <a:pt x="3706" y="31719"/>
                  </a:lnTo>
                  <a:lnTo>
                    <a:pt x="4287" y="32487"/>
                  </a:lnTo>
                  <a:lnTo>
                    <a:pt x="4903" y="33237"/>
                  </a:lnTo>
                  <a:lnTo>
                    <a:pt x="5555" y="33952"/>
                  </a:lnTo>
                  <a:lnTo>
                    <a:pt x="6233" y="34630"/>
                  </a:lnTo>
                  <a:lnTo>
                    <a:pt x="6948" y="35282"/>
                  </a:lnTo>
                  <a:lnTo>
                    <a:pt x="7689" y="35890"/>
                  </a:lnTo>
                  <a:lnTo>
                    <a:pt x="8466" y="36470"/>
                  </a:lnTo>
                  <a:lnTo>
                    <a:pt x="9270" y="37015"/>
                  </a:lnTo>
                  <a:lnTo>
                    <a:pt x="10091" y="37515"/>
                  </a:lnTo>
                  <a:lnTo>
                    <a:pt x="10948" y="37979"/>
                  </a:lnTo>
                  <a:lnTo>
                    <a:pt x="11824" y="38399"/>
                  </a:lnTo>
                  <a:lnTo>
                    <a:pt x="12726" y="38783"/>
                  </a:lnTo>
                  <a:lnTo>
                    <a:pt x="13654" y="39122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3"/>
                  </a:lnTo>
                  <a:lnTo>
                    <a:pt x="17539" y="40015"/>
                  </a:lnTo>
                  <a:lnTo>
                    <a:pt x="18548" y="40122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2"/>
                  </a:lnTo>
                  <a:lnTo>
                    <a:pt x="22656" y="40015"/>
                  </a:lnTo>
                  <a:lnTo>
                    <a:pt x="23656" y="39863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2"/>
                  </a:lnTo>
                  <a:lnTo>
                    <a:pt x="27460" y="38783"/>
                  </a:lnTo>
                  <a:lnTo>
                    <a:pt x="28362" y="38399"/>
                  </a:lnTo>
                  <a:lnTo>
                    <a:pt x="29246" y="37979"/>
                  </a:lnTo>
                  <a:lnTo>
                    <a:pt x="30094" y="37515"/>
                  </a:lnTo>
                  <a:lnTo>
                    <a:pt x="30925" y="37015"/>
                  </a:lnTo>
                  <a:lnTo>
                    <a:pt x="31728" y="36470"/>
                  </a:lnTo>
                  <a:lnTo>
                    <a:pt x="32496" y="35890"/>
                  </a:lnTo>
                  <a:lnTo>
                    <a:pt x="33247" y="35282"/>
                  </a:lnTo>
                  <a:lnTo>
                    <a:pt x="33961" y="34630"/>
                  </a:lnTo>
                  <a:lnTo>
                    <a:pt x="34640" y="33952"/>
                  </a:lnTo>
                  <a:lnTo>
                    <a:pt x="35292" y="33237"/>
                  </a:lnTo>
                  <a:lnTo>
                    <a:pt x="35899" y="32487"/>
                  </a:lnTo>
                  <a:lnTo>
                    <a:pt x="36479" y="31719"/>
                  </a:lnTo>
                  <a:lnTo>
                    <a:pt x="37024" y="30916"/>
                  </a:lnTo>
                  <a:lnTo>
                    <a:pt x="37524" y="30085"/>
                  </a:lnTo>
                  <a:lnTo>
                    <a:pt x="37988" y="29237"/>
                  </a:lnTo>
                  <a:lnTo>
                    <a:pt x="38408" y="28353"/>
                  </a:lnTo>
                  <a:lnTo>
                    <a:pt x="38792" y="27451"/>
                  </a:lnTo>
                  <a:lnTo>
                    <a:pt x="39131" y="26531"/>
                  </a:lnTo>
                  <a:lnTo>
                    <a:pt x="39426" y="25584"/>
                  </a:lnTo>
                  <a:lnTo>
                    <a:pt x="39676" y="24620"/>
                  </a:lnTo>
                  <a:lnTo>
                    <a:pt x="39873" y="23647"/>
                  </a:lnTo>
                  <a:lnTo>
                    <a:pt x="40024" y="22646"/>
                  </a:lnTo>
                  <a:lnTo>
                    <a:pt x="40132" y="21628"/>
                  </a:lnTo>
                  <a:lnTo>
                    <a:pt x="40185" y="20602"/>
                  </a:lnTo>
                  <a:lnTo>
                    <a:pt x="40185" y="20084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7"/>
            <p:cNvSpPr/>
            <p:nvPr/>
          </p:nvSpPr>
          <p:spPr>
            <a:xfrm>
              <a:off x="7336137" y="4700204"/>
              <a:ext cx="350796" cy="350796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8225" y="0"/>
                  </a:moveTo>
                  <a:lnTo>
                    <a:pt x="0" y="8225"/>
                  </a:lnTo>
                  <a:lnTo>
                    <a:pt x="8225" y="16449"/>
                  </a:lnTo>
                  <a:lnTo>
                    <a:pt x="16449" y="8225"/>
                  </a:lnTo>
                  <a:lnTo>
                    <a:pt x="8225" y="0"/>
                  </a:lnTo>
                  <a:close/>
                </a:path>
              </a:pathLst>
            </a:custGeom>
            <a:solidFill>
              <a:srgbClr val="F59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7"/>
            <p:cNvSpPr/>
            <p:nvPr/>
          </p:nvSpPr>
          <p:spPr>
            <a:xfrm>
              <a:off x="7443721" y="4797701"/>
              <a:ext cx="139807" cy="139615"/>
            </a:xfrm>
            <a:custGeom>
              <a:avLst/>
              <a:gdLst/>
              <a:ahLst/>
              <a:cxnLst/>
              <a:rect l="l" t="t" r="r" b="b"/>
              <a:pathLst>
                <a:path w="6556" h="6547" extrusionOk="0">
                  <a:moveTo>
                    <a:pt x="3278" y="0"/>
                  </a:moveTo>
                  <a:lnTo>
                    <a:pt x="1" y="3269"/>
                  </a:lnTo>
                  <a:lnTo>
                    <a:pt x="3278" y="6546"/>
                  </a:lnTo>
                  <a:lnTo>
                    <a:pt x="6555" y="3269"/>
                  </a:lnTo>
                  <a:lnTo>
                    <a:pt x="3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0" name="Google Shape;3990;p37"/>
          <p:cNvGrpSpPr/>
          <p:nvPr/>
        </p:nvGrpSpPr>
        <p:grpSpPr>
          <a:xfrm flipH="1">
            <a:off x="1469426" y="-79"/>
            <a:ext cx="734408" cy="734408"/>
            <a:chOff x="3131575" y="2179075"/>
            <a:chExt cx="1357500" cy="1357500"/>
          </a:xfrm>
        </p:grpSpPr>
        <p:sp>
          <p:nvSpPr>
            <p:cNvPr id="3991" name="Google Shape;3991;p37"/>
            <p:cNvSpPr/>
            <p:nvPr/>
          </p:nvSpPr>
          <p:spPr>
            <a:xfrm>
              <a:off x="3810000" y="28549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7"/>
            <p:cNvSpPr/>
            <p:nvPr/>
          </p:nvSpPr>
          <p:spPr>
            <a:xfrm>
              <a:off x="3131575" y="2179075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0" y="0"/>
                  </a:moveTo>
                  <a:lnTo>
                    <a:pt x="0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7"/>
            <p:cNvSpPr/>
            <p:nvPr/>
          </p:nvSpPr>
          <p:spPr>
            <a:xfrm>
              <a:off x="3131575" y="2857500"/>
              <a:ext cx="678425" cy="679075"/>
            </a:xfrm>
            <a:custGeom>
              <a:avLst/>
              <a:gdLst/>
              <a:ahLst/>
              <a:cxnLst/>
              <a:rect l="l" t="t" r="r" b="b"/>
              <a:pathLst>
                <a:path w="27137" h="27163" extrusionOk="0">
                  <a:moveTo>
                    <a:pt x="0" y="0"/>
                  </a:moveTo>
                  <a:lnTo>
                    <a:pt x="0" y="27162"/>
                  </a:lnTo>
                  <a:lnTo>
                    <a:pt x="27137" y="27162"/>
                  </a:lnTo>
                  <a:lnTo>
                    <a:pt x="27137" y="26860"/>
                  </a:lnTo>
                  <a:lnTo>
                    <a:pt x="19265" y="19013"/>
                  </a:lnTo>
                  <a:lnTo>
                    <a:pt x="8149" y="19013"/>
                  </a:lnTo>
                  <a:lnTo>
                    <a:pt x="8149" y="787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7"/>
            <p:cNvSpPr/>
            <p:nvPr/>
          </p:nvSpPr>
          <p:spPr>
            <a:xfrm>
              <a:off x="3304475" y="2857500"/>
              <a:ext cx="505525" cy="506150"/>
            </a:xfrm>
            <a:custGeom>
              <a:avLst/>
              <a:gdLst/>
              <a:ahLst/>
              <a:cxnLst/>
              <a:rect l="l" t="t" r="r" b="b"/>
              <a:pathLst>
                <a:path w="20221" h="20246" extrusionOk="0">
                  <a:moveTo>
                    <a:pt x="0" y="0"/>
                  </a:moveTo>
                  <a:lnTo>
                    <a:pt x="5911" y="5935"/>
                  </a:lnTo>
                  <a:lnTo>
                    <a:pt x="5911" y="14310"/>
                  </a:lnTo>
                  <a:lnTo>
                    <a:pt x="14286" y="14310"/>
                  </a:lnTo>
                  <a:lnTo>
                    <a:pt x="20221" y="20246"/>
                  </a:lnTo>
                  <a:lnTo>
                    <a:pt x="20221" y="13430"/>
                  </a:lnTo>
                  <a:lnTo>
                    <a:pt x="19567" y="12726"/>
                  </a:lnTo>
                  <a:lnTo>
                    <a:pt x="18511" y="11141"/>
                  </a:lnTo>
                  <a:lnTo>
                    <a:pt x="17832" y="9431"/>
                  </a:lnTo>
                  <a:lnTo>
                    <a:pt x="17480" y="7646"/>
                  </a:lnTo>
                  <a:lnTo>
                    <a:pt x="17455" y="6740"/>
                  </a:lnTo>
                  <a:lnTo>
                    <a:pt x="16775" y="7369"/>
                  </a:lnTo>
                  <a:lnTo>
                    <a:pt x="15266" y="8375"/>
                  </a:lnTo>
                  <a:lnTo>
                    <a:pt x="13581" y="9104"/>
                  </a:lnTo>
                  <a:lnTo>
                    <a:pt x="11720" y="9482"/>
                  </a:lnTo>
                  <a:lnTo>
                    <a:pt x="10739" y="9507"/>
                  </a:lnTo>
                  <a:lnTo>
                    <a:pt x="10790" y="8526"/>
                  </a:lnTo>
                  <a:lnTo>
                    <a:pt x="11167" y="6690"/>
                  </a:lnTo>
                  <a:lnTo>
                    <a:pt x="11871" y="4980"/>
                  </a:lnTo>
                  <a:lnTo>
                    <a:pt x="12902" y="3471"/>
                  </a:lnTo>
                  <a:lnTo>
                    <a:pt x="13531" y="2817"/>
                  </a:lnTo>
                  <a:lnTo>
                    <a:pt x="12601" y="2767"/>
                  </a:lnTo>
                  <a:lnTo>
                    <a:pt x="10815" y="2440"/>
                  </a:lnTo>
                  <a:lnTo>
                    <a:pt x="9105" y="1735"/>
                  </a:lnTo>
                  <a:lnTo>
                    <a:pt x="7520" y="704"/>
                  </a:lnTo>
                  <a:lnTo>
                    <a:pt x="6816" y="25"/>
                  </a:lnTo>
                  <a:lnTo>
                    <a:pt x="6841" y="25"/>
                  </a:lnTo>
                  <a:lnTo>
                    <a:pt x="684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7"/>
            <p:cNvSpPr/>
            <p:nvPr/>
          </p:nvSpPr>
          <p:spPr>
            <a:xfrm>
              <a:off x="3810000" y="2351975"/>
              <a:ext cx="506150" cy="505525"/>
            </a:xfrm>
            <a:custGeom>
              <a:avLst/>
              <a:gdLst/>
              <a:ahLst/>
              <a:cxnLst/>
              <a:rect l="l" t="t" r="r" b="b"/>
              <a:pathLst>
                <a:path w="20246" h="20221" extrusionOk="0">
                  <a:moveTo>
                    <a:pt x="0" y="0"/>
                  </a:moveTo>
                  <a:lnTo>
                    <a:pt x="0" y="6841"/>
                  </a:lnTo>
                  <a:lnTo>
                    <a:pt x="679" y="7571"/>
                  </a:lnTo>
                  <a:lnTo>
                    <a:pt x="1710" y="9130"/>
                  </a:lnTo>
                  <a:lnTo>
                    <a:pt x="2414" y="10840"/>
                  </a:lnTo>
                  <a:lnTo>
                    <a:pt x="2741" y="12651"/>
                  </a:lnTo>
                  <a:lnTo>
                    <a:pt x="2792" y="13556"/>
                  </a:lnTo>
                  <a:lnTo>
                    <a:pt x="3446" y="12927"/>
                  </a:lnTo>
                  <a:lnTo>
                    <a:pt x="4955" y="11896"/>
                  </a:lnTo>
                  <a:lnTo>
                    <a:pt x="6665" y="11192"/>
                  </a:lnTo>
                  <a:lnTo>
                    <a:pt x="8501" y="10815"/>
                  </a:lnTo>
                  <a:lnTo>
                    <a:pt x="9482" y="10765"/>
                  </a:lnTo>
                  <a:lnTo>
                    <a:pt x="9456" y="11745"/>
                  </a:lnTo>
                  <a:lnTo>
                    <a:pt x="9079" y="13607"/>
                  </a:lnTo>
                  <a:lnTo>
                    <a:pt x="8350" y="15292"/>
                  </a:lnTo>
                  <a:lnTo>
                    <a:pt x="7319" y="16801"/>
                  </a:lnTo>
                  <a:lnTo>
                    <a:pt x="6715" y="17480"/>
                  </a:lnTo>
                  <a:lnTo>
                    <a:pt x="7620" y="17505"/>
                  </a:lnTo>
                  <a:lnTo>
                    <a:pt x="9381" y="17857"/>
                  </a:lnTo>
                  <a:lnTo>
                    <a:pt x="11091" y="18536"/>
                  </a:lnTo>
                  <a:lnTo>
                    <a:pt x="12676" y="19567"/>
                  </a:lnTo>
                  <a:lnTo>
                    <a:pt x="13380" y="20221"/>
                  </a:lnTo>
                  <a:lnTo>
                    <a:pt x="20246" y="20221"/>
                  </a:lnTo>
                  <a:lnTo>
                    <a:pt x="14310" y="14286"/>
                  </a:lnTo>
                  <a:lnTo>
                    <a:pt x="14310" y="5911"/>
                  </a:lnTo>
                  <a:lnTo>
                    <a:pt x="5935" y="5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7"/>
            <p:cNvSpPr/>
            <p:nvPr/>
          </p:nvSpPr>
          <p:spPr>
            <a:xfrm>
              <a:off x="3810000" y="2179075"/>
              <a:ext cx="679075" cy="678425"/>
            </a:xfrm>
            <a:custGeom>
              <a:avLst/>
              <a:gdLst/>
              <a:ahLst/>
              <a:cxnLst/>
              <a:rect l="l" t="t" r="r" b="b"/>
              <a:pathLst>
                <a:path w="27163" h="27137" extrusionOk="0">
                  <a:moveTo>
                    <a:pt x="0" y="0"/>
                  </a:moveTo>
                  <a:lnTo>
                    <a:pt x="0" y="277"/>
                  </a:lnTo>
                  <a:lnTo>
                    <a:pt x="7872" y="8149"/>
                  </a:lnTo>
                  <a:lnTo>
                    <a:pt x="19013" y="8149"/>
                  </a:lnTo>
                  <a:lnTo>
                    <a:pt x="19013" y="19265"/>
                  </a:lnTo>
                  <a:lnTo>
                    <a:pt x="26860" y="27137"/>
                  </a:lnTo>
                  <a:lnTo>
                    <a:pt x="27162" y="27137"/>
                  </a:lnTo>
                  <a:lnTo>
                    <a:pt x="27162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7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7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7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7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7"/>
            <p:cNvSpPr/>
            <p:nvPr/>
          </p:nvSpPr>
          <p:spPr>
            <a:xfrm>
              <a:off x="3810000" y="2857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7"/>
            <p:cNvSpPr/>
            <p:nvPr/>
          </p:nvSpPr>
          <p:spPr>
            <a:xfrm>
              <a:off x="3138475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6861" y="1"/>
                  </a:moveTo>
                  <a:lnTo>
                    <a:pt x="18989" y="7873"/>
                  </a:lnTo>
                  <a:lnTo>
                    <a:pt x="7873" y="7873"/>
                  </a:lnTo>
                  <a:lnTo>
                    <a:pt x="7873" y="18989"/>
                  </a:lnTo>
                  <a:lnTo>
                    <a:pt x="1" y="26861"/>
                  </a:lnTo>
                  <a:lnTo>
                    <a:pt x="6640" y="26861"/>
                  </a:lnTo>
                  <a:lnTo>
                    <a:pt x="12551" y="20926"/>
                  </a:lnTo>
                  <a:lnTo>
                    <a:pt x="12551" y="12551"/>
                  </a:lnTo>
                  <a:lnTo>
                    <a:pt x="20926" y="12551"/>
                  </a:lnTo>
                  <a:lnTo>
                    <a:pt x="26861" y="6640"/>
                  </a:lnTo>
                  <a:lnTo>
                    <a:pt x="26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7"/>
            <p:cNvSpPr/>
            <p:nvPr/>
          </p:nvSpPr>
          <p:spPr>
            <a:xfrm>
              <a:off x="3810000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0246" y="0"/>
                  </a:moveTo>
                  <a:lnTo>
                    <a:pt x="14310" y="5935"/>
                  </a:lnTo>
                  <a:lnTo>
                    <a:pt x="14310" y="14310"/>
                  </a:lnTo>
                  <a:lnTo>
                    <a:pt x="5935" y="14310"/>
                  </a:lnTo>
                  <a:lnTo>
                    <a:pt x="0" y="20246"/>
                  </a:lnTo>
                  <a:lnTo>
                    <a:pt x="0" y="26860"/>
                  </a:lnTo>
                  <a:lnTo>
                    <a:pt x="7872" y="19013"/>
                  </a:lnTo>
                  <a:lnTo>
                    <a:pt x="19013" y="19013"/>
                  </a:lnTo>
                  <a:lnTo>
                    <a:pt x="19013" y="7872"/>
                  </a:lnTo>
                  <a:lnTo>
                    <a:pt x="26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7"/>
            <p:cNvSpPr/>
            <p:nvPr/>
          </p:nvSpPr>
          <p:spPr>
            <a:xfrm>
              <a:off x="3138475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1" y="0"/>
                  </a:moveTo>
                  <a:lnTo>
                    <a:pt x="7873" y="7872"/>
                  </a:lnTo>
                  <a:lnTo>
                    <a:pt x="7873" y="19013"/>
                  </a:lnTo>
                  <a:lnTo>
                    <a:pt x="18989" y="19013"/>
                  </a:lnTo>
                  <a:lnTo>
                    <a:pt x="26861" y="26860"/>
                  </a:lnTo>
                  <a:lnTo>
                    <a:pt x="26861" y="20246"/>
                  </a:lnTo>
                  <a:lnTo>
                    <a:pt x="20926" y="14310"/>
                  </a:lnTo>
                  <a:lnTo>
                    <a:pt x="12551" y="14310"/>
                  </a:lnTo>
                  <a:lnTo>
                    <a:pt x="12551" y="5935"/>
                  </a:lnTo>
                  <a:lnTo>
                    <a:pt x="6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7"/>
            <p:cNvSpPr/>
            <p:nvPr/>
          </p:nvSpPr>
          <p:spPr>
            <a:xfrm>
              <a:off x="3810000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0" y="1"/>
                  </a:moveTo>
                  <a:lnTo>
                    <a:pt x="0" y="6640"/>
                  </a:lnTo>
                  <a:lnTo>
                    <a:pt x="5935" y="12551"/>
                  </a:lnTo>
                  <a:lnTo>
                    <a:pt x="14310" y="12551"/>
                  </a:lnTo>
                  <a:lnTo>
                    <a:pt x="14310" y="20926"/>
                  </a:lnTo>
                  <a:lnTo>
                    <a:pt x="20246" y="26861"/>
                  </a:lnTo>
                  <a:lnTo>
                    <a:pt x="26860" y="26861"/>
                  </a:lnTo>
                  <a:lnTo>
                    <a:pt x="19013" y="18989"/>
                  </a:lnTo>
                  <a:lnTo>
                    <a:pt x="19013" y="7873"/>
                  </a:lnTo>
                  <a:lnTo>
                    <a:pt x="7872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6" name="Google Shape;4006;p37"/>
          <p:cNvGrpSpPr/>
          <p:nvPr/>
        </p:nvGrpSpPr>
        <p:grpSpPr>
          <a:xfrm flipH="1">
            <a:off x="2395471" y="226725"/>
            <a:ext cx="280768" cy="280778"/>
            <a:chOff x="3474875" y="2523000"/>
            <a:chExt cx="670250" cy="670275"/>
          </a:xfrm>
        </p:grpSpPr>
        <p:sp>
          <p:nvSpPr>
            <p:cNvPr id="4007" name="Google Shape;4007;p37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7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7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7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1" name="Google Shape;4011;p37"/>
          <p:cNvGrpSpPr/>
          <p:nvPr/>
        </p:nvGrpSpPr>
        <p:grpSpPr>
          <a:xfrm flipH="1">
            <a:off x="2867896" y="226725"/>
            <a:ext cx="280768" cy="280778"/>
            <a:chOff x="3474875" y="2523000"/>
            <a:chExt cx="670250" cy="670275"/>
          </a:xfrm>
        </p:grpSpPr>
        <p:sp>
          <p:nvSpPr>
            <p:cNvPr id="4012" name="Google Shape;4012;p37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7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7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7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6" name="Google Shape;4016;p37"/>
          <p:cNvGrpSpPr/>
          <p:nvPr/>
        </p:nvGrpSpPr>
        <p:grpSpPr>
          <a:xfrm rot="10800000" flipH="1">
            <a:off x="8409340" y="3673147"/>
            <a:ext cx="734408" cy="734407"/>
            <a:chOff x="3131575" y="2179075"/>
            <a:chExt cx="1357500" cy="1357500"/>
          </a:xfrm>
        </p:grpSpPr>
        <p:sp>
          <p:nvSpPr>
            <p:cNvPr id="4017" name="Google Shape;4017;p37"/>
            <p:cNvSpPr/>
            <p:nvPr/>
          </p:nvSpPr>
          <p:spPr>
            <a:xfrm>
              <a:off x="3810000" y="28549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7"/>
            <p:cNvSpPr/>
            <p:nvPr/>
          </p:nvSpPr>
          <p:spPr>
            <a:xfrm>
              <a:off x="3131575" y="2179075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0" y="0"/>
                  </a:moveTo>
                  <a:lnTo>
                    <a:pt x="0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7"/>
            <p:cNvSpPr/>
            <p:nvPr/>
          </p:nvSpPr>
          <p:spPr>
            <a:xfrm>
              <a:off x="3131575" y="2857500"/>
              <a:ext cx="678425" cy="679075"/>
            </a:xfrm>
            <a:custGeom>
              <a:avLst/>
              <a:gdLst/>
              <a:ahLst/>
              <a:cxnLst/>
              <a:rect l="l" t="t" r="r" b="b"/>
              <a:pathLst>
                <a:path w="27137" h="27163" extrusionOk="0">
                  <a:moveTo>
                    <a:pt x="0" y="0"/>
                  </a:moveTo>
                  <a:lnTo>
                    <a:pt x="0" y="27162"/>
                  </a:lnTo>
                  <a:lnTo>
                    <a:pt x="27137" y="27162"/>
                  </a:lnTo>
                  <a:lnTo>
                    <a:pt x="27137" y="26860"/>
                  </a:lnTo>
                  <a:lnTo>
                    <a:pt x="19265" y="19013"/>
                  </a:lnTo>
                  <a:lnTo>
                    <a:pt x="8149" y="19013"/>
                  </a:lnTo>
                  <a:lnTo>
                    <a:pt x="8149" y="787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7"/>
            <p:cNvSpPr/>
            <p:nvPr/>
          </p:nvSpPr>
          <p:spPr>
            <a:xfrm>
              <a:off x="3304475" y="2857500"/>
              <a:ext cx="505525" cy="506150"/>
            </a:xfrm>
            <a:custGeom>
              <a:avLst/>
              <a:gdLst/>
              <a:ahLst/>
              <a:cxnLst/>
              <a:rect l="l" t="t" r="r" b="b"/>
              <a:pathLst>
                <a:path w="20221" h="20246" extrusionOk="0">
                  <a:moveTo>
                    <a:pt x="0" y="0"/>
                  </a:moveTo>
                  <a:lnTo>
                    <a:pt x="5911" y="5935"/>
                  </a:lnTo>
                  <a:lnTo>
                    <a:pt x="5911" y="14310"/>
                  </a:lnTo>
                  <a:lnTo>
                    <a:pt x="14286" y="14310"/>
                  </a:lnTo>
                  <a:lnTo>
                    <a:pt x="20221" y="20246"/>
                  </a:lnTo>
                  <a:lnTo>
                    <a:pt x="20221" y="13430"/>
                  </a:lnTo>
                  <a:lnTo>
                    <a:pt x="19567" y="12726"/>
                  </a:lnTo>
                  <a:lnTo>
                    <a:pt x="18511" y="11141"/>
                  </a:lnTo>
                  <a:lnTo>
                    <a:pt x="17832" y="9431"/>
                  </a:lnTo>
                  <a:lnTo>
                    <a:pt x="17480" y="7646"/>
                  </a:lnTo>
                  <a:lnTo>
                    <a:pt x="17455" y="6740"/>
                  </a:lnTo>
                  <a:lnTo>
                    <a:pt x="16775" y="7369"/>
                  </a:lnTo>
                  <a:lnTo>
                    <a:pt x="15266" y="8375"/>
                  </a:lnTo>
                  <a:lnTo>
                    <a:pt x="13581" y="9104"/>
                  </a:lnTo>
                  <a:lnTo>
                    <a:pt x="11720" y="9482"/>
                  </a:lnTo>
                  <a:lnTo>
                    <a:pt x="10739" y="9507"/>
                  </a:lnTo>
                  <a:lnTo>
                    <a:pt x="10790" y="8526"/>
                  </a:lnTo>
                  <a:lnTo>
                    <a:pt x="11167" y="6690"/>
                  </a:lnTo>
                  <a:lnTo>
                    <a:pt x="11871" y="4980"/>
                  </a:lnTo>
                  <a:lnTo>
                    <a:pt x="12902" y="3471"/>
                  </a:lnTo>
                  <a:lnTo>
                    <a:pt x="13531" y="2817"/>
                  </a:lnTo>
                  <a:lnTo>
                    <a:pt x="12601" y="2767"/>
                  </a:lnTo>
                  <a:lnTo>
                    <a:pt x="10815" y="2440"/>
                  </a:lnTo>
                  <a:lnTo>
                    <a:pt x="9105" y="1735"/>
                  </a:lnTo>
                  <a:lnTo>
                    <a:pt x="7520" y="704"/>
                  </a:lnTo>
                  <a:lnTo>
                    <a:pt x="6816" y="25"/>
                  </a:lnTo>
                  <a:lnTo>
                    <a:pt x="6841" y="25"/>
                  </a:lnTo>
                  <a:lnTo>
                    <a:pt x="684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7"/>
            <p:cNvSpPr/>
            <p:nvPr/>
          </p:nvSpPr>
          <p:spPr>
            <a:xfrm>
              <a:off x="3810000" y="2351975"/>
              <a:ext cx="506150" cy="505525"/>
            </a:xfrm>
            <a:custGeom>
              <a:avLst/>
              <a:gdLst/>
              <a:ahLst/>
              <a:cxnLst/>
              <a:rect l="l" t="t" r="r" b="b"/>
              <a:pathLst>
                <a:path w="20246" h="20221" extrusionOk="0">
                  <a:moveTo>
                    <a:pt x="0" y="0"/>
                  </a:moveTo>
                  <a:lnTo>
                    <a:pt x="0" y="6841"/>
                  </a:lnTo>
                  <a:lnTo>
                    <a:pt x="679" y="7571"/>
                  </a:lnTo>
                  <a:lnTo>
                    <a:pt x="1710" y="9130"/>
                  </a:lnTo>
                  <a:lnTo>
                    <a:pt x="2414" y="10840"/>
                  </a:lnTo>
                  <a:lnTo>
                    <a:pt x="2741" y="12651"/>
                  </a:lnTo>
                  <a:lnTo>
                    <a:pt x="2792" y="13556"/>
                  </a:lnTo>
                  <a:lnTo>
                    <a:pt x="3446" y="12927"/>
                  </a:lnTo>
                  <a:lnTo>
                    <a:pt x="4955" y="11896"/>
                  </a:lnTo>
                  <a:lnTo>
                    <a:pt x="6665" y="11192"/>
                  </a:lnTo>
                  <a:lnTo>
                    <a:pt x="8501" y="10815"/>
                  </a:lnTo>
                  <a:lnTo>
                    <a:pt x="9482" y="10765"/>
                  </a:lnTo>
                  <a:lnTo>
                    <a:pt x="9456" y="11745"/>
                  </a:lnTo>
                  <a:lnTo>
                    <a:pt x="9079" y="13607"/>
                  </a:lnTo>
                  <a:lnTo>
                    <a:pt x="8350" y="15292"/>
                  </a:lnTo>
                  <a:lnTo>
                    <a:pt x="7319" y="16801"/>
                  </a:lnTo>
                  <a:lnTo>
                    <a:pt x="6715" y="17480"/>
                  </a:lnTo>
                  <a:lnTo>
                    <a:pt x="7620" y="17505"/>
                  </a:lnTo>
                  <a:lnTo>
                    <a:pt x="9381" y="17857"/>
                  </a:lnTo>
                  <a:lnTo>
                    <a:pt x="11091" y="18536"/>
                  </a:lnTo>
                  <a:lnTo>
                    <a:pt x="12676" y="19567"/>
                  </a:lnTo>
                  <a:lnTo>
                    <a:pt x="13380" y="20221"/>
                  </a:lnTo>
                  <a:lnTo>
                    <a:pt x="20246" y="20221"/>
                  </a:lnTo>
                  <a:lnTo>
                    <a:pt x="14310" y="14286"/>
                  </a:lnTo>
                  <a:lnTo>
                    <a:pt x="14310" y="5911"/>
                  </a:lnTo>
                  <a:lnTo>
                    <a:pt x="5935" y="5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7"/>
            <p:cNvSpPr/>
            <p:nvPr/>
          </p:nvSpPr>
          <p:spPr>
            <a:xfrm>
              <a:off x="3810000" y="2179075"/>
              <a:ext cx="679075" cy="678425"/>
            </a:xfrm>
            <a:custGeom>
              <a:avLst/>
              <a:gdLst/>
              <a:ahLst/>
              <a:cxnLst/>
              <a:rect l="l" t="t" r="r" b="b"/>
              <a:pathLst>
                <a:path w="27163" h="27137" extrusionOk="0">
                  <a:moveTo>
                    <a:pt x="0" y="0"/>
                  </a:moveTo>
                  <a:lnTo>
                    <a:pt x="0" y="277"/>
                  </a:lnTo>
                  <a:lnTo>
                    <a:pt x="7872" y="8149"/>
                  </a:lnTo>
                  <a:lnTo>
                    <a:pt x="19013" y="8149"/>
                  </a:lnTo>
                  <a:lnTo>
                    <a:pt x="19013" y="19265"/>
                  </a:lnTo>
                  <a:lnTo>
                    <a:pt x="26860" y="27137"/>
                  </a:lnTo>
                  <a:lnTo>
                    <a:pt x="27162" y="27137"/>
                  </a:lnTo>
                  <a:lnTo>
                    <a:pt x="27162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7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7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7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7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7"/>
            <p:cNvSpPr/>
            <p:nvPr/>
          </p:nvSpPr>
          <p:spPr>
            <a:xfrm>
              <a:off x="3810000" y="2857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7"/>
            <p:cNvSpPr/>
            <p:nvPr/>
          </p:nvSpPr>
          <p:spPr>
            <a:xfrm>
              <a:off x="3138475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6861" y="1"/>
                  </a:moveTo>
                  <a:lnTo>
                    <a:pt x="18989" y="7873"/>
                  </a:lnTo>
                  <a:lnTo>
                    <a:pt x="7873" y="7873"/>
                  </a:lnTo>
                  <a:lnTo>
                    <a:pt x="7873" y="18989"/>
                  </a:lnTo>
                  <a:lnTo>
                    <a:pt x="1" y="26861"/>
                  </a:lnTo>
                  <a:lnTo>
                    <a:pt x="6640" y="26861"/>
                  </a:lnTo>
                  <a:lnTo>
                    <a:pt x="12551" y="20926"/>
                  </a:lnTo>
                  <a:lnTo>
                    <a:pt x="12551" y="12551"/>
                  </a:lnTo>
                  <a:lnTo>
                    <a:pt x="20926" y="12551"/>
                  </a:lnTo>
                  <a:lnTo>
                    <a:pt x="26861" y="6640"/>
                  </a:lnTo>
                  <a:lnTo>
                    <a:pt x="26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7"/>
            <p:cNvSpPr/>
            <p:nvPr/>
          </p:nvSpPr>
          <p:spPr>
            <a:xfrm>
              <a:off x="3810000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0246" y="0"/>
                  </a:moveTo>
                  <a:lnTo>
                    <a:pt x="14310" y="5935"/>
                  </a:lnTo>
                  <a:lnTo>
                    <a:pt x="14310" y="14310"/>
                  </a:lnTo>
                  <a:lnTo>
                    <a:pt x="5935" y="14310"/>
                  </a:lnTo>
                  <a:lnTo>
                    <a:pt x="0" y="20246"/>
                  </a:lnTo>
                  <a:lnTo>
                    <a:pt x="0" y="26860"/>
                  </a:lnTo>
                  <a:lnTo>
                    <a:pt x="7872" y="19013"/>
                  </a:lnTo>
                  <a:lnTo>
                    <a:pt x="19013" y="19013"/>
                  </a:lnTo>
                  <a:lnTo>
                    <a:pt x="19013" y="7872"/>
                  </a:lnTo>
                  <a:lnTo>
                    <a:pt x="26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7"/>
            <p:cNvSpPr/>
            <p:nvPr/>
          </p:nvSpPr>
          <p:spPr>
            <a:xfrm>
              <a:off x="3138475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1" y="0"/>
                  </a:moveTo>
                  <a:lnTo>
                    <a:pt x="7873" y="7872"/>
                  </a:lnTo>
                  <a:lnTo>
                    <a:pt x="7873" y="19013"/>
                  </a:lnTo>
                  <a:lnTo>
                    <a:pt x="18989" y="19013"/>
                  </a:lnTo>
                  <a:lnTo>
                    <a:pt x="26861" y="26860"/>
                  </a:lnTo>
                  <a:lnTo>
                    <a:pt x="26861" y="20246"/>
                  </a:lnTo>
                  <a:lnTo>
                    <a:pt x="20926" y="14310"/>
                  </a:lnTo>
                  <a:lnTo>
                    <a:pt x="12551" y="14310"/>
                  </a:lnTo>
                  <a:lnTo>
                    <a:pt x="12551" y="5935"/>
                  </a:lnTo>
                  <a:lnTo>
                    <a:pt x="6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7"/>
            <p:cNvSpPr/>
            <p:nvPr/>
          </p:nvSpPr>
          <p:spPr>
            <a:xfrm>
              <a:off x="3810000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0" y="1"/>
                  </a:moveTo>
                  <a:lnTo>
                    <a:pt x="0" y="6640"/>
                  </a:lnTo>
                  <a:lnTo>
                    <a:pt x="5935" y="12551"/>
                  </a:lnTo>
                  <a:lnTo>
                    <a:pt x="14310" y="12551"/>
                  </a:lnTo>
                  <a:lnTo>
                    <a:pt x="14310" y="20926"/>
                  </a:lnTo>
                  <a:lnTo>
                    <a:pt x="20246" y="26861"/>
                  </a:lnTo>
                  <a:lnTo>
                    <a:pt x="26860" y="26861"/>
                  </a:lnTo>
                  <a:lnTo>
                    <a:pt x="19013" y="18989"/>
                  </a:lnTo>
                  <a:lnTo>
                    <a:pt x="19013" y="7873"/>
                  </a:lnTo>
                  <a:lnTo>
                    <a:pt x="7872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2" name="Google Shape;4032;p37"/>
          <p:cNvGrpSpPr/>
          <p:nvPr/>
        </p:nvGrpSpPr>
        <p:grpSpPr>
          <a:xfrm rot="10800000" flipH="1">
            <a:off x="8409375" y="4408963"/>
            <a:ext cx="734407" cy="734408"/>
            <a:chOff x="1666575" y="729800"/>
            <a:chExt cx="1357500" cy="1357500"/>
          </a:xfrm>
        </p:grpSpPr>
        <p:sp>
          <p:nvSpPr>
            <p:cNvPr id="4033" name="Google Shape;4033;p37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7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7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7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7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7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7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7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7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7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3" name="Google Shape;4043;p37"/>
          <p:cNvGrpSpPr/>
          <p:nvPr/>
        </p:nvGrpSpPr>
        <p:grpSpPr>
          <a:xfrm flipH="1">
            <a:off x="8409246" y="2937440"/>
            <a:ext cx="734763" cy="734580"/>
            <a:chOff x="7083054" y="4447889"/>
            <a:chExt cx="856966" cy="856753"/>
          </a:xfrm>
        </p:grpSpPr>
        <p:sp>
          <p:nvSpPr>
            <p:cNvPr id="4044" name="Google Shape;4044;p37"/>
            <p:cNvSpPr/>
            <p:nvPr/>
          </p:nvSpPr>
          <p:spPr>
            <a:xfrm>
              <a:off x="7083054" y="4447889"/>
              <a:ext cx="856966" cy="856753"/>
            </a:xfrm>
            <a:custGeom>
              <a:avLst/>
              <a:gdLst/>
              <a:ahLst/>
              <a:cxnLst/>
              <a:rect l="l" t="t" r="r" b="b"/>
              <a:pathLst>
                <a:path w="40186" h="40176" extrusionOk="0">
                  <a:moveTo>
                    <a:pt x="0" y="0"/>
                  </a:moveTo>
                  <a:lnTo>
                    <a:pt x="0" y="20084"/>
                  </a:lnTo>
                  <a:lnTo>
                    <a:pt x="9" y="20602"/>
                  </a:lnTo>
                  <a:lnTo>
                    <a:pt x="63" y="21628"/>
                  </a:lnTo>
                  <a:lnTo>
                    <a:pt x="161" y="22646"/>
                  </a:lnTo>
                  <a:lnTo>
                    <a:pt x="313" y="23647"/>
                  </a:lnTo>
                  <a:lnTo>
                    <a:pt x="518" y="24620"/>
                  </a:lnTo>
                  <a:lnTo>
                    <a:pt x="768" y="25584"/>
                  </a:lnTo>
                  <a:lnTo>
                    <a:pt x="1063" y="26531"/>
                  </a:lnTo>
                  <a:lnTo>
                    <a:pt x="1393" y="27451"/>
                  </a:lnTo>
                  <a:lnTo>
                    <a:pt x="1777" y="28353"/>
                  </a:lnTo>
                  <a:lnTo>
                    <a:pt x="2197" y="29237"/>
                  </a:lnTo>
                  <a:lnTo>
                    <a:pt x="2661" y="30085"/>
                  </a:lnTo>
                  <a:lnTo>
                    <a:pt x="3170" y="30916"/>
                  </a:lnTo>
                  <a:lnTo>
                    <a:pt x="3706" y="31719"/>
                  </a:lnTo>
                  <a:lnTo>
                    <a:pt x="4287" y="32487"/>
                  </a:lnTo>
                  <a:lnTo>
                    <a:pt x="4903" y="33237"/>
                  </a:lnTo>
                  <a:lnTo>
                    <a:pt x="5555" y="33952"/>
                  </a:lnTo>
                  <a:lnTo>
                    <a:pt x="6233" y="34630"/>
                  </a:lnTo>
                  <a:lnTo>
                    <a:pt x="6948" y="35282"/>
                  </a:lnTo>
                  <a:lnTo>
                    <a:pt x="7689" y="35890"/>
                  </a:lnTo>
                  <a:lnTo>
                    <a:pt x="8466" y="36470"/>
                  </a:lnTo>
                  <a:lnTo>
                    <a:pt x="9270" y="37015"/>
                  </a:lnTo>
                  <a:lnTo>
                    <a:pt x="10091" y="37515"/>
                  </a:lnTo>
                  <a:lnTo>
                    <a:pt x="10948" y="37979"/>
                  </a:lnTo>
                  <a:lnTo>
                    <a:pt x="11824" y="38399"/>
                  </a:lnTo>
                  <a:lnTo>
                    <a:pt x="12726" y="38783"/>
                  </a:lnTo>
                  <a:lnTo>
                    <a:pt x="13654" y="39122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3"/>
                  </a:lnTo>
                  <a:lnTo>
                    <a:pt x="17539" y="40015"/>
                  </a:lnTo>
                  <a:lnTo>
                    <a:pt x="18548" y="40122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2"/>
                  </a:lnTo>
                  <a:lnTo>
                    <a:pt x="22656" y="40015"/>
                  </a:lnTo>
                  <a:lnTo>
                    <a:pt x="23656" y="39863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2"/>
                  </a:lnTo>
                  <a:lnTo>
                    <a:pt x="27460" y="38783"/>
                  </a:lnTo>
                  <a:lnTo>
                    <a:pt x="28362" y="38399"/>
                  </a:lnTo>
                  <a:lnTo>
                    <a:pt x="29246" y="37979"/>
                  </a:lnTo>
                  <a:lnTo>
                    <a:pt x="30094" y="37515"/>
                  </a:lnTo>
                  <a:lnTo>
                    <a:pt x="30925" y="37015"/>
                  </a:lnTo>
                  <a:lnTo>
                    <a:pt x="31728" y="36470"/>
                  </a:lnTo>
                  <a:lnTo>
                    <a:pt x="32496" y="35890"/>
                  </a:lnTo>
                  <a:lnTo>
                    <a:pt x="33247" y="35282"/>
                  </a:lnTo>
                  <a:lnTo>
                    <a:pt x="33961" y="34630"/>
                  </a:lnTo>
                  <a:lnTo>
                    <a:pt x="34640" y="33952"/>
                  </a:lnTo>
                  <a:lnTo>
                    <a:pt x="35292" y="33237"/>
                  </a:lnTo>
                  <a:lnTo>
                    <a:pt x="35899" y="32487"/>
                  </a:lnTo>
                  <a:lnTo>
                    <a:pt x="36479" y="31719"/>
                  </a:lnTo>
                  <a:lnTo>
                    <a:pt x="37024" y="30916"/>
                  </a:lnTo>
                  <a:lnTo>
                    <a:pt x="37524" y="30085"/>
                  </a:lnTo>
                  <a:lnTo>
                    <a:pt x="37988" y="29237"/>
                  </a:lnTo>
                  <a:lnTo>
                    <a:pt x="38408" y="28353"/>
                  </a:lnTo>
                  <a:lnTo>
                    <a:pt x="38792" y="27451"/>
                  </a:lnTo>
                  <a:lnTo>
                    <a:pt x="39131" y="26531"/>
                  </a:lnTo>
                  <a:lnTo>
                    <a:pt x="39426" y="25584"/>
                  </a:lnTo>
                  <a:lnTo>
                    <a:pt x="39676" y="24620"/>
                  </a:lnTo>
                  <a:lnTo>
                    <a:pt x="39873" y="23647"/>
                  </a:lnTo>
                  <a:lnTo>
                    <a:pt x="40024" y="22646"/>
                  </a:lnTo>
                  <a:lnTo>
                    <a:pt x="40132" y="21628"/>
                  </a:lnTo>
                  <a:lnTo>
                    <a:pt x="40185" y="20602"/>
                  </a:lnTo>
                  <a:lnTo>
                    <a:pt x="40185" y="20084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7"/>
            <p:cNvSpPr/>
            <p:nvPr/>
          </p:nvSpPr>
          <p:spPr>
            <a:xfrm>
              <a:off x="7336137" y="4700204"/>
              <a:ext cx="350796" cy="350796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8225" y="0"/>
                  </a:moveTo>
                  <a:lnTo>
                    <a:pt x="0" y="8225"/>
                  </a:lnTo>
                  <a:lnTo>
                    <a:pt x="8225" y="16449"/>
                  </a:lnTo>
                  <a:lnTo>
                    <a:pt x="16449" y="8225"/>
                  </a:lnTo>
                  <a:lnTo>
                    <a:pt x="8225" y="0"/>
                  </a:lnTo>
                  <a:close/>
                </a:path>
              </a:pathLst>
            </a:custGeom>
            <a:solidFill>
              <a:srgbClr val="F59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7"/>
            <p:cNvSpPr/>
            <p:nvPr/>
          </p:nvSpPr>
          <p:spPr>
            <a:xfrm>
              <a:off x="7443721" y="4797701"/>
              <a:ext cx="139807" cy="139615"/>
            </a:xfrm>
            <a:custGeom>
              <a:avLst/>
              <a:gdLst/>
              <a:ahLst/>
              <a:cxnLst/>
              <a:rect l="l" t="t" r="r" b="b"/>
              <a:pathLst>
                <a:path w="6556" h="6547" extrusionOk="0">
                  <a:moveTo>
                    <a:pt x="3278" y="0"/>
                  </a:moveTo>
                  <a:lnTo>
                    <a:pt x="1" y="3269"/>
                  </a:lnTo>
                  <a:lnTo>
                    <a:pt x="3278" y="6546"/>
                  </a:lnTo>
                  <a:lnTo>
                    <a:pt x="6555" y="3269"/>
                  </a:lnTo>
                  <a:lnTo>
                    <a:pt x="3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7" name="Google Shape;4047;p37"/>
          <p:cNvGrpSpPr/>
          <p:nvPr/>
        </p:nvGrpSpPr>
        <p:grpSpPr>
          <a:xfrm rot="5400000" flipH="1">
            <a:off x="7674646" y="4408840"/>
            <a:ext cx="734763" cy="734580"/>
            <a:chOff x="7083054" y="4447889"/>
            <a:chExt cx="856966" cy="856753"/>
          </a:xfrm>
        </p:grpSpPr>
        <p:sp>
          <p:nvSpPr>
            <p:cNvPr id="4048" name="Google Shape;4048;p37"/>
            <p:cNvSpPr/>
            <p:nvPr/>
          </p:nvSpPr>
          <p:spPr>
            <a:xfrm>
              <a:off x="7083054" y="4447889"/>
              <a:ext cx="856966" cy="856753"/>
            </a:xfrm>
            <a:custGeom>
              <a:avLst/>
              <a:gdLst/>
              <a:ahLst/>
              <a:cxnLst/>
              <a:rect l="l" t="t" r="r" b="b"/>
              <a:pathLst>
                <a:path w="40186" h="40176" extrusionOk="0">
                  <a:moveTo>
                    <a:pt x="0" y="0"/>
                  </a:moveTo>
                  <a:lnTo>
                    <a:pt x="0" y="20084"/>
                  </a:lnTo>
                  <a:lnTo>
                    <a:pt x="9" y="20602"/>
                  </a:lnTo>
                  <a:lnTo>
                    <a:pt x="63" y="21628"/>
                  </a:lnTo>
                  <a:lnTo>
                    <a:pt x="161" y="22646"/>
                  </a:lnTo>
                  <a:lnTo>
                    <a:pt x="313" y="23647"/>
                  </a:lnTo>
                  <a:lnTo>
                    <a:pt x="518" y="24620"/>
                  </a:lnTo>
                  <a:lnTo>
                    <a:pt x="768" y="25584"/>
                  </a:lnTo>
                  <a:lnTo>
                    <a:pt x="1063" y="26531"/>
                  </a:lnTo>
                  <a:lnTo>
                    <a:pt x="1393" y="27451"/>
                  </a:lnTo>
                  <a:lnTo>
                    <a:pt x="1777" y="28353"/>
                  </a:lnTo>
                  <a:lnTo>
                    <a:pt x="2197" y="29237"/>
                  </a:lnTo>
                  <a:lnTo>
                    <a:pt x="2661" y="30085"/>
                  </a:lnTo>
                  <a:lnTo>
                    <a:pt x="3170" y="30916"/>
                  </a:lnTo>
                  <a:lnTo>
                    <a:pt x="3706" y="31719"/>
                  </a:lnTo>
                  <a:lnTo>
                    <a:pt x="4287" y="32487"/>
                  </a:lnTo>
                  <a:lnTo>
                    <a:pt x="4903" y="33237"/>
                  </a:lnTo>
                  <a:lnTo>
                    <a:pt x="5555" y="33952"/>
                  </a:lnTo>
                  <a:lnTo>
                    <a:pt x="6233" y="34630"/>
                  </a:lnTo>
                  <a:lnTo>
                    <a:pt x="6948" y="35282"/>
                  </a:lnTo>
                  <a:lnTo>
                    <a:pt x="7689" y="35890"/>
                  </a:lnTo>
                  <a:lnTo>
                    <a:pt x="8466" y="36470"/>
                  </a:lnTo>
                  <a:lnTo>
                    <a:pt x="9270" y="37015"/>
                  </a:lnTo>
                  <a:lnTo>
                    <a:pt x="10091" y="37515"/>
                  </a:lnTo>
                  <a:lnTo>
                    <a:pt x="10948" y="37979"/>
                  </a:lnTo>
                  <a:lnTo>
                    <a:pt x="11824" y="38399"/>
                  </a:lnTo>
                  <a:lnTo>
                    <a:pt x="12726" y="38783"/>
                  </a:lnTo>
                  <a:lnTo>
                    <a:pt x="13654" y="39122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3"/>
                  </a:lnTo>
                  <a:lnTo>
                    <a:pt x="17539" y="40015"/>
                  </a:lnTo>
                  <a:lnTo>
                    <a:pt x="18548" y="40122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2"/>
                  </a:lnTo>
                  <a:lnTo>
                    <a:pt x="22656" y="40015"/>
                  </a:lnTo>
                  <a:lnTo>
                    <a:pt x="23656" y="39863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2"/>
                  </a:lnTo>
                  <a:lnTo>
                    <a:pt x="27460" y="38783"/>
                  </a:lnTo>
                  <a:lnTo>
                    <a:pt x="28362" y="38399"/>
                  </a:lnTo>
                  <a:lnTo>
                    <a:pt x="29246" y="37979"/>
                  </a:lnTo>
                  <a:lnTo>
                    <a:pt x="30094" y="37515"/>
                  </a:lnTo>
                  <a:lnTo>
                    <a:pt x="30925" y="37015"/>
                  </a:lnTo>
                  <a:lnTo>
                    <a:pt x="31728" y="36470"/>
                  </a:lnTo>
                  <a:lnTo>
                    <a:pt x="32496" y="35890"/>
                  </a:lnTo>
                  <a:lnTo>
                    <a:pt x="33247" y="35282"/>
                  </a:lnTo>
                  <a:lnTo>
                    <a:pt x="33961" y="34630"/>
                  </a:lnTo>
                  <a:lnTo>
                    <a:pt x="34640" y="33952"/>
                  </a:lnTo>
                  <a:lnTo>
                    <a:pt x="35292" y="33237"/>
                  </a:lnTo>
                  <a:lnTo>
                    <a:pt x="35899" y="32487"/>
                  </a:lnTo>
                  <a:lnTo>
                    <a:pt x="36479" y="31719"/>
                  </a:lnTo>
                  <a:lnTo>
                    <a:pt x="37024" y="30916"/>
                  </a:lnTo>
                  <a:lnTo>
                    <a:pt x="37524" y="30085"/>
                  </a:lnTo>
                  <a:lnTo>
                    <a:pt x="37988" y="29237"/>
                  </a:lnTo>
                  <a:lnTo>
                    <a:pt x="38408" y="28353"/>
                  </a:lnTo>
                  <a:lnTo>
                    <a:pt x="38792" y="27451"/>
                  </a:lnTo>
                  <a:lnTo>
                    <a:pt x="39131" y="26531"/>
                  </a:lnTo>
                  <a:lnTo>
                    <a:pt x="39426" y="25584"/>
                  </a:lnTo>
                  <a:lnTo>
                    <a:pt x="39676" y="24620"/>
                  </a:lnTo>
                  <a:lnTo>
                    <a:pt x="39873" y="23647"/>
                  </a:lnTo>
                  <a:lnTo>
                    <a:pt x="40024" y="22646"/>
                  </a:lnTo>
                  <a:lnTo>
                    <a:pt x="40132" y="21628"/>
                  </a:lnTo>
                  <a:lnTo>
                    <a:pt x="40185" y="20602"/>
                  </a:lnTo>
                  <a:lnTo>
                    <a:pt x="40185" y="20084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7"/>
            <p:cNvSpPr/>
            <p:nvPr/>
          </p:nvSpPr>
          <p:spPr>
            <a:xfrm>
              <a:off x="7336137" y="4700204"/>
              <a:ext cx="350796" cy="350796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8225" y="0"/>
                  </a:moveTo>
                  <a:lnTo>
                    <a:pt x="0" y="8225"/>
                  </a:lnTo>
                  <a:lnTo>
                    <a:pt x="8225" y="16449"/>
                  </a:lnTo>
                  <a:lnTo>
                    <a:pt x="16449" y="8225"/>
                  </a:lnTo>
                  <a:lnTo>
                    <a:pt x="8225" y="0"/>
                  </a:lnTo>
                  <a:close/>
                </a:path>
              </a:pathLst>
            </a:custGeom>
            <a:solidFill>
              <a:srgbClr val="F59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7"/>
            <p:cNvSpPr/>
            <p:nvPr/>
          </p:nvSpPr>
          <p:spPr>
            <a:xfrm>
              <a:off x="7443721" y="4797701"/>
              <a:ext cx="139807" cy="139615"/>
            </a:xfrm>
            <a:custGeom>
              <a:avLst/>
              <a:gdLst/>
              <a:ahLst/>
              <a:cxnLst/>
              <a:rect l="l" t="t" r="r" b="b"/>
              <a:pathLst>
                <a:path w="6556" h="6547" extrusionOk="0">
                  <a:moveTo>
                    <a:pt x="3278" y="0"/>
                  </a:moveTo>
                  <a:lnTo>
                    <a:pt x="1" y="3269"/>
                  </a:lnTo>
                  <a:lnTo>
                    <a:pt x="3278" y="6546"/>
                  </a:lnTo>
                  <a:lnTo>
                    <a:pt x="6555" y="3269"/>
                  </a:lnTo>
                  <a:lnTo>
                    <a:pt x="3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1" name="Google Shape;4051;p37"/>
          <p:cNvGrpSpPr/>
          <p:nvPr/>
        </p:nvGrpSpPr>
        <p:grpSpPr>
          <a:xfrm rot="10800000" flipH="1">
            <a:off x="6940190" y="4408997"/>
            <a:ext cx="734407" cy="734407"/>
            <a:chOff x="3131575" y="2179075"/>
            <a:chExt cx="1357500" cy="1357500"/>
          </a:xfrm>
        </p:grpSpPr>
        <p:sp>
          <p:nvSpPr>
            <p:cNvPr id="4052" name="Google Shape;4052;p37"/>
            <p:cNvSpPr/>
            <p:nvPr/>
          </p:nvSpPr>
          <p:spPr>
            <a:xfrm>
              <a:off x="3810000" y="28549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7"/>
            <p:cNvSpPr/>
            <p:nvPr/>
          </p:nvSpPr>
          <p:spPr>
            <a:xfrm>
              <a:off x="3131575" y="2179075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0" y="0"/>
                  </a:moveTo>
                  <a:lnTo>
                    <a:pt x="0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7"/>
            <p:cNvSpPr/>
            <p:nvPr/>
          </p:nvSpPr>
          <p:spPr>
            <a:xfrm>
              <a:off x="3131575" y="2857500"/>
              <a:ext cx="678425" cy="679075"/>
            </a:xfrm>
            <a:custGeom>
              <a:avLst/>
              <a:gdLst/>
              <a:ahLst/>
              <a:cxnLst/>
              <a:rect l="l" t="t" r="r" b="b"/>
              <a:pathLst>
                <a:path w="27137" h="27163" extrusionOk="0">
                  <a:moveTo>
                    <a:pt x="0" y="0"/>
                  </a:moveTo>
                  <a:lnTo>
                    <a:pt x="0" y="27162"/>
                  </a:lnTo>
                  <a:lnTo>
                    <a:pt x="27137" y="27162"/>
                  </a:lnTo>
                  <a:lnTo>
                    <a:pt x="27137" y="26860"/>
                  </a:lnTo>
                  <a:lnTo>
                    <a:pt x="19265" y="19013"/>
                  </a:lnTo>
                  <a:lnTo>
                    <a:pt x="8149" y="19013"/>
                  </a:lnTo>
                  <a:lnTo>
                    <a:pt x="8149" y="787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7"/>
            <p:cNvSpPr/>
            <p:nvPr/>
          </p:nvSpPr>
          <p:spPr>
            <a:xfrm>
              <a:off x="3304475" y="2857500"/>
              <a:ext cx="505525" cy="506150"/>
            </a:xfrm>
            <a:custGeom>
              <a:avLst/>
              <a:gdLst/>
              <a:ahLst/>
              <a:cxnLst/>
              <a:rect l="l" t="t" r="r" b="b"/>
              <a:pathLst>
                <a:path w="20221" h="20246" extrusionOk="0">
                  <a:moveTo>
                    <a:pt x="0" y="0"/>
                  </a:moveTo>
                  <a:lnTo>
                    <a:pt x="5911" y="5935"/>
                  </a:lnTo>
                  <a:lnTo>
                    <a:pt x="5911" y="14310"/>
                  </a:lnTo>
                  <a:lnTo>
                    <a:pt x="14286" y="14310"/>
                  </a:lnTo>
                  <a:lnTo>
                    <a:pt x="20221" y="20246"/>
                  </a:lnTo>
                  <a:lnTo>
                    <a:pt x="20221" y="13430"/>
                  </a:lnTo>
                  <a:lnTo>
                    <a:pt x="19567" y="12726"/>
                  </a:lnTo>
                  <a:lnTo>
                    <a:pt x="18511" y="11141"/>
                  </a:lnTo>
                  <a:lnTo>
                    <a:pt x="17832" y="9431"/>
                  </a:lnTo>
                  <a:lnTo>
                    <a:pt x="17480" y="7646"/>
                  </a:lnTo>
                  <a:lnTo>
                    <a:pt x="17455" y="6740"/>
                  </a:lnTo>
                  <a:lnTo>
                    <a:pt x="16775" y="7369"/>
                  </a:lnTo>
                  <a:lnTo>
                    <a:pt x="15266" y="8375"/>
                  </a:lnTo>
                  <a:lnTo>
                    <a:pt x="13581" y="9104"/>
                  </a:lnTo>
                  <a:lnTo>
                    <a:pt x="11720" y="9482"/>
                  </a:lnTo>
                  <a:lnTo>
                    <a:pt x="10739" y="9507"/>
                  </a:lnTo>
                  <a:lnTo>
                    <a:pt x="10790" y="8526"/>
                  </a:lnTo>
                  <a:lnTo>
                    <a:pt x="11167" y="6690"/>
                  </a:lnTo>
                  <a:lnTo>
                    <a:pt x="11871" y="4980"/>
                  </a:lnTo>
                  <a:lnTo>
                    <a:pt x="12902" y="3471"/>
                  </a:lnTo>
                  <a:lnTo>
                    <a:pt x="13531" y="2817"/>
                  </a:lnTo>
                  <a:lnTo>
                    <a:pt x="12601" y="2767"/>
                  </a:lnTo>
                  <a:lnTo>
                    <a:pt x="10815" y="2440"/>
                  </a:lnTo>
                  <a:lnTo>
                    <a:pt x="9105" y="1735"/>
                  </a:lnTo>
                  <a:lnTo>
                    <a:pt x="7520" y="704"/>
                  </a:lnTo>
                  <a:lnTo>
                    <a:pt x="6816" y="25"/>
                  </a:lnTo>
                  <a:lnTo>
                    <a:pt x="6841" y="25"/>
                  </a:lnTo>
                  <a:lnTo>
                    <a:pt x="684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7"/>
            <p:cNvSpPr/>
            <p:nvPr/>
          </p:nvSpPr>
          <p:spPr>
            <a:xfrm>
              <a:off x="3810000" y="2351975"/>
              <a:ext cx="506150" cy="505525"/>
            </a:xfrm>
            <a:custGeom>
              <a:avLst/>
              <a:gdLst/>
              <a:ahLst/>
              <a:cxnLst/>
              <a:rect l="l" t="t" r="r" b="b"/>
              <a:pathLst>
                <a:path w="20246" h="20221" extrusionOk="0">
                  <a:moveTo>
                    <a:pt x="0" y="0"/>
                  </a:moveTo>
                  <a:lnTo>
                    <a:pt x="0" y="6841"/>
                  </a:lnTo>
                  <a:lnTo>
                    <a:pt x="679" y="7571"/>
                  </a:lnTo>
                  <a:lnTo>
                    <a:pt x="1710" y="9130"/>
                  </a:lnTo>
                  <a:lnTo>
                    <a:pt x="2414" y="10840"/>
                  </a:lnTo>
                  <a:lnTo>
                    <a:pt x="2741" y="12651"/>
                  </a:lnTo>
                  <a:lnTo>
                    <a:pt x="2792" y="13556"/>
                  </a:lnTo>
                  <a:lnTo>
                    <a:pt x="3446" y="12927"/>
                  </a:lnTo>
                  <a:lnTo>
                    <a:pt x="4955" y="11896"/>
                  </a:lnTo>
                  <a:lnTo>
                    <a:pt x="6665" y="11192"/>
                  </a:lnTo>
                  <a:lnTo>
                    <a:pt x="8501" y="10815"/>
                  </a:lnTo>
                  <a:lnTo>
                    <a:pt x="9482" y="10765"/>
                  </a:lnTo>
                  <a:lnTo>
                    <a:pt x="9456" y="11745"/>
                  </a:lnTo>
                  <a:lnTo>
                    <a:pt x="9079" y="13607"/>
                  </a:lnTo>
                  <a:lnTo>
                    <a:pt x="8350" y="15292"/>
                  </a:lnTo>
                  <a:lnTo>
                    <a:pt x="7319" y="16801"/>
                  </a:lnTo>
                  <a:lnTo>
                    <a:pt x="6715" y="17480"/>
                  </a:lnTo>
                  <a:lnTo>
                    <a:pt x="7620" y="17505"/>
                  </a:lnTo>
                  <a:lnTo>
                    <a:pt x="9381" y="17857"/>
                  </a:lnTo>
                  <a:lnTo>
                    <a:pt x="11091" y="18536"/>
                  </a:lnTo>
                  <a:lnTo>
                    <a:pt x="12676" y="19567"/>
                  </a:lnTo>
                  <a:lnTo>
                    <a:pt x="13380" y="20221"/>
                  </a:lnTo>
                  <a:lnTo>
                    <a:pt x="20246" y="20221"/>
                  </a:lnTo>
                  <a:lnTo>
                    <a:pt x="14310" y="14286"/>
                  </a:lnTo>
                  <a:lnTo>
                    <a:pt x="14310" y="5911"/>
                  </a:lnTo>
                  <a:lnTo>
                    <a:pt x="5935" y="5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7"/>
            <p:cNvSpPr/>
            <p:nvPr/>
          </p:nvSpPr>
          <p:spPr>
            <a:xfrm>
              <a:off x="3810000" y="2179075"/>
              <a:ext cx="679075" cy="678425"/>
            </a:xfrm>
            <a:custGeom>
              <a:avLst/>
              <a:gdLst/>
              <a:ahLst/>
              <a:cxnLst/>
              <a:rect l="l" t="t" r="r" b="b"/>
              <a:pathLst>
                <a:path w="27163" h="27137" extrusionOk="0">
                  <a:moveTo>
                    <a:pt x="0" y="0"/>
                  </a:moveTo>
                  <a:lnTo>
                    <a:pt x="0" y="277"/>
                  </a:lnTo>
                  <a:lnTo>
                    <a:pt x="7872" y="8149"/>
                  </a:lnTo>
                  <a:lnTo>
                    <a:pt x="19013" y="8149"/>
                  </a:lnTo>
                  <a:lnTo>
                    <a:pt x="19013" y="19265"/>
                  </a:lnTo>
                  <a:lnTo>
                    <a:pt x="26860" y="27137"/>
                  </a:lnTo>
                  <a:lnTo>
                    <a:pt x="27162" y="27137"/>
                  </a:lnTo>
                  <a:lnTo>
                    <a:pt x="27162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7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7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7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7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7"/>
            <p:cNvSpPr/>
            <p:nvPr/>
          </p:nvSpPr>
          <p:spPr>
            <a:xfrm>
              <a:off x="3810000" y="2857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7"/>
            <p:cNvSpPr/>
            <p:nvPr/>
          </p:nvSpPr>
          <p:spPr>
            <a:xfrm>
              <a:off x="3138475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6861" y="1"/>
                  </a:moveTo>
                  <a:lnTo>
                    <a:pt x="18989" y="7873"/>
                  </a:lnTo>
                  <a:lnTo>
                    <a:pt x="7873" y="7873"/>
                  </a:lnTo>
                  <a:lnTo>
                    <a:pt x="7873" y="18989"/>
                  </a:lnTo>
                  <a:lnTo>
                    <a:pt x="1" y="26861"/>
                  </a:lnTo>
                  <a:lnTo>
                    <a:pt x="6640" y="26861"/>
                  </a:lnTo>
                  <a:lnTo>
                    <a:pt x="12551" y="20926"/>
                  </a:lnTo>
                  <a:lnTo>
                    <a:pt x="12551" y="12551"/>
                  </a:lnTo>
                  <a:lnTo>
                    <a:pt x="20926" y="12551"/>
                  </a:lnTo>
                  <a:lnTo>
                    <a:pt x="26861" y="6640"/>
                  </a:lnTo>
                  <a:lnTo>
                    <a:pt x="26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7"/>
            <p:cNvSpPr/>
            <p:nvPr/>
          </p:nvSpPr>
          <p:spPr>
            <a:xfrm>
              <a:off x="3810000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0246" y="0"/>
                  </a:moveTo>
                  <a:lnTo>
                    <a:pt x="14310" y="5935"/>
                  </a:lnTo>
                  <a:lnTo>
                    <a:pt x="14310" y="14310"/>
                  </a:lnTo>
                  <a:lnTo>
                    <a:pt x="5935" y="14310"/>
                  </a:lnTo>
                  <a:lnTo>
                    <a:pt x="0" y="20246"/>
                  </a:lnTo>
                  <a:lnTo>
                    <a:pt x="0" y="26860"/>
                  </a:lnTo>
                  <a:lnTo>
                    <a:pt x="7872" y="19013"/>
                  </a:lnTo>
                  <a:lnTo>
                    <a:pt x="19013" y="19013"/>
                  </a:lnTo>
                  <a:lnTo>
                    <a:pt x="19013" y="7872"/>
                  </a:lnTo>
                  <a:lnTo>
                    <a:pt x="26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7"/>
            <p:cNvSpPr/>
            <p:nvPr/>
          </p:nvSpPr>
          <p:spPr>
            <a:xfrm>
              <a:off x="3138475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1" y="0"/>
                  </a:moveTo>
                  <a:lnTo>
                    <a:pt x="7873" y="7872"/>
                  </a:lnTo>
                  <a:lnTo>
                    <a:pt x="7873" y="19013"/>
                  </a:lnTo>
                  <a:lnTo>
                    <a:pt x="18989" y="19013"/>
                  </a:lnTo>
                  <a:lnTo>
                    <a:pt x="26861" y="26860"/>
                  </a:lnTo>
                  <a:lnTo>
                    <a:pt x="26861" y="20246"/>
                  </a:lnTo>
                  <a:lnTo>
                    <a:pt x="20926" y="14310"/>
                  </a:lnTo>
                  <a:lnTo>
                    <a:pt x="12551" y="14310"/>
                  </a:lnTo>
                  <a:lnTo>
                    <a:pt x="12551" y="5935"/>
                  </a:lnTo>
                  <a:lnTo>
                    <a:pt x="6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7"/>
            <p:cNvSpPr/>
            <p:nvPr/>
          </p:nvSpPr>
          <p:spPr>
            <a:xfrm>
              <a:off x="3810000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0" y="1"/>
                  </a:moveTo>
                  <a:lnTo>
                    <a:pt x="0" y="6640"/>
                  </a:lnTo>
                  <a:lnTo>
                    <a:pt x="5935" y="12551"/>
                  </a:lnTo>
                  <a:lnTo>
                    <a:pt x="14310" y="12551"/>
                  </a:lnTo>
                  <a:lnTo>
                    <a:pt x="14310" y="20926"/>
                  </a:lnTo>
                  <a:lnTo>
                    <a:pt x="20246" y="26861"/>
                  </a:lnTo>
                  <a:lnTo>
                    <a:pt x="26860" y="26861"/>
                  </a:lnTo>
                  <a:lnTo>
                    <a:pt x="19013" y="18989"/>
                  </a:lnTo>
                  <a:lnTo>
                    <a:pt x="19013" y="7873"/>
                  </a:lnTo>
                  <a:lnTo>
                    <a:pt x="7872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7" name="Google Shape;4067;p37"/>
          <p:cNvGrpSpPr/>
          <p:nvPr/>
        </p:nvGrpSpPr>
        <p:grpSpPr>
          <a:xfrm flipH="1">
            <a:off x="5959546" y="4635813"/>
            <a:ext cx="280768" cy="280778"/>
            <a:chOff x="3474875" y="2523000"/>
            <a:chExt cx="670250" cy="670275"/>
          </a:xfrm>
        </p:grpSpPr>
        <p:sp>
          <p:nvSpPr>
            <p:cNvPr id="4068" name="Google Shape;4068;p37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7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7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7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2" name="Google Shape;4072;p37"/>
          <p:cNvGrpSpPr/>
          <p:nvPr/>
        </p:nvGrpSpPr>
        <p:grpSpPr>
          <a:xfrm flipH="1">
            <a:off x="6431971" y="4635813"/>
            <a:ext cx="280768" cy="280778"/>
            <a:chOff x="3474875" y="2523000"/>
            <a:chExt cx="670250" cy="670275"/>
          </a:xfrm>
        </p:grpSpPr>
        <p:sp>
          <p:nvSpPr>
            <p:cNvPr id="4073" name="Google Shape;4073;p37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7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7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7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4">
    <p:spTree>
      <p:nvGrpSpPr>
        <p:cNvPr id="1" name="Shape 4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8" name="Google Shape;4078;p38"/>
          <p:cNvGrpSpPr/>
          <p:nvPr/>
        </p:nvGrpSpPr>
        <p:grpSpPr>
          <a:xfrm rot="-5400000" flipH="1">
            <a:off x="-10" y="6"/>
            <a:ext cx="734763" cy="734580"/>
            <a:chOff x="7083054" y="4447889"/>
            <a:chExt cx="856966" cy="856753"/>
          </a:xfrm>
        </p:grpSpPr>
        <p:sp>
          <p:nvSpPr>
            <p:cNvPr id="4079" name="Google Shape;4079;p38"/>
            <p:cNvSpPr/>
            <p:nvPr/>
          </p:nvSpPr>
          <p:spPr>
            <a:xfrm>
              <a:off x="7083054" y="4447889"/>
              <a:ext cx="856966" cy="856753"/>
            </a:xfrm>
            <a:custGeom>
              <a:avLst/>
              <a:gdLst/>
              <a:ahLst/>
              <a:cxnLst/>
              <a:rect l="l" t="t" r="r" b="b"/>
              <a:pathLst>
                <a:path w="40186" h="40176" extrusionOk="0">
                  <a:moveTo>
                    <a:pt x="0" y="0"/>
                  </a:moveTo>
                  <a:lnTo>
                    <a:pt x="0" y="20084"/>
                  </a:lnTo>
                  <a:lnTo>
                    <a:pt x="9" y="20602"/>
                  </a:lnTo>
                  <a:lnTo>
                    <a:pt x="63" y="21628"/>
                  </a:lnTo>
                  <a:lnTo>
                    <a:pt x="161" y="22646"/>
                  </a:lnTo>
                  <a:lnTo>
                    <a:pt x="313" y="23647"/>
                  </a:lnTo>
                  <a:lnTo>
                    <a:pt x="518" y="24620"/>
                  </a:lnTo>
                  <a:lnTo>
                    <a:pt x="768" y="25584"/>
                  </a:lnTo>
                  <a:lnTo>
                    <a:pt x="1063" y="26531"/>
                  </a:lnTo>
                  <a:lnTo>
                    <a:pt x="1393" y="27451"/>
                  </a:lnTo>
                  <a:lnTo>
                    <a:pt x="1777" y="28353"/>
                  </a:lnTo>
                  <a:lnTo>
                    <a:pt x="2197" y="29237"/>
                  </a:lnTo>
                  <a:lnTo>
                    <a:pt x="2661" y="30085"/>
                  </a:lnTo>
                  <a:lnTo>
                    <a:pt x="3170" y="30916"/>
                  </a:lnTo>
                  <a:lnTo>
                    <a:pt x="3706" y="31719"/>
                  </a:lnTo>
                  <a:lnTo>
                    <a:pt x="4287" y="32487"/>
                  </a:lnTo>
                  <a:lnTo>
                    <a:pt x="4903" y="33237"/>
                  </a:lnTo>
                  <a:lnTo>
                    <a:pt x="5555" y="33952"/>
                  </a:lnTo>
                  <a:lnTo>
                    <a:pt x="6233" y="34630"/>
                  </a:lnTo>
                  <a:lnTo>
                    <a:pt x="6948" y="35282"/>
                  </a:lnTo>
                  <a:lnTo>
                    <a:pt x="7689" y="35890"/>
                  </a:lnTo>
                  <a:lnTo>
                    <a:pt x="8466" y="36470"/>
                  </a:lnTo>
                  <a:lnTo>
                    <a:pt x="9270" y="37015"/>
                  </a:lnTo>
                  <a:lnTo>
                    <a:pt x="10091" y="37515"/>
                  </a:lnTo>
                  <a:lnTo>
                    <a:pt x="10948" y="37979"/>
                  </a:lnTo>
                  <a:lnTo>
                    <a:pt x="11824" y="38399"/>
                  </a:lnTo>
                  <a:lnTo>
                    <a:pt x="12726" y="38783"/>
                  </a:lnTo>
                  <a:lnTo>
                    <a:pt x="13654" y="39122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3"/>
                  </a:lnTo>
                  <a:lnTo>
                    <a:pt x="17539" y="40015"/>
                  </a:lnTo>
                  <a:lnTo>
                    <a:pt x="18548" y="40122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2"/>
                  </a:lnTo>
                  <a:lnTo>
                    <a:pt x="22656" y="40015"/>
                  </a:lnTo>
                  <a:lnTo>
                    <a:pt x="23656" y="39863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2"/>
                  </a:lnTo>
                  <a:lnTo>
                    <a:pt x="27460" y="38783"/>
                  </a:lnTo>
                  <a:lnTo>
                    <a:pt x="28362" y="38399"/>
                  </a:lnTo>
                  <a:lnTo>
                    <a:pt x="29246" y="37979"/>
                  </a:lnTo>
                  <a:lnTo>
                    <a:pt x="30094" y="37515"/>
                  </a:lnTo>
                  <a:lnTo>
                    <a:pt x="30925" y="37015"/>
                  </a:lnTo>
                  <a:lnTo>
                    <a:pt x="31728" y="36470"/>
                  </a:lnTo>
                  <a:lnTo>
                    <a:pt x="32496" y="35890"/>
                  </a:lnTo>
                  <a:lnTo>
                    <a:pt x="33247" y="35282"/>
                  </a:lnTo>
                  <a:lnTo>
                    <a:pt x="33961" y="34630"/>
                  </a:lnTo>
                  <a:lnTo>
                    <a:pt x="34640" y="33952"/>
                  </a:lnTo>
                  <a:lnTo>
                    <a:pt x="35292" y="33237"/>
                  </a:lnTo>
                  <a:lnTo>
                    <a:pt x="35899" y="32487"/>
                  </a:lnTo>
                  <a:lnTo>
                    <a:pt x="36479" y="31719"/>
                  </a:lnTo>
                  <a:lnTo>
                    <a:pt x="37024" y="30916"/>
                  </a:lnTo>
                  <a:lnTo>
                    <a:pt x="37524" y="30085"/>
                  </a:lnTo>
                  <a:lnTo>
                    <a:pt x="37988" y="29237"/>
                  </a:lnTo>
                  <a:lnTo>
                    <a:pt x="38408" y="28353"/>
                  </a:lnTo>
                  <a:lnTo>
                    <a:pt x="38792" y="27451"/>
                  </a:lnTo>
                  <a:lnTo>
                    <a:pt x="39131" y="26531"/>
                  </a:lnTo>
                  <a:lnTo>
                    <a:pt x="39426" y="25584"/>
                  </a:lnTo>
                  <a:lnTo>
                    <a:pt x="39676" y="24620"/>
                  </a:lnTo>
                  <a:lnTo>
                    <a:pt x="39873" y="23647"/>
                  </a:lnTo>
                  <a:lnTo>
                    <a:pt x="40024" y="22646"/>
                  </a:lnTo>
                  <a:lnTo>
                    <a:pt x="40132" y="21628"/>
                  </a:lnTo>
                  <a:lnTo>
                    <a:pt x="40185" y="20602"/>
                  </a:lnTo>
                  <a:lnTo>
                    <a:pt x="40185" y="20084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8"/>
            <p:cNvSpPr/>
            <p:nvPr/>
          </p:nvSpPr>
          <p:spPr>
            <a:xfrm>
              <a:off x="7336137" y="4700204"/>
              <a:ext cx="350796" cy="350796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8225" y="0"/>
                  </a:moveTo>
                  <a:lnTo>
                    <a:pt x="0" y="8225"/>
                  </a:lnTo>
                  <a:lnTo>
                    <a:pt x="8225" y="16449"/>
                  </a:lnTo>
                  <a:lnTo>
                    <a:pt x="16449" y="8225"/>
                  </a:lnTo>
                  <a:lnTo>
                    <a:pt x="8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7443721" y="4797701"/>
              <a:ext cx="139807" cy="139615"/>
            </a:xfrm>
            <a:custGeom>
              <a:avLst/>
              <a:gdLst/>
              <a:ahLst/>
              <a:cxnLst/>
              <a:rect l="l" t="t" r="r" b="b"/>
              <a:pathLst>
                <a:path w="6556" h="6547" extrusionOk="0">
                  <a:moveTo>
                    <a:pt x="3278" y="0"/>
                  </a:moveTo>
                  <a:lnTo>
                    <a:pt x="1" y="3269"/>
                  </a:lnTo>
                  <a:lnTo>
                    <a:pt x="3278" y="6546"/>
                  </a:lnTo>
                  <a:lnTo>
                    <a:pt x="6555" y="3269"/>
                  </a:lnTo>
                  <a:lnTo>
                    <a:pt x="3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2" name="Google Shape;4082;p38"/>
          <p:cNvGrpSpPr/>
          <p:nvPr/>
        </p:nvGrpSpPr>
        <p:grpSpPr>
          <a:xfrm>
            <a:off x="15" y="735771"/>
            <a:ext cx="1469419" cy="2203182"/>
            <a:chOff x="15" y="735771"/>
            <a:chExt cx="1469419" cy="2203182"/>
          </a:xfrm>
        </p:grpSpPr>
        <p:grpSp>
          <p:nvGrpSpPr>
            <p:cNvPr id="4083" name="Google Shape;4083;p38"/>
            <p:cNvGrpSpPr/>
            <p:nvPr/>
          </p:nvGrpSpPr>
          <p:grpSpPr>
            <a:xfrm flipH="1">
              <a:off x="276" y="735771"/>
              <a:ext cx="734408" cy="734408"/>
              <a:chOff x="3131575" y="2179075"/>
              <a:chExt cx="1357500" cy="1357500"/>
            </a:xfrm>
          </p:grpSpPr>
          <p:sp>
            <p:nvSpPr>
              <p:cNvPr id="4084" name="Google Shape;4084;p38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38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38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38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38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38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38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38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2" name="Google Shape;4092;p38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3" name="Google Shape;4093;p38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4" name="Google Shape;4094;p38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5" name="Google Shape;4095;p38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4096;p38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38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38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9" name="Google Shape;4099;p38"/>
            <p:cNvGrpSpPr/>
            <p:nvPr/>
          </p:nvGrpSpPr>
          <p:grpSpPr>
            <a:xfrm rot="10800000" flipH="1">
              <a:off x="15" y="1471306"/>
              <a:ext cx="734763" cy="734580"/>
              <a:chOff x="7083054" y="4447889"/>
              <a:chExt cx="856966" cy="856753"/>
            </a:xfrm>
          </p:grpSpPr>
          <p:sp>
            <p:nvSpPr>
              <p:cNvPr id="4100" name="Google Shape;4100;p38"/>
              <p:cNvSpPr/>
              <p:nvPr/>
            </p:nvSpPr>
            <p:spPr>
              <a:xfrm>
                <a:off x="7083054" y="4447889"/>
                <a:ext cx="856966" cy="856753"/>
              </a:xfrm>
              <a:custGeom>
                <a:avLst/>
                <a:gdLst/>
                <a:ahLst/>
                <a:cxnLst/>
                <a:rect l="l" t="t" r="r" b="b"/>
                <a:pathLst>
                  <a:path w="40186" h="40176" extrusionOk="0">
                    <a:moveTo>
                      <a:pt x="0" y="0"/>
                    </a:moveTo>
                    <a:lnTo>
                      <a:pt x="0" y="20084"/>
                    </a:lnTo>
                    <a:lnTo>
                      <a:pt x="9" y="20602"/>
                    </a:lnTo>
                    <a:lnTo>
                      <a:pt x="63" y="21628"/>
                    </a:lnTo>
                    <a:lnTo>
                      <a:pt x="161" y="22646"/>
                    </a:lnTo>
                    <a:lnTo>
                      <a:pt x="313" y="23647"/>
                    </a:lnTo>
                    <a:lnTo>
                      <a:pt x="518" y="24620"/>
                    </a:lnTo>
                    <a:lnTo>
                      <a:pt x="768" y="25584"/>
                    </a:lnTo>
                    <a:lnTo>
                      <a:pt x="1063" y="26531"/>
                    </a:lnTo>
                    <a:lnTo>
                      <a:pt x="1393" y="27451"/>
                    </a:lnTo>
                    <a:lnTo>
                      <a:pt x="1777" y="28353"/>
                    </a:lnTo>
                    <a:lnTo>
                      <a:pt x="2197" y="29237"/>
                    </a:lnTo>
                    <a:lnTo>
                      <a:pt x="2661" y="30085"/>
                    </a:lnTo>
                    <a:lnTo>
                      <a:pt x="3170" y="30916"/>
                    </a:lnTo>
                    <a:lnTo>
                      <a:pt x="3706" y="31719"/>
                    </a:lnTo>
                    <a:lnTo>
                      <a:pt x="4287" y="32487"/>
                    </a:lnTo>
                    <a:lnTo>
                      <a:pt x="4903" y="33237"/>
                    </a:lnTo>
                    <a:lnTo>
                      <a:pt x="5555" y="33952"/>
                    </a:lnTo>
                    <a:lnTo>
                      <a:pt x="6233" y="34630"/>
                    </a:lnTo>
                    <a:lnTo>
                      <a:pt x="6948" y="35282"/>
                    </a:lnTo>
                    <a:lnTo>
                      <a:pt x="7689" y="35890"/>
                    </a:lnTo>
                    <a:lnTo>
                      <a:pt x="8466" y="36470"/>
                    </a:lnTo>
                    <a:lnTo>
                      <a:pt x="9270" y="37015"/>
                    </a:lnTo>
                    <a:lnTo>
                      <a:pt x="10091" y="37515"/>
                    </a:lnTo>
                    <a:lnTo>
                      <a:pt x="10948" y="37979"/>
                    </a:lnTo>
                    <a:lnTo>
                      <a:pt x="11824" y="38399"/>
                    </a:lnTo>
                    <a:lnTo>
                      <a:pt x="12726" y="38783"/>
                    </a:lnTo>
                    <a:lnTo>
                      <a:pt x="13654" y="39122"/>
                    </a:lnTo>
                    <a:lnTo>
                      <a:pt x="14592" y="39417"/>
                    </a:lnTo>
                    <a:lnTo>
                      <a:pt x="15556" y="39667"/>
                    </a:lnTo>
                    <a:lnTo>
                      <a:pt x="16539" y="39863"/>
                    </a:lnTo>
                    <a:lnTo>
                      <a:pt x="17539" y="40015"/>
                    </a:lnTo>
                    <a:lnTo>
                      <a:pt x="18548" y="40122"/>
                    </a:lnTo>
                    <a:lnTo>
                      <a:pt x="19575" y="40176"/>
                    </a:lnTo>
                    <a:lnTo>
                      <a:pt x="20611" y="40176"/>
                    </a:lnTo>
                    <a:lnTo>
                      <a:pt x="21638" y="40122"/>
                    </a:lnTo>
                    <a:lnTo>
                      <a:pt x="22656" y="40015"/>
                    </a:lnTo>
                    <a:lnTo>
                      <a:pt x="23656" y="39863"/>
                    </a:lnTo>
                    <a:lnTo>
                      <a:pt x="24629" y="39667"/>
                    </a:lnTo>
                    <a:lnTo>
                      <a:pt x="25594" y="39417"/>
                    </a:lnTo>
                    <a:lnTo>
                      <a:pt x="26540" y="39122"/>
                    </a:lnTo>
                    <a:lnTo>
                      <a:pt x="27460" y="38783"/>
                    </a:lnTo>
                    <a:lnTo>
                      <a:pt x="28362" y="38399"/>
                    </a:lnTo>
                    <a:lnTo>
                      <a:pt x="29246" y="37979"/>
                    </a:lnTo>
                    <a:lnTo>
                      <a:pt x="30094" y="37515"/>
                    </a:lnTo>
                    <a:lnTo>
                      <a:pt x="30925" y="37015"/>
                    </a:lnTo>
                    <a:lnTo>
                      <a:pt x="31728" y="36470"/>
                    </a:lnTo>
                    <a:lnTo>
                      <a:pt x="32496" y="35890"/>
                    </a:lnTo>
                    <a:lnTo>
                      <a:pt x="33247" y="35282"/>
                    </a:lnTo>
                    <a:lnTo>
                      <a:pt x="33961" y="34630"/>
                    </a:lnTo>
                    <a:lnTo>
                      <a:pt x="34640" y="33952"/>
                    </a:lnTo>
                    <a:lnTo>
                      <a:pt x="35292" y="33237"/>
                    </a:lnTo>
                    <a:lnTo>
                      <a:pt x="35899" y="32487"/>
                    </a:lnTo>
                    <a:lnTo>
                      <a:pt x="36479" y="31719"/>
                    </a:lnTo>
                    <a:lnTo>
                      <a:pt x="37024" y="30916"/>
                    </a:lnTo>
                    <a:lnTo>
                      <a:pt x="37524" y="30085"/>
                    </a:lnTo>
                    <a:lnTo>
                      <a:pt x="37988" y="29237"/>
                    </a:lnTo>
                    <a:lnTo>
                      <a:pt x="38408" y="28353"/>
                    </a:lnTo>
                    <a:lnTo>
                      <a:pt x="38792" y="27451"/>
                    </a:lnTo>
                    <a:lnTo>
                      <a:pt x="39131" y="26531"/>
                    </a:lnTo>
                    <a:lnTo>
                      <a:pt x="39426" y="25584"/>
                    </a:lnTo>
                    <a:lnTo>
                      <a:pt x="39676" y="24620"/>
                    </a:lnTo>
                    <a:lnTo>
                      <a:pt x="39873" y="23647"/>
                    </a:lnTo>
                    <a:lnTo>
                      <a:pt x="40024" y="22646"/>
                    </a:lnTo>
                    <a:lnTo>
                      <a:pt x="40132" y="21628"/>
                    </a:lnTo>
                    <a:lnTo>
                      <a:pt x="40185" y="20602"/>
                    </a:lnTo>
                    <a:lnTo>
                      <a:pt x="40185" y="20084"/>
                    </a:lnTo>
                    <a:lnTo>
                      <a:pt x="40185" y="0"/>
                    </a:lnTo>
                    <a:close/>
                  </a:path>
                </a:pathLst>
              </a:custGeom>
              <a:solidFill>
                <a:srgbClr val="D12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38"/>
              <p:cNvSpPr/>
              <p:nvPr/>
            </p:nvSpPr>
            <p:spPr>
              <a:xfrm>
                <a:off x="7336137" y="4700204"/>
                <a:ext cx="350796" cy="350796"/>
              </a:xfrm>
              <a:custGeom>
                <a:avLst/>
                <a:gdLst/>
                <a:ahLst/>
                <a:cxnLst/>
                <a:rect l="l" t="t" r="r" b="b"/>
                <a:pathLst>
                  <a:path w="16450" h="16450" extrusionOk="0">
                    <a:moveTo>
                      <a:pt x="8225" y="0"/>
                    </a:moveTo>
                    <a:lnTo>
                      <a:pt x="0" y="8225"/>
                    </a:lnTo>
                    <a:lnTo>
                      <a:pt x="8225" y="16449"/>
                    </a:lnTo>
                    <a:lnTo>
                      <a:pt x="16449" y="8225"/>
                    </a:lnTo>
                    <a:lnTo>
                      <a:pt x="8225" y="0"/>
                    </a:lnTo>
                    <a:close/>
                  </a:path>
                </a:pathLst>
              </a:custGeom>
              <a:solidFill>
                <a:srgbClr val="F594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38"/>
              <p:cNvSpPr/>
              <p:nvPr/>
            </p:nvSpPr>
            <p:spPr>
              <a:xfrm>
                <a:off x="7443721" y="4797701"/>
                <a:ext cx="139807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6547" extrusionOk="0">
                    <a:moveTo>
                      <a:pt x="3278" y="0"/>
                    </a:moveTo>
                    <a:lnTo>
                      <a:pt x="1" y="3269"/>
                    </a:lnTo>
                    <a:lnTo>
                      <a:pt x="3278" y="6546"/>
                    </a:lnTo>
                    <a:lnTo>
                      <a:pt x="6555" y="3269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3" name="Google Shape;4103;p38"/>
            <p:cNvGrpSpPr/>
            <p:nvPr/>
          </p:nvGrpSpPr>
          <p:grpSpPr>
            <a:xfrm flipH="1">
              <a:off x="735026" y="1463696"/>
              <a:ext cx="734408" cy="734408"/>
              <a:chOff x="3131575" y="2179075"/>
              <a:chExt cx="1357500" cy="1357500"/>
            </a:xfrm>
          </p:grpSpPr>
          <p:sp>
            <p:nvSpPr>
              <p:cNvPr id="4104" name="Google Shape;4104;p38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38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38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38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38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38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38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38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38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38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38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38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38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38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38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9" name="Google Shape;4119;p38"/>
            <p:cNvGrpSpPr/>
            <p:nvPr/>
          </p:nvGrpSpPr>
          <p:grpSpPr>
            <a:xfrm flipH="1">
              <a:off x="201" y="2204546"/>
              <a:ext cx="734408" cy="734407"/>
              <a:chOff x="3131575" y="2179075"/>
              <a:chExt cx="1357500" cy="1357500"/>
            </a:xfrm>
          </p:grpSpPr>
          <p:sp>
            <p:nvSpPr>
              <p:cNvPr id="4120" name="Google Shape;4120;p38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38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38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38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38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38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38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38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38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38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38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38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38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38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38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5" name="Google Shape;4135;p38"/>
          <p:cNvGrpSpPr/>
          <p:nvPr/>
        </p:nvGrpSpPr>
        <p:grpSpPr>
          <a:xfrm>
            <a:off x="15" y="2938946"/>
            <a:ext cx="1469419" cy="2203182"/>
            <a:chOff x="15" y="735771"/>
            <a:chExt cx="1469419" cy="2203182"/>
          </a:xfrm>
        </p:grpSpPr>
        <p:grpSp>
          <p:nvGrpSpPr>
            <p:cNvPr id="4136" name="Google Shape;4136;p38"/>
            <p:cNvGrpSpPr/>
            <p:nvPr/>
          </p:nvGrpSpPr>
          <p:grpSpPr>
            <a:xfrm flipH="1">
              <a:off x="276" y="735771"/>
              <a:ext cx="734408" cy="734408"/>
              <a:chOff x="3131575" y="2179075"/>
              <a:chExt cx="1357500" cy="1357500"/>
            </a:xfrm>
          </p:grpSpPr>
          <p:sp>
            <p:nvSpPr>
              <p:cNvPr id="4137" name="Google Shape;4137;p38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38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38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38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38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38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38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38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38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38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38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38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38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38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38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2" name="Google Shape;4152;p38"/>
            <p:cNvGrpSpPr/>
            <p:nvPr/>
          </p:nvGrpSpPr>
          <p:grpSpPr>
            <a:xfrm rot="10800000" flipH="1">
              <a:off x="15" y="1471306"/>
              <a:ext cx="734763" cy="734580"/>
              <a:chOff x="7083054" y="4447889"/>
              <a:chExt cx="856966" cy="856753"/>
            </a:xfrm>
          </p:grpSpPr>
          <p:sp>
            <p:nvSpPr>
              <p:cNvPr id="4153" name="Google Shape;4153;p38"/>
              <p:cNvSpPr/>
              <p:nvPr/>
            </p:nvSpPr>
            <p:spPr>
              <a:xfrm>
                <a:off x="7083054" y="4447889"/>
                <a:ext cx="856966" cy="856753"/>
              </a:xfrm>
              <a:custGeom>
                <a:avLst/>
                <a:gdLst/>
                <a:ahLst/>
                <a:cxnLst/>
                <a:rect l="l" t="t" r="r" b="b"/>
                <a:pathLst>
                  <a:path w="40186" h="40176" extrusionOk="0">
                    <a:moveTo>
                      <a:pt x="0" y="0"/>
                    </a:moveTo>
                    <a:lnTo>
                      <a:pt x="0" y="20084"/>
                    </a:lnTo>
                    <a:lnTo>
                      <a:pt x="9" y="20602"/>
                    </a:lnTo>
                    <a:lnTo>
                      <a:pt x="63" y="21628"/>
                    </a:lnTo>
                    <a:lnTo>
                      <a:pt x="161" y="22646"/>
                    </a:lnTo>
                    <a:lnTo>
                      <a:pt x="313" y="23647"/>
                    </a:lnTo>
                    <a:lnTo>
                      <a:pt x="518" y="24620"/>
                    </a:lnTo>
                    <a:lnTo>
                      <a:pt x="768" y="25584"/>
                    </a:lnTo>
                    <a:lnTo>
                      <a:pt x="1063" y="26531"/>
                    </a:lnTo>
                    <a:lnTo>
                      <a:pt x="1393" y="27451"/>
                    </a:lnTo>
                    <a:lnTo>
                      <a:pt x="1777" y="28353"/>
                    </a:lnTo>
                    <a:lnTo>
                      <a:pt x="2197" y="29237"/>
                    </a:lnTo>
                    <a:lnTo>
                      <a:pt x="2661" y="30085"/>
                    </a:lnTo>
                    <a:lnTo>
                      <a:pt x="3170" y="30916"/>
                    </a:lnTo>
                    <a:lnTo>
                      <a:pt x="3706" y="31719"/>
                    </a:lnTo>
                    <a:lnTo>
                      <a:pt x="4287" y="32487"/>
                    </a:lnTo>
                    <a:lnTo>
                      <a:pt x="4903" y="33237"/>
                    </a:lnTo>
                    <a:lnTo>
                      <a:pt x="5555" y="33952"/>
                    </a:lnTo>
                    <a:lnTo>
                      <a:pt x="6233" y="34630"/>
                    </a:lnTo>
                    <a:lnTo>
                      <a:pt x="6948" y="35282"/>
                    </a:lnTo>
                    <a:lnTo>
                      <a:pt x="7689" y="35890"/>
                    </a:lnTo>
                    <a:lnTo>
                      <a:pt x="8466" y="36470"/>
                    </a:lnTo>
                    <a:lnTo>
                      <a:pt x="9270" y="37015"/>
                    </a:lnTo>
                    <a:lnTo>
                      <a:pt x="10091" y="37515"/>
                    </a:lnTo>
                    <a:lnTo>
                      <a:pt x="10948" y="37979"/>
                    </a:lnTo>
                    <a:lnTo>
                      <a:pt x="11824" y="38399"/>
                    </a:lnTo>
                    <a:lnTo>
                      <a:pt x="12726" y="38783"/>
                    </a:lnTo>
                    <a:lnTo>
                      <a:pt x="13654" y="39122"/>
                    </a:lnTo>
                    <a:lnTo>
                      <a:pt x="14592" y="39417"/>
                    </a:lnTo>
                    <a:lnTo>
                      <a:pt x="15556" y="39667"/>
                    </a:lnTo>
                    <a:lnTo>
                      <a:pt x="16539" y="39863"/>
                    </a:lnTo>
                    <a:lnTo>
                      <a:pt x="17539" y="40015"/>
                    </a:lnTo>
                    <a:lnTo>
                      <a:pt x="18548" y="40122"/>
                    </a:lnTo>
                    <a:lnTo>
                      <a:pt x="19575" y="40176"/>
                    </a:lnTo>
                    <a:lnTo>
                      <a:pt x="20611" y="40176"/>
                    </a:lnTo>
                    <a:lnTo>
                      <a:pt x="21638" y="40122"/>
                    </a:lnTo>
                    <a:lnTo>
                      <a:pt x="22656" y="40015"/>
                    </a:lnTo>
                    <a:lnTo>
                      <a:pt x="23656" y="39863"/>
                    </a:lnTo>
                    <a:lnTo>
                      <a:pt x="24629" y="39667"/>
                    </a:lnTo>
                    <a:lnTo>
                      <a:pt x="25594" y="39417"/>
                    </a:lnTo>
                    <a:lnTo>
                      <a:pt x="26540" y="39122"/>
                    </a:lnTo>
                    <a:lnTo>
                      <a:pt x="27460" y="38783"/>
                    </a:lnTo>
                    <a:lnTo>
                      <a:pt x="28362" y="38399"/>
                    </a:lnTo>
                    <a:lnTo>
                      <a:pt x="29246" y="37979"/>
                    </a:lnTo>
                    <a:lnTo>
                      <a:pt x="30094" y="37515"/>
                    </a:lnTo>
                    <a:lnTo>
                      <a:pt x="30925" y="37015"/>
                    </a:lnTo>
                    <a:lnTo>
                      <a:pt x="31728" y="36470"/>
                    </a:lnTo>
                    <a:lnTo>
                      <a:pt x="32496" y="35890"/>
                    </a:lnTo>
                    <a:lnTo>
                      <a:pt x="33247" y="35282"/>
                    </a:lnTo>
                    <a:lnTo>
                      <a:pt x="33961" y="34630"/>
                    </a:lnTo>
                    <a:lnTo>
                      <a:pt x="34640" y="33952"/>
                    </a:lnTo>
                    <a:lnTo>
                      <a:pt x="35292" y="33237"/>
                    </a:lnTo>
                    <a:lnTo>
                      <a:pt x="35899" y="32487"/>
                    </a:lnTo>
                    <a:lnTo>
                      <a:pt x="36479" y="31719"/>
                    </a:lnTo>
                    <a:lnTo>
                      <a:pt x="37024" y="30916"/>
                    </a:lnTo>
                    <a:lnTo>
                      <a:pt x="37524" y="30085"/>
                    </a:lnTo>
                    <a:lnTo>
                      <a:pt x="37988" y="29237"/>
                    </a:lnTo>
                    <a:lnTo>
                      <a:pt x="38408" y="28353"/>
                    </a:lnTo>
                    <a:lnTo>
                      <a:pt x="38792" y="27451"/>
                    </a:lnTo>
                    <a:lnTo>
                      <a:pt x="39131" y="26531"/>
                    </a:lnTo>
                    <a:lnTo>
                      <a:pt x="39426" y="25584"/>
                    </a:lnTo>
                    <a:lnTo>
                      <a:pt x="39676" y="24620"/>
                    </a:lnTo>
                    <a:lnTo>
                      <a:pt x="39873" y="23647"/>
                    </a:lnTo>
                    <a:lnTo>
                      <a:pt x="40024" y="22646"/>
                    </a:lnTo>
                    <a:lnTo>
                      <a:pt x="40132" y="21628"/>
                    </a:lnTo>
                    <a:lnTo>
                      <a:pt x="40185" y="20602"/>
                    </a:lnTo>
                    <a:lnTo>
                      <a:pt x="40185" y="20084"/>
                    </a:lnTo>
                    <a:lnTo>
                      <a:pt x="40185" y="0"/>
                    </a:lnTo>
                    <a:close/>
                  </a:path>
                </a:pathLst>
              </a:custGeom>
              <a:solidFill>
                <a:srgbClr val="D12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38"/>
              <p:cNvSpPr/>
              <p:nvPr/>
            </p:nvSpPr>
            <p:spPr>
              <a:xfrm>
                <a:off x="7336137" y="4700204"/>
                <a:ext cx="350796" cy="350796"/>
              </a:xfrm>
              <a:custGeom>
                <a:avLst/>
                <a:gdLst/>
                <a:ahLst/>
                <a:cxnLst/>
                <a:rect l="l" t="t" r="r" b="b"/>
                <a:pathLst>
                  <a:path w="16450" h="16450" extrusionOk="0">
                    <a:moveTo>
                      <a:pt x="8225" y="0"/>
                    </a:moveTo>
                    <a:lnTo>
                      <a:pt x="0" y="8225"/>
                    </a:lnTo>
                    <a:lnTo>
                      <a:pt x="8225" y="16449"/>
                    </a:lnTo>
                    <a:lnTo>
                      <a:pt x="16449" y="8225"/>
                    </a:lnTo>
                    <a:lnTo>
                      <a:pt x="8225" y="0"/>
                    </a:lnTo>
                    <a:close/>
                  </a:path>
                </a:pathLst>
              </a:custGeom>
              <a:solidFill>
                <a:srgbClr val="F594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38"/>
              <p:cNvSpPr/>
              <p:nvPr/>
            </p:nvSpPr>
            <p:spPr>
              <a:xfrm>
                <a:off x="7443721" y="4797701"/>
                <a:ext cx="139807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6547" extrusionOk="0">
                    <a:moveTo>
                      <a:pt x="3278" y="0"/>
                    </a:moveTo>
                    <a:lnTo>
                      <a:pt x="1" y="3269"/>
                    </a:lnTo>
                    <a:lnTo>
                      <a:pt x="3278" y="6546"/>
                    </a:lnTo>
                    <a:lnTo>
                      <a:pt x="6555" y="3269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6" name="Google Shape;4156;p38"/>
            <p:cNvGrpSpPr/>
            <p:nvPr/>
          </p:nvGrpSpPr>
          <p:grpSpPr>
            <a:xfrm flipH="1">
              <a:off x="735026" y="1463696"/>
              <a:ext cx="734408" cy="734408"/>
              <a:chOff x="3131575" y="2179075"/>
              <a:chExt cx="1357500" cy="1357500"/>
            </a:xfrm>
          </p:grpSpPr>
          <p:sp>
            <p:nvSpPr>
              <p:cNvPr id="4157" name="Google Shape;4157;p38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38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38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38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38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38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38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38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38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38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38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38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38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38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38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2" name="Google Shape;4172;p38"/>
            <p:cNvGrpSpPr/>
            <p:nvPr/>
          </p:nvGrpSpPr>
          <p:grpSpPr>
            <a:xfrm flipH="1">
              <a:off x="201" y="2204546"/>
              <a:ext cx="734408" cy="734407"/>
              <a:chOff x="3131575" y="2179075"/>
              <a:chExt cx="1357500" cy="1357500"/>
            </a:xfrm>
          </p:grpSpPr>
          <p:sp>
            <p:nvSpPr>
              <p:cNvPr id="4173" name="Google Shape;4173;p38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38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38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38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38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38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38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38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38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38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38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38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38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38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38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88" name="Google Shape;4188;p38"/>
          <p:cNvGrpSpPr/>
          <p:nvPr/>
        </p:nvGrpSpPr>
        <p:grpSpPr>
          <a:xfrm flipH="1">
            <a:off x="994596" y="226900"/>
            <a:ext cx="280768" cy="280778"/>
            <a:chOff x="3474875" y="2523000"/>
            <a:chExt cx="670250" cy="670275"/>
          </a:xfrm>
        </p:grpSpPr>
        <p:sp>
          <p:nvSpPr>
            <p:cNvPr id="4189" name="Google Shape;4189;p38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8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8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8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3" name="Google Shape;4193;p38"/>
          <p:cNvGrpSpPr/>
          <p:nvPr/>
        </p:nvGrpSpPr>
        <p:grpSpPr>
          <a:xfrm flipH="1">
            <a:off x="1467021" y="226900"/>
            <a:ext cx="280768" cy="280778"/>
            <a:chOff x="3474875" y="2523000"/>
            <a:chExt cx="670250" cy="670275"/>
          </a:xfrm>
        </p:grpSpPr>
        <p:sp>
          <p:nvSpPr>
            <p:cNvPr id="4194" name="Google Shape;4194;p38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8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8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8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8" name="Google Shape;4198;p38"/>
          <p:cNvSpPr/>
          <p:nvPr/>
        </p:nvSpPr>
        <p:spPr>
          <a:xfrm flipH="1">
            <a:off x="8409300" y="-3138"/>
            <a:ext cx="734819" cy="734984"/>
          </a:xfrm>
          <a:custGeom>
            <a:avLst/>
            <a:gdLst/>
            <a:ahLst/>
            <a:cxnLst/>
            <a:rect l="l" t="t" r="r" b="b"/>
            <a:pathLst>
              <a:path w="40176" h="40185" extrusionOk="0">
                <a:moveTo>
                  <a:pt x="0" y="0"/>
                </a:moveTo>
                <a:lnTo>
                  <a:pt x="0" y="40185"/>
                </a:lnTo>
                <a:lnTo>
                  <a:pt x="25906" y="40185"/>
                </a:lnTo>
                <a:lnTo>
                  <a:pt x="26638" y="40167"/>
                </a:lnTo>
                <a:lnTo>
                  <a:pt x="28076" y="40024"/>
                </a:lnTo>
                <a:lnTo>
                  <a:pt x="29478" y="39738"/>
                </a:lnTo>
                <a:lnTo>
                  <a:pt x="30817" y="39318"/>
                </a:lnTo>
                <a:lnTo>
                  <a:pt x="32094" y="38774"/>
                </a:lnTo>
                <a:lnTo>
                  <a:pt x="33309" y="38122"/>
                </a:lnTo>
                <a:lnTo>
                  <a:pt x="34452" y="37345"/>
                </a:lnTo>
                <a:lnTo>
                  <a:pt x="35506" y="36479"/>
                </a:lnTo>
                <a:lnTo>
                  <a:pt x="36479" y="35505"/>
                </a:lnTo>
                <a:lnTo>
                  <a:pt x="37345" y="34452"/>
                </a:lnTo>
                <a:lnTo>
                  <a:pt x="38122" y="33309"/>
                </a:lnTo>
                <a:lnTo>
                  <a:pt x="38774" y="32094"/>
                </a:lnTo>
                <a:lnTo>
                  <a:pt x="39319" y="30817"/>
                </a:lnTo>
                <a:lnTo>
                  <a:pt x="39738" y="29478"/>
                </a:lnTo>
                <a:lnTo>
                  <a:pt x="40024" y="28076"/>
                </a:lnTo>
                <a:lnTo>
                  <a:pt x="40167" y="26638"/>
                </a:lnTo>
                <a:lnTo>
                  <a:pt x="40176" y="25906"/>
                </a:lnTo>
                <a:lnTo>
                  <a:pt x="401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9" name="Google Shape;4199;p38"/>
          <p:cNvGrpSpPr/>
          <p:nvPr/>
        </p:nvGrpSpPr>
        <p:grpSpPr>
          <a:xfrm flipH="1">
            <a:off x="8636321" y="1016625"/>
            <a:ext cx="280768" cy="280778"/>
            <a:chOff x="3474875" y="2523000"/>
            <a:chExt cx="670250" cy="670275"/>
          </a:xfrm>
        </p:grpSpPr>
        <p:sp>
          <p:nvSpPr>
            <p:cNvPr id="4200" name="Google Shape;4200;p38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8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8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8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4" name="Google Shape;4204;p38"/>
          <p:cNvGrpSpPr/>
          <p:nvPr/>
        </p:nvGrpSpPr>
        <p:grpSpPr>
          <a:xfrm flipH="1">
            <a:off x="8636321" y="1524775"/>
            <a:ext cx="280768" cy="280778"/>
            <a:chOff x="3474875" y="2523000"/>
            <a:chExt cx="670250" cy="670275"/>
          </a:xfrm>
        </p:grpSpPr>
        <p:sp>
          <p:nvSpPr>
            <p:cNvPr id="4205" name="Google Shape;4205;p38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8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8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8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3825" y="2152500"/>
            <a:ext cx="4122000" cy="12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3825" y="1046100"/>
            <a:ext cx="2528700" cy="11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34775" y="3527700"/>
            <a:ext cx="36189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625"/>
            <a:ext cx="738435" cy="738600"/>
          </a:xfrm>
          <a:custGeom>
            <a:avLst/>
            <a:gdLst/>
            <a:ahLst/>
            <a:cxnLst/>
            <a:rect l="l" t="t" r="r" b="b"/>
            <a:pathLst>
              <a:path w="40176" h="40185" extrusionOk="0">
                <a:moveTo>
                  <a:pt x="0" y="0"/>
                </a:moveTo>
                <a:lnTo>
                  <a:pt x="0" y="40185"/>
                </a:lnTo>
                <a:lnTo>
                  <a:pt x="25906" y="40185"/>
                </a:lnTo>
                <a:lnTo>
                  <a:pt x="26638" y="40167"/>
                </a:lnTo>
                <a:lnTo>
                  <a:pt x="28076" y="40024"/>
                </a:lnTo>
                <a:lnTo>
                  <a:pt x="29478" y="39738"/>
                </a:lnTo>
                <a:lnTo>
                  <a:pt x="30817" y="39318"/>
                </a:lnTo>
                <a:lnTo>
                  <a:pt x="32094" y="38774"/>
                </a:lnTo>
                <a:lnTo>
                  <a:pt x="33309" y="38122"/>
                </a:lnTo>
                <a:lnTo>
                  <a:pt x="34452" y="37345"/>
                </a:lnTo>
                <a:lnTo>
                  <a:pt x="35506" y="36479"/>
                </a:lnTo>
                <a:lnTo>
                  <a:pt x="36479" y="35505"/>
                </a:lnTo>
                <a:lnTo>
                  <a:pt x="37345" y="34452"/>
                </a:lnTo>
                <a:lnTo>
                  <a:pt x="38122" y="33309"/>
                </a:lnTo>
                <a:lnTo>
                  <a:pt x="38774" y="32094"/>
                </a:lnTo>
                <a:lnTo>
                  <a:pt x="39319" y="30817"/>
                </a:lnTo>
                <a:lnTo>
                  <a:pt x="39738" y="29478"/>
                </a:lnTo>
                <a:lnTo>
                  <a:pt x="40024" y="28076"/>
                </a:lnTo>
                <a:lnTo>
                  <a:pt x="40167" y="26638"/>
                </a:lnTo>
                <a:lnTo>
                  <a:pt x="40176" y="25906"/>
                </a:lnTo>
                <a:lnTo>
                  <a:pt x="401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420836" y="8308"/>
            <a:ext cx="722956" cy="722956"/>
            <a:chOff x="8287205" y="3428644"/>
            <a:chExt cx="856582" cy="856582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8287205" y="3428644"/>
              <a:ext cx="856582" cy="856582"/>
              <a:chOff x="8287205" y="-231"/>
              <a:chExt cx="856582" cy="856583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8287205" y="-231"/>
                <a:ext cx="856582" cy="856583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1" y="0"/>
                    </a:moveTo>
                    <a:lnTo>
                      <a:pt x="1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8528421" y="137043"/>
                <a:ext cx="374151" cy="582034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6896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513" y="1886"/>
                    </a:lnTo>
                    <a:lnTo>
                      <a:pt x="9809" y="3219"/>
                    </a:lnTo>
                    <a:lnTo>
                      <a:pt x="9231" y="4603"/>
                    </a:lnTo>
                    <a:lnTo>
                      <a:pt x="8828" y="6036"/>
                    </a:lnTo>
                    <a:lnTo>
                      <a:pt x="8552" y="7495"/>
                    </a:lnTo>
                    <a:lnTo>
                      <a:pt x="8426" y="8954"/>
                    </a:lnTo>
                    <a:lnTo>
                      <a:pt x="8451" y="10437"/>
                    </a:lnTo>
                    <a:lnTo>
                      <a:pt x="8527" y="11167"/>
                    </a:lnTo>
                    <a:lnTo>
                      <a:pt x="7848" y="10639"/>
                    </a:lnTo>
                    <a:lnTo>
                      <a:pt x="6590" y="10010"/>
                    </a:lnTo>
                    <a:lnTo>
                      <a:pt x="5660" y="9708"/>
                    </a:lnTo>
                    <a:lnTo>
                      <a:pt x="4603" y="9507"/>
                    </a:lnTo>
                    <a:lnTo>
                      <a:pt x="3446" y="9431"/>
                    </a:lnTo>
                    <a:lnTo>
                      <a:pt x="2164" y="9482"/>
                    </a:lnTo>
                    <a:lnTo>
                      <a:pt x="755" y="9708"/>
                    </a:lnTo>
                    <a:lnTo>
                      <a:pt x="1" y="9859"/>
                    </a:lnTo>
                    <a:lnTo>
                      <a:pt x="906" y="10261"/>
                    </a:lnTo>
                    <a:lnTo>
                      <a:pt x="2365" y="11242"/>
                    </a:lnTo>
                    <a:lnTo>
                      <a:pt x="3471" y="12399"/>
                    </a:lnTo>
                    <a:lnTo>
                      <a:pt x="4377" y="13657"/>
                    </a:lnTo>
                    <a:lnTo>
                      <a:pt x="5534" y="15568"/>
                    </a:lnTo>
                    <a:lnTo>
                      <a:pt x="6842" y="17228"/>
                    </a:lnTo>
                    <a:lnTo>
                      <a:pt x="7973" y="18108"/>
                    </a:lnTo>
                    <a:lnTo>
                      <a:pt x="8652" y="18435"/>
                    </a:lnTo>
                    <a:lnTo>
                      <a:pt x="7973" y="18762"/>
                    </a:lnTo>
                    <a:lnTo>
                      <a:pt x="6842" y="19642"/>
                    </a:lnTo>
                    <a:lnTo>
                      <a:pt x="5534" y="21327"/>
                    </a:lnTo>
                    <a:lnTo>
                      <a:pt x="4377" y="23239"/>
                    </a:lnTo>
                    <a:lnTo>
                      <a:pt x="3471" y="24471"/>
                    </a:lnTo>
                    <a:lnTo>
                      <a:pt x="2365" y="25628"/>
                    </a:lnTo>
                    <a:lnTo>
                      <a:pt x="906" y="26634"/>
                    </a:lnTo>
                    <a:lnTo>
                      <a:pt x="1" y="27011"/>
                    </a:lnTo>
                    <a:lnTo>
                      <a:pt x="755" y="27187"/>
                    </a:lnTo>
                    <a:lnTo>
                      <a:pt x="2164" y="27389"/>
                    </a:lnTo>
                    <a:lnTo>
                      <a:pt x="3446" y="27464"/>
                    </a:lnTo>
                    <a:lnTo>
                      <a:pt x="4603" y="27389"/>
                    </a:lnTo>
                    <a:lnTo>
                      <a:pt x="5660" y="27187"/>
                    </a:lnTo>
                    <a:lnTo>
                      <a:pt x="6590" y="26860"/>
                    </a:lnTo>
                    <a:lnTo>
                      <a:pt x="7848" y="26257"/>
                    </a:lnTo>
                    <a:lnTo>
                      <a:pt x="8527" y="25704"/>
                    </a:lnTo>
                    <a:lnTo>
                      <a:pt x="8451" y="26458"/>
                    </a:lnTo>
                    <a:lnTo>
                      <a:pt x="8426" y="27917"/>
                    </a:lnTo>
                    <a:lnTo>
                      <a:pt x="8552" y="29401"/>
                    </a:lnTo>
                    <a:lnTo>
                      <a:pt x="8828" y="30859"/>
                    </a:lnTo>
                    <a:lnTo>
                      <a:pt x="9231" y="32293"/>
                    </a:lnTo>
                    <a:lnTo>
                      <a:pt x="9809" y="33676"/>
                    </a:lnTo>
                    <a:lnTo>
                      <a:pt x="10513" y="35009"/>
                    </a:lnTo>
                    <a:lnTo>
                      <a:pt x="11369" y="36292"/>
                    </a:lnTo>
                    <a:lnTo>
                      <a:pt x="11846" y="36895"/>
                    </a:lnTo>
                    <a:lnTo>
                      <a:pt x="12349" y="36292"/>
                    </a:lnTo>
                    <a:lnTo>
                      <a:pt x="13205" y="35009"/>
                    </a:lnTo>
                    <a:lnTo>
                      <a:pt x="13909" y="33676"/>
                    </a:lnTo>
                    <a:lnTo>
                      <a:pt x="14487" y="32293"/>
                    </a:lnTo>
                    <a:lnTo>
                      <a:pt x="14890" y="30859"/>
                    </a:lnTo>
                    <a:lnTo>
                      <a:pt x="15166" y="29401"/>
                    </a:lnTo>
                    <a:lnTo>
                      <a:pt x="15292" y="27917"/>
                    </a:lnTo>
                    <a:lnTo>
                      <a:pt x="15267" y="26458"/>
                    </a:lnTo>
                    <a:lnTo>
                      <a:pt x="15191" y="25704"/>
                    </a:lnTo>
                    <a:lnTo>
                      <a:pt x="15191" y="25704"/>
                    </a:lnTo>
                    <a:lnTo>
                      <a:pt x="15870" y="26257"/>
                    </a:lnTo>
                    <a:lnTo>
                      <a:pt x="17128" y="26860"/>
                    </a:lnTo>
                    <a:lnTo>
                      <a:pt x="18059" y="27187"/>
                    </a:lnTo>
                    <a:lnTo>
                      <a:pt x="19115" y="27389"/>
                    </a:lnTo>
                    <a:lnTo>
                      <a:pt x="20272" y="27464"/>
                    </a:lnTo>
                    <a:lnTo>
                      <a:pt x="21554" y="27389"/>
                    </a:lnTo>
                    <a:lnTo>
                      <a:pt x="22963" y="27187"/>
                    </a:lnTo>
                    <a:lnTo>
                      <a:pt x="23717" y="27011"/>
                    </a:lnTo>
                    <a:lnTo>
                      <a:pt x="22812" y="26634"/>
                    </a:lnTo>
                    <a:lnTo>
                      <a:pt x="21353" y="25628"/>
                    </a:lnTo>
                    <a:lnTo>
                      <a:pt x="20247" y="24471"/>
                    </a:lnTo>
                    <a:lnTo>
                      <a:pt x="19341" y="23239"/>
                    </a:lnTo>
                    <a:lnTo>
                      <a:pt x="18184" y="21327"/>
                    </a:lnTo>
                    <a:lnTo>
                      <a:pt x="16876" y="19642"/>
                    </a:lnTo>
                    <a:lnTo>
                      <a:pt x="15745" y="18762"/>
                    </a:lnTo>
                    <a:lnTo>
                      <a:pt x="15066" y="18435"/>
                    </a:lnTo>
                    <a:lnTo>
                      <a:pt x="15745" y="18108"/>
                    </a:lnTo>
                    <a:lnTo>
                      <a:pt x="16876" y="17228"/>
                    </a:lnTo>
                    <a:lnTo>
                      <a:pt x="18184" y="15568"/>
                    </a:lnTo>
                    <a:lnTo>
                      <a:pt x="19341" y="13657"/>
                    </a:lnTo>
                    <a:lnTo>
                      <a:pt x="20247" y="12399"/>
                    </a:lnTo>
                    <a:lnTo>
                      <a:pt x="21353" y="11242"/>
                    </a:lnTo>
                    <a:lnTo>
                      <a:pt x="22812" y="10261"/>
                    </a:lnTo>
                    <a:lnTo>
                      <a:pt x="23717" y="9859"/>
                    </a:lnTo>
                    <a:lnTo>
                      <a:pt x="22963" y="9708"/>
                    </a:lnTo>
                    <a:lnTo>
                      <a:pt x="21554" y="9482"/>
                    </a:lnTo>
                    <a:lnTo>
                      <a:pt x="20272" y="9431"/>
                    </a:lnTo>
                    <a:lnTo>
                      <a:pt x="19115" y="9507"/>
                    </a:lnTo>
                    <a:lnTo>
                      <a:pt x="18059" y="9708"/>
                    </a:lnTo>
                    <a:lnTo>
                      <a:pt x="17128" y="10010"/>
                    </a:lnTo>
                    <a:lnTo>
                      <a:pt x="15870" y="10639"/>
                    </a:lnTo>
                    <a:lnTo>
                      <a:pt x="15191" y="11167"/>
                    </a:lnTo>
                    <a:lnTo>
                      <a:pt x="15267" y="10437"/>
                    </a:lnTo>
                    <a:lnTo>
                      <a:pt x="15292" y="8954"/>
                    </a:lnTo>
                    <a:lnTo>
                      <a:pt x="15166" y="7495"/>
                    </a:lnTo>
                    <a:lnTo>
                      <a:pt x="14890" y="6036"/>
                    </a:lnTo>
                    <a:lnTo>
                      <a:pt x="14487" y="4603"/>
                    </a:lnTo>
                    <a:lnTo>
                      <a:pt x="13909" y="3219"/>
                    </a:lnTo>
                    <a:lnTo>
                      <a:pt x="13205" y="1886"/>
                    </a:lnTo>
                    <a:lnTo>
                      <a:pt x="12349" y="604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8287205" y="240985"/>
                <a:ext cx="290828" cy="373741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8577" y="1"/>
                    </a:moveTo>
                    <a:lnTo>
                      <a:pt x="8174" y="906"/>
                    </a:lnTo>
                    <a:lnTo>
                      <a:pt x="7193" y="2365"/>
                    </a:lnTo>
                    <a:lnTo>
                      <a:pt x="6037" y="3471"/>
                    </a:lnTo>
                    <a:lnTo>
                      <a:pt x="4779" y="4377"/>
                    </a:lnTo>
                    <a:lnTo>
                      <a:pt x="2868" y="5534"/>
                    </a:lnTo>
                    <a:lnTo>
                      <a:pt x="1208" y="6841"/>
                    </a:lnTo>
                    <a:lnTo>
                      <a:pt x="328" y="7973"/>
                    </a:lnTo>
                    <a:lnTo>
                      <a:pt x="1" y="8652"/>
                    </a:lnTo>
                    <a:lnTo>
                      <a:pt x="1" y="15040"/>
                    </a:lnTo>
                    <a:lnTo>
                      <a:pt x="328" y="15744"/>
                    </a:lnTo>
                    <a:lnTo>
                      <a:pt x="1208" y="16876"/>
                    </a:lnTo>
                    <a:lnTo>
                      <a:pt x="2868" y="18159"/>
                    </a:lnTo>
                    <a:lnTo>
                      <a:pt x="4779" y="19341"/>
                    </a:lnTo>
                    <a:lnTo>
                      <a:pt x="6037" y="20221"/>
                    </a:lnTo>
                    <a:lnTo>
                      <a:pt x="7193" y="21353"/>
                    </a:lnTo>
                    <a:lnTo>
                      <a:pt x="8174" y="22812"/>
                    </a:lnTo>
                    <a:lnTo>
                      <a:pt x="8577" y="23692"/>
                    </a:lnTo>
                    <a:lnTo>
                      <a:pt x="8753" y="22937"/>
                    </a:lnTo>
                    <a:lnTo>
                      <a:pt x="8954" y="21554"/>
                    </a:lnTo>
                    <a:lnTo>
                      <a:pt x="9004" y="20271"/>
                    </a:lnTo>
                    <a:lnTo>
                      <a:pt x="8929" y="19115"/>
                    </a:lnTo>
                    <a:lnTo>
                      <a:pt x="8728" y="18058"/>
                    </a:lnTo>
                    <a:lnTo>
                      <a:pt x="8426" y="17103"/>
                    </a:lnTo>
                    <a:lnTo>
                      <a:pt x="7797" y="15870"/>
                    </a:lnTo>
                    <a:lnTo>
                      <a:pt x="7269" y="15191"/>
                    </a:lnTo>
                    <a:lnTo>
                      <a:pt x="7998" y="15267"/>
                    </a:lnTo>
                    <a:lnTo>
                      <a:pt x="9482" y="15292"/>
                    </a:lnTo>
                    <a:lnTo>
                      <a:pt x="10966" y="15166"/>
                    </a:lnTo>
                    <a:lnTo>
                      <a:pt x="12400" y="14889"/>
                    </a:lnTo>
                    <a:lnTo>
                      <a:pt x="13833" y="14487"/>
                    </a:lnTo>
                    <a:lnTo>
                      <a:pt x="15241" y="13908"/>
                    </a:lnTo>
                    <a:lnTo>
                      <a:pt x="16574" y="13204"/>
                    </a:lnTo>
                    <a:lnTo>
                      <a:pt x="17832" y="12349"/>
                    </a:lnTo>
                    <a:lnTo>
                      <a:pt x="18436" y="11846"/>
                    </a:lnTo>
                    <a:lnTo>
                      <a:pt x="17832" y="11368"/>
                    </a:lnTo>
                    <a:lnTo>
                      <a:pt x="16574" y="10513"/>
                    </a:lnTo>
                    <a:lnTo>
                      <a:pt x="15241" y="9784"/>
                    </a:lnTo>
                    <a:lnTo>
                      <a:pt x="13833" y="9231"/>
                    </a:lnTo>
                    <a:lnTo>
                      <a:pt x="12400" y="8803"/>
                    </a:lnTo>
                    <a:lnTo>
                      <a:pt x="10966" y="8552"/>
                    </a:lnTo>
                    <a:lnTo>
                      <a:pt x="9482" y="8426"/>
                    </a:lnTo>
                    <a:lnTo>
                      <a:pt x="7998" y="8451"/>
                    </a:lnTo>
                    <a:lnTo>
                      <a:pt x="7269" y="8526"/>
                    </a:lnTo>
                    <a:lnTo>
                      <a:pt x="7269" y="8526"/>
                    </a:lnTo>
                    <a:lnTo>
                      <a:pt x="7797" y="7822"/>
                    </a:lnTo>
                    <a:lnTo>
                      <a:pt x="8426" y="6590"/>
                    </a:lnTo>
                    <a:lnTo>
                      <a:pt x="8728" y="5659"/>
                    </a:lnTo>
                    <a:lnTo>
                      <a:pt x="8929" y="4603"/>
                    </a:lnTo>
                    <a:lnTo>
                      <a:pt x="9004" y="3446"/>
                    </a:lnTo>
                    <a:lnTo>
                      <a:pt x="8954" y="2163"/>
                    </a:lnTo>
                    <a:lnTo>
                      <a:pt x="8753" y="755"/>
                    </a:lnTo>
                    <a:lnTo>
                      <a:pt x="8577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8852960" y="240985"/>
                <a:ext cx="290828" cy="373741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9859" y="1"/>
                    </a:moveTo>
                    <a:lnTo>
                      <a:pt x="9683" y="755"/>
                    </a:lnTo>
                    <a:lnTo>
                      <a:pt x="9482" y="2163"/>
                    </a:lnTo>
                    <a:lnTo>
                      <a:pt x="9432" y="3446"/>
                    </a:lnTo>
                    <a:lnTo>
                      <a:pt x="9507" y="4603"/>
                    </a:lnTo>
                    <a:lnTo>
                      <a:pt x="9708" y="5659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26"/>
                    </a:lnTo>
                    <a:lnTo>
                      <a:pt x="11167" y="8526"/>
                    </a:lnTo>
                    <a:lnTo>
                      <a:pt x="10438" y="8451"/>
                    </a:lnTo>
                    <a:lnTo>
                      <a:pt x="8954" y="8426"/>
                    </a:lnTo>
                    <a:lnTo>
                      <a:pt x="7470" y="8552"/>
                    </a:lnTo>
                    <a:lnTo>
                      <a:pt x="6011" y="8803"/>
                    </a:lnTo>
                    <a:lnTo>
                      <a:pt x="4603" y="9231"/>
                    </a:lnTo>
                    <a:lnTo>
                      <a:pt x="3195" y="9784"/>
                    </a:lnTo>
                    <a:lnTo>
                      <a:pt x="1862" y="10513"/>
                    </a:lnTo>
                    <a:lnTo>
                      <a:pt x="604" y="11368"/>
                    </a:lnTo>
                    <a:lnTo>
                      <a:pt x="1" y="11846"/>
                    </a:lnTo>
                    <a:lnTo>
                      <a:pt x="604" y="12349"/>
                    </a:lnTo>
                    <a:lnTo>
                      <a:pt x="1862" y="13204"/>
                    </a:lnTo>
                    <a:lnTo>
                      <a:pt x="3195" y="13908"/>
                    </a:lnTo>
                    <a:lnTo>
                      <a:pt x="4603" y="14487"/>
                    </a:lnTo>
                    <a:lnTo>
                      <a:pt x="6011" y="14889"/>
                    </a:lnTo>
                    <a:lnTo>
                      <a:pt x="7470" y="15166"/>
                    </a:lnTo>
                    <a:lnTo>
                      <a:pt x="8954" y="15292"/>
                    </a:lnTo>
                    <a:lnTo>
                      <a:pt x="10438" y="15267"/>
                    </a:lnTo>
                    <a:lnTo>
                      <a:pt x="11167" y="15191"/>
                    </a:lnTo>
                    <a:lnTo>
                      <a:pt x="10639" y="15870"/>
                    </a:lnTo>
                    <a:lnTo>
                      <a:pt x="10010" y="17128"/>
                    </a:lnTo>
                    <a:lnTo>
                      <a:pt x="9708" y="18058"/>
                    </a:lnTo>
                    <a:lnTo>
                      <a:pt x="9507" y="19115"/>
                    </a:lnTo>
                    <a:lnTo>
                      <a:pt x="9432" y="20271"/>
                    </a:lnTo>
                    <a:lnTo>
                      <a:pt x="9482" y="21554"/>
                    </a:lnTo>
                    <a:lnTo>
                      <a:pt x="9683" y="22937"/>
                    </a:lnTo>
                    <a:lnTo>
                      <a:pt x="9859" y="23692"/>
                    </a:lnTo>
                    <a:lnTo>
                      <a:pt x="10262" y="22812"/>
                    </a:lnTo>
                    <a:lnTo>
                      <a:pt x="11243" y="21353"/>
                    </a:lnTo>
                    <a:lnTo>
                      <a:pt x="12399" y="20246"/>
                    </a:lnTo>
                    <a:lnTo>
                      <a:pt x="13657" y="19341"/>
                    </a:lnTo>
                    <a:lnTo>
                      <a:pt x="15568" y="18159"/>
                    </a:lnTo>
                    <a:lnTo>
                      <a:pt x="17228" y="16876"/>
                    </a:lnTo>
                    <a:lnTo>
                      <a:pt x="18109" y="15744"/>
                    </a:lnTo>
                    <a:lnTo>
                      <a:pt x="18435" y="15040"/>
                    </a:lnTo>
                    <a:lnTo>
                      <a:pt x="18435" y="8652"/>
                    </a:lnTo>
                    <a:lnTo>
                      <a:pt x="18109" y="7973"/>
                    </a:lnTo>
                    <a:lnTo>
                      <a:pt x="17228" y="6841"/>
                    </a:lnTo>
                    <a:lnTo>
                      <a:pt x="15568" y="5534"/>
                    </a:lnTo>
                    <a:lnTo>
                      <a:pt x="13657" y="4377"/>
                    </a:lnTo>
                    <a:lnTo>
                      <a:pt x="12399" y="3471"/>
                    </a:lnTo>
                    <a:lnTo>
                      <a:pt x="11243" y="2365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8287205" y="-231"/>
                <a:ext cx="186886" cy="290828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1" y="0"/>
                    </a:moveTo>
                    <a:lnTo>
                      <a:pt x="1" y="18435"/>
                    </a:lnTo>
                    <a:lnTo>
                      <a:pt x="478" y="17832"/>
                    </a:lnTo>
                    <a:lnTo>
                      <a:pt x="1334" y="16574"/>
                    </a:lnTo>
                    <a:lnTo>
                      <a:pt x="2063" y="15216"/>
                    </a:lnTo>
                    <a:lnTo>
                      <a:pt x="2616" y="13833"/>
                    </a:lnTo>
                    <a:lnTo>
                      <a:pt x="3044" y="12399"/>
                    </a:lnTo>
                    <a:lnTo>
                      <a:pt x="3295" y="10941"/>
                    </a:lnTo>
                    <a:lnTo>
                      <a:pt x="3421" y="9482"/>
                    </a:lnTo>
                    <a:lnTo>
                      <a:pt x="3396" y="7998"/>
                    </a:lnTo>
                    <a:lnTo>
                      <a:pt x="3346" y="7269"/>
                    </a:lnTo>
                    <a:lnTo>
                      <a:pt x="4025" y="7797"/>
                    </a:lnTo>
                    <a:lnTo>
                      <a:pt x="5257" y="8426"/>
                    </a:lnTo>
                    <a:lnTo>
                      <a:pt x="6213" y="8727"/>
                    </a:lnTo>
                    <a:lnTo>
                      <a:pt x="7244" y="8929"/>
                    </a:lnTo>
                    <a:lnTo>
                      <a:pt x="8401" y="9004"/>
                    </a:lnTo>
                    <a:lnTo>
                      <a:pt x="9683" y="8954"/>
                    </a:lnTo>
                    <a:lnTo>
                      <a:pt x="11092" y="8753"/>
                    </a:lnTo>
                    <a:lnTo>
                      <a:pt x="11846" y="8576"/>
                    </a:lnTo>
                    <a:lnTo>
                      <a:pt x="10941" y="8174"/>
                    </a:lnTo>
                    <a:lnTo>
                      <a:pt x="9482" y="7193"/>
                    </a:lnTo>
                    <a:lnTo>
                      <a:pt x="8376" y="6036"/>
                    </a:lnTo>
                    <a:lnTo>
                      <a:pt x="7470" y="4779"/>
                    </a:lnTo>
                    <a:lnTo>
                      <a:pt x="6313" y="2867"/>
                    </a:lnTo>
                    <a:lnTo>
                      <a:pt x="5005" y="1208"/>
                    </a:lnTo>
                    <a:lnTo>
                      <a:pt x="3899" y="327"/>
                    </a:lnTo>
                    <a:lnTo>
                      <a:pt x="3195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8956901" y="-231"/>
                <a:ext cx="186886" cy="290828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8652" y="0"/>
                    </a:moveTo>
                    <a:lnTo>
                      <a:pt x="7948" y="327"/>
                    </a:lnTo>
                    <a:lnTo>
                      <a:pt x="6842" y="1208"/>
                    </a:lnTo>
                    <a:lnTo>
                      <a:pt x="5534" y="2867"/>
                    </a:lnTo>
                    <a:lnTo>
                      <a:pt x="4377" y="4779"/>
                    </a:lnTo>
                    <a:lnTo>
                      <a:pt x="3472" y="6036"/>
                    </a:lnTo>
                    <a:lnTo>
                      <a:pt x="2340" y="7193"/>
                    </a:lnTo>
                    <a:lnTo>
                      <a:pt x="906" y="8174"/>
                    </a:lnTo>
                    <a:lnTo>
                      <a:pt x="1" y="8576"/>
                    </a:lnTo>
                    <a:lnTo>
                      <a:pt x="755" y="8727"/>
                    </a:lnTo>
                    <a:lnTo>
                      <a:pt x="2164" y="8954"/>
                    </a:lnTo>
                    <a:lnTo>
                      <a:pt x="3446" y="9004"/>
                    </a:lnTo>
                    <a:lnTo>
                      <a:pt x="4603" y="8929"/>
                    </a:lnTo>
                    <a:lnTo>
                      <a:pt x="5634" y="8727"/>
                    </a:lnTo>
                    <a:lnTo>
                      <a:pt x="6590" y="8426"/>
                    </a:lnTo>
                    <a:lnTo>
                      <a:pt x="7822" y="7797"/>
                    </a:lnTo>
                    <a:lnTo>
                      <a:pt x="8502" y="7269"/>
                    </a:lnTo>
                    <a:lnTo>
                      <a:pt x="8451" y="7998"/>
                    </a:lnTo>
                    <a:lnTo>
                      <a:pt x="8426" y="9482"/>
                    </a:lnTo>
                    <a:lnTo>
                      <a:pt x="8527" y="10941"/>
                    </a:lnTo>
                    <a:lnTo>
                      <a:pt x="8803" y="12399"/>
                    </a:lnTo>
                    <a:lnTo>
                      <a:pt x="9231" y="13833"/>
                    </a:lnTo>
                    <a:lnTo>
                      <a:pt x="9784" y="15216"/>
                    </a:lnTo>
                    <a:lnTo>
                      <a:pt x="10488" y="16574"/>
                    </a:lnTo>
                    <a:lnTo>
                      <a:pt x="11369" y="17832"/>
                    </a:lnTo>
                    <a:lnTo>
                      <a:pt x="11846" y="18435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8424479" y="-231"/>
                <a:ext cx="582034" cy="186871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6" extrusionOk="0">
                    <a:moveTo>
                      <a:pt x="0" y="0"/>
                    </a:moveTo>
                    <a:lnTo>
                      <a:pt x="604" y="478"/>
                    </a:lnTo>
                    <a:lnTo>
                      <a:pt x="1887" y="1333"/>
                    </a:lnTo>
                    <a:lnTo>
                      <a:pt x="3220" y="2063"/>
                    </a:lnTo>
                    <a:lnTo>
                      <a:pt x="4603" y="2616"/>
                    </a:lnTo>
                    <a:lnTo>
                      <a:pt x="6036" y="3043"/>
                    </a:lnTo>
                    <a:lnTo>
                      <a:pt x="7495" y="3295"/>
                    </a:lnTo>
                    <a:lnTo>
                      <a:pt x="8954" y="3421"/>
                    </a:lnTo>
                    <a:lnTo>
                      <a:pt x="10438" y="3396"/>
                    </a:lnTo>
                    <a:lnTo>
                      <a:pt x="11167" y="3320"/>
                    </a:lnTo>
                    <a:lnTo>
                      <a:pt x="10639" y="4024"/>
                    </a:lnTo>
                    <a:lnTo>
                      <a:pt x="10010" y="5257"/>
                    </a:lnTo>
                    <a:lnTo>
                      <a:pt x="9708" y="6187"/>
                    </a:lnTo>
                    <a:lnTo>
                      <a:pt x="9507" y="7244"/>
                    </a:lnTo>
                    <a:lnTo>
                      <a:pt x="9432" y="8400"/>
                    </a:lnTo>
                    <a:lnTo>
                      <a:pt x="9507" y="9683"/>
                    </a:lnTo>
                    <a:lnTo>
                      <a:pt x="9708" y="11091"/>
                    </a:lnTo>
                    <a:lnTo>
                      <a:pt x="9859" y="11846"/>
                    </a:lnTo>
                    <a:lnTo>
                      <a:pt x="10262" y="10941"/>
                    </a:lnTo>
                    <a:lnTo>
                      <a:pt x="11243" y="9482"/>
                    </a:lnTo>
                    <a:lnTo>
                      <a:pt x="12399" y="8375"/>
                    </a:lnTo>
                    <a:lnTo>
                      <a:pt x="13657" y="7470"/>
                    </a:lnTo>
                    <a:lnTo>
                      <a:pt x="15568" y="6313"/>
                    </a:lnTo>
                    <a:lnTo>
                      <a:pt x="17253" y="5005"/>
                    </a:lnTo>
                    <a:lnTo>
                      <a:pt x="18134" y="3873"/>
                    </a:lnTo>
                    <a:lnTo>
                      <a:pt x="18435" y="3194"/>
                    </a:lnTo>
                    <a:lnTo>
                      <a:pt x="18762" y="3873"/>
                    </a:lnTo>
                    <a:lnTo>
                      <a:pt x="19643" y="5005"/>
                    </a:lnTo>
                    <a:lnTo>
                      <a:pt x="21328" y="6313"/>
                    </a:lnTo>
                    <a:lnTo>
                      <a:pt x="23239" y="7470"/>
                    </a:lnTo>
                    <a:lnTo>
                      <a:pt x="24497" y="8375"/>
                    </a:lnTo>
                    <a:lnTo>
                      <a:pt x="25654" y="9482"/>
                    </a:lnTo>
                    <a:lnTo>
                      <a:pt x="26634" y="10941"/>
                    </a:lnTo>
                    <a:lnTo>
                      <a:pt x="27037" y="11846"/>
                    </a:lnTo>
                    <a:lnTo>
                      <a:pt x="27188" y="11091"/>
                    </a:lnTo>
                    <a:lnTo>
                      <a:pt x="27389" y="9683"/>
                    </a:lnTo>
                    <a:lnTo>
                      <a:pt x="27464" y="8400"/>
                    </a:lnTo>
                    <a:lnTo>
                      <a:pt x="27389" y="7244"/>
                    </a:lnTo>
                    <a:lnTo>
                      <a:pt x="27188" y="6187"/>
                    </a:lnTo>
                    <a:lnTo>
                      <a:pt x="26886" y="5257"/>
                    </a:lnTo>
                    <a:lnTo>
                      <a:pt x="26257" y="4024"/>
                    </a:lnTo>
                    <a:lnTo>
                      <a:pt x="25729" y="3320"/>
                    </a:lnTo>
                    <a:lnTo>
                      <a:pt x="26458" y="3396"/>
                    </a:lnTo>
                    <a:lnTo>
                      <a:pt x="27942" y="3421"/>
                    </a:lnTo>
                    <a:lnTo>
                      <a:pt x="29401" y="3295"/>
                    </a:lnTo>
                    <a:lnTo>
                      <a:pt x="30860" y="3043"/>
                    </a:lnTo>
                    <a:lnTo>
                      <a:pt x="32293" y="2616"/>
                    </a:lnTo>
                    <a:lnTo>
                      <a:pt x="33676" y="2063"/>
                    </a:lnTo>
                    <a:lnTo>
                      <a:pt x="35009" y="1333"/>
                    </a:lnTo>
                    <a:lnTo>
                      <a:pt x="36292" y="478"/>
                    </a:lnTo>
                    <a:lnTo>
                      <a:pt x="3689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87205" y="565130"/>
                <a:ext cx="186886" cy="291222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" y="0"/>
                    </a:moveTo>
                    <a:lnTo>
                      <a:pt x="1" y="18460"/>
                    </a:lnTo>
                    <a:lnTo>
                      <a:pt x="3195" y="18460"/>
                    </a:lnTo>
                    <a:lnTo>
                      <a:pt x="3899" y="18133"/>
                    </a:lnTo>
                    <a:lnTo>
                      <a:pt x="5005" y="17253"/>
                    </a:lnTo>
                    <a:lnTo>
                      <a:pt x="6313" y="15593"/>
                    </a:lnTo>
                    <a:lnTo>
                      <a:pt x="7470" y="13682"/>
                    </a:lnTo>
                    <a:lnTo>
                      <a:pt x="8376" y="12424"/>
                    </a:lnTo>
                    <a:lnTo>
                      <a:pt x="9482" y="11267"/>
                    </a:lnTo>
                    <a:lnTo>
                      <a:pt x="10941" y="10286"/>
                    </a:lnTo>
                    <a:lnTo>
                      <a:pt x="11846" y="9884"/>
                    </a:lnTo>
                    <a:lnTo>
                      <a:pt x="11092" y="9708"/>
                    </a:lnTo>
                    <a:lnTo>
                      <a:pt x="9683" y="9507"/>
                    </a:lnTo>
                    <a:lnTo>
                      <a:pt x="8401" y="9457"/>
                    </a:lnTo>
                    <a:lnTo>
                      <a:pt x="7244" y="9532"/>
                    </a:lnTo>
                    <a:lnTo>
                      <a:pt x="6213" y="9733"/>
                    </a:lnTo>
                    <a:lnTo>
                      <a:pt x="5257" y="10035"/>
                    </a:lnTo>
                    <a:lnTo>
                      <a:pt x="4025" y="10664"/>
                    </a:lnTo>
                    <a:lnTo>
                      <a:pt x="3346" y="11192"/>
                    </a:lnTo>
                    <a:lnTo>
                      <a:pt x="3396" y="10463"/>
                    </a:lnTo>
                    <a:lnTo>
                      <a:pt x="3421" y="8979"/>
                    </a:lnTo>
                    <a:lnTo>
                      <a:pt x="3295" y="7495"/>
                    </a:lnTo>
                    <a:lnTo>
                      <a:pt x="3044" y="6036"/>
                    </a:lnTo>
                    <a:lnTo>
                      <a:pt x="2616" y="4603"/>
                    </a:lnTo>
                    <a:lnTo>
                      <a:pt x="2063" y="3219"/>
                    </a:lnTo>
                    <a:lnTo>
                      <a:pt x="1334" y="1886"/>
                    </a:lnTo>
                    <a:lnTo>
                      <a:pt x="478" y="6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8956901" y="565130"/>
                <a:ext cx="186886" cy="291222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488" y="1886"/>
                    </a:lnTo>
                    <a:lnTo>
                      <a:pt x="9784" y="3219"/>
                    </a:lnTo>
                    <a:lnTo>
                      <a:pt x="9231" y="4603"/>
                    </a:lnTo>
                    <a:lnTo>
                      <a:pt x="8803" y="6036"/>
                    </a:lnTo>
                    <a:lnTo>
                      <a:pt x="8527" y="7495"/>
                    </a:lnTo>
                    <a:lnTo>
                      <a:pt x="8426" y="8979"/>
                    </a:lnTo>
                    <a:lnTo>
                      <a:pt x="8451" y="10463"/>
                    </a:lnTo>
                    <a:lnTo>
                      <a:pt x="8502" y="11192"/>
                    </a:lnTo>
                    <a:lnTo>
                      <a:pt x="7822" y="10664"/>
                    </a:lnTo>
                    <a:lnTo>
                      <a:pt x="6590" y="10035"/>
                    </a:lnTo>
                    <a:lnTo>
                      <a:pt x="5634" y="9733"/>
                    </a:lnTo>
                    <a:lnTo>
                      <a:pt x="4603" y="9532"/>
                    </a:lnTo>
                    <a:lnTo>
                      <a:pt x="3446" y="9457"/>
                    </a:lnTo>
                    <a:lnTo>
                      <a:pt x="2164" y="9507"/>
                    </a:lnTo>
                    <a:lnTo>
                      <a:pt x="755" y="9708"/>
                    </a:lnTo>
                    <a:lnTo>
                      <a:pt x="1" y="9884"/>
                    </a:lnTo>
                    <a:lnTo>
                      <a:pt x="906" y="10286"/>
                    </a:lnTo>
                    <a:lnTo>
                      <a:pt x="2340" y="11267"/>
                    </a:lnTo>
                    <a:lnTo>
                      <a:pt x="3472" y="12424"/>
                    </a:lnTo>
                    <a:lnTo>
                      <a:pt x="4377" y="13682"/>
                    </a:lnTo>
                    <a:lnTo>
                      <a:pt x="5534" y="15593"/>
                    </a:lnTo>
                    <a:lnTo>
                      <a:pt x="6842" y="17253"/>
                    </a:lnTo>
                    <a:lnTo>
                      <a:pt x="7948" y="18133"/>
                    </a:lnTo>
                    <a:lnTo>
                      <a:pt x="8652" y="18460"/>
                    </a:lnTo>
                    <a:lnTo>
                      <a:pt x="11846" y="18460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27;p3"/>
            <p:cNvSpPr/>
            <p:nvPr/>
          </p:nvSpPr>
          <p:spPr>
            <a:xfrm>
              <a:off x="8424479" y="4098340"/>
              <a:ext cx="582034" cy="186886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7697765" y="8143"/>
            <a:ext cx="723337" cy="723670"/>
            <a:chOff x="4595925" y="3627700"/>
            <a:chExt cx="1358125" cy="1358750"/>
          </a:xfrm>
        </p:grpSpPr>
        <p:sp>
          <p:nvSpPr>
            <p:cNvPr id="29" name="Google Shape;29;p3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3"/>
          <p:cNvGrpSpPr/>
          <p:nvPr/>
        </p:nvGrpSpPr>
        <p:grpSpPr>
          <a:xfrm rot="-5400000" flipH="1">
            <a:off x="8420669" y="731274"/>
            <a:ext cx="723330" cy="723330"/>
            <a:chOff x="-42300" y="0"/>
            <a:chExt cx="1004625" cy="1004625"/>
          </a:xfrm>
        </p:grpSpPr>
        <p:sp>
          <p:nvSpPr>
            <p:cNvPr id="41" name="Google Shape;41;p3"/>
            <p:cNvSpPr/>
            <p:nvPr/>
          </p:nvSpPr>
          <p:spPr>
            <a:xfrm rot="5400000" flipH="1">
              <a:off x="-42300" y="0"/>
              <a:ext cx="1004625" cy="1004625"/>
            </a:xfrm>
            <a:custGeom>
              <a:avLst/>
              <a:gdLst/>
              <a:ahLst/>
              <a:cxnLst/>
              <a:rect l="l" t="t" r="r" b="b"/>
              <a:pathLst>
                <a:path w="40185" h="40185" extrusionOk="0">
                  <a:moveTo>
                    <a:pt x="0" y="0"/>
                  </a:moveTo>
                  <a:lnTo>
                    <a:pt x="0" y="40185"/>
                  </a:lnTo>
                  <a:lnTo>
                    <a:pt x="40185" y="40185"/>
                  </a:lnTo>
                  <a:lnTo>
                    <a:pt x="40176" y="39140"/>
                  </a:lnTo>
                  <a:lnTo>
                    <a:pt x="40069" y="37086"/>
                  </a:lnTo>
                  <a:lnTo>
                    <a:pt x="39863" y="35059"/>
                  </a:lnTo>
                  <a:lnTo>
                    <a:pt x="39560" y="33068"/>
                  </a:lnTo>
                  <a:lnTo>
                    <a:pt x="39158" y="31103"/>
                  </a:lnTo>
                  <a:lnTo>
                    <a:pt x="38667" y="29183"/>
                  </a:lnTo>
                  <a:lnTo>
                    <a:pt x="38077" y="27290"/>
                  </a:lnTo>
                  <a:lnTo>
                    <a:pt x="37399" y="25441"/>
                  </a:lnTo>
                  <a:lnTo>
                    <a:pt x="36640" y="23646"/>
                  </a:lnTo>
                  <a:lnTo>
                    <a:pt x="35791" y="21887"/>
                  </a:lnTo>
                  <a:lnTo>
                    <a:pt x="34863" y="20182"/>
                  </a:lnTo>
                  <a:lnTo>
                    <a:pt x="33854" y="18521"/>
                  </a:lnTo>
                  <a:lnTo>
                    <a:pt x="32773" y="16922"/>
                  </a:lnTo>
                  <a:lnTo>
                    <a:pt x="31621" y="15368"/>
                  </a:lnTo>
                  <a:lnTo>
                    <a:pt x="30389" y="13886"/>
                  </a:lnTo>
                  <a:lnTo>
                    <a:pt x="29094" y="12457"/>
                  </a:lnTo>
                  <a:lnTo>
                    <a:pt x="27728" y="11091"/>
                  </a:lnTo>
                  <a:lnTo>
                    <a:pt x="26299" y="9796"/>
                  </a:lnTo>
                  <a:lnTo>
                    <a:pt x="24816" y="8564"/>
                  </a:lnTo>
                  <a:lnTo>
                    <a:pt x="23263" y="7412"/>
                  </a:lnTo>
                  <a:lnTo>
                    <a:pt x="21664" y="6331"/>
                  </a:lnTo>
                  <a:lnTo>
                    <a:pt x="20003" y="5322"/>
                  </a:lnTo>
                  <a:lnTo>
                    <a:pt x="18298" y="4394"/>
                  </a:lnTo>
                  <a:lnTo>
                    <a:pt x="16538" y="3545"/>
                  </a:lnTo>
                  <a:lnTo>
                    <a:pt x="14743" y="2786"/>
                  </a:lnTo>
                  <a:lnTo>
                    <a:pt x="12895" y="2107"/>
                  </a:lnTo>
                  <a:lnTo>
                    <a:pt x="11002" y="1518"/>
                  </a:lnTo>
                  <a:lnTo>
                    <a:pt x="9082" y="1027"/>
                  </a:lnTo>
                  <a:lnTo>
                    <a:pt x="7117" y="625"/>
                  </a:lnTo>
                  <a:lnTo>
                    <a:pt x="5126" y="321"/>
                  </a:lnTo>
                  <a:lnTo>
                    <a:pt x="3099" y="116"/>
                  </a:lnTo>
                  <a:lnTo>
                    <a:pt x="104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D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5400000" flipH="1">
              <a:off x="104813" y="147113"/>
              <a:ext cx="710400" cy="1004625"/>
            </a:xfrm>
            <a:custGeom>
              <a:avLst/>
              <a:gdLst/>
              <a:ahLst/>
              <a:cxnLst/>
              <a:rect l="l" t="t" r="r" b="b"/>
              <a:pathLst>
                <a:path w="28416" h="40185" extrusionOk="0">
                  <a:moveTo>
                    <a:pt x="0" y="0"/>
                  </a:moveTo>
                  <a:lnTo>
                    <a:pt x="0" y="40185"/>
                  </a:lnTo>
                  <a:lnTo>
                    <a:pt x="28415" y="11770"/>
                  </a:lnTo>
                  <a:lnTo>
                    <a:pt x="27728" y="11091"/>
                  </a:lnTo>
                  <a:lnTo>
                    <a:pt x="26299" y="9796"/>
                  </a:lnTo>
                  <a:lnTo>
                    <a:pt x="24816" y="8564"/>
                  </a:lnTo>
                  <a:lnTo>
                    <a:pt x="23263" y="7412"/>
                  </a:lnTo>
                  <a:lnTo>
                    <a:pt x="21664" y="6331"/>
                  </a:lnTo>
                  <a:lnTo>
                    <a:pt x="20003" y="5322"/>
                  </a:lnTo>
                  <a:lnTo>
                    <a:pt x="18298" y="4394"/>
                  </a:lnTo>
                  <a:lnTo>
                    <a:pt x="16538" y="3545"/>
                  </a:lnTo>
                  <a:lnTo>
                    <a:pt x="14743" y="2786"/>
                  </a:lnTo>
                  <a:lnTo>
                    <a:pt x="12895" y="2107"/>
                  </a:lnTo>
                  <a:lnTo>
                    <a:pt x="11002" y="1518"/>
                  </a:lnTo>
                  <a:lnTo>
                    <a:pt x="9082" y="1027"/>
                  </a:lnTo>
                  <a:lnTo>
                    <a:pt x="7117" y="625"/>
                  </a:lnTo>
                  <a:lnTo>
                    <a:pt x="5126" y="321"/>
                  </a:lnTo>
                  <a:lnTo>
                    <a:pt x="3099" y="116"/>
                  </a:lnTo>
                  <a:lnTo>
                    <a:pt x="104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5400000" flipH="1">
              <a:off x="285313" y="467588"/>
              <a:ext cx="105400" cy="105625"/>
            </a:xfrm>
            <a:custGeom>
              <a:avLst/>
              <a:gdLst/>
              <a:ahLst/>
              <a:cxnLst/>
              <a:rect l="l" t="t" r="r" b="b"/>
              <a:pathLst>
                <a:path w="4216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206" y="4001"/>
                  </a:lnTo>
                  <a:lnTo>
                    <a:pt x="537" y="3510"/>
                  </a:lnTo>
                  <a:lnTo>
                    <a:pt x="751" y="2965"/>
                  </a:lnTo>
                  <a:lnTo>
                    <a:pt x="867" y="2403"/>
                  </a:lnTo>
                  <a:lnTo>
                    <a:pt x="876" y="2117"/>
                  </a:lnTo>
                  <a:lnTo>
                    <a:pt x="1081" y="2313"/>
                  </a:lnTo>
                  <a:lnTo>
                    <a:pt x="1555" y="2635"/>
                  </a:lnTo>
                  <a:lnTo>
                    <a:pt x="2090" y="2858"/>
                  </a:lnTo>
                  <a:lnTo>
                    <a:pt x="2680" y="2983"/>
                  </a:lnTo>
                  <a:lnTo>
                    <a:pt x="2983" y="2992"/>
                  </a:lnTo>
                  <a:lnTo>
                    <a:pt x="2983" y="2992"/>
                  </a:lnTo>
                  <a:lnTo>
                    <a:pt x="2974" y="2689"/>
                  </a:lnTo>
                  <a:lnTo>
                    <a:pt x="2849" y="2099"/>
                  </a:lnTo>
                  <a:lnTo>
                    <a:pt x="2626" y="1563"/>
                  </a:lnTo>
                  <a:lnTo>
                    <a:pt x="2305" y="1090"/>
                  </a:lnTo>
                  <a:lnTo>
                    <a:pt x="2108" y="885"/>
                  </a:lnTo>
                  <a:lnTo>
                    <a:pt x="2394" y="876"/>
                  </a:lnTo>
                  <a:lnTo>
                    <a:pt x="2957" y="760"/>
                  </a:lnTo>
                  <a:lnTo>
                    <a:pt x="3501" y="545"/>
                  </a:lnTo>
                  <a:lnTo>
                    <a:pt x="3992" y="215"/>
                  </a:lnTo>
                  <a:lnTo>
                    <a:pt x="4216" y="10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5400000" flipH="1">
              <a:off x="390800" y="573075"/>
              <a:ext cx="105400" cy="105400"/>
            </a:xfrm>
            <a:custGeom>
              <a:avLst/>
              <a:gdLst/>
              <a:ahLst/>
              <a:cxnLst/>
              <a:rect l="l" t="t" r="r" b="b"/>
              <a:pathLst>
                <a:path w="4216" h="4216" extrusionOk="0">
                  <a:moveTo>
                    <a:pt x="4216" y="1"/>
                  </a:moveTo>
                  <a:lnTo>
                    <a:pt x="4001" y="224"/>
                  </a:lnTo>
                  <a:lnTo>
                    <a:pt x="3680" y="724"/>
                  </a:lnTo>
                  <a:lnTo>
                    <a:pt x="3457" y="1260"/>
                  </a:lnTo>
                  <a:lnTo>
                    <a:pt x="3350" y="1822"/>
                  </a:lnTo>
                  <a:lnTo>
                    <a:pt x="3341" y="2108"/>
                  </a:lnTo>
                  <a:lnTo>
                    <a:pt x="3126" y="1912"/>
                  </a:lnTo>
                  <a:lnTo>
                    <a:pt x="2653" y="1590"/>
                  </a:lnTo>
                  <a:lnTo>
                    <a:pt x="2117" y="1367"/>
                  </a:lnTo>
                  <a:lnTo>
                    <a:pt x="1537" y="1251"/>
                  </a:lnTo>
                  <a:lnTo>
                    <a:pt x="1224" y="1242"/>
                  </a:lnTo>
                  <a:lnTo>
                    <a:pt x="1242" y="1546"/>
                  </a:lnTo>
                  <a:lnTo>
                    <a:pt x="1358" y="2126"/>
                  </a:lnTo>
                  <a:lnTo>
                    <a:pt x="1581" y="2662"/>
                  </a:lnTo>
                  <a:lnTo>
                    <a:pt x="1903" y="3135"/>
                  </a:lnTo>
                  <a:lnTo>
                    <a:pt x="2099" y="3349"/>
                  </a:lnTo>
                  <a:lnTo>
                    <a:pt x="1814" y="3358"/>
                  </a:lnTo>
                  <a:lnTo>
                    <a:pt x="1260" y="3466"/>
                  </a:lnTo>
                  <a:lnTo>
                    <a:pt x="724" y="3680"/>
                  </a:lnTo>
                  <a:lnTo>
                    <a:pt x="224" y="4010"/>
                  </a:lnTo>
                  <a:lnTo>
                    <a:pt x="1" y="4216"/>
                  </a:lnTo>
                  <a:lnTo>
                    <a:pt x="4216" y="4216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5400000" flipH="1">
              <a:off x="285200" y="573075"/>
              <a:ext cx="105625" cy="105625"/>
            </a:xfrm>
            <a:custGeom>
              <a:avLst/>
              <a:gdLst/>
              <a:ahLst/>
              <a:cxnLst/>
              <a:rect l="l" t="t" r="r" b="b"/>
              <a:pathLst>
                <a:path w="4225" h="4225" extrusionOk="0">
                  <a:moveTo>
                    <a:pt x="10" y="1"/>
                  </a:moveTo>
                  <a:lnTo>
                    <a:pt x="1" y="10"/>
                  </a:lnTo>
                  <a:lnTo>
                    <a:pt x="224" y="215"/>
                  </a:lnTo>
                  <a:lnTo>
                    <a:pt x="724" y="545"/>
                  </a:lnTo>
                  <a:lnTo>
                    <a:pt x="1260" y="760"/>
                  </a:lnTo>
                  <a:lnTo>
                    <a:pt x="1823" y="876"/>
                  </a:lnTo>
                  <a:lnTo>
                    <a:pt x="2108" y="885"/>
                  </a:lnTo>
                  <a:lnTo>
                    <a:pt x="1912" y="1090"/>
                  </a:lnTo>
                  <a:lnTo>
                    <a:pt x="1590" y="1563"/>
                  </a:lnTo>
                  <a:lnTo>
                    <a:pt x="1367" y="2099"/>
                  </a:lnTo>
                  <a:lnTo>
                    <a:pt x="1251" y="2689"/>
                  </a:lnTo>
                  <a:lnTo>
                    <a:pt x="1233" y="2992"/>
                  </a:lnTo>
                  <a:lnTo>
                    <a:pt x="1233" y="2992"/>
                  </a:lnTo>
                  <a:lnTo>
                    <a:pt x="1546" y="2983"/>
                  </a:lnTo>
                  <a:lnTo>
                    <a:pt x="2126" y="2858"/>
                  </a:lnTo>
                  <a:lnTo>
                    <a:pt x="2662" y="2635"/>
                  </a:lnTo>
                  <a:lnTo>
                    <a:pt x="3135" y="2313"/>
                  </a:lnTo>
                  <a:lnTo>
                    <a:pt x="3350" y="2117"/>
                  </a:lnTo>
                  <a:lnTo>
                    <a:pt x="3359" y="2403"/>
                  </a:lnTo>
                  <a:lnTo>
                    <a:pt x="3466" y="2965"/>
                  </a:lnTo>
                  <a:lnTo>
                    <a:pt x="3689" y="3510"/>
                  </a:lnTo>
                  <a:lnTo>
                    <a:pt x="4010" y="4001"/>
                  </a:lnTo>
                  <a:lnTo>
                    <a:pt x="4225" y="4224"/>
                  </a:lnTo>
                  <a:lnTo>
                    <a:pt x="4225" y="1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5400000" flipH="1">
              <a:off x="390913" y="467813"/>
              <a:ext cx="105175" cy="105400"/>
            </a:xfrm>
            <a:custGeom>
              <a:avLst/>
              <a:gdLst/>
              <a:ahLst/>
              <a:cxnLst/>
              <a:rect l="l" t="t" r="r" b="b"/>
              <a:pathLst>
                <a:path w="4207" h="4216" extrusionOk="0">
                  <a:moveTo>
                    <a:pt x="1" y="1"/>
                  </a:moveTo>
                  <a:lnTo>
                    <a:pt x="1" y="4216"/>
                  </a:lnTo>
                  <a:lnTo>
                    <a:pt x="4207" y="4216"/>
                  </a:lnTo>
                  <a:lnTo>
                    <a:pt x="3983" y="4010"/>
                  </a:lnTo>
                  <a:lnTo>
                    <a:pt x="3492" y="3680"/>
                  </a:lnTo>
                  <a:lnTo>
                    <a:pt x="2957" y="3466"/>
                  </a:lnTo>
                  <a:lnTo>
                    <a:pt x="2394" y="3358"/>
                  </a:lnTo>
                  <a:lnTo>
                    <a:pt x="2108" y="3349"/>
                  </a:lnTo>
                  <a:lnTo>
                    <a:pt x="2305" y="3135"/>
                  </a:lnTo>
                  <a:lnTo>
                    <a:pt x="2626" y="2662"/>
                  </a:lnTo>
                  <a:lnTo>
                    <a:pt x="2849" y="2126"/>
                  </a:lnTo>
                  <a:lnTo>
                    <a:pt x="2974" y="1546"/>
                  </a:lnTo>
                  <a:lnTo>
                    <a:pt x="2983" y="1242"/>
                  </a:lnTo>
                  <a:lnTo>
                    <a:pt x="2680" y="1251"/>
                  </a:lnTo>
                  <a:lnTo>
                    <a:pt x="2090" y="1367"/>
                  </a:lnTo>
                  <a:lnTo>
                    <a:pt x="1555" y="1590"/>
                  </a:lnTo>
                  <a:lnTo>
                    <a:pt x="1081" y="1912"/>
                  </a:lnTo>
                  <a:lnTo>
                    <a:pt x="876" y="2108"/>
                  </a:lnTo>
                  <a:lnTo>
                    <a:pt x="867" y="1822"/>
                  </a:lnTo>
                  <a:lnTo>
                    <a:pt x="751" y="1260"/>
                  </a:lnTo>
                  <a:lnTo>
                    <a:pt x="537" y="724"/>
                  </a:lnTo>
                  <a:lnTo>
                    <a:pt x="206" y="2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5400000" flipH="1">
              <a:off x="390800" y="573075"/>
              <a:ext cx="211650" cy="211650"/>
            </a:xfrm>
            <a:custGeom>
              <a:avLst/>
              <a:gdLst/>
              <a:ahLst/>
              <a:cxnLst/>
              <a:rect l="l" t="t" r="r" b="b"/>
              <a:pathLst>
                <a:path w="8466" h="8466" extrusionOk="0">
                  <a:moveTo>
                    <a:pt x="8466" y="0"/>
                  </a:moveTo>
                  <a:lnTo>
                    <a:pt x="5983" y="2483"/>
                  </a:lnTo>
                  <a:lnTo>
                    <a:pt x="2483" y="2483"/>
                  </a:lnTo>
                  <a:lnTo>
                    <a:pt x="2483" y="5983"/>
                  </a:lnTo>
                  <a:lnTo>
                    <a:pt x="0" y="8466"/>
                  </a:lnTo>
                  <a:lnTo>
                    <a:pt x="2090" y="8466"/>
                  </a:lnTo>
                  <a:lnTo>
                    <a:pt x="3956" y="6599"/>
                  </a:lnTo>
                  <a:lnTo>
                    <a:pt x="3956" y="3956"/>
                  </a:lnTo>
                  <a:lnTo>
                    <a:pt x="6599" y="3956"/>
                  </a:lnTo>
                  <a:lnTo>
                    <a:pt x="8466" y="2090"/>
                  </a:lnTo>
                  <a:lnTo>
                    <a:pt x="8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5400000" flipH="1">
              <a:off x="179375" y="361650"/>
              <a:ext cx="211450" cy="211450"/>
            </a:xfrm>
            <a:custGeom>
              <a:avLst/>
              <a:gdLst/>
              <a:ahLst/>
              <a:cxnLst/>
              <a:rect l="l" t="t" r="r" b="b"/>
              <a:pathLst>
                <a:path w="8458" h="8458" extrusionOk="0">
                  <a:moveTo>
                    <a:pt x="6368" y="1"/>
                  </a:moveTo>
                  <a:lnTo>
                    <a:pt x="4501" y="1867"/>
                  </a:lnTo>
                  <a:lnTo>
                    <a:pt x="4501" y="4501"/>
                  </a:lnTo>
                  <a:lnTo>
                    <a:pt x="1867" y="4501"/>
                  </a:lnTo>
                  <a:lnTo>
                    <a:pt x="1" y="6368"/>
                  </a:lnTo>
                  <a:lnTo>
                    <a:pt x="1" y="8457"/>
                  </a:lnTo>
                  <a:lnTo>
                    <a:pt x="2474" y="5984"/>
                  </a:lnTo>
                  <a:lnTo>
                    <a:pt x="5984" y="5984"/>
                  </a:lnTo>
                  <a:lnTo>
                    <a:pt x="5984" y="2474"/>
                  </a:lnTo>
                  <a:lnTo>
                    <a:pt x="8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5400000" flipH="1">
              <a:off x="179275" y="573175"/>
              <a:ext cx="211650" cy="211450"/>
            </a:xfrm>
            <a:custGeom>
              <a:avLst/>
              <a:gdLst/>
              <a:ahLst/>
              <a:cxnLst/>
              <a:rect l="l" t="t" r="r" b="b"/>
              <a:pathLst>
                <a:path w="8466" h="8458" extrusionOk="0">
                  <a:moveTo>
                    <a:pt x="0" y="1"/>
                  </a:moveTo>
                  <a:lnTo>
                    <a:pt x="2483" y="2474"/>
                  </a:lnTo>
                  <a:lnTo>
                    <a:pt x="2483" y="5984"/>
                  </a:lnTo>
                  <a:lnTo>
                    <a:pt x="5983" y="5984"/>
                  </a:lnTo>
                  <a:lnTo>
                    <a:pt x="8466" y="8457"/>
                  </a:lnTo>
                  <a:lnTo>
                    <a:pt x="8466" y="6368"/>
                  </a:lnTo>
                  <a:lnTo>
                    <a:pt x="6599" y="4501"/>
                  </a:lnTo>
                  <a:lnTo>
                    <a:pt x="3956" y="4501"/>
                  </a:lnTo>
                  <a:lnTo>
                    <a:pt x="3956" y="1867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5400000" flipH="1">
              <a:off x="390900" y="361550"/>
              <a:ext cx="211450" cy="211650"/>
            </a:xfrm>
            <a:custGeom>
              <a:avLst/>
              <a:gdLst/>
              <a:ahLst/>
              <a:cxnLst/>
              <a:rect l="l" t="t" r="r" b="b"/>
              <a:pathLst>
                <a:path w="8458" h="8466" extrusionOk="0">
                  <a:moveTo>
                    <a:pt x="1" y="0"/>
                  </a:moveTo>
                  <a:lnTo>
                    <a:pt x="1" y="2090"/>
                  </a:lnTo>
                  <a:lnTo>
                    <a:pt x="1867" y="3956"/>
                  </a:lnTo>
                  <a:lnTo>
                    <a:pt x="4501" y="3956"/>
                  </a:lnTo>
                  <a:lnTo>
                    <a:pt x="4501" y="6599"/>
                  </a:lnTo>
                  <a:lnTo>
                    <a:pt x="6368" y="8466"/>
                  </a:lnTo>
                  <a:lnTo>
                    <a:pt x="8457" y="8466"/>
                  </a:lnTo>
                  <a:lnTo>
                    <a:pt x="5984" y="5983"/>
                  </a:lnTo>
                  <a:lnTo>
                    <a:pt x="5984" y="2483"/>
                  </a:lnTo>
                  <a:lnTo>
                    <a:pt x="2474" y="2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5"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39"/>
          <p:cNvGrpSpPr/>
          <p:nvPr/>
        </p:nvGrpSpPr>
        <p:grpSpPr>
          <a:xfrm rot="-5400000" flipH="1">
            <a:off x="8409252" y="6"/>
            <a:ext cx="734763" cy="734580"/>
            <a:chOff x="7083054" y="4447889"/>
            <a:chExt cx="856966" cy="856753"/>
          </a:xfrm>
        </p:grpSpPr>
        <p:sp>
          <p:nvSpPr>
            <p:cNvPr id="4211" name="Google Shape;4211;p39"/>
            <p:cNvSpPr/>
            <p:nvPr/>
          </p:nvSpPr>
          <p:spPr>
            <a:xfrm>
              <a:off x="7083054" y="4447889"/>
              <a:ext cx="856966" cy="856753"/>
            </a:xfrm>
            <a:custGeom>
              <a:avLst/>
              <a:gdLst/>
              <a:ahLst/>
              <a:cxnLst/>
              <a:rect l="l" t="t" r="r" b="b"/>
              <a:pathLst>
                <a:path w="40186" h="40176" extrusionOk="0">
                  <a:moveTo>
                    <a:pt x="0" y="0"/>
                  </a:moveTo>
                  <a:lnTo>
                    <a:pt x="0" y="20084"/>
                  </a:lnTo>
                  <a:lnTo>
                    <a:pt x="9" y="20602"/>
                  </a:lnTo>
                  <a:lnTo>
                    <a:pt x="63" y="21628"/>
                  </a:lnTo>
                  <a:lnTo>
                    <a:pt x="161" y="22646"/>
                  </a:lnTo>
                  <a:lnTo>
                    <a:pt x="313" y="23647"/>
                  </a:lnTo>
                  <a:lnTo>
                    <a:pt x="518" y="24620"/>
                  </a:lnTo>
                  <a:lnTo>
                    <a:pt x="768" y="25584"/>
                  </a:lnTo>
                  <a:lnTo>
                    <a:pt x="1063" y="26531"/>
                  </a:lnTo>
                  <a:lnTo>
                    <a:pt x="1393" y="27451"/>
                  </a:lnTo>
                  <a:lnTo>
                    <a:pt x="1777" y="28353"/>
                  </a:lnTo>
                  <a:lnTo>
                    <a:pt x="2197" y="29237"/>
                  </a:lnTo>
                  <a:lnTo>
                    <a:pt x="2661" y="30085"/>
                  </a:lnTo>
                  <a:lnTo>
                    <a:pt x="3170" y="30916"/>
                  </a:lnTo>
                  <a:lnTo>
                    <a:pt x="3706" y="31719"/>
                  </a:lnTo>
                  <a:lnTo>
                    <a:pt x="4287" y="32487"/>
                  </a:lnTo>
                  <a:lnTo>
                    <a:pt x="4903" y="33237"/>
                  </a:lnTo>
                  <a:lnTo>
                    <a:pt x="5555" y="33952"/>
                  </a:lnTo>
                  <a:lnTo>
                    <a:pt x="6233" y="34630"/>
                  </a:lnTo>
                  <a:lnTo>
                    <a:pt x="6948" y="35282"/>
                  </a:lnTo>
                  <a:lnTo>
                    <a:pt x="7689" y="35890"/>
                  </a:lnTo>
                  <a:lnTo>
                    <a:pt x="8466" y="36470"/>
                  </a:lnTo>
                  <a:lnTo>
                    <a:pt x="9270" y="37015"/>
                  </a:lnTo>
                  <a:lnTo>
                    <a:pt x="10091" y="37515"/>
                  </a:lnTo>
                  <a:lnTo>
                    <a:pt x="10948" y="37979"/>
                  </a:lnTo>
                  <a:lnTo>
                    <a:pt x="11824" y="38399"/>
                  </a:lnTo>
                  <a:lnTo>
                    <a:pt x="12726" y="38783"/>
                  </a:lnTo>
                  <a:lnTo>
                    <a:pt x="13654" y="39122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3"/>
                  </a:lnTo>
                  <a:lnTo>
                    <a:pt x="17539" y="40015"/>
                  </a:lnTo>
                  <a:lnTo>
                    <a:pt x="18548" y="40122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2"/>
                  </a:lnTo>
                  <a:lnTo>
                    <a:pt x="22656" y="40015"/>
                  </a:lnTo>
                  <a:lnTo>
                    <a:pt x="23656" y="39863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2"/>
                  </a:lnTo>
                  <a:lnTo>
                    <a:pt x="27460" y="38783"/>
                  </a:lnTo>
                  <a:lnTo>
                    <a:pt x="28362" y="38399"/>
                  </a:lnTo>
                  <a:lnTo>
                    <a:pt x="29246" y="37979"/>
                  </a:lnTo>
                  <a:lnTo>
                    <a:pt x="30094" y="37515"/>
                  </a:lnTo>
                  <a:lnTo>
                    <a:pt x="30925" y="37015"/>
                  </a:lnTo>
                  <a:lnTo>
                    <a:pt x="31728" y="36470"/>
                  </a:lnTo>
                  <a:lnTo>
                    <a:pt x="32496" y="35890"/>
                  </a:lnTo>
                  <a:lnTo>
                    <a:pt x="33247" y="35282"/>
                  </a:lnTo>
                  <a:lnTo>
                    <a:pt x="33961" y="34630"/>
                  </a:lnTo>
                  <a:lnTo>
                    <a:pt x="34640" y="33952"/>
                  </a:lnTo>
                  <a:lnTo>
                    <a:pt x="35292" y="33237"/>
                  </a:lnTo>
                  <a:lnTo>
                    <a:pt x="35899" y="32487"/>
                  </a:lnTo>
                  <a:lnTo>
                    <a:pt x="36479" y="31719"/>
                  </a:lnTo>
                  <a:lnTo>
                    <a:pt x="37024" y="30916"/>
                  </a:lnTo>
                  <a:lnTo>
                    <a:pt x="37524" y="30085"/>
                  </a:lnTo>
                  <a:lnTo>
                    <a:pt x="37988" y="29237"/>
                  </a:lnTo>
                  <a:lnTo>
                    <a:pt x="38408" y="28353"/>
                  </a:lnTo>
                  <a:lnTo>
                    <a:pt x="38792" y="27451"/>
                  </a:lnTo>
                  <a:lnTo>
                    <a:pt x="39131" y="26531"/>
                  </a:lnTo>
                  <a:lnTo>
                    <a:pt x="39426" y="25584"/>
                  </a:lnTo>
                  <a:lnTo>
                    <a:pt x="39676" y="24620"/>
                  </a:lnTo>
                  <a:lnTo>
                    <a:pt x="39873" y="23647"/>
                  </a:lnTo>
                  <a:lnTo>
                    <a:pt x="40024" y="22646"/>
                  </a:lnTo>
                  <a:lnTo>
                    <a:pt x="40132" y="21628"/>
                  </a:lnTo>
                  <a:lnTo>
                    <a:pt x="40185" y="20602"/>
                  </a:lnTo>
                  <a:lnTo>
                    <a:pt x="40185" y="20084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9"/>
            <p:cNvSpPr/>
            <p:nvPr/>
          </p:nvSpPr>
          <p:spPr>
            <a:xfrm>
              <a:off x="7336137" y="4700204"/>
              <a:ext cx="350796" cy="350796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8225" y="0"/>
                  </a:moveTo>
                  <a:lnTo>
                    <a:pt x="0" y="8225"/>
                  </a:lnTo>
                  <a:lnTo>
                    <a:pt x="8225" y="16449"/>
                  </a:lnTo>
                  <a:lnTo>
                    <a:pt x="16449" y="8225"/>
                  </a:lnTo>
                  <a:lnTo>
                    <a:pt x="8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7443721" y="4797701"/>
              <a:ext cx="139807" cy="139615"/>
            </a:xfrm>
            <a:custGeom>
              <a:avLst/>
              <a:gdLst/>
              <a:ahLst/>
              <a:cxnLst/>
              <a:rect l="l" t="t" r="r" b="b"/>
              <a:pathLst>
                <a:path w="6556" h="6547" extrusionOk="0">
                  <a:moveTo>
                    <a:pt x="3278" y="0"/>
                  </a:moveTo>
                  <a:lnTo>
                    <a:pt x="1" y="3269"/>
                  </a:lnTo>
                  <a:lnTo>
                    <a:pt x="3278" y="6546"/>
                  </a:lnTo>
                  <a:lnTo>
                    <a:pt x="6555" y="3269"/>
                  </a:lnTo>
                  <a:lnTo>
                    <a:pt x="3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4" name="Google Shape;4214;p39"/>
          <p:cNvGrpSpPr/>
          <p:nvPr/>
        </p:nvGrpSpPr>
        <p:grpSpPr>
          <a:xfrm>
            <a:off x="15" y="735771"/>
            <a:ext cx="1469419" cy="2203182"/>
            <a:chOff x="15" y="735771"/>
            <a:chExt cx="1469419" cy="2203182"/>
          </a:xfrm>
        </p:grpSpPr>
        <p:grpSp>
          <p:nvGrpSpPr>
            <p:cNvPr id="4215" name="Google Shape;4215;p39"/>
            <p:cNvGrpSpPr/>
            <p:nvPr/>
          </p:nvGrpSpPr>
          <p:grpSpPr>
            <a:xfrm flipH="1">
              <a:off x="276" y="735771"/>
              <a:ext cx="734408" cy="734408"/>
              <a:chOff x="3131575" y="2179075"/>
              <a:chExt cx="1357500" cy="1357500"/>
            </a:xfrm>
          </p:grpSpPr>
          <p:sp>
            <p:nvSpPr>
              <p:cNvPr id="4216" name="Google Shape;4216;p39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39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39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39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39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39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39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39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39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39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39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39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39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39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39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1" name="Google Shape;4231;p39"/>
            <p:cNvGrpSpPr/>
            <p:nvPr/>
          </p:nvGrpSpPr>
          <p:grpSpPr>
            <a:xfrm rot="10800000" flipH="1">
              <a:off x="15" y="1471306"/>
              <a:ext cx="734763" cy="734580"/>
              <a:chOff x="7083054" y="4447889"/>
              <a:chExt cx="856966" cy="856753"/>
            </a:xfrm>
          </p:grpSpPr>
          <p:sp>
            <p:nvSpPr>
              <p:cNvPr id="4232" name="Google Shape;4232;p39"/>
              <p:cNvSpPr/>
              <p:nvPr/>
            </p:nvSpPr>
            <p:spPr>
              <a:xfrm>
                <a:off x="7083054" y="4447889"/>
                <a:ext cx="856966" cy="856753"/>
              </a:xfrm>
              <a:custGeom>
                <a:avLst/>
                <a:gdLst/>
                <a:ahLst/>
                <a:cxnLst/>
                <a:rect l="l" t="t" r="r" b="b"/>
                <a:pathLst>
                  <a:path w="40186" h="40176" extrusionOk="0">
                    <a:moveTo>
                      <a:pt x="0" y="0"/>
                    </a:moveTo>
                    <a:lnTo>
                      <a:pt x="0" y="20084"/>
                    </a:lnTo>
                    <a:lnTo>
                      <a:pt x="9" y="20602"/>
                    </a:lnTo>
                    <a:lnTo>
                      <a:pt x="63" y="21628"/>
                    </a:lnTo>
                    <a:lnTo>
                      <a:pt x="161" y="22646"/>
                    </a:lnTo>
                    <a:lnTo>
                      <a:pt x="313" y="23647"/>
                    </a:lnTo>
                    <a:lnTo>
                      <a:pt x="518" y="24620"/>
                    </a:lnTo>
                    <a:lnTo>
                      <a:pt x="768" y="25584"/>
                    </a:lnTo>
                    <a:lnTo>
                      <a:pt x="1063" y="26531"/>
                    </a:lnTo>
                    <a:lnTo>
                      <a:pt x="1393" y="27451"/>
                    </a:lnTo>
                    <a:lnTo>
                      <a:pt x="1777" y="28353"/>
                    </a:lnTo>
                    <a:lnTo>
                      <a:pt x="2197" y="29237"/>
                    </a:lnTo>
                    <a:lnTo>
                      <a:pt x="2661" y="30085"/>
                    </a:lnTo>
                    <a:lnTo>
                      <a:pt x="3170" y="30916"/>
                    </a:lnTo>
                    <a:lnTo>
                      <a:pt x="3706" y="31719"/>
                    </a:lnTo>
                    <a:lnTo>
                      <a:pt x="4287" y="32487"/>
                    </a:lnTo>
                    <a:lnTo>
                      <a:pt x="4903" y="33237"/>
                    </a:lnTo>
                    <a:lnTo>
                      <a:pt x="5555" y="33952"/>
                    </a:lnTo>
                    <a:lnTo>
                      <a:pt x="6233" y="34630"/>
                    </a:lnTo>
                    <a:lnTo>
                      <a:pt x="6948" y="35282"/>
                    </a:lnTo>
                    <a:lnTo>
                      <a:pt x="7689" y="35890"/>
                    </a:lnTo>
                    <a:lnTo>
                      <a:pt x="8466" y="36470"/>
                    </a:lnTo>
                    <a:lnTo>
                      <a:pt x="9270" y="37015"/>
                    </a:lnTo>
                    <a:lnTo>
                      <a:pt x="10091" y="37515"/>
                    </a:lnTo>
                    <a:lnTo>
                      <a:pt x="10948" y="37979"/>
                    </a:lnTo>
                    <a:lnTo>
                      <a:pt x="11824" y="38399"/>
                    </a:lnTo>
                    <a:lnTo>
                      <a:pt x="12726" y="38783"/>
                    </a:lnTo>
                    <a:lnTo>
                      <a:pt x="13654" y="39122"/>
                    </a:lnTo>
                    <a:lnTo>
                      <a:pt x="14592" y="39417"/>
                    </a:lnTo>
                    <a:lnTo>
                      <a:pt x="15556" y="39667"/>
                    </a:lnTo>
                    <a:lnTo>
                      <a:pt x="16539" y="39863"/>
                    </a:lnTo>
                    <a:lnTo>
                      <a:pt x="17539" y="40015"/>
                    </a:lnTo>
                    <a:lnTo>
                      <a:pt x="18548" y="40122"/>
                    </a:lnTo>
                    <a:lnTo>
                      <a:pt x="19575" y="40176"/>
                    </a:lnTo>
                    <a:lnTo>
                      <a:pt x="20611" y="40176"/>
                    </a:lnTo>
                    <a:lnTo>
                      <a:pt x="21638" y="40122"/>
                    </a:lnTo>
                    <a:lnTo>
                      <a:pt x="22656" y="40015"/>
                    </a:lnTo>
                    <a:lnTo>
                      <a:pt x="23656" y="39863"/>
                    </a:lnTo>
                    <a:lnTo>
                      <a:pt x="24629" y="39667"/>
                    </a:lnTo>
                    <a:lnTo>
                      <a:pt x="25594" y="39417"/>
                    </a:lnTo>
                    <a:lnTo>
                      <a:pt x="26540" y="39122"/>
                    </a:lnTo>
                    <a:lnTo>
                      <a:pt x="27460" y="38783"/>
                    </a:lnTo>
                    <a:lnTo>
                      <a:pt x="28362" y="38399"/>
                    </a:lnTo>
                    <a:lnTo>
                      <a:pt x="29246" y="37979"/>
                    </a:lnTo>
                    <a:lnTo>
                      <a:pt x="30094" y="37515"/>
                    </a:lnTo>
                    <a:lnTo>
                      <a:pt x="30925" y="37015"/>
                    </a:lnTo>
                    <a:lnTo>
                      <a:pt x="31728" y="36470"/>
                    </a:lnTo>
                    <a:lnTo>
                      <a:pt x="32496" y="35890"/>
                    </a:lnTo>
                    <a:lnTo>
                      <a:pt x="33247" y="35282"/>
                    </a:lnTo>
                    <a:lnTo>
                      <a:pt x="33961" y="34630"/>
                    </a:lnTo>
                    <a:lnTo>
                      <a:pt x="34640" y="33952"/>
                    </a:lnTo>
                    <a:lnTo>
                      <a:pt x="35292" y="33237"/>
                    </a:lnTo>
                    <a:lnTo>
                      <a:pt x="35899" y="32487"/>
                    </a:lnTo>
                    <a:lnTo>
                      <a:pt x="36479" y="31719"/>
                    </a:lnTo>
                    <a:lnTo>
                      <a:pt x="37024" y="30916"/>
                    </a:lnTo>
                    <a:lnTo>
                      <a:pt x="37524" y="30085"/>
                    </a:lnTo>
                    <a:lnTo>
                      <a:pt x="37988" y="29237"/>
                    </a:lnTo>
                    <a:lnTo>
                      <a:pt x="38408" y="28353"/>
                    </a:lnTo>
                    <a:lnTo>
                      <a:pt x="38792" y="27451"/>
                    </a:lnTo>
                    <a:lnTo>
                      <a:pt x="39131" y="26531"/>
                    </a:lnTo>
                    <a:lnTo>
                      <a:pt x="39426" y="25584"/>
                    </a:lnTo>
                    <a:lnTo>
                      <a:pt x="39676" y="24620"/>
                    </a:lnTo>
                    <a:lnTo>
                      <a:pt x="39873" y="23647"/>
                    </a:lnTo>
                    <a:lnTo>
                      <a:pt x="40024" y="22646"/>
                    </a:lnTo>
                    <a:lnTo>
                      <a:pt x="40132" y="21628"/>
                    </a:lnTo>
                    <a:lnTo>
                      <a:pt x="40185" y="20602"/>
                    </a:lnTo>
                    <a:lnTo>
                      <a:pt x="40185" y="20084"/>
                    </a:lnTo>
                    <a:lnTo>
                      <a:pt x="40185" y="0"/>
                    </a:lnTo>
                    <a:close/>
                  </a:path>
                </a:pathLst>
              </a:custGeom>
              <a:solidFill>
                <a:srgbClr val="D12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39"/>
              <p:cNvSpPr/>
              <p:nvPr/>
            </p:nvSpPr>
            <p:spPr>
              <a:xfrm>
                <a:off x="7336137" y="4700204"/>
                <a:ext cx="350796" cy="350796"/>
              </a:xfrm>
              <a:custGeom>
                <a:avLst/>
                <a:gdLst/>
                <a:ahLst/>
                <a:cxnLst/>
                <a:rect l="l" t="t" r="r" b="b"/>
                <a:pathLst>
                  <a:path w="16450" h="16450" extrusionOk="0">
                    <a:moveTo>
                      <a:pt x="8225" y="0"/>
                    </a:moveTo>
                    <a:lnTo>
                      <a:pt x="0" y="8225"/>
                    </a:lnTo>
                    <a:lnTo>
                      <a:pt x="8225" y="16449"/>
                    </a:lnTo>
                    <a:lnTo>
                      <a:pt x="16449" y="8225"/>
                    </a:lnTo>
                    <a:lnTo>
                      <a:pt x="8225" y="0"/>
                    </a:lnTo>
                    <a:close/>
                  </a:path>
                </a:pathLst>
              </a:custGeom>
              <a:solidFill>
                <a:srgbClr val="F594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39"/>
              <p:cNvSpPr/>
              <p:nvPr/>
            </p:nvSpPr>
            <p:spPr>
              <a:xfrm>
                <a:off x="7443721" y="4797701"/>
                <a:ext cx="139807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6547" extrusionOk="0">
                    <a:moveTo>
                      <a:pt x="3278" y="0"/>
                    </a:moveTo>
                    <a:lnTo>
                      <a:pt x="1" y="3269"/>
                    </a:lnTo>
                    <a:lnTo>
                      <a:pt x="3278" y="6546"/>
                    </a:lnTo>
                    <a:lnTo>
                      <a:pt x="6555" y="3269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5" name="Google Shape;4235;p39"/>
            <p:cNvGrpSpPr/>
            <p:nvPr/>
          </p:nvGrpSpPr>
          <p:grpSpPr>
            <a:xfrm flipH="1">
              <a:off x="735026" y="1463696"/>
              <a:ext cx="734408" cy="734408"/>
              <a:chOff x="3131575" y="2179075"/>
              <a:chExt cx="1357500" cy="1357500"/>
            </a:xfrm>
          </p:grpSpPr>
          <p:sp>
            <p:nvSpPr>
              <p:cNvPr id="4236" name="Google Shape;4236;p39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39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39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39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39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39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39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39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39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39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39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39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39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39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39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1" name="Google Shape;4251;p39"/>
            <p:cNvGrpSpPr/>
            <p:nvPr/>
          </p:nvGrpSpPr>
          <p:grpSpPr>
            <a:xfrm flipH="1">
              <a:off x="201" y="2204546"/>
              <a:ext cx="734408" cy="734407"/>
              <a:chOff x="3131575" y="2179075"/>
              <a:chExt cx="1357500" cy="1357500"/>
            </a:xfrm>
          </p:grpSpPr>
          <p:sp>
            <p:nvSpPr>
              <p:cNvPr id="4252" name="Google Shape;4252;p39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39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39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39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39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39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39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39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39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39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39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39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39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39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39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67" name="Google Shape;4267;p39"/>
          <p:cNvGrpSpPr/>
          <p:nvPr/>
        </p:nvGrpSpPr>
        <p:grpSpPr>
          <a:xfrm>
            <a:off x="15" y="2938946"/>
            <a:ext cx="1469419" cy="2203182"/>
            <a:chOff x="15" y="735771"/>
            <a:chExt cx="1469419" cy="2203182"/>
          </a:xfrm>
        </p:grpSpPr>
        <p:grpSp>
          <p:nvGrpSpPr>
            <p:cNvPr id="4268" name="Google Shape;4268;p39"/>
            <p:cNvGrpSpPr/>
            <p:nvPr/>
          </p:nvGrpSpPr>
          <p:grpSpPr>
            <a:xfrm flipH="1">
              <a:off x="276" y="735771"/>
              <a:ext cx="734408" cy="734408"/>
              <a:chOff x="3131575" y="2179075"/>
              <a:chExt cx="1357500" cy="1357500"/>
            </a:xfrm>
          </p:grpSpPr>
          <p:sp>
            <p:nvSpPr>
              <p:cNvPr id="4269" name="Google Shape;4269;p39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39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39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39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39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39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39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39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39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39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39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39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39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39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39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4" name="Google Shape;4284;p39"/>
            <p:cNvGrpSpPr/>
            <p:nvPr/>
          </p:nvGrpSpPr>
          <p:grpSpPr>
            <a:xfrm rot="10800000" flipH="1">
              <a:off x="15" y="1471306"/>
              <a:ext cx="734763" cy="734580"/>
              <a:chOff x="7083054" y="4447889"/>
              <a:chExt cx="856966" cy="856753"/>
            </a:xfrm>
          </p:grpSpPr>
          <p:sp>
            <p:nvSpPr>
              <p:cNvPr id="4285" name="Google Shape;4285;p39"/>
              <p:cNvSpPr/>
              <p:nvPr/>
            </p:nvSpPr>
            <p:spPr>
              <a:xfrm>
                <a:off x="7083054" y="4447889"/>
                <a:ext cx="856966" cy="856753"/>
              </a:xfrm>
              <a:custGeom>
                <a:avLst/>
                <a:gdLst/>
                <a:ahLst/>
                <a:cxnLst/>
                <a:rect l="l" t="t" r="r" b="b"/>
                <a:pathLst>
                  <a:path w="40186" h="40176" extrusionOk="0">
                    <a:moveTo>
                      <a:pt x="0" y="0"/>
                    </a:moveTo>
                    <a:lnTo>
                      <a:pt x="0" y="20084"/>
                    </a:lnTo>
                    <a:lnTo>
                      <a:pt x="9" y="20602"/>
                    </a:lnTo>
                    <a:lnTo>
                      <a:pt x="63" y="21628"/>
                    </a:lnTo>
                    <a:lnTo>
                      <a:pt x="161" y="22646"/>
                    </a:lnTo>
                    <a:lnTo>
                      <a:pt x="313" y="23647"/>
                    </a:lnTo>
                    <a:lnTo>
                      <a:pt x="518" y="24620"/>
                    </a:lnTo>
                    <a:lnTo>
                      <a:pt x="768" y="25584"/>
                    </a:lnTo>
                    <a:lnTo>
                      <a:pt x="1063" y="26531"/>
                    </a:lnTo>
                    <a:lnTo>
                      <a:pt x="1393" y="27451"/>
                    </a:lnTo>
                    <a:lnTo>
                      <a:pt x="1777" y="28353"/>
                    </a:lnTo>
                    <a:lnTo>
                      <a:pt x="2197" y="29237"/>
                    </a:lnTo>
                    <a:lnTo>
                      <a:pt x="2661" y="30085"/>
                    </a:lnTo>
                    <a:lnTo>
                      <a:pt x="3170" y="30916"/>
                    </a:lnTo>
                    <a:lnTo>
                      <a:pt x="3706" y="31719"/>
                    </a:lnTo>
                    <a:lnTo>
                      <a:pt x="4287" y="32487"/>
                    </a:lnTo>
                    <a:lnTo>
                      <a:pt x="4903" y="33237"/>
                    </a:lnTo>
                    <a:lnTo>
                      <a:pt x="5555" y="33952"/>
                    </a:lnTo>
                    <a:lnTo>
                      <a:pt x="6233" y="34630"/>
                    </a:lnTo>
                    <a:lnTo>
                      <a:pt x="6948" y="35282"/>
                    </a:lnTo>
                    <a:lnTo>
                      <a:pt x="7689" y="35890"/>
                    </a:lnTo>
                    <a:lnTo>
                      <a:pt x="8466" y="36470"/>
                    </a:lnTo>
                    <a:lnTo>
                      <a:pt x="9270" y="37015"/>
                    </a:lnTo>
                    <a:lnTo>
                      <a:pt x="10091" y="37515"/>
                    </a:lnTo>
                    <a:lnTo>
                      <a:pt x="10948" y="37979"/>
                    </a:lnTo>
                    <a:lnTo>
                      <a:pt x="11824" y="38399"/>
                    </a:lnTo>
                    <a:lnTo>
                      <a:pt x="12726" y="38783"/>
                    </a:lnTo>
                    <a:lnTo>
                      <a:pt x="13654" y="39122"/>
                    </a:lnTo>
                    <a:lnTo>
                      <a:pt x="14592" y="39417"/>
                    </a:lnTo>
                    <a:lnTo>
                      <a:pt x="15556" y="39667"/>
                    </a:lnTo>
                    <a:lnTo>
                      <a:pt x="16539" y="39863"/>
                    </a:lnTo>
                    <a:lnTo>
                      <a:pt x="17539" y="40015"/>
                    </a:lnTo>
                    <a:lnTo>
                      <a:pt x="18548" y="40122"/>
                    </a:lnTo>
                    <a:lnTo>
                      <a:pt x="19575" y="40176"/>
                    </a:lnTo>
                    <a:lnTo>
                      <a:pt x="20611" y="40176"/>
                    </a:lnTo>
                    <a:lnTo>
                      <a:pt x="21638" y="40122"/>
                    </a:lnTo>
                    <a:lnTo>
                      <a:pt x="22656" y="40015"/>
                    </a:lnTo>
                    <a:lnTo>
                      <a:pt x="23656" y="39863"/>
                    </a:lnTo>
                    <a:lnTo>
                      <a:pt x="24629" y="39667"/>
                    </a:lnTo>
                    <a:lnTo>
                      <a:pt x="25594" y="39417"/>
                    </a:lnTo>
                    <a:lnTo>
                      <a:pt x="26540" y="39122"/>
                    </a:lnTo>
                    <a:lnTo>
                      <a:pt x="27460" y="38783"/>
                    </a:lnTo>
                    <a:lnTo>
                      <a:pt x="28362" y="38399"/>
                    </a:lnTo>
                    <a:lnTo>
                      <a:pt x="29246" y="37979"/>
                    </a:lnTo>
                    <a:lnTo>
                      <a:pt x="30094" y="37515"/>
                    </a:lnTo>
                    <a:lnTo>
                      <a:pt x="30925" y="37015"/>
                    </a:lnTo>
                    <a:lnTo>
                      <a:pt x="31728" y="36470"/>
                    </a:lnTo>
                    <a:lnTo>
                      <a:pt x="32496" y="35890"/>
                    </a:lnTo>
                    <a:lnTo>
                      <a:pt x="33247" y="35282"/>
                    </a:lnTo>
                    <a:lnTo>
                      <a:pt x="33961" y="34630"/>
                    </a:lnTo>
                    <a:lnTo>
                      <a:pt x="34640" y="33952"/>
                    </a:lnTo>
                    <a:lnTo>
                      <a:pt x="35292" y="33237"/>
                    </a:lnTo>
                    <a:lnTo>
                      <a:pt x="35899" y="32487"/>
                    </a:lnTo>
                    <a:lnTo>
                      <a:pt x="36479" y="31719"/>
                    </a:lnTo>
                    <a:lnTo>
                      <a:pt x="37024" y="30916"/>
                    </a:lnTo>
                    <a:lnTo>
                      <a:pt x="37524" y="30085"/>
                    </a:lnTo>
                    <a:lnTo>
                      <a:pt x="37988" y="29237"/>
                    </a:lnTo>
                    <a:lnTo>
                      <a:pt x="38408" y="28353"/>
                    </a:lnTo>
                    <a:lnTo>
                      <a:pt x="38792" y="27451"/>
                    </a:lnTo>
                    <a:lnTo>
                      <a:pt x="39131" y="26531"/>
                    </a:lnTo>
                    <a:lnTo>
                      <a:pt x="39426" y="25584"/>
                    </a:lnTo>
                    <a:lnTo>
                      <a:pt x="39676" y="24620"/>
                    </a:lnTo>
                    <a:lnTo>
                      <a:pt x="39873" y="23647"/>
                    </a:lnTo>
                    <a:lnTo>
                      <a:pt x="40024" y="22646"/>
                    </a:lnTo>
                    <a:lnTo>
                      <a:pt x="40132" y="21628"/>
                    </a:lnTo>
                    <a:lnTo>
                      <a:pt x="40185" y="20602"/>
                    </a:lnTo>
                    <a:lnTo>
                      <a:pt x="40185" y="20084"/>
                    </a:lnTo>
                    <a:lnTo>
                      <a:pt x="40185" y="0"/>
                    </a:lnTo>
                    <a:close/>
                  </a:path>
                </a:pathLst>
              </a:custGeom>
              <a:solidFill>
                <a:srgbClr val="D12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39"/>
              <p:cNvSpPr/>
              <p:nvPr/>
            </p:nvSpPr>
            <p:spPr>
              <a:xfrm>
                <a:off x="7336137" y="4700204"/>
                <a:ext cx="350796" cy="350796"/>
              </a:xfrm>
              <a:custGeom>
                <a:avLst/>
                <a:gdLst/>
                <a:ahLst/>
                <a:cxnLst/>
                <a:rect l="l" t="t" r="r" b="b"/>
                <a:pathLst>
                  <a:path w="16450" h="16450" extrusionOk="0">
                    <a:moveTo>
                      <a:pt x="8225" y="0"/>
                    </a:moveTo>
                    <a:lnTo>
                      <a:pt x="0" y="8225"/>
                    </a:lnTo>
                    <a:lnTo>
                      <a:pt x="8225" y="16449"/>
                    </a:lnTo>
                    <a:lnTo>
                      <a:pt x="16449" y="8225"/>
                    </a:lnTo>
                    <a:lnTo>
                      <a:pt x="8225" y="0"/>
                    </a:lnTo>
                    <a:close/>
                  </a:path>
                </a:pathLst>
              </a:custGeom>
              <a:solidFill>
                <a:srgbClr val="F594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39"/>
              <p:cNvSpPr/>
              <p:nvPr/>
            </p:nvSpPr>
            <p:spPr>
              <a:xfrm>
                <a:off x="7443721" y="4797701"/>
                <a:ext cx="139807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6547" extrusionOk="0">
                    <a:moveTo>
                      <a:pt x="3278" y="0"/>
                    </a:moveTo>
                    <a:lnTo>
                      <a:pt x="1" y="3269"/>
                    </a:lnTo>
                    <a:lnTo>
                      <a:pt x="3278" y="6546"/>
                    </a:lnTo>
                    <a:lnTo>
                      <a:pt x="6555" y="3269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8" name="Google Shape;4288;p39"/>
            <p:cNvGrpSpPr/>
            <p:nvPr/>
          </p:nvGrpSpPr>
          <p:grpSpPr>
            <a:xfrm flipH="1">
              <a:off x="735026" y="1463696"/>
              <a:ext cx="734408" cy="734408"/>
              <a:chOff x="3131575" y="2179075"/>
              <a:chExt cx="1357500" cy="1357500"/>
            </a:xfrm>
          </p:grpSpPr>
          <p:sp>
            <p:nvSpPr>
              <p:cNvPr id="4289" name="Google Shape;4289;p39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39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39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39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39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39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39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39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39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39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39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39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39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39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39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4" name="Google Shape;4304;p39"/>
            <p:cNvGrpSpPr/>
            <p:nvPr/>
          </p:nvGrpSpPr>
          <p:grpSpPr>
            <a:xfrm flipH="1">
              <a:off x="201" y="2204546"/>
              <a:ext cx="734408" cy="734407"/>
              <a:chOff x="3131575" y="2179075"/>
              <a:chExt cx="1357500" cy="1357500"/>
            </a:xfrm>
          </p:grpSpPr>
          <p:sp>
            <p:nvSpPr>
              <p:cNvPr id="4305" name="Google Shape;4305;p39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39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39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39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39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39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39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39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39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39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39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39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39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39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39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20" name="Google Shape;4320;p39"/>
          <p:cNvGrpSpPr/>
          <p:nvPr/>
        </p:nvGrpSpPr>
        <p:grpSpPr>
          <a:xfrm rot="10800000">
            <a:off x="8409246" y="3674481"/>
            <a:ext cx="734763" cy="734580"/>
            <a:chOff x="7083054" y="4447889"/>
            <a:chExt cx="856966" cy="856753"/>
          </a:xfrm>
        </p:grpSpPr>
        <p:sp>
          <p:nvSpPr>
            <p:cNvPr id="4321" name="Google Shape;4321;p39"/>
            <p:cNvSpPr/>
            <p:nvPr/>
          </p:nvSpPr>
          <p:spPr>
            <a:xfrm>
              <a:off x="7083054" y="4447889"/>
              <a:ext cx="856966" cy="856753"/>
            </a:xfrm>
            <a:custGeom>
              <a:avLst/>
              <a:gdLst/>
              <a:ahLst/>
              <a:cxnLst/>
              <a:rect l="l" t="t" r="r" b="b"/>
              <a:pathLst>
                <a:path w="40186" h="40176" extrusionOk="0">
                  <a:moveTo>
                    <a:pt x="0" y="0"/>
                  </a:moveTo>
                  <a:lnTo>
                    <a:pt x="0" y="20084"/>
                  </a:lnTo>
                  <a:lnTo>
                    <a:pt x="9" y="20602"/>
                  </a:lnTo>
                  <a:lnTo>
                    <a:pt x="63" y="21628"/>
                  </a:lnTo>
                  <a:lnTo>
                    <a:pt x="161" y="22646"/>
                  </a:lnTo>
                  <a:lnTo>
                    <a:pt x="313" y="23647"/>
                  </a:lnTo>
                  <a:lnTo>
                    <a:pt x="518" y="24620"/>
                  </a:lnTo>
                  <a:lnTo>
                    <a:pt x="768" y="25584"/>
                  </a:lnTo>
                  <a:lnTo>
                    <a:pt x="1063" y="26531"/>
                  </a:lnTo>
                  <a:lnTo>
                    <a:pt x="1393" y="27451"/>
                  </a:lnTo>
                  <a:lnTo>
                    <a:pt x="1777" y="28353"/>
                  </a:lnTo>
                  <a:lnTo>
                    <a:pt x="2197" y="29237"/>
                  </a:lnTo>
                  <a:lnTo>
                    <a:pt x="2661" y="30085"/>
                  </a:lnTo>
                  <a:lnTo>
                    <a:pt x="3170" y="30916"/>
                  </a:lnTo>
                  <a:lnTo>
                    <a:pt x="3706" y="31719"/>
                  </a:lnTo>
                  <a:lnTo>
                    <a:pt x="4287" y="32487"/>
                  </a:lnTo>
                  <a:lnTo>
                    <a:pt x="4903" y="33237"/>
                  </a:lnTo>
                  <a:lnTo>
                    <a:pt x="5555" y="33952"/>
                  </a:lnTo>
                  <a:lnTo>
                    <a:pt x="6233" y="34630"/>
                  </a:lnTo>
                  <a:lnTo>
                    <a:pt x="6948" y="35282"/>
                  </a:lnTo>
                  <a:lnTo>
                    <a:pt x="7689" y="35890"/>
                  </a:lnTo>
                  <a:lnTo>
                    <a:pt x="8466" y="36470"/>
                  </a:lnTo>
                  <a:lnTo>
                    <a:pt x="9270" y="37015"/>
                  </a:lnTo>
                  <a:lnTo>
                    <a:pt x="10091" y="37515"/>
                  </a:lnTo>
                  <a:lnTo>
                    <a:pt x="10948" y="37979"/>
                  </a:lnTo>
                  <a:lnTo>
                    <a:pt x="11824" y="38399"/>
                  </a:lnTo>
                  <a:lnTo>
                    <a:pt x="12726" y="38783"/>
                  </a:lnTo>
                  <a:lnTo>
                    <a:pt x="13654" y="39122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3"/>
                  </a:lnTo>
                  <a:lnTo>
                    <a:pt x="17539" y="40015"/>
                  </a:lnTo>
                  <a:lnTo>
                    <a:pt x="18548" y="40122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2"/>
                  </a:lnTo>
                  <a:lnTo>
                    <a:pt x="22656" y="40015"/>
                  </a:lnTo>
                  <a:lnTo>
                    <a:pt x="23656" y="39863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2"/>
                  </a:lnTo>
                  <a:lnTo>
                    <a:pt x="27460" y="38783"/>
                  </a:lnTo>
                  <a:lnTo>
                    <a:pt x="28362" y="38399"/>
                  </a:lnTo>
                  <a:lnTo>
                    <a:pt x="29246" y="37979"/>
                  </a:lnTo>
                  <a:lnTo>
                    <a:pt x="30094" y="37515"/>
                  </a:lnTo>
                  <a:lnTo>
                    <a:pt x="30925" y="37015"/>
                  </a:lnTo>
                  <a:lnTo>
                    <a:pt x="31728" y="36470"/>
                  </a:lnTo>
                  <a:lnTo>
                    <a:pt x="32496" y="35890"/>
                  </a:lnTo>
                  <a:lnTo>
                    <a:pt x="33247" y="35282"/>
                  </a:lnTo>
                  <a:lnTo>
                    <a:pt x="33961" y="34630"/>
                  </a:lnTo>
                  <a:lnTo>
                    <a:pt x="34640" y="33952"/>
                  </a:lnTo>
                  <a:lnTo>
                    <a:pt x="35292" y="33237"/>
                  </a:lnTo>
                  <a:lnTo>
                    <a:pt x="35899" y="32487"/>
                  </a:lnTo>
                  <a:lnTo>
                    <a:pt x="36479" y="31719"/>
                  </a:lnTo>
                  <a:lnTo>
                    <a:pt x="37024" y="30916"/>
                  </a:lnTo>
                  <a:lnTo>
                    <a:pt x="37524" y="30085"/>
                  </a:lnTo>
                  <a:lnTo>
                    <a:pt x="37988" y="29237"/>
                  </a:lnTo>
                  <a:lnTo>
                    <a:pt x="38408" y="28353"/>
                  </a:lnTo>
                  <a:lnTo>
                    <a:pt x="38792" y="27451"/>
                  </a:lnTo>
                  <a:lnTo>
                    <a:pt x="39131" y="26531"/>
                  </a:lnTo>
                  <a:lnTo>
                    <a:pt x="39426" y="25584"/>
                  </a:lnTo>
                  <a:lnTo>
                    <a:pt x="39676" y="24620"/>
                  </a:lnTo>
                  <a:lnTo>
                    <a:pt x="39873" y="23647"/>
                  </a:lnTo>
                  <a:lnTo>
                    <a:pt x="40024" y="22646"/>
                  </a:lnTo>
                  <a:lnTo>
                    <a:pt x="40132" y="21628"/>
                  </a:lnTo>
                  <a:lnTo>
                    <a:pt x="40185" y="20602"/>
                  </a:lnTo>
                  <a:lnTo>
                    <a:pt x="40185" y="20084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7336137" y="4700204"/>
              <a:ext cx="350796" cy="350796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8225" y="0"/>
                  </a:moveTo>
                  <a:lnTo>
                    <a:pt x="0" y="8225"/>
                  </a:lnTo>
                  <a:lnTo>
                    <a:pt x="8225" y="16449"/>
                  </a:lnTo>
                  <a:lnTo>
                    <a:pt x="16449" y="8225"/>
                  </a:lnTo>
                  <a:lnTo>
                    <a:pt x="8225" y="0"/>
                  </a:lnTo>
                  <a:close/>
                </a:path>
              </a:pathLst>
            </a:custGeom>
            <a:solidFill>
              <a:srgbClr val="F59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7443721" y="4797701"/>
              <a:ext cx="139807" cy="139615"/>
            </a:xfrm>
            <a:custGeom>
              <a:avLst/>
              <a:gdLst/>
              <a:ahLst/>
              <a:cxnLst/>
              <a:rect l="l" t="t" r="r" b="b"/>
              <a:pathLst>
                <a:path w="6556" h="6547" extrusionOk="0">
                  <a:moveTo>
                    <a:pt x="3278" y="0"/>
                  </a:moveTo>
                  <a:lnTo>
                    <a:pt x="1" y="3269"/>
                  </a:lnTo>
                  <a:lnTo>
                    <a:pt x="3278" y="6546"/>
                  </a:lnTo>
                  <a:lnTo>
                    <a:pt x="6555" y="3269"/>
                  </a:lnTo>
                  <a:lnTo>
                    <a:pt x="3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4" name="Google Shape;4324;p39"/>
          <p:cNvGrpSpPr/>
          <p:nvPr/>
        </p:nvGrpSpPr>
        <p:grpSpPr>
          <a:xfrm>
            <a:off x="8409415" y="4407721"/>
            <a:ext cx="734407" cy="734408"/>
            <a:chOff x="3131575" y="2179075"/>
            <a:chExt cx="1357500" cy="1357500"/>
          </a:xfrm>
        </p:grpSpPr>
        <p:sp>
          <p:nvSpPr>
            <p:cNvPr id="4325" name="Google Shape;4325;p39"/>
            <p:cNvSpPr/>
            <p:nvPr/>
          </p:nvSpPr>
          <p:spPr>
            <a:xfrm>
              <a:off x="3810000" y="28549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39"/>
            <p:cNvSpPr/>
            <p:nvPr/>
          </p:nvSpPr>
          <p:spPr>
            <a:xfrm>
              <a:off x="3131575" y="2179075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0" y="0"/>
                  </a:moveTo>
                  <a:lnTo>
                    <a:pt x="0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39"/>
            <p:cNvSpPr/>
            <p:nvPr/>
          </p:nvSpPr>
          <p:spPr>
            <a:xfrm>
              <a:off x="3131575" y="2857500"/>
              <a:ext cx="678425" cy="679075"/>
            </a:xfrm>
            <a:custGeom>
              <a:avLst/>
              <a:gdLst/>
              <a:ahLst/>
              <a:cxnLst/>
              <a:rect l="l" t="t" r="r" b="b"/>
              <a:pathLst>
                <a:path w="27137" h="27163" extrusionOk="0">
                  <a:moveTo>
                    <a:pt x="0" y="0"/>
                  </a:moveTo>
                  <a:lnTo>
                    <a:pt x="0" y="27162"/>
                  </a:lnTo>
                  <a:lnTo>
                    <a:pt x="27137" y="27162"/>
                  </a:lnTo>
                  <a:lnTo>
                    <a:pt x="27137" y="26860"/>
                  </a:lnTo>
                  <a:lnTo>
                    <a:pt x="19265" y="19013"/>
                  </a:lnTo>
                  <a:lnTo>
                    <a:pt x="8149" y="19013"/>
                  </a:lnTo>
                  <a:lnTo>
                    <a:pt x="8149" y="787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3304475" y="2857500"/>
              <a:ext cx="505525" cy="506150"/>
            </a:xfrm>
            <a:custGeom>
              <a:avLst/>
              <a:gdLst/>
              <a:ahLst/>
              <a:cxnLst/>
              <a:rect l="l" t="t" r="r" b="b"/>
              <a:pathLst>
                <a:path w="20221" h="20246" extrusionOk="0">
                  <a:moveTo>
                    <a:pt x="0" y="0"/>
                  </a:moveTo>
                  <a:lnTo>
                    <a:pt x="5911" y="5935"/>
                  </a:lnTo>
                  <a:lnTo>
                    <a:pt x="5911" y="14310"/>
                  </a:lnTo>
                  <a:lnTo>
                    <a:pt x="14286" y="14310"/>
                  </a:lnTo>
                  <a:lnTo>
                    <a:pt x="20221" y="20246"/>
                  </a:lnTo>
                  <a:lnTo>
                    <a:pt x="20221" y="13430"/>
                  </a:lnTo>
                  <a:lnTo>
                    <a:pt x="19567" y="12726"/>
                  </a:lnTo>
                  <a:lnTo>
                    <a:pt x="18511" y="11141"/>
                  </a:lnTo>
                  <a:lnTo>
                    <a:pt x="17832" y="9431"/>
                  </a:lnTo>
                  <a:lnTo>
                    <a:pt x="17480" y="7646"/>
                  </a:lnTo>
                  <a:lnTo>
                    <a:pt x="17455" y="6740"/>
                  </a:lnTo>
                  <a:lnTo>
                    <a:pt x="16775" y="7369"/>
                  </a:lnTo>
                  <a:lnTo>
                    <a:pt x="15266" y="8375"/>
                  </a:lnTo>
                  <a:lnTo>
                    <a:pt x="13581" y="9104"/>
                  </a:lnTo>
                  <a:lnTo>
                    <a:pt x="11720" y="9482"/>
                  </a:lnTo>
                  <a:lnTo>
                    <a:pt x="10739" y="9507"/>
                  </a:lnTo>
                  <a:lnTo>
                    <a:pt x="10790" y="8526"/>
                  </a:lnTo>
                  <a:lnTo>
                    <a:pt x="11167" y="6690"/>
                  </a:lnTo>
                  <a:lnTo>
                    <a:pt x="11871" y="4980"/>
                  </a:lnTo>
                  <a:lnTo>
                    <a:pt x="12902" y="3471"/>
                  </a:lnTo>
                  <a:lnTo>
                    <a:pt x="13531" y="2817"/>
                  </a:lnTo>
                  <a:lnTo>
                    <a:pt x="12601" y="2767"/>
                  </a:lnTo>
                  <a:lnTo>
                    <a:pt x="10815" y="2440"/>
                  </a:lnTo>
                  <a:lnTo>
                    <a:pt x="9105" y="1735"/>
                  </a:lnTo>
                  <a:lnTo>
                    <a:pt x="7520" y="704"/>
                  </a:lnTo>
                  <a:lnTo>
                    <a:pt x="6816" y="25"/>
                  </a:lnTo>
                  <a:lnTo>
                    <a:pt x="6841" y="25"/>
                  </a:lnTo>
                  <a:lnTo>
                    <a:pt x="684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3810000" y="2351975"/>
              <a:ext cx="506150" cy="505525"/>
            </a:xfrm>
            <a:custGeom>
              <a:avLst/>
              <a:gdLst/>
              <a:ahLst/>
              <a:cxnLst/>
              <a:rect l="l" t="t" r="r" b="b"/>
              <a:pathLst>
                <a:path w="20246" h="20221" extrusionOk="0">
                  <a:moveTo>
                    <a:pt x="0" y="0"/>
                  </a:moveTo>
                  <a:lnTo>
                    <a:pt x="0" y="6841"/>
                  </a:lnTo>
                  <a:lnTo>
                    <a:pt x="679" y="7571"/>
                  </a:lnTo>
                  <a:lnTo>
                    <a:pt x="1710" y="9130"/>
                  </a:lnTo>
                  <a:lnTo>
                    <a:pt x="2414" y="10840"/>
                  </a:lnTo>
                  <a:lnTo>
                    <a:pt x="2741" y="12651"/>
                  </a:lnTo>
                  <a:lnTo>
                    <a:pt x="2792" y="13556"/>
                  </a:lnTo>
                  <a:lnTo>
                    <a:pt x="3446" y="12927"/>
                  </a:lnTo>
                  <a:lnTo>
                    <a:pt x="4955" y="11896"/>
                  </a:lnTo>
                  <a:lnTo>
                    <a:pt x="6665" y="11192"/>
                  </a:lnTo>
                  <a:lnTo>
                    <a:pt x="8501" y="10815"/>
                  </a:lnTo>
                  <a:lnTo>
                    <a:pt x="9482" y="10765"/>
                  </a:lnTo>
                  <a:lnTo>
                    <a:pt x="9456" y="11745"/>
                  </a:lnTo>
                  <a:lnTo>
                    <a:pt x="9079" y="13607"/>
                  </a:lnTo>
                  <a:lnTo>
                    <a:pt x="8350" y="15292"/>
                  </a:lnTo>
                  <a:lnTo>
                    <a:pt x="7319" y="16801"/>
                  </a:lnTo>
                  <a:lnTo>
                    <a:pt x="6715" y="17480"/>
                  </a:lnTo>
                  <a:lnTo>
                    <a:pt x="7620" y="17505"/>
                  </a:lnTo>
                  <a:lnTo>
                    <a:pt x="9381" y="17857"/>
                  </a:lnTo>
                  <a:lnTo>
                    <a:pt x="11091" y="18536"/>
                  </a:lnTo>
                  <a:lnTo>
                    <a:pt x="12676" y="19567"/>
                  </a:lnTo>
                  <a:lnTo>
                    <a:pt x="13380" y="20221"/>
                  </a:lnTo>
                  <a:lnTo>
                    <a:pt x="20246" y="20221"/>
                  </a:lnTo>
                  <a:lnTo>
                    <a:pt x="14310" y="14286"/>
                  </a:lnTo>
                  <a:lnTo>
                    <a:pt x="14310" y="5911"/>
                  </a:lnTo>
                  <a:lnTo>
                    <a:pt x="5935" y="5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3810000" y="2179075"/>
              <a:ext cx="679075" cy="678425"/>
            </a:xfrm>
            <a:custGeom>
              <a:avLst/>
              <a:gdLst/>
              <a:ahLst/>
              <a:cxnLst/>
              <a:rect l="l" t="t" r="r" b="b"/>
              <a:pathLst>
                <a:path w="27163" h="27137" extrusionOk="0">
                  <a:moveTo>
                    <a:pt x="0" y="0"/>
                  </a:moveTo>
                  <a:lnTo>
                    <a:pt x="0" y="277"/>
                  </a:lnTo>
                  <a:lnTo>
                    <a:pt x="7872" y="8149"/>
                  </a:lnTo>
                  <a:lnTo>
                    <a:pt x="19013" y="8149"/>
                  </a:lnTo>
                  <a:lnTo>
                    <a:pt x="19013" y="19265"/>
                  </a:lnTo>
                  <a:lnTo>
                    <a:pt x="26860" y="27137"/>
                  </a:lnTo>
                  <a:lnTo>
                    <a:pt x="27162" y="27137"/>
                  </a:lnTo>
                  <a:lnTo>
                    <a:pt x="27162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39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39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39"/>
            <p:cNvSpPr/>
            <p:nvPr/>
          </p:nvSpPr>
          <p:spPr>
            <a:xfrm>
              <a:off x="3810000" y="2857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9"/>
            <p:cNvSpPr/>
            <p:nvPr/>
          </p:nvSpPr>
          <p:spPr>
            <a:xfrm>
              <a:off x="3138475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6861" y="1"/>
                  </a:moveTo>
                  <a:lnTo>
                    <a:pt x="18989" y="7873"/>
                  </a:lnTo>
                  <a:lnTo>
                    <a:pt x="7873" y="7873"/>
                  </a:lnTo>
                  <a:lnTo>
                    <a:pt x="7873" y="18989"/>
                  </a:lnTo>
                  <a:lnTo>
                    <a:pt x="1" y="26861"/>
                  </a:lnTo>
                  <a:lnTo>
                    <a:pt x="6640" y="26861"/>
                  </a:lnTo>
                  <a:lnTo>
                    <a:pt x="12551" y="20926"/>
                  </a:lnTo>
                  <a:lnTo>
                    <a:pt x="12551" y="12551"/>
                  </a:lnTo>
                  <a:lnTo>
                    <a:pt x="20926" y="12551"/>
                  </a:lnTo>
                  <a:lnTo>
                    <a:pt x="26861" y="6640"/>
                  </a:lnTo>
                  <a:lnTo>
                    <a:pt x="26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39"/>
            <p:cNvSpPr/>
            <p:nvPr/>
          </p:nvSpPr>
          <p:spPr>
            <a:xfrm>
              <a:off x="3810000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0246" y="0"/>
                  </a:moveTo>
                  <a:lnTo>
                    <a:pt x="14310" y="5935"/>
                  </a:lnTo>
                  <a:lnTo>
                    <a:pt x="14310" y="14310"/>
                  </a:lnTo>
                  <a:lnTo>
                    <a:pt x="5935" y="14310"/>
                  </a:lnTo>
                  <a:lnTo>
                    <a:pt x="0" y="20246"/>
                  </a:lnTo>
                  <a:lnTo>
                    <a:pt x="0" y="26860"/>
                  </a:lnTo>
                  <a:lnTo>
                    <a:pt x="7872" y="19013"/>
                  </a:lnTo>
                  <a:lnTo>
                    <a:pt x="19013" y="19013"/>
                  </a:lnTo>
                  <a:lnTo>
                    <a:pt x="19013" y="7872"/>
                  </a:lnTo>
                  <a:lnTo>
                    <a:pt x="26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3138475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1" y="0"/>
                  </a:moveTo>
                  <a:lnTo>
                    <a:pt x="7873" y="7872"/>
                  </a:lnTo>
                  <a:lnTo>
                    <a:pt x="7873" y="19013"/>
                  </a:lnTo>
                  <a:lnTo>
                    <a:pt x="18989" y="19013"/>
                  </a:lnTo>
                  <a:lnTo>
                    <a:pt x="26861" y="26860"/>
                  </a:lnTo>
                  <a:lnTo>
                    <a:pt x="26861" y="20246"/>
                  </a:lnTo>
                  <a:lnTo>
                    <a:pt x="20926" y="14310"/>
                  </a:lnTo>
                  <a:lnTo>
                    <a:pt x="12551" y="14310"/>
                  </a:lnTo>
                  <a:lnTo>
                    <a:pt x="12551" y="5935"/>
                  </a:lnTo>
                  <a:lnTo>
                    <a:pt x="6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9"/>
            <p:cNvSpPr/>
            <p:nvPr/>
          </p:nvSpPr>
          <p:spPr>
            <a:xfrm>
              <a:off x="3810000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0" y="1"/>
                  </a:moveTo>
                  <a:lnTo>
                    <a:pt x="0" y="6640"/>
                  </a:lnTo>
                  <a:lnTo>
                    <a:pt x="5935" y="12551"/>
                  </a:lnTo>
                  <a:lnTo>
                    <a:pt x="14310" y="12551"/>
                  </a:lnTo>
                  <a:lnTo>
                    <a:pt x="14310" y="20926"/>
                  </a:lnTo>
                  <a:lnTo>
                    <a:pt x="20246" y="26861"/>
                  </a:lnTo>
                  <a:lnTo>
                    <a:pt x="26860" y="26861"/>
                  </a:lnTo>
                  <a:lnTo>
                    <a:pt x="19013" y="18989"/>
                  </a:lnTo>
                  <a:lnTo>
                    <a:pt x="19013" y="7873"/>
                  </a:lnTo>
                  <a:lnTo>
                    <a:pt x="7872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0" name="Google Shape;4340;p39"/>
          <p:cNvGrpSpPr/>
          <p:nvPr/>
        </p:nvGrpSpPr>
        <p:grpSpPr>
          <a:xfrm rot="5400000" flipH="1">
            <a:off x="7704915" y="4407631"/>
            <a:ext cx="734763" cy="734580"/>
            <a:chOff x="7083054" y="4447889"/>
            <a:chExt cx="856966" cy="856753"/>
          </a:xfrm>
        </p:grpSpPr>
        <p:sp>
          <p:nvSpPr>
            <p:cNvPr id="4341" name="Google Shape;4341;p39"/>
            <p:cNvSpPr/>
            <p:nvPr/>
          </p:nvSpPr>
          <p:spPr>
            <a:xfrm>
              <a:off x="7083054" y="4447889"/>
              <a:ext cx="856966" cy="856753"/>
            </a:xfrm>
            <a:custGeom>
              <a:avLst/>
              <a:gdLst/>
              <a:ahLst/>
              <a:cxnLst/>
              <a:rect l="l" t="t" r="r" b="b"/>
              <a:pathLst>
                <a:path w="40186" h="40176" extrusionOk="0">
                  <a:moveTo>
                    <a:pt x="0" y="0"/>
                  </a:moveTo>
                  <a:lnTo>
                    <a:pt x="0" y="20084"/>
                  </a:lnTo>
                  <a:lnTo>
                    <a:pt x="9" y="20602"/>
                  </a:lnTo>
                  <a:lnTo>
                    <a:pt x="63" y="21628"/>
                  </a:lnTo>
                  <a:lnTo>
                    <a:pt x="161" y="22646"/>
                  </a:lnTo>
                  <a:lnTo>
                    <a:pt x="313" y="23647"/>
                  </a:lnTo>
                  <a:lnTo>
                    <a:pt x="518" y="24620"/>
                  </a:lnTo>
                  <a:lnTo>
                    <a:pt x="768" y="25584"/>
                  </a:lnTo>
                  <a:lnTo>
                    <a:pt x="1063" y="26531"/>
                  </a:lnTo>
                  <a:lnTo>
                    <a:pt x="1393" y="27451"/>
                  </a:lnTo>
                  <a:lnTo>
                    <a:pt x="1777" y="28353"/>
                  </a:lnTo>
                  <a:lnTo>
                    <a:pt x="2197" y="29237"/>
                  </a:lnTo>
                  <a:lnTo>
                    <a:pt x="2661" y="30085"/>
                  </a:lnTo>
                  <a:lnTo>
                    <a:pt x="3170" y="30916"/>
                  </a:lnTo>
                  <a:lnTo>
                    <a:pt x="3706" y="31719"/>
                  </a:lnTo>
                  <a:lnTo>
                    <a:pt x="4287" y="32487"/>
                  </a:lnTo>
                  <a:lnTo>
                    <a:pt x="4903" y="33237"/>
                  </a:lnTo>
                  <a:lnTo>
                    <a:pt x="5555" y="33952"/>
                  </a:lnTo>
                  <a:lnTo>
                    <a:pt x="6233" y="34630"/>
                  </a:lnTo>
                  <a:lnTo>
                    <a:pt x="6948" y="35282"/>
                  </a:lnTo>
                  <a:lnTo>
                    <a:pt x="7689" y="35890"/>
                  </a:lnTo>
                  <a:lnTo>
                    <a:pt x="8466" y="36470"/>
                  </a:lnTo>
                  <a:lnTo>
                    <a:pt x="9270" y="37015"/>
                  </a:lnTo>
                  <a:lnTo>
                    <a:pt x="10091" y="37515"/>
                  </a:lnTo>
                  <a:lnTo>
                    <a:pt x="10948" y="37979"/>
                  </a:lnTo>
                  <a:lnTo>
                    <a:pt x="11824" y="38399"/>
                  </a:lnTo>
                  <a:lnTo>
                    <a:pt x="12726" y="38783"/>
                  </a:lnTo>
                  <a:lnTo>
                    <a:pt x="13654" y="39122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3"/>
                  </a:lnTo>
                  <a:lnTo>
                    <a:pt x="17539" y="40015"/>
                  </a:lnTo>
                  <a:lnTo>
                    <a:pt x="18548" y="40122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2"/>
                  </a:lnTo>
                  <a:lnTo>
                    <a:pt x="22656" y="40015"/>
                  </a:lnTo>
                  <a:lnTo>
                    <a:pt x="23656" y="39863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2"/>
                  </a:lnTo>
                  <a:lnTo>
                    <a:pt x="27460" y="38783"/>
                  </a:lnTo>
                  <a:lnTo>
                    <a:pt x="28362" y="38399"/>
                  </a:lnTo>
                  <a:lnTo>
                    <a:pt x="29246" y="37979"/>
                  </a:lnTo>
                  <a:lnTo>
                    <a:pt x="30094" y="37515"/>
                  </a:lnTo>
                  <a:lnTo>
                    <a:pt x="30925" y="37015"/>
                  </a:lnTo>
                  <a:lnTo>
                    <a:pt x="31728" y="36470"/>
                  </a:lnTo>
                  <a:lnTo>
                    <a:pt x="32496" y="35890"/>
                  </a:lnTo>
                  <a:lnTo>
                    <a:pt x="33247" y="35282"/>
                  </a:lnTo>
                  <a:lnTo>
                    <a:pt x="33961" y="34630"/>
                  </a:lnTo>
                  <a:lnTo>
                    <a:pt x="34640" y="33952"/>
                  </a:lnTo>
                  <a:lnTo>
                    <a:pt x="35292" y="33237"/>
                  </a:lnTo>
                  <a:lnTo>
                    <a:pt x="35899" y="32487"/>
                  </a:lnTo>
                  <a:lnTo>
                    <a:pt x="36479" y="31719"/>
                  </a:lnTo>
                  <a:lnTo>
                    <a:pt x="37024" y="30916"/>
                  </a:lnTo>
                  <a:lnTo>
                    <a:pt x="37524" y="30085"/>
                  </a:lnTo>
                  <a:lnTo>
                    <a:pt x="37988" y="29237"/>
                  </a:lnTo>
                  <a:lnTo>
                    <a:pt x="38408" y="28353"/>
                  </a:lnTo>
                  <a:lnTo>
                    <a:pt x="38792" y="27451"/>
                  </a:lnTo>
                  <a:lnTo>
                    <a:pt x="39131" y="26531"/>
                  </a:lnTo>
                  <a:lnTo>
                    <a:pt x="39426" y="25584"/>
                  </a:lnTo>
                  <a:lnTo>
                    <a:pt x="39676" y="24620"/>
                  </a:lnTo>
                  <a:lnTo>
                    <a:pt x="39873" y="23647"/>
                  </a:lnTo>
                  <a:lnTo>
                    <a:pt x="40024" y="22646"/>
                  </a:lnTo>
                  <a:lnTo>
                    <a:pt x="40132" y="21628"/>
                  </a:lnTo>
                  <a:lnTo>
                    <a:pt x="40185" y="20602"/>
                  </a:lnTo>
                  <a:lnTo>
                    <a:pt x="40185" y="20084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7336137" y="4700204"/>
              <a:ext cx="350796" cy="350796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8225" y="0"/>
                  </a:moveTo>
                  <a:lnTo>
                    <a:pt x="0" y="8225"/>
                  </a:lnTo>
                  <a:lnTo>
                    <a:pt x="8225" y="16449"/>
                  </a:lnTo>
                  <a:lnTo>
                    <a:pt x="16449" y="8225"/>
                  </a:lnTo>
                  <a:lnTo>
                    <a:pt x="8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39"/>
            <p:cNvSpPr/>
            <p:nvPr/>
          </p:nvSpPr>
          <p:spPr>
            <a:xfrm>
              <a:off x="7443721" y="4797701"/>
              <a:ext cx="139807" cy="139615"/>
            </a:xfrm>
            <a:custGeom>
              <a:avLst/>
              <a:gdLst/>
              <a:ahLst/>
              <a:cxnLst/>
              <a:rect l="l" t="t" r="r" b="b"/>
              <a:pathLst>
                <a:path w="6556" h="6547" extrusionOk="0">
                  <a:moveTo>
                    <a:pt x="3278" y="0"/>
                  </a:moveTo>
                  <a:lnTo>
                    <a:pt x="1" y="3269"/>
                  </a:lnTo>
                  <a:lnTo>
                    <a:pt x="3278" y="6546"/>
                  </a:lnTo>
                  <a:lnTo>
                    <a:pt x="6555" y="3269"/>
                  </a:lnTo>
                  <a:lnTo>
                    <a:pt x="3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4" name="Google Shape;4344;p39"/>
          <p:cNvSpPr/>
          <p:nvPr/>
        </p:nvSpPr>
        <p:spPr>
          <a:xfrm>
            <a:off x="0" y="-188"/>
            <a:ext cx="734819" cy="734984"/>
          </a:xfrm>
          <a:custGeom>
            <a:avLst/>
            <a:gdLst/>
            <a:ahLst/>
            <a:cxnLst/>
            <a:rect l="l" t="t" r="r" b="b"/>
            <a:pathLst>
              <a:path w="40176" h="40185" extrusionOk="0">
                <a:moveTo>
                  <a:pt x="0" y="0"/>
                </a:moveTo>
                <a:lnTo>
                  <a:pt x="0" y="40185"/>
                </a:lnTo>
                <a:lnTo>
                  <a:pt x="25906" y="40185"/>
                </a:lnTo>
                <a:lnTo>
                  <a:pt x="26638" y="40167"/>
                </a:lnTo>
                <a:lnTo>
                  <a:pt x="28076" y="40024"/>
                </a:lnTo>
                <a:lnTo>
                  <a:pt x="29478" y="39738"/>
                </a:lnTo>
                <a:lnTo>
                  <a:pt x="30817" y="39318"/>
                </a:lnTo>
                <a:lnTo>
                  <a:pt x="32094" y="38774"/>
                </a:lnTo>
                <a:lnTo>
                  <a:pt x="33309" y="38122"/>
                </a:lnTo>
                <a:lnTo>
                  <a:pt x="34452" y="37345"/>
                </a:lnTo>
                <a:lnTo>
                  <a:pt x="35506" y="36479"/>
                </a:lnTo>
                <a:lnTo>
                  <a:pt x="36479" y="35505"/>
                </a:lnTo>
                <a:lnTo>
                  <a:pt x="37345" y="34452"/>
                </a:lnTo>
                <a:lnTo>
                  <a:pt x="38122" y="33309"/>
                </a:lnTo>
                <a:lnTo>
                  <a:pt x="38774" y="32094"/>
                </a:lnTo>
                <a:lnTo>
                  <a:pt x="39319" y="30817"/>
                </a:lnTo>
                <a:lnTo>
                  <a:pt x="39738" y="29478"/>
                </a:lnTo>
                <a:lnTo>
                  <a:pt x="40024" y="28076"/>
                </a:lnTo>
                <a:lnTo>
                  <a:pt x="40167" y="26638"/>
                </a:lnTo>
                <a:lnTo>
                  <a:pt x="40176" y="25906"/>
                </a:lnTo>
                <a:lnTo>
                  <a:pt x="401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5" name="Google Shape;4345;p39"/>
          <p:cNvGrpSpPr/>
          <p:nvPr/>
        </p:nvGrpSpPr>
        <p:grpSpPr>
          <a:xfrm flipH="1">
            <a:off x="7332971" y="226913"/>
            <a:ext cx="280768" cy="280778"/>
            <a:chOff x="3474875" y="2523000"/>
            <a:chExt cx="670250" cy="670275"/>
          </a:xfrm>
        </p:grpSpPr>
        <p:sp>
          <p:nvSpPr>
            <p:cNvPr id="4346" name="Google Shape;4346;p39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39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9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39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0" name="Google Shape;4350;p39"/>
          <p:cNvGrpSpPr/>
          <p:nvPr/>
        </p:nvGrpSpPr>
        <p:grpSpPr>
          <a:xfrm flipH="1">
            <a:off x="7805396" y="226913"/>
            <a:ext cx="280768" cy="280778"/>
            <a:chOff x="3474875" y="2523000"/>
            <a:chExt cx="670250" cy="670275"/>
          </a:xfrm>
        </p:grpSpPr>
        <p:sp>
          <p:nvSpPr>
            <p:cNvPr id="4351" name="Google Shape;4351;p39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39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39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39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26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2511000" y="2152500"/>
            <a:ext cx="4122000" cy="12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 idx="2" hasCustomPrompt="1"/>
          </p:nvPr>
        </p:nvSpPr>
        <p:spPr>
          <a:xfrm>
            <a:off x="3307650" y="1046100"/>
            <a:ext cx="2528700" cy="11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4"/>
          <p:cNvSpPr txBox="1">
            <a:spLocks noGrp="1"/>
          </p:cNvSpPr>
          <p:nvPr>
            <p:ph type="subTitle" idx="1"/>
          </p:nvPr>
        </p:nvSpPr>
        <p:spPr>
          <a:xfrm>
            <a:off x="2762550" y="3527700"/>
            <a:ext cx="36189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0" y="625"/>
            <a:ext cx="738435" cy="738600"/>
          </a:xfrm>
          <a:custGeom>
            <a:avLst/>
            <a:gdLst/>
            <a:ahLst/>
            <a:cxnLst/>
            <a:rect l="l" t="t" r="r" b="b"/>
            <a:pathLst>
              <a:path w="40176" h="40185" extrusionOk="0">
                <a:moveTo>
                  <a:pt x="0" y="0"/>
                </a:moveTo>
                <a:lnTo>
                  <a:pt x="0" y="40185"/>
                </a:lnTo>
                <a:lnTo>
                  <a:pt x="25906" y="40185"/>
                </a:lnTo>
                <a:lnTo>
                  <a:pt x="26638" y="40167"/>
                </a:lnTo>
                <a:lnTo>
                  <a:pt x="28076" y="40024"/>
                </a:lnTo>
                <a:lnTo>
                  <a:pt x="29478" y="39738"/>
                </a:lnTo>
                <a:lnTo>
                  <a:pt x="30817" y="39318"/>
                </a:lnTo>
                <a:lnTo>
                  <a:pt x="32094" y="38774"/>
                </a:lnTo>
                <a:lnTo>
                  <a:pt x="33309" y="38122"/>
                </a:lnTo>
                <a:lnTo>
                  <a:pt x="34452" y="37345"/>
                </a:lnTo>
                <a:lnTo>
                  <a:pt x="35506" y="36479"/>
                </a:lnTo>
                <a:lnTo>
                  <a:pt x="36479" y="35505"/>
                </a:lnTo>
                <a:lnTo>
                  <a:pt x="37345" y="34452"/>
                </a:lnTo>
                <a:lnTo>
                  <a:pt x="38122" y="33309"/>
                </a:lnTo>
                <a:lnTo>
                  <a:pt x="38774" y="32094"/>
                </a:lnTo>
                <a:lnTo>
                  <a:pt x="39319" y="30817"/>
                </a:lnTo>
                <a:lnTo>
                  <a:pt x="39738" y="29478"/>
                </a:lnTo>
                <a:lnTo>
                  <a:pt x="40024" y="28076"/>
                </a:lnTo>
                <a:lnTo>
                  <a:pt x="40167" y="26638"/>
                </a:lnTo>
                <a:lnTo>
                  <a:pt x="40176" y="25906"/>
                </a:lnTo>
                <a:lnTo>
                  <a:pt x="401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8420836" y="158"/>
            <a:ext cx="722956" cy="722956"/>
            <a:chOff x="8287205" y="3428644"/>
            <a:chExt cx="856582" cy="856582"/>
          </a:xfrm>
        </p:grpSpPr>
        <p:grpSp>
          <p:nvGrpSpPr>
            <p:cNvPr id="57" name="Google Shape;57;p4"/>
            <p:cNvGrpSpPr/>
            <p:nvPr/>
          </p:nvGrpSpPr>
          <p:grpSpPr>
            <a:xfrm>
              <a:off x="8287205" y="3428644"/>
              <a:ext cx="856582" cy="856582"/>
              <a:chOff x="8287205" y="-231"/>
              <a:chExt cx="856582" cy="856583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8287205" y="-231"/>
                <a:ext cx="856582" cy="856583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1" y="0"/>
                    </a:moveTo>
                    <a:lnTo>
                      <a:pt x="1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8528421" y="137043"/>
                <a:ext cx="374151" cy="582034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6896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513" y="1886"/>
                    </a:lnTo>
                    <a:lnTo>
                      <a:pt x="9809" y="3219"/>
                    </a:lnTo>
                    <a:lnTo>
                      <a:pt x="9231" y="4603"/>
                    </a:lnTo>
                    <a:lnTo>
                      <a:pt x="8828" y="6036"/>
                    </a:lnTo>
                    <a:lnTo>
                      <a:pt x="8552" y="7495"/>
                    </a:lnTo>
                    <a:lnTo>
                      <a:pt x="8426" y="8954"/>
                    </a:lnTo>
                    <a:lnTo>
                      <a:pt x="8451" y="10437"/>
                    </a:lnTo>
                    <a:lnTo>
                      <a:pt x="8527" y="11167"/>
                    </a:lnTo>
                    <a:lnTo>
                      <a:pt x="7848" y="10639"/>
                    </a:lnTo>
                    <a:lnTo>
                      <a:pt x="6590" y="10010"/>
                    </a:lnTo>
                    <a:lnTo>
                      <a:pt x="5660" y="9708"/>
                    </a:lnTo>
                    <a:lnTo>
                      <a:pt x="4603" y="9507"/>
                    </a:lnTo>
                    <a:lnTo>
                      <a:pt x="3446" y="9431"/>
                    </a:lnTo>
                    <a:lnTo>
                      <a:pt x="2164" y="9482"/>
                    </a:lnTo>
                    <a:lnTo>
                      <a:pt x="755" y="9708"/>
                    </a:lnTo>
                    <a:lnTo>
                      <a:pt x="1" y="9859"/>
                    </a:lnTo>
                    <a:lnTo>
                      <a:pt x="906" y="10261"/>
                    </a:lnTo>
                    <a:lnTo>
                      <a:pt x="2365" y="11242"/>
                    </a:lnTo>
                    <a:lnTo>
                      <a:pt x="3471" y="12399"/>
                    </a:lnTo>
                    <a:lnTo>
                      <a:pt x="4377" y="13657"/>
                    </a:lnTo>
                    <a:lnTo>
                      <a:pt x="5534" y="15568"/>
                    </a:lnTo>
                    <a:lnTo>
                      <a:pt x="6842" y="17228"/>
                    </a:lnTo>
                    <a:lnTo>
                      <a:pt x="7973" y="18108"/>
                    </a:lnTo>
                    <a:lnTo>
                      <a:pt x="8652" y="18435"/>
                    </a:lnTo>
                    <a:lnTo>
                      <a:pt x="7973" y="18762"/>
                    </a:lnTo>
                    <a:lnTo>
                      <a:pt x="6842" y="19642"/>
                    </a:lnTo>
                    <a:lnTo>
                      <a:pt x="5534" y="21327"/>
                    </a:lnTo>
                    <a:lnTo>
                      <a:pt x="4377" y="23239"/>
                    </a:lnTo>
                    <a:lnTo>
                      <a:pt x="3471" y="24471"/>
                    </a:lnTo>
                    <a:lnTo>
                      <a:pt x="2365" y="25628"/>
                    </a:lnTo>
                    <a:lnTo>
                      <a:pt x="906" y="26634"/>
                    </a:lnTo>
                    <a:lnTo>
                      <a:pt x="1" y="27011"/>
                    </a:lnTo>
                    <a:lnTo>
                      <a:pt x="755" y="27187"/>
                    </a:lnTo>
                    <a:lnTo>
                      <a:pt x="2164" y="27389"/>
                    </a:lnTo>
                    <a:lnTo>
                      <a:pt x="3446" y="27464"/>
                    </a:lnTo>
                    <a:lnTo>
                      <a:pt x="4603" y="27389"/>
                    </a:lnTo>
                    <a:lnTo>
                      <a:pt x="5660" y="27187"/>
                    </a:lnTo>
                    <a:lnTo>
                      <a:pt x="6590" y="26860"/>
                    </a:lnTo>
                    <a:lnTo>
                      <a:pt x="7848" y="26257"/>
                    </a:lnTo>
                    <a:lnTo>
                      <a:pt x="8527" y="25704"/>
                    </a:lnTo>
                    <a:lnTo>
                      <a:pt x="8451" y="26458"/>
                    </a:lnTo>
                    <a:lnTo>
                      <a:pt x="8426" y="27917"/>
                    </a:lnTo>
                    <a:lnTo>
                      <a:pt x="8552" y="29401"/>
                    </a:lnTo>
                    <a:lnTo>
                      <a:pt x="8828" y="30859"/>
                    </a:lnTo>
                    <a:lnTo>
                      <a:pt x="9231" y="32293"/>
                    </a:lnTo>
                    <a:lnTo>
                      <a:pt x="9809" y="33676"/>
                    </a:lnTo>
                    <a:lnTo>
                      <a:pt x="10513" y="35009"/>
                    </a:lnTo>
                    <a:lnTo>
                      <a:pt x="11369" y="36292"/>
                    </a:lnTo>
                    <a:lnTo>
                      <a:pt x="11846" y="36895"/>
                    </a:lnTo>
                    <a:lnTo>
                      <a:pt x="12349" y="36292"/>
                    </a:lnTo>
                    <a:lnTo>
                      <a:pt x="13205" y="35009"/>
                    </a:lnTo>
                    <a:lnTo>
                      <a:pt x="13909" y="33676"/>
                    </a:lnTo>
                    <a:lnTo>
                      <a:pt x="14487" y="32293"/>
                    </a:lnTo>
                    <a:lnTo>
                      <a:pt x="14890" y="30859"/>
                    </a:lnTo>
                    <a:lnTo>
                      <a:pt x="15166" y="29401"/>
                    </a:lnTo>
                    <a:lnTo>
                      <a:pt x="15292" y="27917"/>
                    </a:lnTo>
                    <a:lnTo>
                      <a:pt x="15267" y="26458"/>
                    </a:lnTo>
                    <a:lnTo>
                      <a:pt x="15191" y="25704"/>
                    </a:lnTo>
                    <a:lnTo>
                      <a:pt x="15191" y="25704"/>
                    </a:lnTo>
                    <a:lnTo>
                      <a:pt x="15870" y="26257"/>
                    </a:lnTo>
                    <a:lnTo>
                      <a:pt x="17128" y="26860"/>
                    </a:lnTo>
                    <a:lnTo>
                      <a:pt x="18059" y="27187"/>
                    </a:lnTo>
                    <a:lnTo>
                      <a:pt x="19115" y="27389"/>
                    </a:lnTo>
                    <a:lnTo>
                      <a:pt x="20272" y="27464"/>
                    </a:lnTo>
                    <a:lnTo>
                      <a:pt x="21554" y="27389"/>
                    </a:lnTo>
                    <a:lnTo>
                      <a:pt x="22963" y="27187"/>
                    </a:lnTo>
                    <a:lnTo>
                      <a:pt x="23717" y="27011"/>
                    </a:lnTo>
                    <a:lnTo>
                      <a:pt x="22812" y="26634"/>
                    </a:lnTo>
                    <a:lnTo>
                      <a:pt x="21353" y="25628"/>
                    </a:lnTo>
                    <a:lnTo>
                      <a:pt x="20247" y="24471"/>
                    </a:lnTo>
                    <a:lnTo>
                      <a:pt x="19341" y="23239"/>
                    </a:lnTo>
                    <a:lnTo>
                      <a:pt x="18184" y="21327"/>
                    </a:lnTo>
                    <a:lnTo>
                      <a:pt x="16876" y="19642"/>
                    </a:lnTo>
                    <a:lnTo>
                      <a:pt x="15745" y="18762"/>
                    </a:lnTo>
                    <a:lnTo>
                      <a:pt x="15066" y="18435"/>
                    </a:lnTo>
                    <a:lnTo>
                      <a:pt x="15745" y="18108"/>
                    </a:lnTo>
                    <a:lnTo>
                      <a:pt x="16876" y="17228"/>
                    </a:lnTo>
                    <a:lnTo>
                      <a:pt x="18184" y="15568"/>
                    </a:lnTo>
                    <a:lnTo>
                      <a:pt x="19341" y="13657"/>
                    </a:lnTo>
                    <a:lnTo>
                      <a:pt x="20247" y="12399"/>
                    </a:lnTo>
                    <a:lnTo>
                      <a:pt x="21353" y="11242"/>
                    </a:lnTo>
                    <a:lnTo>
                      <a:pt x="22812" y="10261"/>
                    </a:lnTo>
                    <a:lnTo>
                      <a:pt x="23717" y="9859"/>
                    </a:lnTo>
                    <a:lnTo>
                      <a:pt x="22963" y="9708"/>
                    </a:lnTo>
                    <a:lnTo>
                      <a:pt x="21554" y="9482"/>
                    </a:lnTo>
                    <a:lnTo>
                      <a:pt x="20272" y="9431"/>
                    </a:lnTo>
                    <a:lnTo>
                      <a:pt x="19115" y="9507"/>
                    </a:lnTo>
                    <a:lnTo>
                      <a:pt x="18059" y="9708"/>
                    </a:lnTo>
                    <a:lnTo>
                      <a:pt x="17128" y="10010"/>
                    </a:lnTo>
                    <a:lnTo>
                      <a:pt x="15870" y="10639"/>
                    </a:lnTo>
                    <a:lnTo>
                      <a:pt x="15191" y="11167"/>
                    </a:lnTo>
                    <a:lnTo>
                      <a:pt x="15267" y="10437"/>
                    </a:lnTo>
                    <a:lnTo>
                      <a:pt x="15292" y="8954"/>
                    </a:lnTo>
                    <a:lnTo>
                      <a:pt x="15166" y="7495"/>
                    </a:lnTo>
                    <a:lnTo>
                      <a:pt x="14890" y="6036"/>
                    </a:lnTo>
                    <a:lnTo>
                      <a:pt x="14487" y="4603"/>
                    </a:lnTo>
                    <a:lnTo>
                      <a:pt x="13909" y="3219"/>
                    </a:lnTo>
                    <a:lnTo>
                      <a:pt x="13205" y="1886"/>
                    </a:lnTo>
                    <a:lnTo>
                      <a:pt x="12349" y="604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8287205" y="240985"/>
                <a:ext cx="290828" cy="373741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8577" y="1"/>
                    </a:moveTo>
                    <a:lnTo>
                      <a:pt x="8174" y="906"/>
                    </a:lnTo>
                    <a:lnTo>
                      <a:pt x="7193" y="2365"/>
                    </a:lnTo>
                    <a:lnTo>
                      <a:pt x="6037" y="3471"/>
                    </a:lnTo>
                    <a:lnTo>
                      <a:pt x="4779" y="4377"/>
                    </a:lnTo>
                    <a:lnTo>
                      <a:pt x="2868" y="5534"/>
                    </a:lnTo>
                    <a:lnTo>
                      <a:pt x="1208" y="6841"/>
                    </a:lnTo>
                    <a:lnTo>
                      <a:pt x="328" y="7973"/>
                    </a:lnTo>
                    <a:lnTo>
                      <a:pt x="1" y="8652"/>
                    </a:lnTo>
                    <a:lnTo>
                      <a:pt x="1" y="15040"/>
                    </a:lnTo>
                    <a:lnTo>
                      <a:pt x="328" y="15744"/>
                    </a:lnTo>
                    <a:lnTo>
                      <a:pt x="1208" y="16876"/>
                    </a:lnTo>
                    <a:lnTo>
                      <a:pt x="2868" y="18159"/>
                    </a:lnTo>
                    <a:lnTo>
                      <a:pt x="4779" y="19341"/>
                    </a:lnTo>
                    <a:lnTo>
                      <a:pt x="6037" y="20221"/>
                    </a:lnTo>
                    <a:lnTo>
                      <a:pt x="7193" y="21353"/>
                    </a:lnTo>
                    <a:lnTo>
                      <a:pt x="8174" y="22812"/>
                    </a:lnTo>
                    <a:lnTo>
                      <a:pt x="8577" y="23692"/>
                    </a:lnTo>
                    <a:lnTo>
                      <a:pt x="8753" y="22937"/>
                    </a:lnTo>
                    <a:lnTo>
                      <a:pt x="8954" y="21554"/>
                    </a:lnTo>
                    <a:lnTo>
                      <a:pt x="9004" y="20271"/>
                    </a:lnTo>
                    <a:lnTo>
                      <a:pt x="8929" y="19115"/>
                    </a:lnTo>
                    <a:lnTo>
                      <a:pt x="8728" y="18058"/>
                    </a:lnTo>
                    <a:lnTo>
                      <a:pt x="8426" y="17103"/>
                    </a:lnTo>
                    <a:lnTo>
                      <a:pt x="7797" y="15870"/>
                    </a:lnTo>
                    <a:lnTo>
                      <a:pt x="7269" y="15191"/>
                    </a:lnTo>
                    <a:lnTo>
                      <a:pt x="7998" y="15267"/>
                    </a:lnTo>
                    <a:lnTo>
                      <a:pt x="9482" y="15292"/>
                    </a:lnTo>
                    <a:lnTo>
                      <a:pt x="10966" y="15166"/>
                    </a:lnTo>
                    <a:lnTo>
                      <a:pt x="12400" y="14889"/>
                    </a:lnTo>
                    <a:lnTo>
                      <a:pt x="13833" y="14487"/>
                    </a:lnTo>
                    <a:lnTo>
                      <a:pt x="15241" y="13908"/>
                    </a:lnTo>
                    <a:lnTo>
                      <a:pt x="16574" y="13204"/>
                    </a:lnTo>
                    <a:lnTo>
                      <a:pt x="17832" y="12349"/>
                    </a:lnTo>
                    <a:lnTo>
                      <a:pt x="18436" y="11846"/>
                    </a:lnTo>
                    <a:lnTo>
                      <a:pt x="17832" y="11368"/>
                    </a:lnTo>
                    <a:lnTo>
                      <a:pt x="16574" y="10513"/>
                    </a:lnTo>
                    <a:lnTo>
                      <a:pt x="15241" y="9784"/>
                    </a:lnTo>
                    <a:lnTo>
                      <a:pt x="13833" y="9231"/>
                    </a:lnTo>
                    <a:lnTo>
                      <a:pt x="12400" y="8803"/>
                    </a:lnTo>
                    <a:lnTo>
                      <a:pt x="10966" y="8552"/>
                    </a:lnTo>
                    <a:lnTo>
                      <a:pt x="9482" y="8426"/>
                    </a:lnTo>
                    <a:lnTo>
                      <a:pt x="7998" y="8451"/>
                    </a:lnTo>
                    <a:lnTo>
                      <a:pt x="7269" y="8526"/>
                    </a:lnTo>
                    <a:lnTo>
                      <a:pt x="7269" y="8526"/>
                    </a:lnTo>
                    <a:lnTo>
                      <a:pt x="7797" y="7822"/>
                    </a:lnTo>
                    <a:lnTo>
                      <a:pt x="8426" y="6590"/>
                    </a:lnTo>
                    <a:lnTo>
                      <a:pt x="8728" y="5659"/>
                    </a:lnTo>
                    <a:lnTo>
                      <a:pt x="8929" y="4603"/>
                    </a:lnTo>
                    <a:lnTo>
                      <a:pt x="9004" y="3446"/>
                    </a:lnTo>
                    <a:lnTo>
                      <a:pt x="8954" y="2163"/>
                    </a:lnTo>
                    <a:lnTo>
                      <a:pt x="8753" y="755"/>
                    </a:lnTo>
                    <a:lnTo>
                      <a:pt x="8577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8852960" y="240985"/>
                <a:ext cx="290828" cy="373741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9859" y="1"/>
                    </a:moveTo>
                    <a:lnTo>
                      <a:pt x="9683" y="755"/>
                    </a:lnTo>
                    <a:lnTo>
                      <a:pt x="9482" y="2163"/>
                    </a:lnTo>
                    <a:lnTo>
                      <a:pt x="9432" y="3446"/>
                    </a:lnTo>
                    <a:lnTo>
                      <a:pt x="9507" y="4603"/>
                    </a:lnTo>
                    <a:lnTo>
                      <a:pt x="9708" y="5659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26"/>
                    </a:lnTo>
                    <a:lnTo>
                      <a:pt x="11167" y="8526"/>
                    </a:lnTo>
                    <a:lnTo>
                      <a:pt x="10438" y="8451"/>
                    </a:lnTo>
                    <a:lnTo>
                      <a:pt x="8954" y="8426"/>
                    </a:lnTo>
                    <a:lnTo>
                      <a:pt x="7470" y="8552"/>
                    </a:lnTo>
                    <a:lnTo>
                      <a:pt x="6011" y="8803"/>
                    </a:lnTo>
                    <a:lnTo>
                      <a:pt x="4603" y="9231"/>
                    </a:lnTo>
                    <a:lnTo>
                      <a:pt x="3195" y="9784"/>
                    </a:lnTo>
                    <a:lnTo>
                      <a:pt x="1862" y="10513"/>
                    </a:lnTo>
                    <a:lnTo>
                      <a:pt x="604" y="11368"/>
                    </a:lnTo>
                    <a:lnTo>
                      <a:pt x="1" y="11846"/>
                    </a:lnTo>
                    <a:lnTo>
                      <a:pt x="604" y="12349"/>
                    </a:lnTo>
                    <a:lnTo>
                      <a:pt x="1862" y="13204"/>
                    </a:lnTo>
                    <a:lnTo>
                      <a:pt x="3195" y="13908"/>
                    </a:lnTo>
                    <a:lnTo>
                      <a:pt x="4603" y="14487"/>
                    </a:lnTo>
                    <a:lnTo>
                      <a:pt x="6011" y="14889"/>
                    </a:lnTo>
                    <a:lnTo>
                      <a:pt x="7470" y="15166"/>
                    </a:lnTo>
                    <a:lnTo>
                      <a:pt x="8954" y="15292"/>
                    </a:lnTo>
                    <a:lnTo>
                      <a:pt x="10438" y="15267"/>
                    </a:lnTo>
                    <a:lnTo>
                      <a:pt x="11167" y="15191"/>
                    </a:lnTo>
                    <a:lnTo>
                      <a:pt x="10639" y="15870"/>
                    </a:lnTo>
                    <a:lnTo>
                      <a:pt x="10010" y="17128"/>
                    </a:lnTo>
                    <a:lnTo>
                      <a:pt x="9708" y="18058"/>
                    </a:lnTo>
                    <a:lnTo>
                      <a:pt x="9507" y="19115"/>
                    </a:lnTo>
                    <a:lnTo>
                      <a:pt x="9432" y="20271"/>
                    </a:lnTo>
                    <a:lnTo>
                      <a:pt x="9482" y="21554"/>
                    </a:lnTo>
                    <a:lnTo>
                      <a:pt x="9683" y="22937"/>
                    </a:lnTo>
                    <a:lnTo>
                      <a:pt x="9859" y="23692"/>
                    </a:lnTo>
                    <a:lnTo>
                      <a:pt x="10262" y="22812"/>
                    </a:lnTo>
                    <a:lnTo>
                      <a:pt x="11243" y="21353"/>
                    </a:lnTo>
                    <a:lnTo>
                      <a:pt x="12399" y="20246"/>
                    </a:lnTo>
                    <a:lnTo>
                      <a:pt x="13657" y="19341"/>
                    </a:lnTo>
                    <a:lnTo>
                      <a:pt x="15568" y="18159"/>
                    </a:lnTo>
                    <a:lnTo>
                      <a:pt x="17228" y="16876"/>
                    </a:lnTo>
                    <a:lnTo>
                      <a:pt x="18109" y="15744"/>
                    </a:lnTo>
                    <a:lnTo>
                      <a:pt x="18435" y="15040"/>
                    </a:lnTo>
                    <a:lnTo>
                      <a:pt x="18435" y="8652"/>
                    </a:lnTo>
                    <a:lnTo>
                      <a:pt x="18109" y="7973"/>
                    </a:lnTo>
                    <a:lnTo>
                      <a:pt x="17228" y="6841"/>
                    </a:lnTo>
                    <a:lnTo>
                      <a:pt x="15568" y="5534"/>
                    </a:lnTo>
                    <a:lnTo>
                      <a:pt x="13657" y="4377"/>
                    </a:lnTo>
                    <a:lnTo>
                      <a:pt x="12399" y="3471"/>
                    </a:lnTo>
                    <a:lnTo>
                      <a:pt x="11243" y="2365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8287205" y="-231"/>
                <a:ext cx="186886" cy="290828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1" y="0"/>
                    </a:moveTo>
                    <a:lnTo>
                      <a:pt x="1" y="18435"/>
                    </a:lnTo>
                    <a:lnTo>
                      <a:pt x="478" y="17832"/>
                    </a:lnTo>
                    <a:lnTo>
                      <a:pt x="1334" y="16574"/>
                    </a:lnTo>
                    <a:lnTo>
                      <a:pt x="2063" y="15216"/>
                    </a:lnTo>
                    <a:lnTo>
                      <a:pt x="2616" y="13833"/>
                    </a:lnTo>
                    <a:lnTo>
                      <a:pt x="3044" y="12399"/>
                    </a:lnTo>
                    <a:lnTo>
                      <a:pt x="3295" y="10941"/>
                    </a:lnTo>
                    <a:lnTo>
                      <a:pt x="3421" y="9482"/>
                    </a:lnTo>
                    <a:lnTo>
                      <a:pt x="3396" y="7998"/>
                    </a:lnTo>
                    <a:lnTo>
                      <a:pt x="3346" y="7269"/>
                    </a:lnTo>
                    <a:lnTo>
                      <a:pt x="4025" y="7797"/>
                    </a:lnTo>
                    <a:lnTo>
                      <a:pt x="5257" y="8426"/>
                    </a:lnTo>
                    <a:lnTo>
                      <a:pt x="6213" y="8727"/>
                    </a:lnTo>
                    <a:lnTo>
                      <a:pt x="7244" y="8929"/>
                    </a:lnTo>
                    <a:lnTo>
                      <a:pt x="8401" y="9004"/>
                    </a:lnTo>
                    <a:lnTo>
                      <a:pt x="9683" y="8954"/>
                    </a:lnTo>
                    <a:lnTo>
                      <a:pt x="11092" y="8753"/>
                    </a:lnTo>
                    <a:lnTo>
                      <a:pt x="11846" y="8576"/>
                    </a:lnTo>
                    <a:lnTo>
                      <a:pt x="10941" y="8174"/>
                    </a:lnTo>
                    <a:lnTo>
                      <a:pt x="9482" y="7193"/>
                    </a:lnTo>
                    <a:lnTo>
                      <a:pt x="8376" y="6036"/>
                    </a:lnTo>
                    <a:lnTo>
                      <a:pt x="7470" y="4779"/>
                    </a:lnTo>
                    <a:lnTo>
                      <a:pt x="6313" y="2867"/>
                    </a:lnTo>
                    <a:lnTo>
                      <a:pt x="5005" y="1208"/>
                    </a:lnTo>
                    <a:lnTo>
                      <a:pt x="3899" y="327"/>
                    </a:lnTo>
                    <a:lnTo>
                      <a:pt x="3195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8956901" y="-231"/>
                <a:ext cx="186886" cy="290828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8652" y="0"/>
                    </a:moveTo>
                    <a:lnTo>
                      <a:pt x="7948" y="327"/>
                    </a:lnTo>
                    <a:lnTo>
                      <a:pt x="6842" y="1208"/>
                    </a:lnTo>
                    <a:lnTo>
                      <a:pt x="5534" y="2867"/>
                    </a:lnTo>
                    <a:lnTo>
                      <a:pt x="4377" y="4779"/>
                    </a:lnTo>
                    <a:lnTo>
                      <a:pt x="3472" y="6036"/>
                    </a:lnTo>
                    <a:lnTo>
                      <a:pt x="2340" y="7193"/>
                    </a:lnTo>
                    <a:lnTo>
                      <a:pt x="906" y="8174"/>
                    </a:lnTo>
                    <a:lnTo>
                      <a:pt x="1" y="8576"/>
                    </a:lnTo>
                    <a:lnTo>
                      <a:pt x="755" y="8727"/>
                    </a:lnTo>
                    <a:lnTo>
                      <a:pt x="2164" y="8954"/>
                    </a:lnTo>
                    <a:lnTo>
                      <a:pt x="3446" y="9004"/>
                    </a:lnTo>
                    <a:lnTo>
                      <a:pt x="4603" y="8929"/>
                    </a:lnTo>
                    <a:lnTo>
                      <a:pt x="5634" y="8727"/>
                    </a:lnTo>
                    <a:lnTo>
                      <a:pt x="6590" y="8426"/>
                    </a:lnTo>
                    <a:lnTo>
                      <a:pt x="7822" y="7797"/>
                    </a:lnTo>
                    <a:lnTo>
                      <a:pt x="8502" y="7269"/>
                    </a:lnTo>
                    <a:lnTo>
                      <a:pt x="8451" y="7998"/>
                    </a:lnTo>
                    <a:lnTo>
                      <a:pt x="8426" y="9482"/>
                    </a:lnTo>
                    <a:lnTo>
                      <a:pt x="8527" y="10941"/>
                    </a:lnTo>
                    <a:lnTo>
                      <a:pt x="8803" y="12399"/>
                    </a:lnTo>
                    <a:lnTo>
                      <a:pt x="9231" y="13833"/>
                    </a:lnTo>
                    <a:lnTo>
                      <a:pt x="9784" y="15216"/>
                    </a:lnTo>
                    <a:lnTo>
                      <a:pt x="10488" y="16574"/>
                    </a:lnTo>
                    <a:lnTo>
                      <a:pt x="11369" y="17832"/>
                    </a:lnTo>
                    <a:lnTo>
                      <a:pt x="11846" y="18435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8424479" y="-231"/>
                <a:ext cx="582034" cy="186871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6" extrusionOk="0">
                    <a:moveTo>
                      <a:pt x="0" y="0"/>
                    </a:moveTo>
                    <a:lnTo>
                      <a:pt x="604" y="478"/>
                    </a:lnTo>
                    <a:lnTo>
                      <a:pt x="1887" y="1333"/>
                    </a:lnTo>
                    <a:lnTo>
                      <a:pt x="3220" y="2063"/>
                    </a:lnTo>
                    <a:lnTo>
                      <a:pt x="4603" y="2616"/>
                    </a:lnTo>
                    <a:lnTo>
                      <a:pt x="6036" y="3043"/>
                    </a:lnTo>
                    <a:lnTo>
                      <a:pt x="7495" y="3295"/>
                    </a:lnTo>
                    <a:lnTo>
                      <a:pt x="8954" y="3421"/>
                    </a:lnTo>
                    <a:lnTo>
                      <a:pt x="10438" y="3396"/>
                    </a:lnTo>
                    <a:lnTo>
                      <a:pt x="11167" y="3320"/>
                    </a:lnTo>
                    <a:lnTo>
                      <a:pt x="10639" y="4024"/>
                    </a:lnTo>
                    <a:lnTo>
                      <a:pt x="10010" y="5257"/>
                    </a:lnTo>
                    <a:lnTo>
                      <a:pt x="9708" y="6187"/>
                    </a:lnTo>
                    <a:lnTo>
                      <a:pt x="9507" y="7244"/>
                    </a:lnTo>
                    <a:lnTo>
                      <a:pt x="9432" y="8400"/>
                    </a:lnTo>
                    <a:lnTo>
                      <a:pt x="9507" y="9683"/>
                    </a:lnTo>
                    <a:lnTo>
                      <a:pt x="9708" y="11091"/>
                    </a:lnTo>
                    <a:lnTo>
                      <a:pt x="9859" y="11846"/>
                    </a:lnTo>
                    <a:lnTo>
                      <a:pt x="10262" y="10941"/>
                    </a:lnTo>
                    <a:lnTo>
                      <a:pt x="11243" y="9482"/>
                    </a:lnTo>
                    <a:lnTo>
                      <a:pt x="12399" y="8375"/>
                    </a:lnTo>
                    <a:lnTo>
                      <a:pt x="13657" y="7470"/>
                    </a:lnTo>
                    <a:lnTo>
                      <a:pt x="15568" y="6313"/>
                    </a:lnTo>
                    <a:lnTo>
                      <a:pt x="17253" y="5005"/>
                    </a:lnTo>
                    <a:lnTo>
                      <a:pt x="18134" y="3873"/>
                    </a:lnTo>
                    <a:lnTo>
                      <a:pt x="18435" y="3194"/>
                    </a:lnTo>
                    <a:lnTo>
                      <a:pt x="18762" y="3873"/>
                    </a:lnTo>
                    <a:lnTo>
                      <a:pt x="19643" y="5005"/>
                    </a:lnTo>
                    <a:lnTo>
                      <a:pt x="21328" y="6313"/>
                    </a:lnTo>
                    <a:lnTo>
                      <a:pt x="23239" y="7470"/>
                    </a:lnTo>
                    <a:lnTo>
                      <a:pt x="24497" y="8375"/>
                    </a:lnTo>
                    <a:lnTo>
                      <a:pt x="25654" y="9482"/>
                    </a:lnTo>
                    <a:lnTo>
                      <a:pt x="26634" y="10941"/>
                    </a:lnTo>
                    <a:lnTo>
                      <a:pt x="27037" y="11846"/>
                    </a:lnTo>
                    <a:lnTo>
                      <a:pt x="27188" y="11091"/>
                    </a:lnTo>
                    <a:lnTo>
                      <a:pt x="27389" y="9683"/>
                    </a:lnTo>
                    <a:lnTo>
                      <a:pt x="27464" y="8400"/>
                    </a:lnTo>
                    <a:lnTo>
                      <a:pt x="27389" y="7244"/>
                    </a:lnTo>
                    <a:lnTo>
                      <a:pt x="27188" y="6187"/>
                    </a:lnTo>
                    <a:lnTo>
                      <a:pt x="26886" y="5257"/>
                    </a:lnTo>
                    <a:lnTo>
                      <a:pt x="26257" y="4024"/>
                    </a:lnTo>
                    <a:lnTo>
                      <a:pt x="25729" y="3320"/>
                    </a:lnTo>
                    <a:lnTo>
                      <a:pt x="26458" y="3396"/>
                    </a:lnTo>
                    <a:lnTo>
                      <a:pt x="27942" y="3421"/>
                    </a:lnTo>
                    <a:lnTo>
                      <a:pt x="29401" y="3295"/>
                    </a:lnTo>
                    <a:lnTo>
                      <a:pt x="30860" y="3043"/>
                    </a:lnTo>
                    <a:lnTo>
                      <a:pt x="32293" y="2616"/>
                    </a:lnTo>
                    <a:lnTo>
                      <a:pt x="33676" y="2063"/>
                    </a:lnTo>
                    <a:lnTo>
                      <a:pt x="35009" y="1333"/>
                    </a:lnTo>
                    <a:lnTo>
                      <a:pt x="36292" y="478"/>
                    </a:lnTo>
                    <a:lnTo>
                      <a:pt x="3689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8287205" y="565130"/>
                <a:ext cx="186886" cy="291222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" y="0"/>
                    </a:moveTo>
                    <a:lnTo>
                      <a:pt x="1" y="18460"/>
                    </a:lnTo>
                    <a:lnTo>
                      <a:pt x="3195" y="18460"/>
                    </a:lnTo>
                    <a:lnTo>
                      <a:pt x="3899" y="18133"/>
                    </a:lnTo>
                    <a:lnTo>
                      <a:pt x="5005" y="17253"/>
                    </a:lnTo>
                    <a:lnTo>
                      <a:pt x="6313" y="15593"/>
                    </a:lnTo>
                    <a:lnTo>
                      <a:pt x="7470" y="13682"/>
                    </a:lnTo>
                    <a:lnTo>
                      <a:pt x="8376" y="12424"/>
                    </a:lnTo>
                    <a:lnTo>
                      <a:pt x="9482" y="11267"/>
                    </a:lnTo>
                    <a:lnTo>
                      <a:pt x="10941" y="10286"/>
                    </a:lnTo>
                    <a:lnTo>
                      <a:pt x="11846" y="9884"/>
                    </a:lnTo>
                    <a:lnTo>
                      <a:pt x="11092" y="9708"/>
                    </a:lnTo>
                    <a:lnTo>
                      <a:pt x="9683" y="9507"/>
                    </a:lnTo>
                    <a:lnTo>
                      <a:pt x="8401" y="9457"/>
                    </a:lnTo>
                    <a:lnTo>
                      <a:pt x="7244" y="9532"/>
                    </a:lnTo>
                    <a:lnTo>
                      <a:pt x="6213" y="9733"/>
                    </a:lnTo>
                    <a:lnTo>
                      <a:pt x="5257" y="10035"/>
                    </a:lnTo>
                    <a:lnTo>
                      <a:pt x="4025" y="10664"/>
                    </a:lnTo>
                    <a:lnTo>
                      <a:pt x="3346" y="11192"/>
                    </a:lnTo>
                    <a:lnTo>
                      <a:pt x="3396" y="10463"/>
                    </a:lnTo>
                    <a:lnTo>
                      <a:pt x="3421" y="8979"/>
                    </a:lnTo>
                    <a:lnTo>
                      <a:pt x="3295" y="7495"/>
                    </a:lnTo>
                    <a:lnTo>
                      <a:pt x="3044" y="6036"/>
                    </a:lnTo>
                    <a:lnTo>
                      <a:pt x="2616" y="4603"/>
                    </a:lnTo>
                    <a:lnTo>
                      <a:pt x="2063" y="3219"/>
                    </a:lnTo>
                    <a:lnTo>
                      <a:pt x="1334" y="1886"/>
                    </a:lnTo>
                    <a:lnTo>
                      <a:pt x="478" y="6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8956901" y="565130"/>
                <a:ext cx="186886" cy="291222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488" y="1886"/>
                    </a:lnTo>
                    <a:lnTo>
                      <a:pt x="9784" y="3219"/>
                    </a:lnTo>
                    <a:lnTo>
                      <a:pt x="9231" y="4603"/>
                    </a:lnTo>
                    <a:lnTo>
                      <a:pt x="8803" y="6036"/>
                    </a:lnTo>
                    <a:lnTo>
                      <a:pt x="8527" y="7495"/>
                    </a:lnTo>
                    <a:lnTo>
                      <a:pt x="8426" y="8979"/>
                    </a:lnTo>
                    <a:lnTo>
                      <a:pt x="8451" y="10463"/>
                    </a:lnTo>
                    <a:lnTo>
                      <a:pt x="8502" y="11192"/>
                    </a:lnTo>
                    <a:lnTo>
                      <a:pt x="7822" y="10664"/>
                    </a:lnTo>
                    <a:lnTo>
                      <a:pt x="6590" y="10035"/>
                    </a:lnTo>
                    <a:lnTo>
                      <a:pt x="5634" y="9733"/>
                    </a:lnTo>
                    <a:lnTo>
                      <a:pt x="4603" y="9532"/>
                    </a:lnTo>
                    <a:lnTo>
                      <a:pt x="3446" y="9457"/>
                    </a:lnTo>
                    <a:lnTo>
                      <a:pt x="2164" y="9507"/>
                    </a:lnTo>
                    <a:lnTo>
                      <a:pt x="755" y="9708"/>
                    </a:lnTo>
                    <a:lnTo>
                      <a:pt x="1" y="9884"/>
                    </a:lnTo>
                    <a:lnTo>
                      <a:pt x="906" y="10286"/>
                    </a:lnTo>
                    <a:lnTo>
                      <a:pt x="2340" y="11267"/>
                    </a:lnTo>
                    <a:lnTo>
                      <a:pt x="3472" y="12424"/>
                    </a:lnTo>
                    <a:lnTo>
                      <a:pt x="4377" y="13682"/>
                    </a:lnTo>
                    <a:lnTo>
                      <a:pt x="5534" y="15593"/>
                    </a:lnTo>
                    <a:lnTo>
                      <a:pt x="6842" y="17253"/>
                    </a:lnTo>
                    <a:lnTo>
                      <a:pt x="7948" y="18133"/>
                    </a:lnTo>
                    <a:lnTo>
                      <a:pt x="8652" y="18460"/>
                    </a:lnTo>
                    <a:lnTo>
                      <a:pt x="11846" y="18460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4"/>
            <p:cNvSpPr/>
            <p:nvPr/>
          </p:nvSpPr>
          <p:spPr>
            <a:xfrm>
              <a:off x="8424479" y="4098340"/>
              <a:ext cx="582034" cy="186886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4"/>
          <p:cNvGrpSpPr/>
          <p:nvPr/>
        </p:nvGrpSpPr>
        <p:grpSpPr>
          <a:xfrm>
            <a:off x="7697765" y="-7"/>
            <a:ext cx="723337" cy="723670"/>
            <a:chOff x="4595925" y="3627700"/>
            <a:chExt cx="1358125" cy="1358750"/>
          </a:xfrm>
        </p:grpSpPr>
        <p:sp>
          <p:nvSpPr>
            <p:cNvPr id="69" name="Google Shape;69;p4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4"/>
          <p:cNvGrpSpPr/>
          <p:nvPr/>
        </p:nvGrpSpPr>
        <p:grpSpPr>
          <a:xfrm rot="-5400000" flipH="1">
            <a:off x="8420669" y="723124"/>
            <a:ext cx="723330" cy="723330"/>
            <a:chOff x="-42300" y="0"/>
            <a:chExt cx="1004625" cy="1004625"/>
          </a:xfrm>
        </p:grpSpPr>
        <p:sp>
          <p:nvSpPr>
            <p:cNvPr id="81" name="Google Shape;81;p4"/>
            <p:cNvSpPr/>
            <p:nvPr/>
          </p:nvSpPr>
          <p:spPr>
            <a:xfrm rot="5400000" flipH="1">
              <a:off x="-42300" y="0"/>
              <a:ext cx="1004625" cy="1004625"/>
            </a:xfrm>
            <a:custGeom>
              <a:avLst/>
              <a:gdLst/>
              <a:ahLst/>
              <a:cxnLst/>
              <a:rect l="l" t="t" r="r" b="b"/>
              <a:pathLst>
                <a:path w="40185" h="40185" extrusionOk="0">
                  <a:moveTo>
                    <a:pt x="0" y="0"/>
                  </a:moveTo>
                  <a:lnTo>
                    <a:pt x="0" y="40185"/>
                  </a:lnTo>
                  <a:lnTo>
                    <a:pt x="40185" y="40185"/>
                  </a:lnTo>
                  <a:lnTo>
                    <a:pt x="40176" y="39140"/>
                  </a:lnTo>
                  <a:lnTo>
                    <a:pt x="40069" y="37086"/>
                  </a:lnTo>
                  <a:lnTo>
                    <a:pt x="39863" y="35059"/>
                  </a:lnTo>
                  <a:lnTo>
                    <a:pt x="39560" y="33068"/>
                  </a:lnTo>
                  <a:lnTo>
                    <a:pt x="39158" y="31103"/>
                  </a:lnTo>
                  <a:lnTo>
                    <a:pt x="38667" y="29183"/>
                  </a:lnTo>
                  <a:lnTo>
                    <a:pt x="38077" y="27290"/>
                  </a:lnTo>
                  <a:lnTo>
                    <a:pt x="37399" y="25441"/>
                  </a:lnTo>
                  <a:lnTo>
                    <a:pt x="36640" y="23646"/>
                  </a:lnTo>
                  <a:lnTo>
                    <a:pt x="35791" y="21887"/>
                  </a:lnTo>
                  <a:lnTo>
                    <a:pt x="34863" y="20182"/>
                  </a:lnTo>
                  <a:lnTo>
                    <a:pt x="33854" y="18521"/>
                  </a:lnTo>
                  <a:lnTo>
                    <a:pt x="32773" y="16922"/>
                  </a:lnTo>
                  <a:lnTo>
                    <a:pt x="31621" y="15368"/>
                  </a:lnTo>
                  <a:lnTo>
                    <a:pt x="30389" y="13886"/>
                  </a:lnTo>
                  <a:lnTo>
                    <a:pt x="29094" y="12457"/>
                  </a:lnTo>
                  <a:lnTo>
                    <a:pt x="27728" y="11091"/>
                  </a:lnTo>
                  <a:lnTo>
                    <a:pt x="26299" y="9796"/>
                  </a:lnTo>
                  <a:lnTo>
                    <a:pt x="24816" y="8564"/>
                  </a:lnTo>
                  <a:lnTo>
                    <a:pt x="23263" y="7412"/>
                  </a:lnTo>
                  <a:lnTo>
                    <a:pt x="21664" y="6331"/>
                  </a:lnTo>
                  <a:lnTo>
                    <a:pt x="20003" y="5322"/>
                  </a:lnTo>
                  <a:lnTo>
                    <a:pt x="18298" y="4394"/>
                  </a:lnTo>
                  <a:lnTo>
                    <a:pt x="16538" y="3545"/>
                  </a:lnTo>
                  <a:lnTo>
                    <a:pt x="14743" y="2786"/>
                  </a:lnTo>
                  <a:lnTo>
                    <a:pt x="12895" y="2107"/>
                  </a:lnTo>
                  <a:lnTo>
                    <a:pt x="11002" y="1518"/>
                  </a:lnTo>
                  <a:lnTo>
                    <a:pt x="9082" y="1027"/>
                  </a:lnTo>
                  <a:lnTo>
                    <a:pt x="7117" y="625"/>
                  </a:lnTo>
                  <a:lnTo>
                    <a:pt x="5126" y="321"/>
                  </a:lnTo>
                  <a:lnTo>
                    <a:pt x="3099" y="116"/>
                  </a:lnTo>
                  <a:lnTo>
                    <a:pt x="104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D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rot="5400000" flipH="1">
              <a:off x="104813" y="147113"/>
              <a:ext cx="710400" cy="1004625"/>
            </a:xfrm>
            <a:custGeom>
              <a:avLst/>
              <a:gdLst/>
              <a:ahLst/>
              <a:cxnLst/>
              <a:rect l="l" t="t" r="r" b="b"/>
              <a:pathLst>
                <a:path w="28416" h="40185" extrusionOk="0">
                  <a:moveTo>
                    <a:pt x="0" y="0"/>
                  </a:moveTo>
                  <a:lnTo>
                    <a:pt x="0" y="40185"/>
                  </a:lnTo>
                  <a:lnTo>
                    <a:pt x="28415" y="11770"/>
                  </a:lnTo>
                  <a:lnTo>
                    <a:pt x="27728" y="11091"/>
                  </a:lnTo>
                  <a:lnTo>
                    <a:pt x="26299" y="9796"/>
                  </a:lnTo>
                  <a:lnTo>
                    <a:pt x="24816" y="8564"/>
                  </a:lnTo>
                  <a:lnTo>
                    <a:pt x="23263" y="7412"/>
                  </a:lnTo>
                  <a:lnTo>
                    <a:pt x="21664" y="6331"/>
                  </a:lnTo>
                  <a:lnTo>
                    <a:pt x="20003" y="5322"/>
                  </a:lnTo>
                  <a:lnTo>
                    <a:pt x="18298" y="4394"/>
                  </a:lnTo>
                  <a:lnTo>
                    <a:pt x="16538" y="3545"/>
                  </a:lnTo>
                  <a:lnTo>
                    <a:pt x="14743" y="2786"/>
                  </a:lnTo>
                  <a:lnTo>
                    <a:pt x="12895" y="2107"/>
                  </a:lnTo>
                  <a:lnTo>
                    <a:pt x="11002" y="1518"/>
                  </a:lnTo>
                  <a:lnTo>
                    <a:pt x="9082" y="1027"/>
                  </a:lnTo>
                  <a:lnTo>
                    <a:pt x="7117" y="625"/>
                  </a:lnTo>
                  <a:lnTo>
                    <a:pt x="5126" y="321"/>
                  </a:lnTo>
                  <a:lnTo>
                    <a:pt x="3099" y="116"/>
                  </a:lnTo>
                  <a:lnTo>
                    <a:pt x="104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7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rot="5400000" flipH="1">
              <a:off x="285313" y="467588"/>
              <a:ext cx="105400" cy="105625"/>
            </a:xfrm>
            <a:custGeom>
              <a:avLst/>
              <a:gdLst/>
              <a:ahLst/>
              <a:cxnLst/>
              <a:rect l="l" t="t" r="r" b="b"/>
              <a:pathLst>
                <a:path w="4216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206" y="4001"/>
                  </a:lnTo>
                  <a:lnTo>
                    <a:pt x="537" y="3510"/>
                  </a:lnTo>
                  <a:lnTo>
                    <a:pt x="751" y="2965"/>
                  </a:lnTo>
                  <a:lnTo>
                    <a:pt x="867" y="2403"/>
                  </a:lnTo>
                  <a:lnTo>
                    <a:pt x="876" y="2117"/>
                  </a:lnTo>
                  <a:lnTo>
                    <a:pt x="1081" y="2313"/>
                  </a:lnTo>
                  <a:lnTo>
                    <a:pt x="1555" y="2635"/>
                  </a:lnTo>
                  <a:lnTo>
                    <a:pt x="2090" y="2858"/>
                  </a:lnTo>
                  <a:lnTo>
                    <a:pt x="2680" y="2983"/>
                  </a:lnTo>
                  <a:lnTo>
                    <a:pt x="2983" y="2992"/>
                  </a:lnTo>
                  <a:lnTo>
                    <a:pt x="2983" y="2992"/>
                  </a:lnTo>
                  <a:lnTo>
                    <a:pt x="2974" y="2689"/>
                  </a:lnTo>
                  <a:lnTo>
                    <a:pt x="2849" y="2099"/>
                  </a:lnTo>
                  <a:lnTo>
                    <a:pt x="2626" y="1563"/>
                  </a:lnTo>
                  <a:lnTo>
                    <a:pt x="2305" y="1090"/>
                  </a:lnTo>
                  <a:lnTo>
                    <a:pt x="2108" y="885"/>
                  </a:lnTo>
                  <a:lnTo>
                    <a:pt x="2394" y="876"/>
                  </a:lnTo>
                  <a:lnTo>
                    <a:pt x="2957" y="760"/>
                  </a:lnTo>
                  <a:lnTo>
                    <a:pt x="3501" y="545"/>
                  </a:lnTo>
                  <a:lnTo>
                    <a:pt x="3992" y="215"/>
                  </a:lnTo>
                  <a:lnTo>
                    <a:pt x="4216" y="10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 rot="5400000" flipH="1">
              <a:off x="390800" y="573075"/>
              <a:ext cx="105400" cy="105400"/>
            </a:xfrm>
            <a:custGeom>
              <a:avLst/>
              <a:gdLst/>
              <a:ahLst/>
              <a:cxnLst/>
              <a:rect l="l" t="t" r="r" b="b"/>
              <a:pathLst>
                <a:path w="4216" h="4216" extrusionOk="0">
                  <a:moveTo>
                    <a:pt x="4216" y="1"/>
                  </a:moveTo>
                  <a:lnTo>
                    <a:pt x="4001" y="224"/>
                  </a:lnTo>
                  <a:lnTo>
                    <a:pt x="3680" y="724"/>
                  </a:lnTo>
                  <a:lnTo>
                    <a:pt x="3457" y="1260"/>
                  </a:lnTo>
                  <a:lnTo>
                    <a:pt x="3350" y="1822"/>
                  </a:lnTo>
                  <a:lnTo>
                    <a:pt x="3341" y="2108"/>
                  </a:lnTo>
                  <a:lnTo>
                    <a:pt x="3126" y="1912"/>
                  </a:lnTo>
                  <a:lnTo>
                    <a:pt x="2653" y="1590"/>
                  </a:lnTo>
                  <a:lnTo>
                    <a:pt x="2117" y="1367"/>
                  </a:lnTo>
                  <a:lnTo>
                    <a:pt x="1537" y="1251"/>
                  </a:lnTo>
                  <a:lnTo>
                    <a:pt x="1224" y="1242"/>
                  </a:lnTo>
                  <a:lnTo>
                    <a:pt x="1242" y="1546"/>
                  </a:lnTo>
                  <a:lnTo>
                    <a:pt x="1358" y="2126"/>
                  </a:lnTo>
                  <a:lnTo>
                    <a:pt x="1581" y="2662"/>
                  </a:lnTo>
                  <a:lnTo>
                    <a:pt x="1903" y="3135"/>
                  </a:lnTo>
                  <a:lnTo>
                    <a:pt x="2099" y="3349"/>
                  </a:lnTo>
                  <a:lnTo>
                    <a:pt x="1814" y="3358"/>
                  </a:lnTo>
                  <a:lnTo>
                    <a:pt x="1260" y="3466"/>
                  </a:lnTo>
                  <a:lnTo>
                    <a:pt x="724" y="3680"/>
                  </a:lnTo>
                  <a:lnTo>
                    <a:pt x="224" y="4010"/>
                  </a:lnTo>
                  <a:lnTo>
                    <a:pt x="1" y="4216"/>
                  </a:lnTo>
                  <a:lnTo>
                    <a:pt x="4216" y="4216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rot="5400000" flipH="1">
              <a:off x="285200" y="573075"/>
              <a:ext cx="105625" cy="105625"/>
            </a:xfrm>
            <a:custGeom>
              <a:avLst/>
              <a:gdLst/>
              <a:ahLst/>
              <a:cxnLst/>
              <a:rect l="l" t="t" r="r" b="b"/>
              <a:pathLst>
                <a:path w="4225" h="4225" extrusionOk="0">
                  <a:moveTo>
                    <a:pt x="10" y="1"/>
                  </a:moveTo>
                  <a:lnTo>
                    <a:pt x="1" y="10"/>
                  </a:lnTo>
                  <a:lnTo>
                    <a:pt x="224" y="215"/>
                  </a:lnTo>
                  <a:lnTo>
                    <a:pt x="724" y="545"/>
                  </a:lnTo>
                  <a:lnTo>
                    <a:pt x="1260" y="760"/>
                  </a:lnTo>
                  <a:lnTo>
                    <a:pt x="1823" y="876"/>
                  </a:lnTo>
                  <a:lnTo>
                    <a:pt x="2108" y="885"/>
                  </a:lnTo>
                  <a:lnTo>
                    <a:pt x="1912" y="1090"/>
                  </a:lnTo>
                  <a:lnTo>
                    <a:pt x="1590" y="1563"/>
                  </a:lnTo>
                  <a:lnTo>
                    <a:pt x="1367" y="2099"/>
                  </a:lnTo>
                  <a:lnTo>
                    <a:pt x="1251" y="2689"/>
                  </a:lnTo>
                  <a:lnTo>
                    <a:pt x="1233" y="2992"/>
                  </a:lnTo>
                  <a:lnTo>
                    <a:pt x="1233" y="2992"/>
                  </a:lnTo>
                  <a:lnTo>
                    <a:pt x="1546" y="2983"/>
                  </a:lnTo>
                  <a:lnTo>
                    <a:pt x="2126" y="2858"/>
                  </a:lnTo>
                  <a:lnTo>
                    <a:pt x="2662" y="2635"/>
                  </a:lnTo>
                  <a:lnTo>
                    <a:pt x="3135" y="2313"/>
                  </a:lnTo>
                  <a:lnTo>
                    <a:pt x="3350" y="2117"/>
                  </a:lnTo>
                  <a:lnTo>
                    <a:pt x="3359" y="2403"/>
                  </a:lnTo>
                  <a:lnTo>
                    <a:pt x="3466" y="2965"/>
                  </a:lnTo>
                  <a:lnTo>
                    <a:pt x="3689" y="3510"/>
                  </a:lnTo>
                  <a:lnTo>
                    <a:pt x="4010" y="4001"/>
                  </a:lnTo>
                  <a:lnTo>
                    <a:pt x="4225" y="4224"/>
                  </a:lnTo>
                  <a:lnTo>
                    <a:pt x="4225" y="1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rot="5400000" flipH="1">
              <a:off x="390913" y="467813"/>
              <a:ext cx="105175" cy="105400"/>
            </a:xfrm>
            <a:custGeom>
              <a:avLst/>
              <a:gdLst/>
              <a:ahLst/>
              <a:cxnLst/>
              <a:rect l="l" t="t" r="r" b="b"/>
              <a:pathLst>
                <a:path w="4207" h="4216" extrusionOk="0">
                  <a:moveTo>
                    <a:pt x="1" y="1"/>
                  </a:moveTo>
                  <a:lnTo>
                    <a:pt x="1" y="4216"/>
                  </a:lnTo>
                  <a:lnTo>
                    <a:pt x="4207" y="4216"/>
                  </a:lnTo>
                  <a:lnTo>
                    <a:pt x="3983" y="4010"/>
                  </a:lnTo>
                  <a:lnTo>
                    <a:pt x="3492" y="3680"/>
                  </a:lnTo>
                  <a:lnTo>
                    <a:pt x="2957" y="3466"/>
                  </a:lnTo>
                  <a:lnTo>
                    <a:pt x="2394" y="3358"/>
                  </a:lnTo>
                  <a:lnTo>
                    <a:pt x="2108" y="3349"/>
                  </a:lnTo>
                  <a:lnTo>
                    <a:pt x="2305" y="3135"/>
                  </a:lnTo>
                  <a:lnTo>
                    <a:pt x="2626" y="2662"/>
                  </a:lnTo>
                  <a:lnTo>
                    <a:pt x="2849" y="2126"/>
                  </a:lnTo>
                  <a:lnTo>
                    <a:pt x="2974" y="1546"/>
                  </a:lnTo>
                  <a:lnTo>
                    <a:pt x="2983" y="1242"/>
                  </a:lnTo>
                  <a:lnTo>
                    <a:pt x="2680" y="1251"/>
                  </a:lnTo>
                  <a:lnTo>
                    <a:pt x="2090" y="1367"/>
                  </a:lnTo>
                  <a:lnTo>
                    <a:pt x="1555" y="1590"/>
                  </a:lnTo>
                  <a:lnTo>
                    <a:pt x="1081" y="1912"/>
                  </a:lnTo>
                  <a:lnTo>
                    <a:pt x="876" y="2108"/>
                  </a:lnTo>
                  <a:lnTo>
                    <a:pt x="867" y="1822"/>
                  </a:lnTo>
                  <a:lnTo>
                    <a:pt x="751" y="1260"/>
                  </a:lnTo>
                  <a:lnTo>
                    <a:pt x="537" y="724"/>
                  </a:lnTo>
                  <a:lnTo>
                    <a:pt x="206" y="2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5400000" flipH="1">
              <a:off x="390800" y="573075"/>
              <a:ext cx="211650" cy="211650"/>
            </a:xfrm>
            <a:custGeom>
              <a:avLst/>
              <a:gdLst/>
              <a:ahLst/>
              <a:cxnLst/>
              <a:rect l="l" t="t" r="r" b="b"/>
              <a:pathLst>
                <a:path w="8466" h="8466" extrusionOk="0">
                  <a:moveTo>
                    <a:pt x="8466" y="0"/>
                  </a:moveTo>
                  <a:lnTo>
                    <a:pt x="5983" y="2483"/>
                  </a:lnTo>
                  <a:lnTo>
                    <a:pt x="2483" y="2483"/>
                  </a:lnTo>
                  <a:lnTo>
                    <a:pt x="2483" y="5983"/>
                  </a:lnTo>
                  <a:lnTo>
                    <a:pt x="0" y="8466"/>
                  </a:lnTo>
                  <a:lnTo>
                    <a:pt x="2090" y="8466"/>
                  </a:lnTo>
                  <a:lnTo>
                    <a:pt x="3956" y="6599"/>
                  </a:lnTo>
                  <a:lnTo>
                    <a:pt x="3956" y="3956"/>
                  </a:lnTo>
                  <a:lnTo>
                    <a:pt x="6599" y="3956"/>
                  </a:lnTo>
                  <a:lnTo>
                    <a:pt x="8466" y="2090"/>
                  </a:lnTo>
                  <a:lnTo>
                    <a:pt x="8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5400000" flipH="1">
              <a:off x="179375" y="361650"/>
              <a:ext cx="211450" cy="211450"/>
            </a:xfrm>
            <a:custGeom>
              <a:avLst/>
              <a:gdLst/>
              <a:ahLst/>
              <a:cxnLst/>
              <a:rect l="l" t="t" r="r" b="b"/>
              <a:pathLst>
                <a:path w="8458" h="8458" extrusionOk="0">
                  <a:moveTo>
                    <a:pt x="6368" y="1"/>
                  </a:moveTo>
                  <a:lnTo>
                    <a:pt x="4501" y="1867"/>
                  </a:lnTo>
                  <a:lnTo>
                    <a:pt x="4501" y="4501"/>
                  </a:lnTo>
                  <a:lnTo>
                    <a:pt x="1867" y="4501"/>
                  </a:lnTo>
                  <a:lnTo>
                    <a:pt x="1" y="6368"/>
                  </a:lnTo>
                  <a:lnTo>
                    <a:pt x="1" y="8457"/>
                  </a:lnTo>
                  <a:lnTo>
                    <a:pt x="2474" y="5984"/>
                  </a:lnTo>
                  <a:lnTo>
                    <a:pt x="5984" y="5984"/>
                  </a:lnTo>
                  <a:lnTo>
                    <a:pt x="5984" y="2474"/>
                  </a:lnTo>
                  <a:lnTo>
                    <a:pt x="8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5400000" flipH="1">
              <a:off x="179275" y="573175"/>
              <a:ext cx="211650" cy="211450"/>
            </a:xfrm>
            <a:custGeom>
              <a:avLst/>
              <a:gdLst/>
              <a:ahLst/>
              <a:cxnLst/>
              <a:rect l="l" t="t" r="r" b="b"/>
              <a:pathLst>
                <a:path w="8466" h="8458" extrusionOk="0">
                  <a:moveTo>
                    <a:pt x="0" y="1"/>
                  </a:moveTo>
                  <a:lnTo>
                    <a:pt x="2483" y="2474"/>
                  </a:lnTo>
                  <a:lnTo>
                    <a:pt x="2483" y="5984"/>
                  </a:lnTo>
                  <a:lnTo>
                    <a:pt x="5983" y="5984"/>
                  </a:lnTo>
                  <a:lnTo>
                    <a:pt x="8466" y="8457"/>
                  </a:lnTo>
                  <a:lnTo>
                    <a:pt x="8466" y="6368"/>
                  </a:lnTo>
                  <a:lnTo>
                    <a:pt x="6599" y="4501"/>
                  </a:lnTo>
                  <a:lnTo>
                    <a:pt x="3956" y="4501"/>
                  </a:lnTo>
                  <a:lnTo>
                    <a:pt x="3956" y="1867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rot="5400000" flipH="1">
              <a:off x="390900" y="361550"/>
              <a:ext cx="211450" cy="211650"/>
            </a:xfrm>
            <a:custGeom>
              <a:avLst/>
              <a:gdLst/>
              <a:ahLst/>
              <a:cxnLst/>
              <a:rect l="l" t="t" r="r" b="b"/>
              <a:pathLst>
                <a:path w="8458" h="8466" extrusionOk="0">
                  <a:moveTo>
                    <a:pt x="1" y="0"/>
                  </a:moveTo>
                  <a:lnTo>
                    <a:pt x="1" y="2090"/>
                  </a:lnTo>
                  <a:lnTo>
                    <a:pt x="1867" y="3956"/>
                  </a:lnTo>
                  <a:lnTo>
                    <a:pt x="4501" y="3956"/>
                  </a:lnTo>
                  <a:lnTo>
                    <a:pt x="4501" y="6599"/>
                  </a:lnTo>
                  <a:lnTo>
                    <a:pt x="6368" y="8466"/>
                  </a:lnTo>
                  <a:lnTo>
                    <a:pt x="8457" y="8466"/>
                  </a:lnTo>
                  <a:lnTo>
                    <a:pt x="5984" y="5983"/>
                  </a:lnTo>
                  <a:lnTo>
                    <a:pt x="5984" y="2483"/>
                  </a:lnTo>
                  <a:lnTo>
                    <a:pt x="2474" y="24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4"/>
          <p:cNvGrpSpPr/>
          <p:nvPr/>
        </p:nvGrpSpPr>
        <p:grpSpPr>
          <a:xfrm>
            <a:off x="2" y="2938584"/>
            <a:ext cx="734067" cy="734404"/>
            <a:chOff x="4595925" y="3627700"/>
            <a:chExt cx="1358125" cy="1358750"/>
          </a:xfrm>
        </p:grpSpPr>
        <p:sp>
          <p:nvSpPr>
            <p:cNvPr id="92" name="Google Shape;92;p4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4"/>
          <p:cNvGrpSpPr/>
          <p:nvPr/>
        </p:nvGrpSpPr>
        <p:grpSpPr>
          <a:xfrm>
            <a:off x="233" y="3674149"/>
            <a:ext cx="733729" cy="733729"/>
            <a:chOff x="3131575" y="2179075"/>
            <a:chExt cx="1357500" cy="1357500"/>
          </a:xfrm>
        </p:grpSpPr>
        <p:sp>
          <p:nvSpPr>
            <p:cNvPr id="104" name="Google Shape;104;p4"/>
            <p:cNvSpPr/>
            <p:nvPr/>
          </p:nvSpPr>
          <p:spPr>
            <a:xfrm>
              <a:off x="3810000" y="28549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131575" y="2179075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0" y="0"/>
                  </a:moveTo>
                  <a:lnTo>
                    <a:pt x="0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131575" y="2857500"/>
              <a:ext cx="678425" cy="679075"/>
            </a:xfrm>
            <a:custGeom>
              <a:avLst/>
              <a:gdLst/>
              <a:ahLst/>
              <a:cxnLst/>
              <a:rect l="l" t="t" r="r" b="b"/>
              <a:pathLst>
                <a:path w="27137" h="27163" extrusionOk="0">
                  <a:moveTo>
                    <a:pt x="0" y="0"/>
                  </a:moveTo>
                  <a:lnTo>
                    <a:pt x="0" y="27162"/>
                  </a:lnTo>
                  <a:lnTo>
                    <a:pt x="27137" y="27162"/>
                  </a:lnTo>
                  <a:lnTo>
                    <a:pt x="27137" y="26860"/>
                  </a:lnTo>
                  <a:lnTo>
                    <a:pt x="19265" y="19013"/>
                  </a:lnTo>
                  <a:lnTo>
                    <a:pt x="8149" y="19013"/>
                  </a:lnTo>
                  <a:lnTo>
                    <a:pt x="8149" y="787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3304475" y="2857500"/>
              <a:ext cx="505525" cy="506150"/>
            </a:xfrm>
            <a:custGeom>
              <a:avLst/>
              <a:gdLst/>
              <a:ahLst/>
              <a:cxnLst/>
              <a:rect l="l" t="t" r="r" b="b"/>
              <a:pathLst>
                <a:path w="20221" h="20246" extrusionOk="0">
                  <a:moveTo>
                    <a:pt x="0" y="0"/>
                  </a:moveTo>
                  <a:lnTo>
                    <a:pt x="5911" y="5935"/>
                  </a:lnTo>
                  <a:lnTo>
                    <a:pt x="5911" y="14310"/>
                  </a:lnTo>
                  <a:lnTo>
                    <a:pt x="14286" y="14310"/>
                  </a:lnTo>
                  <a:lnTo>
                    <a:pt x="20221" y="20246"/>
                  </a:lnTo>
                  <a:lnTo>
                    <a:pt x="20221" y="13430"/>
                  </a:lnTo>
                  <a:lnTo>
                    <a:pt x="19567" y="12726"/>
                  </a:lnTo>
                  <a:lnTo>
                    <a:pt x="18511" y="11141"/>
                  </a:lnTo>
                  <a:lnTo>
                    <a:pt x="17832" y="9431"/>
                  </a:lnTo>
                  <a:lnTo>
                    <a:pt x="17480" y="7646"/>
                  </a:lnTo>
                  <a:lnTo>
                    <a:pt x="17455" y="6740"/>
                  </a:lnTo>
                  <a:lnTo>
                    <a:pt x="16775" y="7369"/>
                  </a:lnTo>
                  <a:lnTo>
                    <a:pt x="15266" y="8375"/>
                  </a:lnTo>
                  <a:lnTo>
                    <a:pt x="13581" y="9104"/>
                  </a:lnTo>
                  <a:lnTo>
                    <a:pt x="11720" y="9482"/>
                  </a:lnTo>
                  <a:lnTo>
                    <a:pt x="10739" y="9507"/>
                  </a:lnTo>
                  <a:lnTo>
                    <a:pt x="10790" y="8526"/>
                  </a:lnTo>
                  <a:lnTo>
                    <a:pt x="11167" y="6690"/>
                  </a:lnTo>
                  <a:lnTo>
                    <a:pt x="11871" y="4980"/>
                  </a:lnTo>
                  <a:lnTo>
                    <a:pt x="12902" y="3471"/>
                  </a:lnTo>
                  <a:lnTo>
                    <a:pt x="13531" y="2817"/>
                  </a:lnTo>
                  <a:lnTo>
                    <a:pt x="12601" y="2767"/>
                  </a:lnTo>
                  <a:lnTo>
                    <a:pt x="10815" y="2440"/>
                  </a:lnTo>
                  <a:lnTo>
                    <a:pt x="9105" y="1735"/>
                  </a:lnTo>
                  <a:lnTo>
                    <a:pt x="7520" y="704"/>
                  </a:lnTo>
                  <a:lnTo>
                    <a:pt x="6816" y="25"/>
                  </a:lnTo>
                  <a:lnTo>
                    <a:pt x="6841" y="25"/>
                  </a:lnTo>
                  <a:lnTo>
                    <a:pt x="684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3810000" y="2351975"/>
              <a:ext cx="506150" cy="505525"/>
            </a:xfrm>
            <a:custGeom>
              <a:avLst/>
              <a:gdLst/>
              <a:ahLst/>
              <a:cxnLst/>
              <a:rect l="l" t="t" r="r" b="b"/>
              <a:pathLst>
                <a:path w="20246" h="20221" extrusionOk="0">
                  <a:moveTo>
                    <a:pt x="0" y="0"/>
                  </a:moveTo>
                  <a:lnTo>
                    <a:pt x="0" y="6841"/>
                  </a:lnTo>
                  <a:lnTo>
                    <a:pt x="679" y="7571"/>
                  </a:lnTo>
                  <a:lnTo>
                    <a:pt x="1710" y="9130"/>
                  </a:lnTo>
                  <a:lnTo>
                    <a:pt x="2414" y="10840"/>
                  </a:lnTo>
                  <a:lnTo>
                    <a:pt x="2741" y="12651"/>
                  </a:lnTo>
                  <a:lnTo>
                    <a:pt x="2792" y="13556"/>
                  </a:lnTo>
                  <a:lnTo>
                    <a:pt x="3446" y="12927"/>
                  </a:lnTo>
                  <a:lnTo>
                    <a:pt x="4955" y="11896"/>
                  </a:lnTo>
                  <a:lnTo>
                    <a:pt x="6665" y="11192"/>
                  </a:lnTo>
                  <a:lnTo>
                    <a:pt x="8501" y="10815"/>
                  </a:lnTo>
                  <a:lnTo>
                    <a:pt x="9482" y="10765"/>
                  </a:lnTo>
                  <a:lnTo>
                    <a:pt x="9456" y="11745"/>
                  </a:lnTo>
                  <a:lnTo>
                    <a:pt x="9079" y="13607"/>
                  </a:lnTo>
                  <a:lnTo>
                    <a:pt x="8350" y="15292"/>
                  </a:lnTo>
                  <a:lnTo>
                    <a:pt x="7319" y="16801"/>
                  </a:lnTo>
                  <a:lnTo>
                    <a:pt x="6715" y="17480"/>
                  </a:lnTo>
                  <a:lnTo>
                    <a:pt x="7620" y="17505"/>
                  </a:lnTo>
                  <a:lnTo>
                    <a:pt x="9381" y="17857"/>
                  </a:lnTo>
                  <a:lnTo>
                    <a:pt x="11091" y="18536"/>
                  </a:lnTo>
                  <a:lnTo>
                    <a:pt x="12676" y="19567"/>
                  </a:lnTo>
                  <a:lnTo>
                    <a:pt x="13380" y="20221"/>
                  </a:lnTo>
                  <a:lnTo>
                    <a:pt x="20246" y="20221"/>
                  </a:lnTo>
                  <a:lnTo>
                    <a:pt x="14310" y="14286"/>
                  </a:lnTo>
                  <a:lnTo>
                    <a:pt x="14310" y="5911"/>
                  </a:lnTo>
                  <a:lnTo>
                    <a:pt x="5935" y="5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3810000" y="2179075"/>
              <a:ext cx="679075" cy="678425"/>
            </a:xfrm>
            <a:custGeom>
              <a:avLst/>
              <a:gdLst/>
              <a:ahLst/>
              <a:cxnLst/>
              <a:rect l="l" t="t" r="r" b="b"/>
              <a:pathLst>
                <a:path w="27163" h="27137" extrusionOk="0">
                  <a:moveTo>
                    <a:pt x="0" y="0"/>
                  </a:moveTo>
                  <a:lnTo>
                    <a:pt x="0" y="277"/>
                  </a:lnTo>
                  <a:lnTo>
                    <a:pt x="7872" y="8149"/>
                  </a:lnTo>
                  <a:lnTo>
                    <a:pt x="19013" y="8149"/>
                  </a:lnTo>
                  <a:lnTo>
                    <a:pt x="19013" y="19265"/>
                  </a:lnTo>
                  <a:lnTo>
                    <a:pt x="26860" y="27137"/>
                  </a:lnTo>
                  <a:lnTo>
                    <a:pt x="27162" y="27137"/>
                  </a:lnTo>
                  <a:lnTo>
                    <a:pt x="27162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810000" y="2857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138475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6861" y="1"/>
                  </a:moveTo>
                  <a:lnTo>
                    <a:pt x="18989" y="7873"/>
                  </a:lnTo>
                  <a:lnTo>
                    <a:pt x="7873" y="7873"/>
                  </a:lnTo>
                  <a:lnTo>
                    <a:pt x="7873" y="18989"/>
                  </a:lnTo>
                  <a:lnTo>
                    <a:pt x="1" y="26861"/>
                  </a:lnTo>
                  <a:lnTo>
                    <a:pt x="6640" y="26861"/>
                  </a:lnTo>
                  <a:lnTo>
                    <a:pt x="12551" y="20926"/>
                  </a:lnTo>
                  <a:lnTo>
                    <a:pt x="12551" y="12551"/>
                  </a:lnTo>
                  <a:lnTo>
                    <a:pt x="20926" y="12551"/>
                  </a:lnTo>
                  <a:lnTo>
                    <a:pt x="26861" y="6640"/>
                  </a:lnTo>
                  <a:lnTo>
                    <a:pt x="26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810000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0246" y="0"/>
                  </a:moveTo>
                  <a:lnTo>
                    <a:pt x="14310" y="5935"/>
                  </a:lnTo>
                  <a:lnTo>
                    <a:pt x="14310" y="14310"/>
                  </a:lnTo>
                  <a:lnTo>
                    <a:pt x="5935" y="14310"/>
                  </a:lnTo>
                  <a:lnTo>
                    <a:pt x="0" y="20246"/>
                  </a:lnTo>
                  <a:lnTo>
                    <a:pt x="0" y="26860"/>
                  </a:lnTo>
                  <a:lnTo>
                    <a:pt x="7872" y="19013"/>
                  </a:lnTo>
                  <a:lnTo>
                    <a:pt x="19013" y="19013"/>
                  </a:lnTo>
                  <a:lnTo>
                    <a:pt x="19013" y="7872"/>
                  </a:lnTo>
                  <a:lnTo>
                    <a:pt x="26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138475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1" y="0"/>
                  </a:moveTo>
                  <a:lnTo>
                    <a:pt x="7873" y="7872"/>
                  </a:lnTo>
                  <a:lnTo>
                    <a:pt x="7873" y="19013"/>
                  </a:lnTo>
                  <a:lnTo>
                    <a:pt x="18989" y="19013"/>
                  </a:lnTo>
                  <a:lnTo>
                    <a:pt x="26861" y="26860"/>
                  </a:lnTo>
                  <a:lnTo>
                    <a:pt x="26861" y="20246"/>
                  </a:lnTo>
                  <a:lnTo>
                    <a:pt x="20926" y="14310"/>
                  </a:lnTo>
                  <a:lnTo>
                    <a:pt x="12551" y="14310"/>
                  </a:lnTo>
                  <a:lnTo>
                    <a:pt x="12551" y="5935"/>
                  </a:lnTo>
                  <a:lnTo>
                    <a:pt x="6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810000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0" y="1"/>
                  </a:moveTo>
                  <a:lnTo>
                    <a:pt x="0" y="6640"/>
                  </a:lnTo>
                  <a:lnTo>
                    <a:pt x="5935" y="12551"/>
                  </a:lnTo>
                  <a:lnTo>
                    <a:pt x="14310" y="12551"/>
                  </a:lnTo>
                  <a:lnTo>
                    <a:pt x="14310" y="20926"/>
                  </a:lnTo>
                  <a:lnTo>
                    <a:pt x="20246" y="26861"/>
                  </a:lnTo>
                  <a:lnTo>
                    <a:pt x="26860" y="26861"/>
                  </a:lnTo>
                  <a:lnTo>
                    <a:pt x="19013" y="18989"/>
                  </a:lnTo>
                  <a:lnTo>
                    <a:pt x="19013" y="7873"/>
                  </a:lnTo>
                  <a:lnTo>
                    <a:pt x="7872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4"/>
          <p:cNvGrpSpPr/>
          <p:nvPr/>
        </p:nvGrpSpPr>
        <p:grpSpPr>
          <a:xfrm>
            <a:off x="281" y="2204906"/>
            <a:ext cx="733729" cy="733729"/>
            <a:chOff x="1666575" y="729800"/>
            <a:chExt cx="1357500" cy="1357500"/>
          </a:xfrm>
        </p:grpSpPr>
        <p:sp>
          <p:nvSpPr>
            <p:cNvPr id="120" name="Google Shape;120;p4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114" y="4408833"/>
            <a:ext cx="734067" cy="734404"/>
            <a:chOff x="4595925" y="3627700"/>
            <a:chExt cx="1358125" cy="1358750"/>
          </a:xfrm>
        </p:grpSpPr>
        <p:sp>
          <p:nvSpPr>
            <p:cNvPr id="131" name="Google Shape;131;p4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4"/>
          <p:cNvGrpSpPr/>
          <p:nvPr/>
        </p:nvGrpSpPr>
        <p:grpSpPr>
          <a:xfrm>
            <a:off x="8409292" y="1437511"/>
            <a:ext cx="734150" cy="1468099"/>
            <a:chOff x="5286826" y="2572144"/>
            <a:chExt cx="1285952" cy="2571552"/>
          </a:xfrm>
        </p:grpSpPr>
        <p:sp>
          <p:nvSpPr>
            <p:cNvPr id="143" name="Google Shape;143;p4"/>
            <p:cNvSpPr/>
            <p:nvPr/>
          </p:nvSpPr>
          <p:spPr>
            <a:xfrm>
              <a:off x="5286826" y="3858064"/>
              <a:ext cx="1285952" cy="1285632"/>
            </a:xfrm>
            <a:custGeom>
              <a:avLst/>
              <a:gdLst/>
              <a:ahLst/>
              <a:cxnLst/>
              <a:rect l="l" t="t" r="r" b="b"/>
              <a:pathLst>
                <a:path w="40186" h="40176" extrusionOk="0">
                  <a:moveTo>
                    <a:pt x="0" y="0"/>
                  </a:moveTo>
                  <a:lnTo>
                    <a:pt x="0" y="40176"/>
                  </a:lnTo>
                  <a:lnTo>
                    <a:pt x="40185" y="40176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286826" y="3858064"/>
              <a:ext cx="1285952" cy="1285632"/>
            </a:xfrm>
            <a:custGeom>
              <a:avLst/>
              <a:gdLst/>
              <a:ahLst/>
              <a:cxnLst/>
              <a:rect l="l" t="t" r="r" b="b"/>
              <a:pathLst>
                <a:path w="40186" h="40176" extrusionOk="0">
                  <a:moveTo>
                    <a:pt x="0" y="0"/>
                  </a:moveTo>
                  <a:lnTo>
                    <a:pt x="0" y="20084"/>
                  </a:lnTo>
                  <a:lnTo>
                    <a:pt x="9" y="20602"/>
                  </a:lnTo>
                  <a:lnTo>
                    <a:pt x="63" y="21628"/>
                  </a:lnTo>
                  <a:lnTo>
                    <a:pt x="161" y="22646"/>
                  </a:lnTo>
                  <a:lnTo>
                    <a:pt x="313" y="23647"/>
                  </a:lnTo>
                  <a:lnTo>
                    <a:pt x="518" y="24620"/>
                  </a:lnTo>
                  <a:lnTo>
                    <a:pt x="768" y="25584"/>
                  </a:lnTo>
                  <a:lnTo>
                    <a:pt x="1063" y="26531"/>
                  </a:lnTo>
                  <a:lnTo>
                    <a:pt x="1393" y="27451"/>
                  </a:lnTo>
                  <a:lnTo>
                    <a:pt x="1777" y="28353"/>
                  </a:lnTo>
                  <a:lnTo>
                    <a:pt x="2197" y="29237"/>
                  </a:lnTo>
                  <a:lnTo>
                    <a:pt x="2661" y="30085"/>
                  </a:lnTo>
                  <a:lnTo>
                    <a:pt x="3170" y="30916"/>
                  </a:lnTo>
                  <a:lnTo>
                    <a:pt x="3706" y="31719"/>
                  </a:lnTo>
                  <a:lnTo>
                    <a:pt x="4287" y="32487"/>
                  </a:lnTo>
                  <a:lnTo>
                    <a:pt x="4903" y="33237"/>
                  </a:lnTo>
                  <a:lnTo>
                    <a:pt x="5555" y="33952"/>
                  </a:lnTo>
                  <a:lnTo>
                    <a:pt x="6233" y="34630"/>
                  </a:lnTo>
                  <a:lnTo>
                    <a:pt x="6948" y="35282"/>
                  </a:lnTo>
                  <a:lnTo>
                    <a:pt x="7689" y="35890"/>
                  </a:lnTo>
                  <a:lnTo>
                    <a:pt x="8466" y="36470"/>
                  </a:lnTo>
                  <a:lnTo>
                    <a:pt x="9270" y="37015"/>
                  </a:lnTo>
                  <a:lnTo>
                    <a:pt x="10091" y="37515"/>
                  </a:lnTo>
                  <a:lnTo>
                    <a:pt x="10948" y="37979"/>
                  </a:lnTo>
                  <a:lnTo>
                    <a:pt x="11824" y="38399"/>
                  </a:lnTo>
                  <a:lnTo>
                    <a:pt x="12726" y="38783"/>
                  </a:lnTo>
                  <a:lnTo>
                    <a:pt x="13654" y="39122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3"/>
                  </a:lnTo>
                  <a:lnTo>
                    <a:pt x="17539" y="40015"/>
                  </a:lnTo>
                  <a:lnTo>
                    <a:pt x="18548" y="40122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2"/>
                  </a:lnTo>
                  <a:lnTo>
                    <a:pt x="22656" y="40015"/>
                  </a:lnTo>
                  <a:lnTo>
                    <a:pt x="23656" y="39863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2"/>
                  </a:lnTo>
                  <a:lnTo>
                    <a:pt x="27460" y="38783"/>
                  </a:lnTo>
                  <a:lnTo>
                    <a:pt x="28362" y="38399"/>
                  </a:lnTo>
                  <a:lnTo>
                    <a:pt x="29246" y="37979"/>
                  </a:lnTo>
                  <a:lnTo>
                    <a:pt x="30094" y="37515"/>
                  </a:lnTo>
                  <a:lnTo>
                    <a:pt x="30925" y="37015"/>
                  </a:lnTo>
                  <a:lnTo>
                    <a:pt x="31728" y="36470"/>
                  </a:lnTo>
                  <a:lnTo>
                    <a:pt x="32496" y="35890"/>
                  </a:lnTo>
                  <a:lnTo>
                    <a:pt x="33247" y="35282"/>
                  </a:lnTo>
                  <a:lnTo>
                    <a:pt x="33961" y="34630"/>
                  </a:lnTo>
                  <a:lnTo>
                    <a:pt x="34640" y="33952"/>
                  </a:lnTo>
                  <a:lnTo>
                    <a:pt x="35292" y="33237"/>
                  </a:lnTo>
                  <a:lnTo>
                    <a:pt x="35899" y="32487"/>
                  </a:lnTo>
                  <a:lnTo>
                    <a:pt x="36479" y="31719"/>
                  </a:lnTo>
                  <a:lnTo>
                    <a:pt x="37024" y="30916"/>
                  </a:lnTo>
                  <a:lnTo>
                    <a:pt x="37524" y="30085"/>
                  </a:lnTo>
                  <a:lnTo>
                    <a:pt x="37988" y="29237"/>
                  </a:lnTo>
                  <a:lnTo>
                    <a:pt x="38408" y="28353"/>
                  </a:lnTo>
                  <a:lnTo>
                    <a:pt x="38792" y="27451"/>
                  </a:lnTo>
                  <a:lnTo>
                    <a:pt x="39131" y="26531"/>
                  </a:lnTo>
                  <a:lnTo>
                    <a:pt x="39426" y="25584"/>
                  </a:lnTo>
                  <a:lnTo>
                    <a:pt x="39676" y="24620"/>
                  </a:lnTo>
                  <a:lnTo>
                    <a:pt x="39873" y="23647"/>
                  </a:lnTo>
                  <a:lnTo>
                    <a:pt x="40024" y="22646"/>
                  </a:lnTo>
                  <a:lnTo>
                    <a:pt x="40132" y="21628"/>
                  </a:lnTo>
                  <a:lnTo>
                    <a:pt x="40185" y="20602"/>
                  </a:lnTo>
                  <a:lnTo>
                    <a:pt x="40185" y="20084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286826" y="2572144"/>
              <a:ext cx="1285952" cy="1285952"/>
            </a:xfrm>
            <a:custGeom>
              <a:avLst/>
              <a:gdLst/>
              <a:ahLst/>
              <a:cxnLst/>
              <a:rect l="l" t="t" r="r" b="b"/>
              <a:pathLst>
                <a:path w="40186" h="40186" extrusionOk="0">
                  <a:moveTo>
                    <a:pt x="0" y="0"/>
                  </a:moveTo>
                  <a:lnTo>
                    <a:pt x="0" y="40185"/>
                  </a:lnTo>
                  <a:lnTo>
                    <a:pt x="40185" y="40185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1C3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286826" y="2572144"/>
              <a:ext cx="1285952" cy="1285664"/>
            </a:xfrm>
            <a:custGeom>
              <a:avLst/>
              <a:gdLst/>
              <a:ahLst/>
              <a:cxnLst/>
              <a:rect l="l" t="t" r="r" b="b"/>
              <a:pathLst>
                <a:path w="40186" h="40177" extrusionOk="0">
                  <a:moveTo>
                    <a:pt x="0" y="0"/>
                  </a:moveTo>
                  <a:lnTo>
                    <a:pt x="0" y="20093"/>
                  </a:lnTo>
                  <a:lnTo>
                    <a:pt x="9" y="20611"/>
                  </a:lnTo>
                  <a:lnTo>
                    <a:pt x="63" y="21638"/>
                  </a:lnTo>
                  <a:lnTo>
                    <a:pt x="161" y="22647"/>
                  </a:lnTo>
                  <a:lnTo>
                    <a:pt x="313" y="23647"/>
                  </a:lnTo>
                  <a:lnTo>
                    <a:pt x="518" y="24629"/>
                  </a:lnTo>
                  <a:lnTo>
                    <a:pt x="768" y="25594"/>
                  </a:lnTo>
                  <a:lnTo>
                    <a:pt x="1054" y="26531"/>
                  </a:lnTo>
                  <a:lnTo>
                    <a:pt x="1393" y="27460"/>
                  </a:lnTo>
                  <a:lnTo>
                    <a:pt x="1777" y="28362"/>
                  </a:lnTo>
                  <a:lnTo>
                    <a:pt x="2197" y="29237"/>
                  </a:lnTo>
                  <a:lnTo>
                    <a:pt x="2661" y="30094"/>
                  </a:lnTo>
                  <a:lnTo>
                    <a:pt x="3170" y="30916"/>
                  </a:lnTo>
                  <a:lnTo>
                    <a:pt x="3706" y="31720"/>
                  </a:lnTo>
                  <a:lnTo>
                    <a:pt x="4287" y="32496"/>
                  </a:lnTo>
                  <a:lnTo>
                    <a:pt x="4903" y="33238"/>
                  </a:lnTo>
                  <a:lnTo>
                    <a:pt x="5555" y="33952"/>
                  </a:lnTo>
                  <a:lnTo>
                    <a:pt x="6233" y="34631"/>
                  </a:lnTo>
                  <a:lnTo>
                    <a:pt x="6948" y="35283"/>
                  </a:lnTo>
                  <a:lnTo>
                    <a:pt x="7689" y="35899"/>
                  </a:lnTo>
                  <a:lnTo>
                    <a:pt x="8466" y="36479"/>
                  </a:lnTo>
                  <a:lnTo>
                    <a:pt x="9261" y="37015"/>
                  </a:lnTo>
                  <a:lnTo>
                    <a:pt x="10091" y="37524"/>
                  </a:lnTo>
                  <a:lnTo>
                    <a:pt x="10948" y="37979"/>
                  </a:lnTo>
                  <a:lnTo>
                    <a:pt x="11824" y="38408"/>
                  </a:lnTo>
                  <a:lnTo>
                    <a:pt x="12726" y="38792"/>
                  </a:lnTo>
                  <a:lnTo>
                    <a:pt x="13654" y="39123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4"/>
                  </a:lnTo>
                  <a:lnTo>
                    <a:pt x="17539" y="40024"/>
                  </a:lnTo>
                  <a:lnTo>
                    <a:pt x="18548" y="40123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3"/>
                  </a:lnTo>
                  <a:lnTo>
                    <a:pt x="22656" y="40024"/>
                  </a:lnTo>
                  <a:lnTo>
                    <a:pt x="23647" y="39864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3"/>
                  </a:lnTo>
                  <a:lnTo>
                    <a:pt x="27460" y="38792"/>
                  </a:lnTo>
                  <a:lnTo>
                    <a:pt x="28362" y="38408"/>
                  </a:lnTo>
                  <a:lnTo>
                    <a:pt x="29246" y="37979"/>
                  </a:lnTo>
                  <a:lnTo>
                    <a:pt x="30094" y="37524"/>
                  </a:lnTo>
                  <a:lnTo>
                    <a:pt x="30925" y="37015"/>
                  </a:lnTo>
                  <a:lnTo>
                    <a:pt x="31728" y="36479"/>
                  </a:lnTo>
                  <a:lnTo>
                    <a:pt x="32496" y="35899"/>
                  </a:lnTo>
                  <a:lnTo>
                    <a:pt x="33247" y="35283"/>
                  </a:lnTo>
                  <a:lnTo>
                    <a:pt x="33961" y="34631"/>
                  </a:lnTo>
                  <a:lnTo>
                    <a:pt x="34640" y="33952"/>
                  </a:lnTo>
                  <a:lnTo>
                    <a:pt x="35292" y="33238"/>
                  </a:lnTo>
                  <a:lnTo>
                    <a:pt x="35899" y="32496"/>
                  </a:lnTo>
                  <a:lnTo>
                    <a:pt x="36479" y="31720"/>
                  </a:lnTo>
                  <a:lnTo>
                    <a:pt x="37024" y="30916"/>
                  </a:lnTo>
                  <a:lnTo>
                    <a:pt x="37524" y="30094"/>
                  </a:lnTo>
                  <a:lnTo>
                    <a:pt x="37988" y="29237"/>
                  </a:lnTo>
                  <a:lnTo>
                    <a:pt x="38417" y="28362"/>
                  </a:lnTo>
                  <a:lnTo>
                    <a:pt x="38792" y="27460"/>
                  </a:lnTo>
                  <a:lnTo>
                    <a:pt x="39131" y="26531"/>
                  </a:lnTo>
                  <a:lnTo>
                    <a:pt x="39426" y="25594"/>
                  </a:lnTo>
                  <a:lnTo>
                    <a:pt x="39676" y="24629"/>
                  </a:lnTo>
                  <a:lnTo>
                    <a:pt x="39873" y="23647"/>
                  </a:lnTo>
                  <a:lnTo>
                    <a:pt x="40024" y="22647"/>
                  </a:lnTo>
                  <a:lnTo>
                    <a:pt x="40132" y="21638"/>
                  </a:lnTo>
                  <a:lnTo>
                    <a:pt x="40185" y="20611"/>
                  </a:lnTo>
                  <a:lnTo>
                    <a:pt x="40185" y="20093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929770" y="2572144"/>
              <a:ext cx="643008" cy="1285664"/>
            </a:xfrm>
            <a:custGeom>
              <a:avLst/>
              <a:gdLst/>
              <a:ahLst/>
              <a:cxnLst/>
              <a:rect l="l" t="t" r="r" b="b"/>
              <a:pathLst>
                <a:path w="20094" h="40177" extrusionOk="0">
                  <a:moveTo>
                    <a:pt x="1" y="0"/>
                  </a:moveTo>
                  <a:lnTo>
                    <a:pt x="1" y="40176"/>
                  </a:lnTo>
                  <a:lnTo>
                    <a:pt x="519" y="40176"/>
                  </a:lnTo>
                  <a:lnTo>
                    <a:pt x="1546" y="40123"/>
                  </a:lnTo>
                  <a:lnTo>
                    <a:pt x="2564" y="40024"/>
                  </a:lnTo>
                  <a:lnTo>
                    <a:pt x="3555" y="39864"/>
                  </a:lnTo>
                  <a:lnTo>
                    <a:pt x="4537" y="39667"/>
                  </a:lnTo>
                  <a:lnTo>
                    <a:pt x="5502" y="39417"/>
                  </a:lnTo>
                  <a:lnTo>
                    <a:pt x="6448" y="39123"/>
                  </a:lnTo>
                  <a:lnTo>
                    <a:pt x="7368" y="38792"/>
                  </a:lnTo>
                  <a:lnTo>
                    <a:pt x="8270" y="38408"/>
                  </a:lnTo>
                  <a:lnTo>
                    <a:pt x="9154" y="37979"/>
                  </a:lnTo>
                  <a:lnTo>
                    <a:pt x="10002" y="37524"/>
                  </a:lnTo>
                  <a:lnTo>
                    <a:pt x="10833" y="37015"/>
                  </a:lnTo>
                  <a:lnTo>
                    <a:pt x="11636" y="36479"/>
                  </a:lnTo>
                  <a:lnTo>
                    <a:pt x="12404" y="35899"/>
                  </a:lnTo>
                  <a:lnTo>
                    <a:pt x="13155" y="35283"/>
                  </a:lnTo>
                  <a:lnTo>
                    <a:pt x="13869" y="34631"/>
                  </a:lnTo>
                  <a:lnTo>
                    <a:pt x="14548" y="33952"/>
                  </a:lnTo>
                  <a:lnTo>
                    <a:pt x="15200" y="33238"/>
                  </a:lnTo>
                  <a:lnTo>
                    <a:pt x="15807" y="32496"/>
                  </a:lnTo>
                  <a:lnTo>
                    <a:pt x="16387" y="31720"/>
                  </a:lnTo>
                  <a:lnTo>
                    <a:pt x="16932" y="30916"/>
                  </a:lnTo>
                  <a:lnTo>
                    <a:pt x="17432" y="30094"/>
                  </a:lnTo>
                  <a:lnTo>
                    <a:pt x="17896" y="29237"/>
                  </a:lnTo>
                  <a:lnTo>
                    <a:pt x="18325" y="28362"/>
                  </a:lnTo>
                  <a:lnTo>
                    <a:pt x="18700" y="27460"/>
                  </a:lnTo>
                  <a:lnTo>
                    <a:pt x="19039" y="26531"/>
                  </a:lnTo>
                  <a:lnTo>
                    <a:pt x="19334" y="25594"/>
                  </a:lnTo>
                  <a:lnTo>
                    <a:pt x="19584" y="24629"/>
                  </a:lnTo>
                  <a:lnTo>
                    <a:pt x="19781" y="23647"/>
                  </a:lnTo>
                  <a:lnTo>
                    <a:pt x="19932" y="22647"/>
                  </a:lnTo>
                  <a:lnTo>
                    <a:pt x="20040" y="21638"/>
                  </a:lnTo>
                  <a:lnTo>
                    <a:pt x="20093" y="20611"/>
                  </a:lnTo>
                  <a:lnTo>
                    <a:pt x="20093" y="20093"/>
                  </a:lnTo>
                  <a:lnTo>
                    <a:pt x="20093" y="0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622026" y="2861616"/>
              <a:ext cx="607840" cy="607840"/>
            </a:xfrm>
            <a:custGeom>
              <a:avLst/>
              <a:gdLst/>
              <a:ahLst/>
              <a:cxnLst/>
              <a:rect l="l" t="t" r="r" b="b"/>
              <a:pathLst>
                <a:path w="18995" h="18995" extrusionOk="0">
                  <a:moveTo>
                    <a:pt x="9493" y="0"/>
                  </a:moveTo>
                  <a:lnTo>
                    <a:pt x="9011" y="9"/>
                  </a:lnTo>
                  <a:lnTo>
                    <a:pt x="8046" y="108"/>
                  </a:lnTo>
                  <a:lnTo>
                    <a:pt x="7126" y="295"/>
                  </a:lnTo>
                  <a:lnTo>
                    <a:pt x="6233" y="572"/>
                  </a:lnTo>
                  <a:lnTo>
                    <a:pt x="5376" y="938"/>
                  </a:lnTo>
                  <a:lnTo>
                    <a:pt x="4572" y="1376"/>
                  </a:lnTo>
                  <a:lnTo>
                    <a:pt x="3813" y="1885"/>
                  </a:lnTo>
                  <a:lnTo>
                    <a:pt x="3108" y="2465"/>
                  </a:lnTo>
                  <a:lnTo>
                    <a:pt x="2465" y="3108"/>
                  </a:lnTo>
                  <a:lnTo>
                    <a:pt x="1884" y="3814"/>
                  </a:lnTo>
                  <a:lnTo>
                    <a:pt x="1375" y="4573"/>
                  </a:lnTo>
                  <a:lnTo>
                    <a:pt x="938" y="5376"/>
                  </a:lnTo>
                  <a:lnTo>
                    <a:pt x="572" y="6234"/>
                  </a:lnTo>
                  <a:lnTo>
                    <a:pt x="295" y="7127"/>
                  </a:lnTo>
                  <a:lnTo>
                    <a:pt x="107" y="8055"/>
                  </a:lnTo>
                  <a:lnTo>
                    <a:pt x="9" y="9011"/>
                  </a:lnTo>
                  <a:lnTo>
                    <a:pt x="0" y="9502"/>
                  </a:lnTo>
                  <a:lnTo>
                    <a:pt x="9" y="9993"/>
                  </a:lnTo>
                  <a:lnTo>
                    <a:pt x="107" y="10949"/>
                  </a:lnTo>
                  <a:lnTo>
                    <a:pt x="295" y="11877"/>
                  </a:lnTo>
                  <a:lnTo>
                    <a:pt x="572" y="12770"/>
                  </a:lnTo>
                  <a:lnTo>
                    <a:pt x="938" y="13619"/>
                  </a:lnTo>
                  <a:lnTo>
                    <a:pt x="1375" y="14422"/>
                  </a:lnTo>
                  <a:lnTo>
                    <a:pt x="1884" y="15181"/>
                  </a:lnTo>
                  <a:lnTo>
                    <a:pt x="2465" y="15887"/>
                  </a:lnTo>
                  <a:lnTo>
                    <a:pt x="3108" y="16530"/>
                  </a:lnTo>
                  <a:lnTo>
                    <a:pt x="3813" y="17110"/>
                  </a:lnTo>
                  <a:lnTo>
                    <a:pt x="4572" y="17628"/>
                  </a:lnTo>
                  <a:lnTo>
                    <a:pt x="5376" y="18066"/>
                  </a:lnTo>
                  <a:lnTo>
                    <a:pt x="6233" y="18423"/>
                  </a:lnTo>
                  <a:lnTo>
                    <a:pt x="7126" y="18700"/>
                  </a:lnTo>
                  <a:lnTo>
                    <a:pt x="8046" y="18887"/>
                  </a:lnTo>
                  <a:lnTo>
                    <a:pt x="9011" y="18986"/>
                  </a:lnTo>
                  <a:lnTo>
                    <a:pt x="9493" y="18994"/>
                  </a:lnTo>
                  <a:lnTo>
                    <a:pt x="9984" y="18986"/>
                  </a:lnTo>
                  <a:lnTo>
                    <a:pt x="10948" y="18887"/>
                  </a:lnTo>
                  <a:lnTo>
                    <a:pt x="11868" y="18700"/>
                  </a:lnTo>
                  <a:lnTo>
                    <a:pt x="12761" y="18423"/>
                  </a:lnTo>
                  <a:lnTo>
                    <a:pt x="13618" y="18066"/>
                  </a:lnTo>
                  <a:lnTo>
                    <a:pt x="14422" y="17628"/>
                  </a:lnTo>
                  <a:lnTo>
                    <a:pt x="15181" y="17110"/>
                  </a:lnTo>
                  <a:lnTo>
                    <a:pt x="15887" y="16530"/>
                  </a:lnTo>
                  <a:lnTo>
                    <a:pt x="16530" y="15887"/>
                  </a:lnTo>
                  <a:lnTo>
                    <a:pt x="17110" y="15181"/>
                  </a:lnTo>
                  <a:lnTo>
                    <a:pt x="17619" y="14422"/>
                  </a:lnTo>
                  <a:lnTo>
                    <a:pt x="18057" y="13619"/>
                  </a:lnTo>
                  <a:lnTo>
                    <a:pt x="18423" y="12770"/>
                  </a:lnTo>
                  <a:lnTo>
                    <a:pt x="18700" y="11877"/>
                  </a:lnTo>
                  <a:lnTo>
                    <a:pt x="18887" y="10949"/>
                  </a:lnTo>
                  <a:lnTo>
                    <a:pt x="18985" y="9993"/>
                  </a:lnTo>
                  <a:lnTo>
                    <a:pt x="18994" y="9502"/>
                  </a:lnTo>
                  <a:lnTo>
                    <a:pt x="18985" y="9011"/>
                  </a:lnTo>
                  <a:lnTo>
                    <a:pt x="18887" y="8055"/>
                  </a:lnTo>
                  <a:lnTo>
                    <a:pt x="18700" y="7127"/>
                  </a:lnTo>
                  <a:lnTo>
                    <a:pt x="18423" y="6234"/>
                  </a:lnTo>
                  <a:lnTo>
                    <a:pt x="18057" y="5376"/>
                  </a:lnTo>
                  <a:lnTo>
                    <a:pt x="17619" y="4573"/>
                  </a:lnTo>
                  <a:lnTo>
                    <a:pt x="17110" y="3814"/>
                  </a:lnTo>
                  <a:lnTo>
                    <a:pt x="16530" y="3108"/>
                  </a:lnTo>
                  <a:lnTo>
                    <a:pt x="15887" y="2465"/>
                  </a:lnTo>
                  <a:lnTo>
                    <a:pt x="15181" y="1885"/>
                  </a:lnTo>
                  <a:lnTo>
                    <a:pt x="14422" y="1376"/>
                  </a:lnTo>
                  <a:lnTo>
                    <a:pt x="13618" y="938"/>
                  </a:lnTo>
                  <a:lnTo>
                    <a:pt x="12761" y="572"/>
                  </a:lnTo>
                  <a:lnTo>
                    <a:pt x="11868" y="295"/>
                  </a:lnTo>
                  <a:lnTo>
                    <a:pt x="10948" y="108"/>
                  </a:lnTo>
                  <a:lnTo>
                    <a:pt x="9984" y="9"/>
                  </a:lnTo>
                  <a:lnTo>
                    <a:pt x="9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5666602" y="4236688"/>
              <a:ext cx="526400" cy="526400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8225" y="0"/>
                  </a:moveTo>
                  <a:lnTo>
                    <a:pt x="0" y="8225"/>
                  </a:lnTo>
                  <a:lnTo>
                    <a:pt x="8225" y="16449"/>
                  </a:lnTo>
                  <a:lnTo>
                    <a:pt x="16449" y="8225"/>
                  </a:lnTo>
                  <a:lnTo>
                    <a:pt x="8225" y="0"/>
                  </a:lnTo>
                  <a:close/>
                </a:path>
              </a:pathLst>
            </a:custGeom>
            <a:solidFill>
              <a:srgbClr val="F59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5828042" y="4382992"/>
              <a:ext cx="209792" cy="209504"/>
            </a:xfrm>
            <a:custGeom>
              <a:avLst/>
              <a:gdLst/>
              <a:ahLst/>
              <a:cxnLst/>
              <a:rect l="l" t="t" r="r" b="b"/>
              <a:pathLst>
                <a:path w="6556" h="6547" extrusionOk="0">
                  <a:moveTo>
                    <a:pt x="3278" y="0"/>
                  </a:moveTo>
                  <a:lnTo>
                    <a:pt x="1" y="3269"/>
                  </a:lnTo>
                  <a:lnTo>
                    <a:pt x="3278" y="6546"/>
                  </a:lnTo>
                  <a:lnTo>
                    <a:pt x="6555" y="3269"/>
                  </a:lnTo>
                  <a:lnTo>
                    <a:pt x="3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5914922" y="31642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C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5914922" y="3165392"/>
              <a:ext cx="136896" cy="136896"/>
            </a:xfrm>
            <a:custGeom>
              <a:avLst/>
              <a:gdLst/>
              <a:ahLst/>
              <a:cxnLst/>
              <a:rect l="l" t="t" r="r" b="b"/>
              <a:pathLst>
                <a:path w="4278" h="4278" extrusionOk="0">
                  <a:moveTo>
                    <a:pt x="0" y="0"/>
                  </a:moveTo>
                  <a:lnTo>
                    <a:pt x="0" y="4277"/>
                  </a:lnTo>
                  <a:lnTo>
                    <a:pt x="215" y="4054"/>
                  </a:lnTo>
                  <a:lnTo>
                    <a:pt x="545" y="3554"/>
                  </a:lnTo>
                  <a:lnTo>
                    <a:pt x="768" y="3009"/>
                  </a:lnTo>
                  <a:lnTo>
                    <a:pt x="876" y="2438"/>
                  </a:lnTo>
                  <a:lnTo>
                    <a:pt x="884" y="2143"/>
                  </a:lnTo>
                  <a:lnTo>
                    <a:pt x="1099" y="2340"/>
                  </a:lnTo>
                  <a:lnTo>
                    <a:pt x="1581" y="2670"/>
                  </a:lnTo>
                  <a:lnTo>
                    <a:pt x="2126" y="2902"/>
                  </a:lnTo>
                  <a:lnTo>
                    <a:pt x="2715" y="3018"/>
                  </a:lnTo>
                  <a:lnTo>
                    <a:pt x="3019" y="3027"/>
                  </a:lnTo>
                  <a:lnTo>
                    <a:pt x="3010" y="2715"/>
                  </a:lnTo>
                  <a:lnTo>
                    <a:pt x="2894" y="2125"/>
                  </a:lnTo>
                  <a:lnTo>
                    <a:pt x="2662" y="1590"/>
                  </a:lnTo>
                  <a:lnTo>
                    <a:pt x="2340" y="1107"/>
                  </a:lnTo>
                  <a:lnTo>
                    <a:pt x="2135" y="893"/>
                  </a:lnTo>
                  <a:lnTo>
                    <a:pt x="2429" y="884"/>
                  </a:lnTo>
                  <a:lnTo>
                    <a:pt x="3001" y="777"/>
                  </a:lnTo>
                  <a:lnTo>
                    <a:pt x="3546" y="554"/>
                  </a:lnTo>
                  <a:lnTo>
                    <a:pt x="4046" y="223"/>
                  </a:lnTo>
                  <a:lnTo>
                    <a:pt x="4278" y="9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5778314" y="3028784"/>
              <a:ext cx="136640" cy="136608"/>
            </a:xfrm>
            <a:custGeom>
              <a:avLst/>
              <a:gdLst/>
              <a:ahLst/>
              <a:cxnLst/>
              <a:rect l="l" t="t" r="r" b="b"/>
              <a:pathLst>
                <a:path w="4270" h="4269" extrusionOk="0">
                  <a:moveTo>
                    <a:pt x="4269" y="1"/>
                  </a:moveTo>
                  <a:lnTo>
                    <a:pt x="4055" y="233"/>
                  </a:lnTo>
                  <a:lnTo>
                    <a:pt x="3725" y="733"/>
                  </a:lnTo>
                  <a:lnTo>
                    <a:pt x="3501" y="1277"/>
                  </a:lnTo>
                  <a:lnTo>
                    <a:pt x="3394" y="1849"/>
                  </a:lnTo>
                  <a:lnTo>
                    <a:pt x="3385" y="2135"/>
                  </a:lnTo>
                  <a:lnTo>
                    <a:pt x="3171" y="1938"/>
                  </a:lnTo>
                  <a:lnTo>
                    <a:pt x="2689" y="1617"/>
                  </a:lnTo>
                  <a:lnTo>
                    <a:pt x="2144" y="1385"/>
                  </a:lnTo>
                  <a:lnTo>
                    <a:pt x="1555" y="1269"/>
                  </a:lnTo>
                  <a:lnTo>
                    <a:pt x="1242" y="1251"/>
                  </a:lnTo>
                  <a:lnTo>
                    <a:pt x="1260" y="1563"/>
                  </a:lnTo>
                  <a:lnTo>
                    <a:pt x="1376" y="2153"/>
                  </a:lnTo>
                  <a:lnTo>
                    <a:pt x="1608" y="2697"/>
                  </a:lnTo>
                  <a:lnTo>
                    <a:pt x="1930" y="3180"/>
                  </a:lnTo>
                  <a:lnTo>
                    <a:pt x="2135" y="3394"/>
                  </a:lnTo>
                  <a:lnTo>
                    <a:pt x="1840" y="3403"/>
                  </a:lnTo>
                  <a:lnTo>
                    <a:pt x="1278" y="3510"/>
                  </a:lnTo>
                  <a:lnTo>
                    <a:pt x="733" y="3724"/>
                  </a:lnTo>
                  <a:lnTo>
                    <a:pt x="233" y="4055"/>
                  </a:lnTo>
                  <a:lnTo>
                    <a:pt x="1" y="4269"/>
                  </a:lnTo>
                  <a:lnTo>
                    <a:pt x="4269" y="4269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778026" y="3165392"/>
              <a:ext cx="136928" cy="136896"/>
            </a:xfrm>
            <a:custGeom>
              <a:avLst/>
              <a:gdLst/>
              <a:ahLst/>
              <a:cxnLst/>
              <a:rect l="l" t="t" r="r" b="b"/>
              <a:pathLst>
                <a:path w="4279" h="4278" extrusionOk="0">
                  <a:moveTo>
                    <a:pt x="10" y="0"/>
                  </a:moveTo>
                  <a:lnTo>
                    <a:pt x="1" y="9"/>
                  </a:lnTo>
                  <a:lnTo>
                    <a:pt x="233" y="223"/>
                  </a:lnTo>
                  <a:lnTo>
                    <a:pt x="733" y="554"/>
                  </a:lnTo>
                  <a:lnTo>
                    <a:pt x="1278" y="777"/>
                  </a:lnTo>
                  <a:lnTo>
                    <a:pt x="1849" y="884"/>
                  </a:lnTo>
                  <a:lnTo>
                    <a:pt x="2144" y="893"/>
                  </a:lnTo>
                  <a:lnTo>
                    <a:pt x="1939" y="1107"/>
                  </a:lnTo>
                  <a:lnTo>
                    <a:pt x="1617" y="1590"/>
                  </a:lnTo>
                  <a:lnTo>
                    <a:pt x="1385" y="2125"/>
                  </a:lnTo>
                  <a:lnTo>
                    <a:pt x="1269" y="2715"/>
                  </a:lnTo>
                  <a:lnTo>
                    <a:pt x="1251" y="3027"/>
                  </a:lnTo>
                  <a:lnTo>
                    <a:pt x="1564" y="3018"/>
                  </a:lnTo>
                  <a:lnTo>
                    <a:pt x="2153" y="2902"/>
                  </a:lnTo>
                  <a:lnTo>
                    <a:pt x="2698" y="2670"/>
                  </a:lnTo>
                  <a:lnTo>
                    <a:pt x="3180" y="2340"/>
                  </a:lnTo>
                  <a:lnTo>
                    <a:pt x="3394" y="2143"/>
                  </a:lnTo>
                  <a:lnTo>
                    <a:pt x="3403" y="2438"/>
                  </a:lnTo>
                  <a:lnTo>
                    <a:pt x="3510" y="3009"/>
                  </a:lnTo>
                  <a:lnTo>
                    <a:pt x="3734" y="3554"/>
                  </a:lnTo>
                  <a:lnTo>
                    <a:pt x="4064" y="4054"/>
                  </a:lnTo>
                  <a:lnTo>
                    <a:pt x="4278" y="4277"/>
                  </a:lnTo>
                  <a:lnTo>
                    <a:pt x="4278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5914922" y="3028784"/>
              <a:ext cx="136320" cy="136608"/>
            </a:xfrm>
            <a:custGeom>
              <a:avLst/>
              <a:gdLst/>
              <a:ahLst/>
              <a:cxnLst/>
              <a:rect l="l" t="t" r="r" b="b"/>
              <a:pathLst>
                <a:path w="4260" h="4269" extrusionOk="0">
                  <a:moveTo>
                    <a:pt x="0" y="1"/>
                  </a:moveTo>
                  <a:lnTo>
                    <a:pt x="0" y="4269"/>
                  </a:lnTo>
                  <a:lnTo>
                    <a:pt x="4260" y="4269"/>
                  </a:lnTo>
                  <a:lnTo>
                    <a:pt x="4037" y="4055"/>
                  </a:lnTo>
                  <a:lnTo>
                    <a:pt x="3537" y="3724"/>
                  </a:lnTo>
                  <a:lnTo>
                    <a:pt x="2992" y="3510"/>
                  </a:lnTo>
                  <a:lnTo>
                    <a:pt x="2429" y="3403"/>
                  </a:lnTo>
                  <a:lnTo>
                    <a:pt x="2135" y="3394"/>
                  </a:lnTo>
                  <a:lnTo>
                    <a:pt x="2340" y="3180"/>
                  </a:lnTo>
                  <a:lnTo>
                    <a:pt x="2662" y="2697"/>
                  </a:lnTo>
                  <a:lnTo>
                    <a:pt x="2894" y="2153"/>
                  </a:lnTo>
                  <a:lnTo>
                    <a:pt x="3010" y="1563"/>
                  </a:lnTo>
                  <a:lnTo>
                    <a:pt x="3019" y="1251"/>
                  </a:lnTo>
                  <a:lnTo>
                    <a:pt x="3019" y="1251"/>
                  </a:lnTo>
                  <a:lnTo>
                    <a:pt x="2715" y="1269"/>
                  </a:lnTo>
                  <a:lnTo>
                    <a:pt x="2126" y="1385"/>
                  </a:lnTo>
                  <a:lnTo>
                    <a:pt x="1581" y="1617"/>
                  </a:lnTo>
                  <a:lnTo>
                    <a:pt x="1099" y="1938"/>
                  </a:lnTo>
                  <a:lnTo>
                    <a:pt x="884" y="2135"/>
                  </a:lnTo>
                  <a:lnTo>
                    <a:pt x="876" y="1849"/>
                  </a:lnTo>
                  <a:lnTo>
                    <a:pt x="768" y="1277"/>
                  </a:lnTo>
                  <a:lnTo>
                    <a:pt x="545" y="733"/>
                  </a:lnTo>
                  <a:lnTo>
                    <a:pt x="215" y="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5914922" y="3165392"/>
              <a:ext cx="32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C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4"/>
          <p:cNvGrpSpPr/>
          <p:nvPr/>
        </p:nvGrpSpPr>
        <p:grpSpPr>
          <a:xfrm>
            <a:off x="7706506" y="704818"/>
            <a:ext cx="733729" cy="733729"/>
            <a:chOff x="1666575" y="729800"/>
            <a:chExt cx="1357500" cy="1357500"/>
          </a:xfrm>
        </p:grpSpPr>
        <p:sp>
          <p:nvSpPr>
            <p:cNvPr id="158" name="Google Shape;158;p4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4"/>
          <p:cNvSpPr/>
          <p:nvPr/>
        </p:nvSpPr>
        <p:spPr>
          <a:xfrm>
            <a:off x="6972267" y="731468"/>
            <a:ext cx="734198" cy="734016"/>
          </a:xfrm>
          <a:custGeom>
            <a:avLst/>
            <a:gdLst/>
            <a:ahLst/>
            <a:cxnLst/>
            <a:rect l="l" t="t" r="r" b="b"/>
            <a:pathLst>
              <a:path w="40186" h="40176" extrusionOk="0">
                <a:moveTo>
                  <a:pt x="0" y="0"/>
                </a:moveTo>
                <a:lnTo>
                  <a:pt x="0" y="40176"/>
                </a:lnTo>
                <a:lnTo>
                  <a:pt x="40185" y="40176"/>
                </a:lnTo>
                <a:lnTo>
                  <a:pt x="401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6972267" y="731468"/>
            <a:ext cx="734198" cy="734016"/>
          </a:xfrm>
          <a:custGeom>
            <a:avLst/>
            <a:gdLst/>
            <a:ahLst/>
            <a:cxnLst/>
            <a:rect l="l" t="t" r="r" b="b"/>
            <a:pathLst>
              <a:path w="40186" h="40176" extrusionOk="0">
                <a:moveTo>
                  <a:pt x="0" y="0"/>
                </a:moveTo>
                <a:lnTo>
                  <a:pt x="0" y="20084"/>
                </a:lnTo>
                <a:lnTo>
                  <a:pt x="9" y="20602"/>
                </a:lnTo>
                <a:lnTo>
                  <a:pt x="63" y="21628"/>
                </a:lnTo>
                <a:lnTo>
                  <a:pt x="161" y="22646"/>
                </a:lnTo>
                <a:lnTo>
                  <a:pt x="313" y="23647"/>
                </a:lnTo>
                <a:lnTo>
                  <a:pt x="518" y="24620"/>
                </a:lnTo>
                <a:lnTo>
                  <a:pt x="768" y="25584"/>
                </a:lnTo>
                <a:lnTo>
                  <a:pt x="1063" y="26531"/>
                </a:lnTo>
                <a:lnTo>
                  <a:pt x="1393" y="27451"/>
                </a:lnTo>
                <a:lnTo>
                  <a:pt x="1777" y="28353"/>
                </a:lnTo>
                <a:lnTo>
                  <a:pt x="2197" y="29237"/>
                </a:lnTo>
                <a:lnTo>
                  <a:pt x="2661" y="30085"/>
                </a:lnTo>
                <a:lnTo>
                  <a:pt x="3170" y="30916"/>
                </a:lnTo>
                <a:lnTo>
                  <a:pt x="3706" y="31719"/>
                </a:lnTo>
                <a:lnTo>
                  <a:pt x="4287" y="32487"/>
                </a:lnTo>
                <a:lnTo>
                  <a:pt x="4903" y="33237"/>
                </a:lnTo>
                <a:lnTo>
                  <a:pt x="5555" y="33952"/>
                </a:lnTo>
                <a:lnTo>
                  <a:pt x="6233" y="34630"/>
                </a:lnTo>
                <a:lnTo>
                  <a:pt x="6948" y="35282"/>
                </a:lnTo>
                <a:lnTo>
                  <a:pt x="7689" y="35890"/>
                </a:lnTo>
                <a:lnTo>
                  <a:pt x="8466" y="36470"/>
                </a:lnTo>
                <a:lnTo>
                  <a:pt x="9270" y="37015"/>
                </a:lnTo>
                <a:lnTo>
                  <a:pt x="10091" y="37515"/>
                </a:lnTo>
                <a:lnTo>
                  <a:pt x="10948" y="37979"/>
                </a:lnTo>
                <a:lnTo>
                  <a:pt x="11824" y="38399"/>
                </a:lnTo>
                <a:lnTo>
                  <a:pt x="12726" y="38783"/>
                </a:lnTo>
                <a:lnTo>
                  <a:pt x="13654" y="39122"/>
                </a:lnTo>
                <a:lnTo>
                  <a:pt x="14592" y="39417"/>
                </a:lnTo>
                <a:lnTo>
                  <a:pt x="15556" y="39667"/>
                </a:lnTo>
                <a:lnTo>
                  <a:pt x="16539" y="39863"/>
                </a:lnTo>
                <a:lnTo>
                  <a:pt x="17539" y="40015"/>
                </a:lnTo>
                <a:lnTo>
                  <a:pt x="18548" y="40122"/>
                </a:lnTo>
                <a:lnTo>
                  <a:pt x="19575" y="40176"/>
                </a:lnTo>
                <a:lnTo>
                  <a:pt x="20611" y="40176"/>
                </a:lnTo>
                <a:lnTo>
                  <a:pt x="21638" y="40122"/>
                </a:lnTo>
                <a:lnTo>
                  <a:pt x="22656" y="40015"/>
                </a:lnTo>
                <a:lnTo>
                  <a:pt x="23656" y="39863"/>
                </a:lnTo>
                <a:lnTo>
                  <a:pt x="24629" y="39667"/>
                </a:lnTo>
                <a:lnTo>
                  <a:pt x="25594" y="39417"/>
                </a:lnTo>
                <a:lnTo>
                  <a:pt x="26540" y="39122"/>
                </a:lnTo>
                <a:lnTo>
                  <a:pt x="27460" y="38783"/>
                </a:lnTo>
                <a:lnTo>
                  <a:pt x="28362" y="38399"/>
                </a:lnTo>
                <a:lnTo>
                  <a:pt x="29246" y="37979"/>
                </a:lnTo>
                <a:lnTo>
                  <a:pt x="30094" y="37515"/>
                </a:lnTo>
                <a:lnTo>
                  <a:pt x="30925" y="37015"/>
                </a:lnTo>
                <a:lnTo>
                  <a:pt x="31728" y="36470"/>
                </a:lnTo>
                <a:lnTo>
                  <a:pt x="32496" y="35890"/>
                </a:lnTo>
                <a:lnTo>
                  <a:pt x="33247" y="35282"/>
                </a:lnTo>
                <a:lnTo>
                  <a:pt x="33961" y="34630"/>
                </a:lnTo>
                <a:lnTo>
                  <a:pt x="34640" y="33952"/>
                </a:lnTo>
                <a:lnTo>
                  <a:pt x="35292" y="33237"/>
                </a:lnTo>
                <a:lnTo>
                  <a:pt x="35899" y="32487"/>
                </a:lnTo>
                <a:lnTo>
                  <a:pt x="36479" y="31719"/>
                </a:lnTo>
                <a:lnTo>
                  <a:pt x="37024" y="30916"/>
                </a:lnTo>
                <a:lnTo>
                  <a:pt x="37524" y="30085"/>
                </a:lnTo>
                <a:lnTo>
                  <a:pt x="37988" y="29237"/>
                </a:lnTo>
                <a:lnTo>
                  <a:pt x="38408" y="28353"/>
                </a:lnTo>
                <a:lnTo>
                  <a:pt x="38792" y="27451"/>
                </a:lnTo>
                <a:lnTo>
                  <a:pt x="39131" y="26531"/>
                </a:lnTo>
                <a:lnTo>
                  <a:pt x="39426" y="25584"/>
                </a:lnTo>
                <a:lnTo>
                  <a:pt x="39676" y="24620"/>
                </a:lnTo>
                <a:lnTo>
                  <a:pt x="39873" y="23647"/>
                </a:lnTo>
                <a:lnTo>
                  <a:pt x="40024" y="22646"/>
                </a:lnTo>
                <a:lnTo>
                  <a:pt x="40132" y="21628"/>
                </a:lnTo>
                <a:lnTo>
                  <a:pt x="40185" y="20602"/>
                </a:lnTo>
                <a:lnTo>
                  <a:pt x="40185" y="20084"/>
                </a:lnTo>
                <a:lnTo>
                  <a:pt x="40185" y="0"/>
                </a:lnTo>
                <a:close/>
              </a:path>
            </a:pathLst>
          </a:custGeom>
          <a:solidFill>
            <a:srgbClr val="D12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6972267" y="-2664"/>
            <a:ext cx="734198" cy="734198"/>
          </a:xfrm>
          <a:custGeom>
            <a:avLst/>
            <a:gdLst/>
            <a:ahLst/>
            <a:cxnLst/>
            <a:rect l="l" t="t" r="r" b="b"/>
            <a:pathLst>
              <a:path w="40186" h="40186" extrusionOk="0">
                <a:moveTo>
                  <a:pt x="0" y="0"/>
                </a:moveTo>
                <a:lnTo>
                  <a:pt x="0" y="40185"/>
                </a:lnTo>
                <a:lnTo>
                  <a:pt x="40185" y="40185"/>
                </a:lnTo>
                <a:lnTo>
                  <a:pt x="40185" y="0"/>
                </a:lnTo>
                <a:close/>
              </a:path>
            </a:pathLst>
          </a:custGeom>
          <a:solidFill>
            <a:srgbClr val="1C3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6972267" y="-2664"/>
            <a:ext cx="734198" cy="734034"/>
          </a:xfrm>
          <a:custGeom>
            <a:avLst/>
            <a:gdLst/>
            <a:ahLst/>
            <a:cxnLst/>
            <a:rect l="l" t="t" r="r" b="b"/>
            <a:pathLst>
              <a:path w="40186" h="40177" extrusionOk="0">
                <a:moveTo>
                  <a:pt x="0" y="0"/>
                </a:moveTo>
                <a:lnTo>
                  <a:pt x="0" y="20093"/>
                </a:lnTo>
                <a:lnTo>
                  <a:pt x="9" y="20611"/>
                </a:lnTo>
                <a:lnTo>
                  <a:pt x="63" y="21638"/>
                </a:lnTo>
                <a:lnTo>
                  <a:pt x="161" y="22647"/>
                </a:lnTo>
                <a:lnTo>
                  <a:pt x="313" y="23647"/>
                </a:lnTo>
                <a:lnTo>
                  <a:pt x="518" y="24629"/>
                </a:lnTo>
                <a:lnTo>
                  <a:pt x="768" y="25594"/>
                </a:lnTo>
                <a:lnTo>
                  <a:pt x="1054" y="26531"/>
                </a:lnTo>
                <a:lnTo>
                  <a:pt x="1393" y="27460"/>
                </a:lnTo>
                <a:lnTo>
                  <a:pt x="1777" y="28362"/>
                </a:lnTo>
                <a:lnTo>
                  <a:pt x="2197" y="29237"/>
                </a:lnTo>
                <a:lnTo>
                  <a:pt x="2661" y="30094"/>
                </a:lnTo>
                <a:lnTo>
                  <a:pt x="3170" y="30916"/>
                </a:lnTo>
                <a:lnTo>
                  <a:pt x="3706" y="31720"/>
                </a:lnTo>
                <a:lnTo>
                  <a:pt x="4287" y="32496"/>
                </a:lnTo>
                <a:lnTo>
                  <a:pt x="4903" y="33238"/>
                </a:lnTo>
                <a:lnTo>
                  <a:pt x="5555" y="33952"/>
                </a:lnTo>
                <a:lnTo>
                  <a:pt x="6233" y="34631"/>
                </a:lnTo>
                <a:lnTo>
                  <a:pt x="6948" y="35283"/>
                </a:lnTo>
                <a:lnTo>
                  <a:pt x="7689" y="35899"/>
                </a:lnTo>
                <a:lnTo>
                  <a:pt x="8466" y="36479"/>
                </a:lnTo>
                <a:lnTo>
                  <a:pt x="9261" y="37015"/>
                </a:lnTo>
                <a:lnTo>
                  <a:pt x="10091" y="37524"/>
                </a:lnTo>
                <a:lnTo>
                  <a:pt x="10948" y="37979"/>
                </a:lnTo>
                <a:lnTo>
                  <a:pt x="11824" y="38408"/>
                </a:lnTo>
                <a:lnTo>
                  <a:pt x="12726" y="38792"/>
                </a:lnTo>
                <a:lnTo>
                  <a:pt x="13654" y="39123"/>
                </a:lnTo>
                <a:lnTo>
                  <a:pt x="14592" y="39417"/>
                </a:lnTo>
                <a:lnTo>
                  <a:pt x="15556" y="39667"/>
                </a:lnTo>
                <a:lnTo>
                  <a:pt x="16539" y="39864"/>
                </a:lnTo>
                <a:lnTo>
                  <a:pt x="17539" y="40024"/>
                </a:lnTo>
                <a:lnTo>
                  <a:pt x="18548" y="40123"/>
                </a:lnTo>
                <a:lnTo>
                  <a:pt x="19575" y="40176"/>
                </a:lnTo>
                <a:lnTo>
                  <a:pt x="20611" y="40176"/>
                </a:lnTo>
                <a:lnTo>
                  <a:pt x="21638" y="40123"/>
                </a:lnTo>
                <a:lnTo>
                  <a:pt x="22656" y="40024"/>
                </a:lnTo>
                <a:lnTo>
                  <a:pt x="23647" y="39864"/>
                </a:lnTo>
                <a:lnTo>
                  <a:pt x="24629" y="39667"/>
                </a:lnTo>
                <a:lnTo>
                  <a:pt x="25594" y="39417"/>
                </a:lnTo>
                <a:lnTo>
                  <a:pt x="26540" y="39123"/>
                </a:lnTo>
                <a:lnTo>
                  <a:pt x="27460" y="38792"/>
                </a:lnTo>
                <a:lnTo>
                  <a:pt x="28362" y="38408"/>
                </a:lnTo>
                <a:lnTo>
                  <a:pt x="29246" y="37979"/>
                </a:lnTo>
                <a:lnTo>
                  <a:pt x="30094" y="37524"/>
                </a:lnTo>
                <a:lnTo>
                  <a:pt x="30925" y="37015"/>
                </a:lnTo>
                <a:lnTo>
                  <a:pt x="31728" y="36479"/>
                </a:lnTo>
                <a:lnTo>
                  <a:pt x="32496" y="35899"/>
                </a:lnTo>
                <a:lnTo>
                  <a:pt x="33247" y="35283"/>
                </a:lnTo>
                <a:lnTo>
                  <a:pt x="33961" y="34631"/>
                </a:lnTo>
                <a:lnTo>
                  <a:pt x="34640" y="33952"/>
                </a:lnTo>
                <a:lnTo>
                  <a:pt x="35292" y="33238"/>
                </a:lnTo>
                <a:lnTo>
                  <a:pt x="35899" y="32496"/>
                </a:lnTo>
                <a:lnTo>
                  <a:pt x="36479" y="31720"/>
                </a:lnTo>
                <a:lnTo>
                  <a:pt x="37024" y="30916"/>
                </a:lnTo>
                <a:lnTo>
                  <a:pt x="37524" y="30094"/>
                </a:lnTo>
                <a:lnTo>
                  <a:pt x="37988" y="29237"/>
                </a:lnTo>
                <a:lnTo>
                  <a:pt x="38417" y="28362"/>
                </a:lnTo>
                <a:lnTo>
                  <a:pt x="38792" y="27460"/>
                </a:lnTo>
                <a:lnTo>
                  <a:pt x="39131" y="26531"/>
                </a:lnTo>
                <a:lnTo>
                  <a:pt x="39426" y="25594"/>
                </a:lnTo>
                <a:lnTo>
                  <a:pt x="39676" y="24629"/>
                </a:lnTo>
                <a:lnTo>
                  <a:pt x="39873" y="23647"/>
                </a:lnTo>
                <a:lnTo>
                  <a:pt x="40024" y="22647"/>
                </a:lnTo>
                <a:lnTo>
                  <a:pt x="40132" y="21638"/>
                </a:lnTo>
                <a:lnTo>
                  <a:pt x="40185" y="20611"/>
                </a:lnTo>
                <a:lnTo>
                  <a:pt x="40185" y="20093"/>
                </a:lnTo>
                <a:lnTo>
                  <a:pt x="40185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7339323" y="-2664"/>
            <a:ext cx="367117" cy="734034"/>
          </a:xfrm>
          <a:custGeom>
            <a:avLst/>
            <a:gdLst/>
            <a:ahLst/>
            <a:cxnLst/>
            <a:rect l="l" t="t" r="r" b="b"/>
            <a:pathLst>
              <a:path w="20094" h="40177" extrusionOk="0">
                <a:moveTo>
                  <a:pt x="1" y="0"/>
                </a:moveTo>
                <a:lnTo>
                  <a:pt x="1" y="40176"/>
                </a:lnTo>
                <a:lnTo>
                  <a:pt x="519" y="40176"/>
                </a:lnTo>
                <a:lnTo>
                  <a:pt x="1546" y="40123"/>
                </a:lnTo>
                <a:lnTo>
                  <a:pt x="2564" y="40024"/>
                </a:lnTo>
                <a:lnTo>
                  <a:pt x="3555" y="39864"/>
                </a:lnTo>
                <a:lnTo>
                  <a:pt x="4537" y="39667"/>
                </a:lnTo>
                <a:lnTo>
                  <a:pt x="5502" y="39417"/>
                </a:lnTo>
                <a:lnTo>
                  <a:pt x="6448" y="39123"/>
                </a:lnTo>
                <a:lnTo>
                  <a:pt x="7368" y="38792"/>
                </a:lnTo>
                <a:lnTo>
                  <a:pt x="8270" y="38408"/>
                </a:lnTo>
                <a:lnTo>
                  <a:pt x="9154" y="37979"/>
                </a:lnTo>
                <a:lnTo>
                  <a:pt x="10002" y="37524"/>
                </a:lnTo>
                <a:lnTo>
                  <a:pt x="10833" y="37015"/>
                </a:lnTo>
                <a:lnTo>
                  <a:pt x="11636" y="36479"/>
                </a:lnTo>
                <a:lnTo>
                  <a:pt x="12404" y="35899"/>
                </a:lnTo>
                <a:lnTo>
                  <a:pt x="13155" y="35283"/>
                </a:lnTo>
                <a:lnTo>
                  <a:pt x="13869" y="34631"/>
                </a:lnTo>
                <a:lnTo>
                  <a:pt x="14548" y="33952"/>
                </a:lnTo>
                <a:lnTo>
                  <a:pt x="15200" y="33238"/>
                </a:lnTo>
                <a:lnTo>
                  <a:pt x="15807" y="32496"/>
                </a:lnTo>
                <a:lnTo>
                  <a:pt x="16387" y="31720"/>
                </a:lnTo>
                <a:lnTo>
                  <a:pt x="16932" y="30916"/>
                </a:lnTo>
                <a:lnTo>
                  <a:pt x="17432" y="30094"/>
                </a:lnTo>
                <a:lnTo>
                  <a:pt x="17896" y="29237"/>
                </a:lnTo>
                <a:lnTo>
                  <a:pt x="18325" y="28362"/>
                </a:lnTo>
                <a:lnTo>
                  <a:pt x="18700" y="27460"/>
                </a:lnTo>
                <a:lnTo>
                  <a:pt x="19039" y="26531"/>
                </a:lnTo>
                <a:lnTo>
                  <a:pt x="19334" y="25594"/>
                </a:lnTo>
                <a:lnTo>
                  <a:pt x="19584" y="24629"/>
                </a:lnTo>
                <a:lnTo>
                  <a:pt x="19781" y="23647"/>
                </a:lnTo>
                <a:lnTo>
                  <a:pt x="19932" y="22647"/>
                </a:lnTo>
                <a:lnTo>
                  <a:pt x="20040" y="21638"/>
                </a:lnTo>
                <a:lnTo>
                  <a:pt x="20093" y="20611"/>
                </a:lnTo>
                <a:lnTo>
                  <a:pt x="20093" y="20093"/>
                </a:lnTo>
                <a:lnTo>
                  <a:pt x="20093" y="0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7163632" y="162596"/>
            <a:ext cx="347039" cy="347039"/>
          </a:xfrm>
          <a:custGeom>
            <a:avLst/>
            <a:gdLst/>
            <a:ahLst/>
            <a:cxnLst/>
            <a:rect l="l" t="t" r="r" b="b"/>
            <a:pathLst>
              <a:path w="18995" h="18995" extrusionOk="0">
                <a:moveTo>
                  <a:pt x="9493" y="0"/>
                </a:moveTo>
                <a:lnTo>
                  <a:pt x="9011" y="9"/>
                </a:lnTo>
                <a:lnTo>
                  <a:pt x="8046" y="108"/>
                </a:lnTo>
                <a:lnTo>
                  <a:pt x="7126" y="295"/>
                </a:lnTo>
                <a:lnTo>
                  <a:pt x="6233" y="572"/>
                </a:lnTo>
                <a:lnTo>
                  <a:pt x="5376" y="938"/>
                </a:lnTo>
                <a:lnTo>
                  <a:pt x="4572" y="1376"/>
                </a:lnTo>
                <a:lnTo>
                  <a:pt x="3813" y="1885"/>
                </a:lnTo>
                <a:lnTo>
                  <a:pt x="3108" y="2465"/>
                </a:lnTo>
                <a:lnTo>
                  <a:pt x="2465" y="3108"/>
                </a:lnTo>
                <a:lnTo>
                  <a:pt x="1884" y="3814"/>
                </a:lnTo>
                <a:lnTo>
                  <a:pt x="1375" y="4573"/>
                </a:lnTo>
                <a:lnTo>
                  <a:pt x="938" y="5376"/>
                </a:lnTo>
                <a:lnTo>
                  <a:pt x="572" y="6234"/>
                </a:lnTo>
                <a:lnTo>
                  <a:pt x="295" y="7127"/>
                </a:lnTo>
                <a:lnTo>
                  <a:pt x="107" y="8055"/>
                </a:lnTo>
                <a:lnTo>
                  <a:pt x="9" y="9011"/>
                </a:lnTo>
                <a:lnTo>
                  <a:pt x="0" y="9502"/>
                </a:lnTo>
                <a:lnTo>
                  <a:pt x="9" y="9993"/>
                </a:lnTo>
                <a:lnTo>
                  <a:pt x="107" y="10949"/>
                </a:lnTo>
                <a:lnTo>
                  <a:pt x="295" y="11877"/>
                </a:lnTo>
                <a:lnTo>
                  <a:pt x="572" y="12770"/>
                </a:lnTo>
                <a:lnTo>
                  <a:pt x="938" y="13619"/>
                </a:lnTo>
                <a:lnTo>
                  <a:pt x="1375" y="14422"/>
                </a:lnTo>
                <a:lnTo>
                  <a:pt x="1884" y="15181"/>
                </a:lnTo>
                <a:lnTo>
                  <a:pt x="2465" y="15887"/>
                </a:lnTo>
                <a:lnTo>
                  <a:pt x="3108" y="16530"/>
                </a:lnTo>
                <a:lnTo>
                  <a:pt x="3813" y="17110"/>
                </a:lnTo>
                <a:lnTo>
                  <a:pt x="4572" y="17628"/>
                </a:lnTo>
                <a:lnTo>
                  <a:pt x="5376" y="18066"/>
                </a:lnTo>
                <a:lnTo>
                  <a:pt x="6233" y="18423"/>
                </a:lnTo>
                <a:lnTo>
                  <a:pt x="7126" y="18700"/>
                </a:lnTo>
                <a:lnTo>
                  <a:pt x="8046" y="18887"/>
                </a:lnTo>
                <a:lnTo>
                  <a:pt x="9011" y="18986"/>
                </a:lnTo>
                <a:lnTo>
                  <a:pt x="9493" y="18994"/>
                </a:lnTo>
                <a:lnTo>
                  <a:pt x="9984" y="18986"/>
                </a:lnTo>
                <a:lnTo>
                  <a:pt x="10948" y="18887"/>
                </a:lnTo>
                <a:lnTo>
                  <a:pt x="11868" y="18700"/>
                </a:lnTo>
                <a:lnTo>
                  <a:pt x="12761" y="18423"/>
                </a:lnTo>
                <a:lnTo>
                  <a:pt x="13618" y="18066"/>
                </a:lnTo>
                <a:lnTo>
                  <a:pt x="14422" y="17628"/>
                </a:lnTo>
                <a:lnTo>
                  <a:pt x="15181" y="17110"/>
                </a:lnTo>
                <a:lnTo>
                  <a:pt x="15887" y="16530"/>
                </a:lnTo>
                <a:lnTo>
                  <a:pt x="16530" y="15887"/>
                </a:lnTo>
                <a:lnTo>
                  <a:pt x="17110" y="15181"/>
                </a:lnTo>
                <a:lnTo>
                  <a:pt x="17619" y="14422"/>
                </a:lnTo>
                <a:lnTo>
                  <a:pt x="18057" y="13619"/>
                </a:lnTo>
                <a:lnTo>
                  <a:pt x="18423" y="12770"/>
                </a:lnTo>
                <a:lnTo>
                  <a:pt x="18700" y="11877"/>
                </a:lnTo>
                <a:lnTo>
                  <a:pt x="18887" y="10949"/>
                </a:lnTo>
                <a:lnTo>
                  <a:pt x="18985" y="9993"/>
                </a:lnTo>
                <a:lnTo>
                  <a:pt x="18994" y="9502"/>
                </a:lnTo>
                <a:lnTo>
                  <a:pt x="18985" y="9011"/>
                </a:lnTo>
                <a:lnTo>
                  <a:pt x="18887" y="8055"/>
                </a:lnTo>
                <a:lnTo>
                  <a:pt x="18700" y="7127"/>
                </a:lnTo>
                <a:lnTo>
                  <a:pt x="18423" y="6234"/>
                </a:lnTo>
                <a:lnTo>
                  <a:pt x="18057" y="5376"/>
                </a:lnTo>
                <a:lnTo>
                  <a:pt x="17619" y="4573"/>
                </a:lnTo>
                <a:lnTo>
                  <a:pt x="17110" y="3814"/>
                </a:lnTo>
                <a:lnTo>
                  <a:pt x="16530" y="3108"/>
                </a:lnTo>
                <a:lnTo>
                  <a:pt x="15887" y="2465"/>
                </a:lnTo>
                <a:lnTo>
                  <a:pt x="15181" y="1885"/>
                </a:lnTo>
                <a:lnTo>
                  <a:pt x="14422" y="1376"/>
                </a:lnTo>
                <a:lnTo>
                  <a:pt x="13618" y="938"/>
                </a:lnTo>
                <a:lnTo>
                  <a:pt x="12761" y="572"/>
                </a:lnTo>
                <a:lnTo>
                  <a:pt x="11868" y="295"/>
                </a:lnTo>
                <a:lnTo>
                  <a:pt x="10948" y="108"/>
                </a:lnTo>
                <a:lnTo>
                  <a:pt x="9984" y="9"/>
                </a:lnTo>
                <a:lnTo>
                  <a:pt x="9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"/>
          <p:cNvSpPr/>
          <p:nvPr/>
        </p:nvSpPr>
        <p:spPr>
          <a:xfrm>
            <a:off x="7189081" y="947625"/>
            <a:ext cx="300541" cy="300542"/>
          </a:xfrm>
          <a:custGeom>
            <a:avLst/>
            <a:gdLst/>
            <a:ahLst/>
            <a:cxnLst/>
            <a:rect l="l" t="t" r="r" b="b"/>
            <a:pathLst>
              <a:path w="16450" h="16450" extrusionOk="0">
                <a:moveTo>
                  <a:pt x="8225" y="0"/>
                </a:moveTo>
                <a:lnTo>
                  <a:pt x="0" y="8225"/>
                </a:lnTo>
                <a:lnTo>
                  <a:pt x="8225" y="16449"/>
                </a:lnTo>
                <a:lnTo>
                  <a:pt x="16449" y="8225"/>
                </a:lnTo>
                <a:lnTo>
                  <a:pt x="8225" y="0"/>
                </a:lnTo>
                <a:close/>
              </a:path>
            </a:pathLst>
          </a:custGeom>
          <a:solidFill>
            <a:srgbClr val="F594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"/>
          <p:cNvSpPr/>
          <p:nvPr/>
        </p:nvSpPr>
        <p:spPr>
          <a:xfrm>
            <a:off x="7281247" y="1031150"/>
            <a:ext cx="119778" cy="119614"/>
          </a:xfrm>
          <a:custGeom>
            <a:avLst/>
            <a:gdLst/>
            <a:ahLst/>
            <a:cxnLst/>
            <a:rect l="l" t="t" r="r" b="b"/>
            <a:pathLst>
              <a:path w="6556" h="6547" extrusionOk="0">
                <a:moveTo>
                  <a:pt x="3278" y="0"/>
                </a:moveTo>
                <a:lnTo>
                  <a:pt x="1" y="3269"/>
                </a:lnTo>
                <a:lnTo>
                  <a:pt x="3278" y="6546"/>
                </a:lnTo>
                <a:lnTo>
                  <a:pt x="6555" y="3269"/>
                </a:lnTo>
                <a:lnTo>
                  <a:pt x="32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"/>
          <p:cNvSpPr/>
          <p:nvPr/>
        </p:nvSpPr>
        <p:spPr>
          <a:xfrm>
            <a:off x="7330847" y="335364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C9B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"/>
          <p:cNvSpPr/>
          <p:nvPr/>
        </p:nvSpPr>
        <p:spPr>
          <a:xfrm>
            <a:off x="7330847" y="336022"/>
            <a:ext cx="78159" cy="78159"/>
          </a:xfrm>
          <a:custGeom>
            <a:avLst/>
            <a:gdLst/>
            <a:ahLst/>
            <a:cxnLst/>
            <a:rect l="l" t="t" r="r" b="b"/>
            <a:pathLst>
              <a:path w="4278" h="4278" extrusionOk="0">
                <a:moveTo>
                  <a:pt x="0" y="0"/>
                </a:moveTo>
                <a:lnTo>
                  <a:pt x="0" y="4277"/>
                </a:lnTo>
                <a:lnTo>
                  <a:pt x="215" y="4054"/>
                </a:lnTo>
                <a:lnTo>
                  <a:pt x="545" y="3554"/>
                </a:lnTo>
                <a:lnTo>
                  <a:pt x="768" y="3009"/>
                </a:lnTo>
                <a:lnTo>
                  <a:pt x="876" y="2438"/>
                </a:lnTo>
                <a:lnTo>
                  <a:pt x="884" y="2143"/>
                </a:lnTo>
                <a:lnTo>
                  <a:pt x="1099" y="2340"/>
                </a:lnTo>
                <a:lnTo>
                  <a:pt x="1581" y="2670"/>
                </a:lnTo>
                <a:lnTo>
                  <a:pt x="2126" y="2902"/>
                </a:lnTo>
                <a:lnTo>
                  <a:pt x="2715" y="3018"/>
                </a:lnTo>
                <a:lnTo>
                  <a:pt x="3019" y="3027"/>
                </a:lnTo>
                <a:lnTo>
                  <a:pt x="3010" y="2715"/>
                </a:lnTo>
                <a:lnTo>
                  <a:pt x="2894" y="2125"/>
                </a:lnTo>
                <a:lnTo>
                  <a:pt x="2662" y="1590"/>
                </a:lnTo>
                <a:lnTo>
                  <a:pt x="2340" y="1107"/>
                </a:lnTo>
                <a:lnTo>
                  <a:pt x="2135" y="893"/>
                </a:lnTo>
                <a:lnTo>
                  <a:pt x="2429" y="884"/>
                </a:lnTo>
                <a:lnTo>
                  <a:pt x="3001" y="777"/>
                </a:lnTo>
                <a:lnTo>
                  <a:pt x="3546" y="554"/>
                </a:lnTo>
                <a:lnTo>
                  <a:pt x="4046" y="223"/>
                </a:lnTo>
                <a:lnTo>
                  <a:pt x="4278" y="9"/>
                </a:lnTo>
                <a:lnTo>
                  <a:pt x="4260" y="0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"/>
          <p:cNvSpPr/>
          <p:nvPr/>
        </p:nvSpPr>
        <p:spPr>
          <a:xfrm>
            <a:off x="7252857" y="258032"/>
            <a:ext cx="78013" cy="77995"/>
          </a:xfrm>
          <a:custGeom>
            <a:avLst/>
            <a:gdLst/>
            <a:ahLst/>
            <a:cxnLst/>
            <a:rect l="l" t="t" r="r" b="b"/>
            <a:pathLst>
              <a:path w="4270" h="4269" extrusionOk="0">
                <a:moveTo>
                  <a:pt x="4269" y="1"/>
                </a:moveTo>
                <a:lnTo>
                  <a:pt x="4055" y="233"/>
                </a:lnTo>
                <a:lnTo>
                  <a:pt x="3725" y="733"/>
                </a:lnTo>
                <a:lnTo>
                  <a:pt x="3501" y="1277"/>
                </a:lnTo>
                <a:lnTo>
                  <a:pt x="3394" y="1849"/>
                </a:lnTo>
                <a:lnTo>
                  <a:pt x="3385" y="2135"/>
                </a:lnTo>
                <a:lnTo>
                  <a:pt x="3171" y="1938"/>
                </a:lnTo>
                <a:lnTo>
                  <a:pt x="2689" y="1617"/>
                </a:lnTo>
                <a:lnTo>
                  <a:pt x="2144" y="1385"/>
                </a:lnTo>
                <a:lnTo>
                  <a:pt x="1555" y="1269"/>
                </a:lnTo>
                <a:lnTo>
                  <a:pt x="1242" y="1251"/>
                </a:lnTo>
                <a:lnTo>
                  <a:pt x="1260" y="1563"/>
                </a:lnTo>
                <a:lnTo>
                  <a:pt x="1376" y="2153"/>
                </a:lnTo>
                <a:lnTo>
                  <a:pt x="1608" y="2697"/>
                </a:lnTo>
                <a:lnTo>
                  <a:pt x="1930" y="3180"/>
                </a:lnTo>
                <a:lnTo>
                  <a:pt x="2135" y="3394"/>
                </a:lnTo>
                <a:lnTo>
                  <a:pt x="1840" y="3403"/>
                </a:lnTo>
                <a:lnTo>
                  <a:pt x="1278" y="3510"/>
                </a:lnTo>
                <a:lnTo>
                  <a:pt x="733" y="3724"/>
                </a:lnTo>
                <a:lnTo>
                  <a:pt x="233" y="4055"/>
                </a:lnTo>
                <a:lnTo>
                  <a:pt x="1" y="4269"/>
                </a:lnTo>
                <a:lnTo>
                  <a:pt x="4269" y="4269"/>
                </a:lnTo>
                <a:lnTo>
                  <a:pt x="4269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7252693" y="336022"/>
            <a:ext cx="78177" cy="78159"/>
          </a:xfrm>
          <a:custGeom>
            <a:avLst/>
            <a:gdLst/>
            <a:ahLst/>
            <a:cxnLst/>
            <a:rect l="l" t="t" r="r" b="b"/>
            <a:pathLst>
              <a:path w="4279" h="4278" extrusionOk="0">
                <a:moveTo>
                  <a:pt x="10" y="0"/>
                </a:moveTo>
                <a:lnTo>
                  <a:pt x="1" y="9"/>
                </a:lnTo>
                <a:lnTo>
                  <a:pt x="233" y="223"/>
                </a:lnTo>
                <a:lnTo>
                  <a:pt x="733" y="554"/>
                </a:lnTo>
                <a:lnTo>
                  <a:pt x="1278" y="777"/>
                </a:lnTo>
                <a:lnTo>
                  <a:pt x="1849" y="884"/>
                </a:lnTo>
                <a:lnTo>
                  <a:pt x="2144" y="893"/>
                </a:lnTo>
                <a:lnTo>
                  <a:pt x="1939" y="1107"/>
                </a:lnTo>
                <a:lnTo>
                  <a:pt x="1617" y="1590"/>
                </a:lnTo>
                <a:lnTo>
                  <a:pt x="1385" y="2125"/>
                </a:lnTo>
                <a:lnTo>
                  <a:pt x="1269" y="2715"/>
                </a:lnTo>
                <a:lnTo>
                  <a:pt x="1251" y="3027"/>
                </a:lnTo>
                <a:lnTo>
                  <a:pt x="1564" y="3018"/>
                </a:lnTo>
                <a:lnTo>
                  <a:pt x="2153" y="2902"/>
                </a:lnTo>
                <a:lnTo>
                  <a:pt x="2698" y="2670"/>
                </a:lnTo>
                <a:lnTo>
                  <a:pt x="3180" y="2340"/>
                </a:lnTo>
                <a:lnTo>
                  <a:pt x="3394" y="2143"/>
                </a:lnTo>
                <a:lnTo>
                  <a:pt x="3403" y="2438"/>
                </a:lnTo>
                <a:lnTo>
                  <a:pt x="3510" y="3009"/>
                </a:lnTo>
                <a:lnTo>
                  <a:pt x="3734" y="3554"/>
                </a:lnTo>
                <a:lnTo>
                  <a:pt x="4064" y="4054"/>
                </a:lnTo>
                <a:lnTo>
                  <a:pt x="4278" y="4277"/>
                </a:lnTo>
                <a:lnTo>
                  <a:pt x="4278" y="0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7330847" y="258032"/>
            <a:ext cx="77830" cy="77995"/>
          </a:xfrm>
          <a:custGeom>
            <a:avLst/>
            <a:gdLst/>
            <a:ahLst/>
            <a:cxnLst/>
            <a:rect l="l" t="t" r="r" b="b"/>
            <a:pathLst>
              <a:path w="4260" h="4269" extrusionOk="0">
                <a:moveTo>
                  <a:pt x="0" y="1"/>
                </a:moveTo>
                <a:lnTo>
                  <a:pt x="0" y="4269"/>
                </a:lnTo>
                <a:lnTo>
                  <a:pt x="4260" y="4269"/>
                </a:lnTo>
                <a:lnTo>
                  <a:pt x="4037" y="4055"/>
                </a:lnTo>
                <a:lnTo>
                  <a:pt x="3537" y="3724"/>
                </a:lnTo>
                <a:lnTo>
                  <a:pt x="2992" y="3510"/>
                </a:lnTo>
                <a:lnTo>
                  <a:pt x="2429" y="3403"/>
                </a:lnTo>
                <a:lnTo>
                  <a:pt x="2135" y="3394"/>
                </a:lnTo>
                <a:lnTo>
                  <a:pt x="2340" y="3180"/>
                </a:lnTo>
                <a:lnTo>
                  <a:pt x="2662" y="2697"/>
                </a:lnTo>
                <a:lnTo>
                  <a:pt x="2894" y="2153"/>
                </a:lnTo>
                <a:lnTo>
                  <a:pt x="3010" y="1563"/>
                </a:lnTo>
                <a:lnTo>
                  <a:pt x="3019" y="1251"/>
                </a:lnTo>
                <a:lnTo>
                  <a:pt x="3019" y="1251"/>
                </a:lnTo>
                <a:lnTo>
                  <a:pt x="2715" y="1269"/>
                </a:lnTo>
                <a:lnTo>
                  <a:pt x="2126" y="1385"/>
                </a:lnTo>
                <a:lnTo>
                  <a:pt x="1581" y="1617"/>
                </a:lnTo>
                <a:lnTo>
                  <a:pt x="1099" y="1938"/>
                </a:lnTo>
                <a:lnTo>
                  <a:pt x="884" y="2135"/>
                </a:lnTo>
                <a:lnTo>
                  <a:pt x="876" y="1849"/>
                </a:lnTo>
                <a:lnTo>
                  <a:pt x="768" y="1277"/>
                </a:lnTo>
                <a:lnTo>
                  <a:pt x="545" y="733"/>
                </a:lnTo>
                <a:lnTo>
                  <a:pt x="215" y="233"/>
                </a:lnTo>
                <a:lnTo>
                  <a:pt x="0" y="1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7330847" y="336022"/>
            <a:ext cx="18" cy="0"/>
          </a:xfrm>
          <a:custGeom>
            <a:avLst/>
            <a:gdLst/>
            <a:ahLst/>
            <a:cxnLst/>
            <a:rect l="l" t="t" r="r" b="b"/>
            <a:pathLst>
              <a:path w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C9B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4"/>
          <p:cNvGrpSpPr/>
          <p:nvPr/>
        </p:nvGrpSpPr>
        <p:grpSpPr>
          <a:xfrm>
            <a:off x="7706247" y="2920332"/>
            <a:ext cx="734067" cy="740655"/>
            <a:chOff x="4595925" y="3627700"/>
            <a:chExt cx="1358125" cy="1358750"/>
          </a:xfrm>
        </p:grpSpPr>
        <p:sp>
          <p:nvSpPr>
            <p:cNvPr id="183" name="Google Shape;183;p4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4"/>
          <p:cNvGrpSpPr/>
          <p:nvPr/>
        </p:nvGrpSpPr>
        <p:grpSpPr>
          <a:xfrm>
            <a:off x="7706513" y="2180360"/>
            <a:ext cx="733729" cy="739973"/>
            <a:chOff x="1666575" y="729800"/>
            <a:chExt cx="1357500" cy="1357500"/>
          </a:xfrm>
        </p:grpSpPr>
        <p:sp>
          <p:nvSpPr>
            <p:cNvPr id="195" name="Google Shape;195;p4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4"/>
          <p:cNvGrpSpPr/>
          <p:nvPr/>
        </p:nvGrpSpPr>
        <p:grpSpPr>
          <a:xfrm>
            <a:off x="6972494" y="1468668"/>
            <a:ext cx="733729" cy="733729"/>
            <a:chOff x="1666575" y="729800"/>
            <a:chExt cx="1357500" cy="1357500"/>
          </a:xfrm>
        </p:grpSpPr>
        <p:sp>
          <p:nvSpPr>
            <p:cNvPr id="206" name="Google Shape;206;p4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4"/>
          <p:cNvGrpSpPr/>
          <p:nvPr/>
        </p:nvGrpSpPr>
        <p:grpSpPr>
          <a:xfrm>
            <a:off x="7706344" y="1437492"/>
            <a:ext cx="734100" cy="740597"/>
            <a:chOff x="1713450" y="856352"/>
            <a:chExt cx="856993" cy="857371"/>
          </a:xfrm>
        </p:grpSpPr>
        <p:grpSp>
          <p:nvGrpSpPr>
            <p:cNvPr id="217" name="Google Shape;217;p4"/>
            <p:cNvGrpSpPr/>
            <p:nvPr/>
          </p:nvGrpSpPr>
          <p:grpSpPr>
            <a:xfrm>
              <a:off x="1713450" y="856352"/>
              <a:ext cx="856993" cy="857371"/>
              <a:chOff x="1713450" y="856352"/>
              <a:chExt cx="856993" cy="857371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1713860" y="856352"/>
                <a:ext cx="856583" cy="856977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25" extrusionOk="0">
                    <a:moveTo>
                      <a:pt x="0" y="1"/>
                    </a:moveTo>
                    <a:lnTo>
                      <a:pt x="0" y="54325"/>
                    </a:lnTo>
                    <a:lnTo>
                      <a:pt x="54299" y="54325"/>
                    </a:lnTo>
                    <a:lnTo>
                      <a:pt x="54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2141946" y="856352"/>
                <a:ext cx="428496" cy="428496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0" y="1"/>
                    </a:moveTo>
                    <a:lnTo>
                      <a:pt x="0" y="27163"/>
                    </a:lnTo>
                    <a:lnTo>
                      <a:pt x="27162" y="27163"/>
                    </a:lnTo>
                    <a:lnTo>
                      <a:pt x="27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1713450" y="1284832"/>
                <a:ext cx="428496" cy="428496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1" y="1"/>
                    </a:moveTo>
                    <a:lnTo>
                      <a:pt x="1" y="27163"/>
                    </a:lnTo>
                    <a:lnTo>
                      <a:pt x="27163" y="27163"/>
                    </a:lnTo>
                    <a:lnTo>
                      <a:pt x="27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1951100" y="109400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1951100" y="85635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1736860" y="879762"/>
                <a:ext cx="381692" cy="381676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5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2141946" y="109400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2379581" y="1094002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2379581" y="856352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2165341" y="879762"/>
                <a:ext cx="381692" cy="381676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5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13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2293497" y="99482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04" y="0"/>
                    </a:moveTo>
                    <a:lnTo>
                      <a:pt x="0" y="4804"/>
                    </a:lnTo>
                    <a:lnTo>
                      <a:pt x="4804" y="9633"/>
                    </a:lnTo>
                    <a:lnTo>
                      <a:pt x="9633" y="4804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2141946" y="856352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1951100" y="1522877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1951100" y="1285227"/>
                <a:ext cx="190846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9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1736860" y="1308637"/>
                <a:ext cx="381692" cy="381692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6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13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2141946" y="1522877"/>
                <a:ext cx="190846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2379581" y="1522877"/>
                <a:ext cx="19086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8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2379581" y="1285227"/>
                <a:ext cx="190862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2099" extrusionOk="0">
                    <a:moveTo>
                      <a:pt x="1" y="1"/>
                    </a:moveTo>
                    <a:lnTo>
                      <a:pt x="12098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2165341" y="1308637"/>
                <a:ext cx="381692" cy="381692"/>
              </a:xfrm>
              <a:custGeom>
                <a:avLst/>
                <a:gdLst/>
                <a:ahLst/>
                <a:cxnLst/>
                <a:rect l="l" t="t" r="r" b="b"/>
                <a:pathLst>
                  <a:path w="24196" h="24196" extrusionOk="0">
                    <a:moveTo>
                      <a:pt x="12098" y="1"/>
                    </a:moveTo>
                    <a:lnTo>
                      <a:pt x="1" y="12098"/>
                    </a:lnTo>
                    <a:lnTo>
                      <a:pt x="12098" y="24195"/>
                    </a:lnTo>
                    <a:lnTo>
                      <a:pt x="24195" y="12098"/>
                    </a:lnTo>
                    <a:lnTo>
                      <a:pt x="12098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2280009" y="142330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29" y="0"/>
                    </a:moveTo>
                    <a:lnTo>
                      <a:pt x="0" y="4829"/>
                    </a:lnTo>
                    <a:lnTo>
                      <a:pt x="4829" y="9633"/>
                    </a:lnTo>
                    <a:lnTo>
                      <a:pt x="9633" y="4829"/>
                    </a:lnTo>
                    <a:lnTo>
                      <a:pt x="4829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2141946" y="1285227"/>
                <a:ext cx="190846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2099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97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239;p4"/>
            <p:cNvSpPr/>
            <p:nvPr/>
          </p:nvSpPr>
          <p:spPr>
            <a:xfrm>
              <a:off x="1713860" y="1094002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2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851923" y="994825"/>
              <a:ext cx="151961" cy="151961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04" y="0"/>
                  </a:moveTo>
                  <a:lnTo>
                    <a:pt x="0" y="4804"/>
                  </a:lnTo>
                  <a:lnTo>
                    <a:pt x="4804" y="9633"/>
                  </a:lnTo>
                  <a:lnTo>
                    <a:pt x="9633" y="4804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713860" y="856352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"/>
                  </a:lnTo>
                  <a:close/>
                </a:path>
              </a:pathLst>
            </a:custGeom>
            <a:solidFill>
              <a:srgbClr val="0033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713860" y="1522877"/>
              <a:ext cx="190452" cy="190846"/>
            </a:xfrm>
            <a:custGeom>
              <a:avLst/>
              <a:gdLst/>
              <a:ahLst/>
              <a:cxnLst/>
              <a:rect l="l" t="t" r="r" b="b"/>
              <a:pathLst>
                <a:path w="12073" h="12098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20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865016" y="1423305"/>
              <a:ext cx="151961" cy="151961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29" y="0"/>
                  </a:moveTo>
                  <a:lnTo>
                    <a:pt x="0" y="4829"/>
                  </a:lnTo>
                  <a:lnTo>
                    <a:pt x="4829" y="9633"/>
                  </a:lnTo>
                  <a:lnTo>
                    <a:pt x="9633" y="4829"/>
                  </a:lnTo>
                  <a:lnTo>
                    <a:pt x="48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713860" y="1285227"/>
              <a:ext cx="190452" cy="190862"/>
            </a:xfrm>
            <a:custGeom>
              <a:avLst/>
              <a:gdLst/>
              <a:ahLst/>
              <a:cxnLst/>
              <a:rect l="l" t="t" r="r" b="b"/>
              <a:pathLst>
                <a:path w="12073" h="12099" extrusionOk="0">
                  <a:moveTo>
                    <a:pt x="0" y="1"/>
                  </a:moveTo>
                  <a:lnTo>
                    <a:pt x="0" y="12098"/>
                  </a:lnTo>
                  <a:lnTo>
                    <a:pt x="12072" y="1"/>
                  </a:lnTo>
                  <a:close/>
                </a:path>
              </a:pathLst>
            </a:custGeom>
            <a:solidFill>
              <a:srgbClr val="FE9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4"/>
          <p:cNvGrpSpPr/>
          <p:nvPr/>
        </p:nvGrpSpPr>
        <p:grpSpPr>
          <a:xfrm>
            <a:off x="734777" y="733684"/>
            <a:ext cx="734067" cy="734404"/>
            <a:chOff x="4595925" y="3627700"/>
            <a:chExt cx="1358125" cy="1358750"/>
          </a:xfrm>
        </p:grpSpPr>
        <p:sp>
          <p:nvSpPr>
            <p:cNvPr id="246" name="Google Shape;246;p4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4"/>
          <p:cNvGrpSpPr/>
          <p:nvPr/>
        </p:nvGrpSpPr>
        <p:grpSpPr>
          <a:xfrm>
            <a:off x="735008" y="1469249"/>
            <a:ext cx="733729" cy="733729"/>
            <a:chOff x="3131575" y="2179075"/>
            <a:chExt cx="1357500" cy="1357500"/>
          </a:xfrm>
        </p:grpSpPr>
        <p:sp>
          <p:nvSpPr>
            <p:cNvPr id="258" name="Google Shape;258;p4"/>
            <p:cNvSpPr/>
            <p:nvPr/>
          </p:nvSpPr>
          <p:spPr>
            <a:xfrm>
              <a:off x="3810000" y="28549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3131575" y="2179075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0" y="0"/>
                  </a:moveTo>
                  <a:lnTo>
                    <a:pt x="0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31575" y="2857500"/>
              <a:ext cx="678425" cy="679075"/>
            </a:xfrm>
            <a:custGeom>
              <a:avLst/>
              <a:gdLst/>
              <a:ahLst/>
              <a:cxnLst/>
              <a:rect l="l" t="t" r="r" b="b"/>
              <a:pathLst>
                <a:path w="27137" h="27163" extrusionOk="0">
                  <a:moveTo>
                    <a:pt x="0" y="0"/>
                  </a:moveTo>
                  <a:lnTo>
                    <a:pt x="0" y="27162"/>
                  </a:lnTo>
                  <a:lnTo>
                    <a:pt x="27137" y="27162"/>
                  </a:lnTo>
                  <a:lnTo>
                    <a:pt x="27137" y="26860"/>
                  </a:lnTo>
                  <a:lnTo>
                    <a:pt x="19265" y="19013"/>
                  </a:lnTo>
                  <a:lnTo>
                    <a:pt x="8149" y="19013"/>
                  </a:lnTo>
                  <a:lnTo>
                    <a:pt x="8149" y="787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304475" y="2857500"/>
              <a:ext cx="505525" cy="506150"/>
            </a:xfrm>
            <a:custGeom>
              <a:avLst/>
              <a:gdLst/>
              <a:ahLst/>
              <a:cxnLst/>
              <a:rect l="l" t="t" r="r" b="b"/>
              <a:pathLst>
                <a:path w="20221" h="20246" extrusionOk="0">
                  <a:moveTo>
                    <a:pt x="0" y="0"/>
                  </a:moveTo>
                  <a:lnTo>
                    <a:pt x="5911" y="5935"/>
                  </a:lnTo>
                  <a:lnTo>
                    <a:pt x="5911" y="14310"/>
                  </a:lnTo>
                  <a:lnTo>
                    <a:pt x="14286" y="14310"/>
                  </a:lnTo>
                  <a:lnTo>
                    <a:pt x="20221" y="20246"/>
                  </a:lnTo>
                  <a:lnTo>
                    <a:pt x="20221" y="13430"/>
                  </a:lnTo>
                  <a:lnTo>
                    <a:pt x="19567" y="12726"/>
                  </a:lnTo>
                  <a:lnTo>
                    <a:pt x="18511" y="11141"/>
                  </a:lnTo>
                  <a:lnTo>
                    <a:pt x="17832" y="9431"/>
                  </a:lnTo>
                  <a:lnTo>
                    <a:pt x="17480" y="7646"/>
                  </a:lnTo>
                  <a:lnTo>
                    <a:pt x="17455" y="6740"/>
                  </a:lnTo>
                  <a:lnTo>
                    <a:pt x="16775" y="7369"/>
                  </a:lnTo>
                  <a:lnTo>
                    <a:pt x="15266" y="8375"/>
                  </a:lnTo>
                  <a:lnTo>
                    <a:pt x="13581" y="9104"/>
                  </a:lnTo>
                  <a:lnTo>
                    <a:pt x="11720" y="9482"/>
                  </a:lnTo>
                  <a:lnTo>
                    <a:pt x="10739" y="9507"/>
                  </a:lnTo>
                  <a:lnTo>
                    <a:pt x="10790" y="8526"/>
                  </a:lnTo>
                  <a:lnTo>
                    <a:pt x="11167" y="6690"/>
                  </a:lnTo>
                  <a:lnTo>
                    <a:pt x="11871" y="4980"/>
                  </a:lnTo>
                  <a:lnTo>
                    <a:pt x="12902" y="3471"/>
                  </a:lnTo>
                  <a:lnTo>
                    <a:pt x="13531" y="2817"/>
                  </a:lnTo>
                  <a:lnTo>
                    <a:pt x="12601" y="2767"/>
                  </a:lnTo>
                  <a:lnTo>
                    <a:pt x="10815" y="2440"/>
                  </a:lnTo>
                  <a:lnTo>
                    <a:pt x="9105" y="1735"/>
                  </a:lnTo>
                  <a:lnTo>
                    <a:pt x="7520" y="704"/>
                  </a:lnTo>
                  <a:lnTo>
                    <a:pt x="6816" y="25"/>
                  </a:lnTo>
                  <a:lnTo>
                    <a:pt x="6841" y="25"/>
                  </a:lnTo>
                  <a:lnTo>
                    <a:pt x="684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810000" y="2351975"/>
              <a:ext cx="506150" cy="505525"/>
            </a:xfrm>
            <a:custGeom>
              <a:avLst/>
              <a:gdLst/>
              <a:ahLst/>
              <a:cxnLst/>
              <a:rect l="l" t="t" r="r" b="b"/>
              <a:pathLst>
                <a:path w="20246" h="20221" extrusionOk="0">
                  <a:moveTo>
                    <a:pt x="0" y="0"/>
                  </a:moveTo>
                  <a:lnTo>
                    <a:pt x="0" y="6841"/>
                  </a:lnTo>
                  <a:lnTo>
                    <a:pt x="679" y="7571"/>
                  </a:lnTo>
                  <a:lnTo>
                    <a:pt x="1710" y="9130"/>
                  </a:lnTo>
                  <a:lnTo>
                    <a:pt x="2414" y="10840"/>
                  </a:lnTo>
                  <a:lnTo>
                    <a:pt x="2741" y="12651"/>
                  </a:lnTo>
                  <a:lnTo>
                    <a:pt x="2792" y="13556"/>
                  </a:lnTo>
                  <a:lnTo>
                    <a:pt x="3446" y="12927"/>
                  </a:lnTo>
                  <a:lnTo>
                    <a:pt x="4955" y="11896"/>
                  </a:lnTo>
                  <a:lnTo>
                    <a:pt x="6665" y="11192"/>
                  </a:lnTo>
                  <a:lnTo>
                    <a:pt x="8501" y="10815"/>
                  </a:lnTo>
                  <a:lnTo>
                    <a:pt x="9482" y="10765"/>
                  </a:lnTo>
                  <a:lnTo>
                    <a:pt x="9456" y="11745"/>
                  </a:lnTo>
                  <a:lnTo>
                    <a:pt x="9079" y="13607"/>
                  </a:lnTo>
                  <a:lnTo>
                    <a:pt x="8350" y="15292"/>
                  </a:lnTo>
                  <a:lnTo>
                    <a:pt x="7319" y="16801"/>
                  </a:lnTo>
                  <a:lnTo>
                    <a:pt x="6715" y="17480"/>
                  </a:lnTo>
                  <a:lnTo>
                    <a:pt x="7620" y="17505"/>
                  </a:lnTo>
                  <a:lnTo>
                    <a:pt x="9381" y="17857"/>
                  </a:lnTo>
                  <a:lnTo>
                    <a:pt x="11091" y="18536"/>
                  </a:lnTo>
                  <a:lnTo>
                    <a:pt x="12676" y="19567"/>
                  </a:lnTo>
                  <a:lnTo>
                    <a:pt x="13380" y="20221"/>
                  </a:lnTo>
                  <a:lnTo>
                    <a:pt x="20246" y="20221"/>
                  </a:lnTo>
                  <a:lnTo>
                    <a:pt x="14310" y="14286"/>
                  </a:lnTo>
                  <a:lnTo>
                    <a:pt x="14310" y="5911"/>
                  </a:lnTo>
                  <a:lnTo>
                    <a:pt x="5935" y="5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3810000" y="2179075"/>
              <a:ext cx="679075" cy="678425"/>
            </a:xfrm>
            <a:custGeom>
              <a:avLst/>
              <a:gdLst/>
              <a:ahLst/>
              <a:cxnLst/>
              <a:rect l="l" t="t" r="r" b="b"/>
              <a:pathLst>
                <a:path w="27163" h="27137" extrusionOk="0">
                  <a:moveTo>
                    <a:pt x="0" y="0"/>
                  </a:moveTo>
                  <a:lnTo>
                    <a:pt x="0" y="277"/>
                  </a:lnTo>
                  <a:lnTo>
                    <a:pt x="7872" y="8149"/>
                  </a:lnTo>
                  <a:lnTo>
                    <a:pt x="19013" y="8149"/>
                  </a:lnTo>
                  <a:lnTo>
                    <a:pt x="19013" y="19265"/>
                  </a:lnTo>
                  <a:lnTo>
                    <a:pt x="26860" y="27137"/>
                  </a:lnTo>
                  <a:lnTo>
                    <a:pt x="27162" y="27137"/>
                  </a:lnTo>
                  <a:lnTo>
                    <a:pt x="27162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3810000" y="2857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3138475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6861" y="1"/>
                  </a:moveTo>
                  <a:lnTo>
                    <a:pt x="18989" y="7873"/>
                  </a:lnTo>
                  <a:lnTo>
                    <a:pt x="7873" y="7873"/>
                  </a:lnTo>
                  <a:lnTo>
                    <a:pt x="7873" y="18989"/>
                  </a:lnTo>
                  <a:lnTo>
                    <a:pt x="1" y="26861"/>
                  </a:lnTo>
                  <a:lnTo>
                    <a:pt x="6640" y="26861"/>
                  </a:lnTo>
                  <a:lnTo>
                    <a:pt x="12551" y="20926"/>
                  </a:lnTo>
                  <a:lnTo>
                    <a:pt x="12551" y="12551"/>
                  </a:lnTo>
                  <a:lnTo>
                    <a:pt x="20926" y="12551"/>
                  </a:lnTo>
                  <a:lnTo>
                    <a:pt x="26861" y="6640"/>
                  </a:lnTo>
                  <a:lnTo>
                    <a:pt x="26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3810000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0246" y="0"/>
                  </a:moveTo>
                  <a:lnTo>
                    <a:pt x="14310" y="5935"/>
                  </a:lnTo>
                  <a:lnTo>
                    <a:pt x="14310" y="14310"/>
                  </a:lnTo>
                  <a:lnTo>
                    <a:pt x="5935" y="14310"/>
                  </a:lnTo>
                  <a:lnTo>
                    <a:pt x="0" y="20246"/>
                  </a:lnTo>
                  <a:lnTo>
                    <a:pt x="0" y="26860"/>
                  </a:lnTo>
                  <a:lnTo>
                    <a:pt x="7872" y="19013"/>
                  </a:lnTo>
                  <a:lnTo>
                    <a:pt x="19013" y="19013"/>
                  </a:lnTo>
                  <a:lnTo>
                    <a:pt x="19013" y="7872"/>
                  </a:lnTo>
                  <a:lnTo>
                    <a:pt x="26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3138475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1" y="0"/>
                  </a:moveTo>
                  <a:lnTo>
                    <a:pt x="7873" y="7872"/>
                  </a:lnTo>
                  <a:lnTo>
                    <a:pt x="7873" y="19013"/>
                  </a:lnTo>
                  <a:lnTo>
                    <a:pt x="18989" y="19013"/>
                  </a:lnTo>
                  <a:lnTo>
                    <a:pt x="26861" y="26860"/>
                  </a:lnTo>
                  <a:lnTo>
                    <a:pt x="26861" y="20246"/>
                  </a:lnTo>
                  <a:lnTo>
                    <a:pt x="20926" y="14310"/>
                  </a:lnTo>
                  <a:lnTo>
                    <a:pt x="12551" y="14310"/>
                  </a:lnTo>
                  <a:lnTo>
                    <a:pt x="12551" y="5935"/>
                  </a:lnTo>
                  <a:lnTo>
                    <a:pt x="6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3810000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0" y="1"/>
                  </a:moveTo>
                  <a:lnTo>
                    <a:pt x="0" y="6640"/>
                  </a:lnTo>
                  <a:lnTo>
                    <a:pt x="5935" y="12551"/>
                  </a:lnTo>
                  <a:lnTo>
                    <a:pt x="14310" y="12551"/>
                  </a:lnTo>
                  <a:lnTo>
                    <a:pt x="14310" y="20926"/>
                  </a:lnTo>
                  <a:lnTo>
                    <a:pt x="20246" y="26861"/>
                  </a:lnTo>
                  <a:lnTo>
                    <a:pt x="26860" y="26861"/>
                  </a:lnTo>
                  <a:lnTo>
                    <a:pt x="19013" y="18989"/>
                  </a:lnTo>
                  <a:lnTo>
                    <a:pt x="19013" y="7873"/>
                  </a:lnTo>
                  <a:lnTo>
                    <a:pt x="7872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4"/>
          <p:cNvGrpSpPr/>
          <p:nvPr/>
        </p:nvGrpSpPr>
        <p:grpSpPr>
          <a:xfrm>
            <a:off x="735056" y="6"/>
            <a:ext cx="733729" cy="733729"/>
            <a:chOff x="1666575" y="729800"/>
            <a:chExt cx="1357500" cy="1357500"/>
          </a:xfrm>
        </p:grpSpPr>
        <p:sp>
          <p:nvSpPr>
            <p:cNvPr id="274" name="Google Shape;274;p4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4"/>
          <p:cNvGrpSpPr/>
          <p:nvPr/>
        </p:nvGrpSpPr>
        <p:grpSpPr>
          <a:xfrm>
            <a:off x="734889" y="2203933"/>
            <a:ext cx="734067" cy="734404"/>
            <a:chOff x="4595925" y="3627700"/>
            <a:chExt cx="1358125" cy="1358750"/>
          </a:xfrm>
        </p:grpSpPr>
        <p:sp>
          <p:nvSpPr>
            <p:cNvPr id="285" name="Google Shape;285;p4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4"/>
          <p:cNvGrpSpPr/>
          <p:nvPr/>
        </p:nvGrpSpPr>
        <p:grpSpPr>
          <a:xfrm>
            <a:off x="309117" y="1046103"/>
            <a:ext cx="115841" cy="875779"/>
            <a:chOff x="306242" y="2229028"/>
            <a:chExt cx="115841" cy="875779"/>
          </a:xfrm>
        </p:grpSpPr>
        <p:sp>
          <p:nvSpPr>
            <p:cNvPr id="297" name="Google Shape;297;p4"/>
            <p:cNvSpPr/>
            <p:nvPr/>
          </p:nvSpPr>
          <p:spPr>
            <a:xfrm rot="2700000">
              <a:off x="324407" y="2245791"/>
              <a:ext cx="80924" cy="80899"/>
            </a:xfrm>
            <a:custGeom>
              <a:avLst/>
              <a:gdLst/>
              <a:ahLst/>
              <a:cxnLst/>
              <a:rect l="l" t="t" r="r" b="b"/>
              <a:pathLst>
                <a:path w="3237" h="3236" extrusionOk="0">
                  <a:moveTo>
                    <a:pt x="1298" y="0"/>
                  </a:moveTo>
                  <a:lnTo>
                    <a:pt x="721" y="240"/>
                  </a:lnTo>
                  <a:lnTo>
                    <a:pt x="465" y="465"/>
                  </a:lnTo>
                  <a:lnTo>
                    <a:pt x="241" y="721"/>
                  </a:lnTo>
                  <a:lnTo>
                    <a:pt x="1" y="1313"/>
                  </a:lnTo>
                  <a:lnTo>
                    <a:pt x="1" y="1938"/>
                  </a:lnTo>
                  <a:lnTo>
                    <a:pt x="241" y="2531"/>
                  </a:lnTo>
                  <a:lnTo>
                    <a:pt x="465" y="2787"/>
                  </a:lnTo>
                  <a:lnTo>
                    <a:pt x="721" y="2995"/>
                  </a:lnTo>
                  <a:lnTo>
                    <a:pt x="1298" y="3235"/>
                  </a:lnTo>
                  <a:lnTo>
                    <a:pt x="1939" y="3235"/>
                  </a:lnTo>
                  <a:lnTo>
                    <a:pt x="2531" y="2995"/>
                  </a:lnTo>
                  <a:lnTo>
                    <a:pt x="2772" y="2787"/>
                  </a:lnTo>
                  <a:lnTo>
                    <a:pt x="2996" y="2531"/>
                  </a:lnTo>
                  <a:lnTo>
                    <a:pt x="3236" y="1938"/>
                  </a:lnTo>
                  <a:lnTo>
                    <a:pt x="3236" y="1313"/>
                  </a:lnTo>
                  <a:lnTo>
                    <a:pt x="2996" y="721"/>
                  </a:lnTo>
                  <a:lnTo>
                    <a:pt x="2772" y="465"/>
                  </a:lnTo>
                  <a:lnTo>
                    <a:pt x="2531" y="240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 rot="2700000">
              <a:off x="323276" y="2443991"/>
              <a:ext cx="80924" cy="80899"/>
            </a:xfrm>
            <a:custGeom>
              <a:avLst/>
              <a:gdLst/>
              <a:ahLst/>
              <a:cxnLst/>
              <a:rect l="l" t="t" r="r" b="b"/>
              <a:pathLst>
                <a:path w="3237" h="3236" extrusionOk="0">
                  <a:moveTo>
                    <a:pt x="1298" y="0"/>
                  </a:moveTo>
                  <a:lnTo>
                    <a:pt x="705" y="240"/>
                  </a:lnTo>
                  <a:lnTo>
                    <a:pt x="449" y="465"/>
                  </a:lnTo>
                  <a:lnTo>
                    <a:pt x="241" y="721"/>
                  </a:lnTo>
                  <a:lnTo>
                    <a:pt x="1" y="1297"/>
                  </a:lnTo>
                  <a:lnTo>
                    <a:pt x="1" y="1938"/>
                  </a:lnTo>
                  <a:lnTo>
                    <a:pt x="241" y="2531"/>
                  </a:lnTo>
                  <a:lnTo>
                    <a:pt x="449" y="2771"/>
                  </a:lnTo>
                  <a:lnTo>
                    <a:pt x="705" y="2995"/>
                  </a:lnTo>
                  <a:lnTo>
                    <a:pt x="1298" y="3235"/>
                  </a:lnTo>
                  <a:lnTo>
                    <a:pt x="1923" y="3235"/>
                  </a:lnTo>
                  <a:lnTo>
                    <a:pt x="2515" y="2995"/>
                  </a:lnTo>
                  <a:lnTo>
                    <a:pt x="2772" y="2771"/>
                  </a:lnTo>
                  <a:lnTo>
                    <a:pt x="2996" y="2531"/>
                  </a:lnTo>
                  <a:lnTo>
                    <a:pt x="3236" y="1938"/>
                  </a:lnTo>
                  <a:lnTo>
                    <a:pt x="3236" y="1297"/>
                  </a:lnTo>
                  <a:lnTo>
                    <a:pt x="2996" y="721"/>
                  </a:lnTo>
                  <a:lnTo>
                    <a:pt x="2772" y="465"/>
                  </a:lnTo>
                  <a:lnTo>
                    <a:pt x="2515" y="24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 rot="2700000">
              <a:off x="323147" y="2640806"/>
              <a:ext cx="80899" cy="80524"/>
            </a:xfrm>
            <a:custGeom>
              <a:avLst/>
              <a:gdLst/>
              <a:ahLst/>
              <a:cxnLst/>
              <a:rect l="l" t="t" r="r" b="b"/>
              <a:pathLst>
                <a:path w="3236" h="3221" extrusionOk="0">
                  <a:moveTo>
                    <a:pt x="1314" y="1"/>
                  </a:moveTo>
                  <a:lnTo>
                    <a:pt x="721" y="241"/>
                  </a:lnTo>
                  <a:lnTo>
                    <a:pt x="465" y="449"/>
                  </a:lnTo>
                  <a:lnTo>
                    <a:pt x="241" y="706"/>
                  </a:lnTo>
                  <a:lnTo>
                    <a:pt x="1" y="1298"/>
                  </a:lnTo>
                  <a:lnTo>
                    <a:pt x="1" y="1923"/>
                  </a:lnTo>
                  <a:lnTo>
                    <a:pt x="241" y="2516"/>
                  </a:lnTo>
                  <a:lnTo>
                    <a:pt x="465" y="2772"/>
                  </a:lnTo>
                  <a:lnTo>
                    <a:pt x="721" y="2996"/>
                  </a:lnTo>
                  <a:lnTo>
                    <a:pt x="1314" y="3220"/>
                  </a:lnTo>
                  <a:lnTo>
                    <a:pt x="1939" y="3220"/>
                  </a:lnTo>
                  <a:lnTo>
                    <a:pt x="2531" y="2996"/>
                  </a:lnTo>
                  <a:lnTo>
                    <a:pt x="2771" y="2772"/>
                  </a:lnTo>
                  <a:lnTo>
                    <a:pt x="2996" y="2516"/>
                  </a:lnTo>
                  <a:lnTo>
                    <a:pt x="3236" y="1923"/>
                  </a:lnTo>
                  <a:lnTo>
                    <a:pt x="3236" y="1298"/>
                  </a:lnTo>
                  <a:lnTo>
                    <a:pt x="2996" y="706"/>
                  </a:lnTo>
                  <a:lnTo>
                    <a:pt x="2771" y="449"/>
                  </a:lnTo>
                  <a:lnTo>
                    <a:pt x="2531" y="241"/>
                  </a:lnTo>
                  <a:lnTo>
                    <a:pt x="19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 rot="2700000">
              <a:off x="323134" y="2819202"/>
              <a:ext cx="80924" cy="80499"/>
            </a:xfrm>
            <a:custGeom>
              <a:avLst/>
              <a:gdLst/>
              <a:ahLst/>
              <a:cxnLst/>
              <a:rect l="l" t="t" r="r" b="b"/>
              <a:pathLst>
                <a:path w="3237" h="3220" extrusionOk="0">
                  <a:moveTo>
                    <a:pt x="1314" y="0"/>
                  </a:moveTo>
                  <a:lnTo>
                    <a:pt x="722" y="241"/>
                  </a:lnTo>
                  <a:lnTo>
                    <a:pt x="465" y="449"/>
                  </a:lnTo>
                  <a:lnTo>
                    <a:pt x="241" y="705"/>
                  </a:lnTo>
                  <a:lnTo>
                    <a:pt x="1" y="1298"/>
                  </a:lnTo>
                  <a:lnTo>
                    <a:pt x="1" y="1922"/>
                  </a:lnTo>
                  <a:lnTo>
                    <a:pt x="241" y="2515"/>
                  </a:lnTo>
                  <a:lnTo>
                    <a:pt x="465" y="2771"/>
                  </a:lnTo>
                  <a:lnTo>
                    <a:pt x="722" y="2979"/>
                  </a:lnTo>
                  <a:lnTo>
                    <a:pt x="1314" y="3220"/>
                  </a:lnTo>
                  <a:lnTo>
                    <a:pt x="1939" y="3220"/>
                  </a:lnTo>
                  <a:lnTo>
                    <a:pt x="2532" y="2979"/>
                  </a:lnTo>
                  <a:lnTo>
                    <a:pt x="2772" y="2771"/>
                  </a:lnTo>
                  <a:lnTo>
                    <a:pt x="2996" y="2515"/>
                  </a:lnTo>
                  <a:lnTo>
                    <a:pt x="3236" y="1922"/>
                  </a:lnTo>
                  <a:lnTo>
                    <a:pt x="3236" y="1298"/>
                  </a:lnTo>
                  <a:lnTo>
                    <a:pt x="2996" y="705"/>
                  </a:lnTo>
                  <a:lnTo>
                    <a:pt x="2772" y="449"/>
                  </a:lnTo>
                  <a:lnTo>
                    <a:pt x="2532" y="241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 rot="2700000">
              <a:off x="323005" y="3007131"/>
              <a:ext cx="80899" cy="80924"/>
            </a:xfrm>
            <a:custGeom>
              <a:avLst/>
              <a:gdLst/>
              <a:ahLst/>
              <a:cxnLst/>
              <a:rect l="l" t="t" r="r" b="b"/>
              <a:pathLst>
                <a:path w="3236" h="3237" extrusionOk="0">
                  <a:moveTo>
                    <a:pt x="1314" y="1"/>
                  </a:moveTo>
                  <a:lnTo>
                    <a:pt x="721" y="241"/>
                  </a:lnTo>
                  <a:lnTo>
                    <a:pt x="465" y="449"/>
                  </a:lnTo>
                  <a:lnTo>
                    <a:pt x="241" y="706"/>
                  </a:lnTo>
                  <a:lnTo>
                    <a:pt x="0" y="1298"/>
                  </a:lnTo>
                  <a:lnTo>
                    <a:pt x="0" y="1923"/>
                  </a:lnTo>
                  <a:lnTo>
                    <a:pt x="241" y="2516"/>
                  </a:lnTo>
                  <a:lnTo>
                    <a:pt x="465" y="2772"/>
                  </a:lnTo>
                  <a:lnTo>
                    <a:pt x="721" y="2996"/>
                  </a:lnTo>
                  <a:lnTo>
                    <a:pt x="1314" y="3236"/>
                  </a:lnTo>
                  <a:lnTo>
                    <a:pt x="1939" y="3236"/>
                  </a:lnTo>
                  <a:lnTo>
                    <a:pt x="2531" y="2996"/>
                  </a:lnTo>
                  <a:lnTo>
                    <a:pt x="2787" y="2772"/>
                  </a:lnTo>
                  <a:lnTo>
                    <a:pt x="2996" y="2516"/>
                  </a:lnTo>
                  <a:lnTo>
                    <a:pt x="3236" y="1923"/>
                  </a:lnTo>
                  <a:lnTo>
                    <a:pt x="3236" y="1298"/>
                  </a:lnTo>
                  <a:lnTo>
                    <a:pt x="2996" y="706"/>
                  </a:lnTo>
                  <a:lnTo>
                    <a:pt x="2787" y="449"/>
                  </a:lnTo>
                  <a:lnTo>
                    <a:pt x="2531" y="241"/>
                  </a:lnTo>
                  <a:lnTo>
                    <a:pt x="19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4"/>
          <p:cNvGrpSpPr/>
          <p:nvPr/>
        </p:nvGrpSpPr>
        <p:grpSpPr>
          <a:xfrm>
            <a:off x="8718454" y="3385003"/>
            <a:ext cx="115841" cy="875779"/>
            <a:chOff x="306242" y="2229028"/>
            <a:chExt cx="115841" cy="875779"/>
          </a:xfrm>
        </p:grpSpPr>
        <p:sp>
          <p:nvSpPr>
            <p:cNvPr id="303" name="Google Shape;303;p4"/>
            <p:cNvSpPr/>
            <p:nvPr/>
          </p:nvSpPr>
          <p:spPr>
            <a:xfrm rot="2700000">
              <a:off x="324407" y="2245791"/>
              <a:ext cx="80924" cy="80899"/>
            </a:xfrm>
            <a:custGeom>
              <a:avLst/>
              <a:gdLst/>
              <a:ahLst/>
              <a:cxnLst/>
              <a:rect l="l" t="t" r="r" b="b"/>
              <a:pathLst>
                <a:path w="3237" h="3236" extrusionOk="0">
                  <a:moveTo>
                    <a:pt x="1298" y="0"/>
                  </a:moveTo>
                  <a:lnTo>
                    <a:pt x="721" y="240"/>
                  </a:lnTo>
                  <a:lnTo>
                    <a:pt x="465" y="465"/>
                  </a:lnTo>
                  <a:lnTo>
                    <a:pt x="241" y="721"/>
                  </a:lnTo>
                  <a:lnTo>
                    <a:pt x="1" y="1313"/>
                  </a:lnTo>
                  <a:lnTo>
                    <a:pt x="1" y="1938"/>
                  </a:lnTo>
                  <a:lnTo>
                    <a:pt x="241" y="2531"/>
                  </a:lnTo>
                  <a:lnTo>
                    <a:pt x="465" y="2787"/>
                  </a:lnTo>
                  <a:lnTo>
                    <a:pt x="721" y="2995"/>
                  </a:lnTo>
                  <a:lnTo>
                    <a:pt x="1298" y="3235"/>
                  </a:lnTo>
                  <a:lnTo>
                    <a:pt x="1939" y="3235"/>
                  </a:lnTo>
                  <a:lnTo>
                    <a:pt x="2531" y="2995"/>
                  </a:lnTo>
                  <a:lnTo>
                    <a:pt x="2772" y="2787"/>
                  </a:lnTo>
                  <a:lnTo>
                    <a:pt x="2996" y="2531"/>
                  </a:lnTo>
                  <a:lnTo>
                    <a:pt x="3236" y="1938"/>
                  </a:lnTo>
                  <a:lnTo>
                    <a:pt x="3236" y="1313"/>
                  </a:lnTo>
                  <a:lnTo>
                    <a:pt x="2996" y="721"/>
                  </a:lnTo>
                  <a:lnTo>
                    <a:pt x="2772" y="465"/>
                  </a:lnTo>
                  <a:lnTo>
                    <a:pt x="2531" y="240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 rot="2700000">
              <a:off x="323276" y="2443991"/>
              <a:ext cx="80924" cy="80899"/>
            </a:xfrm>
            <a:custGeom>
              <a:avLst/>
              <a:gdLst/>
              <a:ahLst/>
              <a:cxnLst/>
              <a:rect l="l" t="t" r="r" b="b"/>
              <a:pathLst>
                <a:path w="3237" h="3236" extrusionOk="0">
                  <a:moveTo>
                    <a:pt x="1298" y="0"/>
                  </a:moveTo>
                  <a:lnTo>
                    <a:pt x="705" y="240"/>
                  </a:lnTo>
                  <a:lnTo>
                    <a:pt x="449" y="465"/>
                  </a:lnTo>
                  <a:lnTo>
                    <a:pt x="241" y="721"/>
                  </a:lnTo>
                  <a:lnTo>
                    <a:pt x="1" y="1297"/>
                  </a:lnTo>
                  <a:lnTo>
                    <a:pt x="1" y="1938"/>
                  </a:lnTo>
                  <a:lnTo>
                    <a:pt x="241" y="2531"/>
                  </a:lnTo>
                  <a:lnTo>
                    <a:pt x="449" y="2771"/>
                  </a:lnTo>
                  <a:lnTo>
                    <a:pt x="705" y="2995"/>
                  </a:lnTo>
                  <a:lnTo>
                    <a:pt x="1298" y="3235"/>
                  </a:lnTo>
                  <a:lnTo>
                    <a:pt x="1923" y="3235"/>
                  </a:lnTo>
                  <a:lnTo>
                    <a:pt x="2515" y="2995"/>
                  </a:lnTo>
                  <a:lnTo>
                    <a:pt x="2772" y="2771"/>
                  </a:lnTo>
                  <a:lnTo>
                    <a:pt x="2996" y="2531"/>
                  </a:lnTo>
                  <a:lnTo>
                    <a:pt x="3236" y="1938"/>
                  </a:lnTo>
                  <a:lnTo>
                    <a:pt x="3236" y="1297"/>
                  </a:lnTo>
                  <a:lnTo>
                    <a:pt x="2996" y="721"/>
                  </a:lnTo>
                  <a:lnTo>
                    <a:pt x="2772" y="465"/>
                  </a:lnTo>
                  <a:lnTo>
                    <a:pt x="2515" y="24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 rot="2700000">
              <a:off x="323147" y="2640806"/>
              <a:ext cx="80899" cy="80524"/>
            </a:xfrm>
            <a:custGeom>
              <a:avLst/>
              <a:gdLst/>
              <a:ahLst/>
              <a:cxnLst/>
              <a:rect l="l" t="t" r="r" b="b"/>
              <a:pathLst>
                <a:path w="3236" h="3221" extrusionOk="0">
                  <a:moveTo>
                    <a:pt x="1314" y="1"/>
                  </a:moveTo>
                  <a:lnTo>
                    <a:pt x="721" y="241"/>
                  </a:lnTo>
                  <a:lnTo>
                    <a:pt x="465" y="449"/>
                  </a:lnTo>
                  <a:lnTo>
                    <a:pt x="241" y="706"/>
                  </a:lnTo>
                  <a:lnTo>
                    <a:pt x="1" y="1298"/>
                  </a:lnTo>
                  <a:lnTo>
                    <a:pt x="1" y="1923"/>
                  </a:lnTo>
                  <a:lnTo>
                    <a:pt x="241" y="2516"/>
                  </a:lnTo>
                  <a:lnTo>
                    <a:pt x="465" y="2772"/>
                  </a:lnTo>
                  <a:lnTo>
                    <a:pt x="721" y="2996"/>
                  </a:lnTo>
                  <a:lnTo>
                    <a:pt x="1314" y="3220"/>
                  </a:lnTo>
                  <a:lnTo>
                    <a:pt x="1939" y="3220"/>
                  </a:lnTo>
                  <a:lnTo>
                    <a:pt x="2531" y="2996"/>
                  </a:lnTo>
                  <a:lnTo>
                    <a:pt x="2771" y="2772"/>
                  </a:lnTo>
                  <a:lnTo>
                    <a:pt x="2996" y="2516"/>
                  </a:lnTo>
                  <a:lnTo>
                    <a:pt x="3236" y="1923"/>
                  </a:lnTo>
                  <a:lnTo>
                    <a:pt x="3236" y="1298"/>
                  </a:lnTo>
                  <a:lnTo>
                    <a:pt x="2996" y="706"/>
                  </a:lnTo>
                  <a:lnTo>
                    <a:pt x="2771" y="449"/>
                  </a:lnTo>
                  <a:lnTo>
                    <a:pt x="2531" y="241"/>
                  </a:lnTo>
                  <a:lnTo>
                    <a:pt x="1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 rot="2700000">
              <a:off x="323134" y="2819202"/>
              <a:ext cx="80924" cy="80499"/>
            </a:xfrm>
            <a:custGeom>
              <a:avLst/>
              <a:gdLst/>
              <a:ahLst/>
              <a:cxnLst/>
              <a:rect l="l" t="t" r="r" b="b"/>
              <a:pathLst>
                <a:path w="3237" h="3220" extrusionOk="0">
                  <a:moveTo>
                    <a:pt x="1314" y="0"/>
                  </a:moveTo>
                  <a:lnTo>
                    <a:pt x="722" y="241"/>
                  </a:lnTo>
                  <a:lnTo>
                    <a:pt x="465" y="449"/>
                  </a:lnTo>
                  <a:lnTo>
                    <a:pt x="241" y="705"/>
                  </a:lnTo>
                  <a:lnTo>
                    <a:pt x="1" y="1298"/>
                  </a:lnTo>
                  <a:lnTo>
                    <a:pt x="1" y="1922"/>
                  </a:lnTo>
                  <a:lnTo>
                    <a:pt x="241" y="2515"/>
                  </a:lnTo>
                  <a:lnTo>
                    <a:pt x="465" y="2771"/>
                  </a:lnTo>
                  <a:lnTo>
                    <a:pt x="722" y="2979"/>
                  </a:lnTo>
                  <a:lnTo>
                    <a:pt x="1314" y="3220"/>
                  </a:lnTo>
                  <a:lnTo>
                    <a:pt x="1939" y="3220"/>
                  </a:lnTo>
                  <a:lnTo>
                    <a:pt x="2532" y="2979"/>
                  </a:lnTo>
                  <a:lnTo>
                    <a:pt x="2772" y="2771"/>
                  </a:lnTo>
                  <a:lnTo>
                    <a:pt x="2996" y="2515"/>
                  </a:lnTo>
                  <a:lnTo>
                    <a:pt x="3236" y="1922"/>
                  </a:lnTo>
                  <a:lnTo>
                    <a:pt x="3236" y="1298"/>
                  </a:lnTo>
                  <a:lnTo>
                    <a:pt x="2996" y="705"/>
                  </a:lnTo>
                  <a:lnTo>
                    <a:pt x="2772" y="449"/>
                  </a:lnTo>
                  <a:lnTo>
                    <a:pt x="2532" y="241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 rot="2700000">
              <a:off x="323005" y="3007131"/>
              <a:ext cx="80899" cy="80924"/>
            </a:xfrm>
            <a:custGeom>
              <a:avLst/>
              <a:gdLst/>
              <a:ahLst/>
              <a:cxnLst/>
              <a:rect l="l" t="t" r="r" b="b"/>
              <a:pathLst>
                <a:path w="3236" h="3237" extrusionOk="0">
                  <a:moveTo>
                    <a:pt x="1314" y="1"/>
                  </a:moveTo>
                  <a:lnTo>
                    <a:pt x="721" y="241"/>
                  </a:lnTo>
                  <a:lnTo>
                    <a:pt x="465" y="449"/>
                  </a:lnTo>
                  <a:lnTo>
                    <a:pt x="241" y="706"/>
                  </a:lnTo>
                  <a:lnTo>
                    <a:pt x="0" y="1298"/>
                  </a:lnTo>
                  <a:lnTo>
                    <a:pt x="0" y="1923"/>
                  </a:lnTo>
                  <a:lnTo>
                    <a:pt x="241" y="2516"/>
                  </a:lnTo>
                  <a:lnTo>
                    <a:pt x="465" y="2772"/>
                  </a:lnTo>
                  <a:lnTo>
                    <a:pt x="721" y="2996"/>
                  </a:lnTo>
                  <a:lnTo>
                    <a:pt x="1314" y="3236"/>
                  </a:lnTo>
                  <a:lnTo>
                    <a:pt x="1939" y="3236"/>
                  </a:lnTo>
                  <a:lnTo>
                    <a:pt x="2531" y="2996"/>
                  </a:lnTo>
                  <a:lnTo>
                    <a:pt x="2787" y="2772"/>
                  </a:lnTo>
                  <a:lnTo>
                    <a:pt x="2996" y="2516"/>
                  </a:lnTo>
                  <a:lnTo>
                    <a:pt x="3236" y="1923"/>
                  </a:lnTo>
                  <a:lnTo>
                    <a:pt x="3236" y="1298"/>
                  </a:lnTo>
                  <a:lnTo>
                    <a:pt x="2996" y="706"/>
                  </a:lnTo>
                  <a:lnTo>
                    <a:pt x="2787" y="449"/>
                  </a:lnTo>
                  <a:lnTo>
                    <a:pt x="2531" y="241"/>
                  </a:lnTo>
                  <a:lnTo>
                    <a:pt x="19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4"/>
          <p:cNvGrpSpPr/>
          <p:nvPr/>
        </p:nvGrpSpPr>
        <p:grpSpPr>
          <a:xfrm>
            <a:off x="734842" y="2939311"/>
            <a:ext cx="734150" cy="1468099"/>
            <a:chOff x="5286826" y="2572144"/>
            <a:chExt cx="1285952" cy="2571552"/>
          </a:xfrm>
        </p:grpSpPr>
        <p:sp>
          <p:nvSpPr>
            <p:cNvPr id="309" name="Google Shape;309;p4"/>
            <p:cNvSpPr/>
            <p:nvPr/>
          </p:nvSpPr>
          <p:spPr>
            <a:xfrm>
              <a:off x="5286826" y="3858064"/>
              <a:ext cx="1285952" cy="1285632"/>
            </a:xfrm>
            <a:custGeom>
              <a:avLst/>
              <a:gdLst/>
              <a:ahLst/>
              <a:cxnLst/>
              <a:rect l="l" t="t" r="r" b="b"/>
              <a:pathLst>
                <a:path w="40186" h="40176" extrusionOk="0">
                  <a:moveTo>
                    <a:pt x="0" y="0"/>
                  </a:moveTo>
                  <a:lnTo>
                    <a:pt x="0" y="40176"/>
                  </a:lnTo>
                  <a:lnTo>
                    <a:pt x="40185" y="40176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5286826" y="3858064"/>
              <a:ext cx="1285952" cy="1285632"/>
            </a:xfrm>
            <a:custGeom>
              <a:avLst/>
              <a:gdLst/>
              <a:ahLst/>
              <a:cxnLst/>
              <a:rect l="l" t="t" r="r" b="b"/>
              <a:pathLst>
                <a:path w="40186" h="40176" extrusionOk="0">
                  <a:moveTo>
                    <a:pt x="0" y="0"/>
                  </a:moveTo>
                  <a:lnTo>
                    <a:pt x="0" y="20084"/>
                  </a:lnTo>
                  <a:lnTo>
                    <a:pt x="9" y="20602"/>
                  </a:lnTo>
                  <a:lnTo>
                    <a:pt x="63" y="21628"/>
                  </a:lnTo>
                  <a:lnTo>
                    <a:pt x="161" y="22646"/>
                  </a:lnTo>
                  <a:lnTo>
                    <a:pt x="313" y="23647"/>
                  </a:lnTo>
                  <a:lnTo>
                    <a:pt x="518" y="24620"/>
                  </a:lnTo>
                  <a:lnTo>
                    <a:pt x="768" y="25584"/>
                  </a:lnTo>
                  <a:lnTo>
                    <a:pt x="1063" y="26531"/>
                  </a:lnTo>
                  <a:lnTo>
                    <a:pt x="1393" y="27451"/>
                  </a:lnTo>
                  <a:lnTo>
                    <a:pt x="1777" y="28353"/>
                  </a:lnTo>
                  <a:lnTo>
                    <a:pt x="2197" y="29237"/>
                  </a:lnTo>
                  <a:lnTo>
                    <a:pt x="2661" y="30085"/>
                  </a:lnTo>
                  <a:lnTo>
                    <a:pt x="3170" y="30916"/>
                  </a:lnTo>
                  <a:lnTo>
                    <a:pt x="3706" y="31719"/>
                  </a:lnTo>
                  <a:lnTo>
                    <a:pt x="4287" y="32487"/>
                  </a:lnTo>
                  <a:lnTo>
                    <a:pt x="4903" y="33237"/>
                  </a:lnTo>
                  <a:lnTo>
                    <a:pt x="5555" y="33952"/>
                  </a:lnTo>
                  <a:lnTo>
                    <a:pt x="6233" y="34630"/>
                  </a:lnTo>
                  <a:lnTo>
                    <a:pt x="6948" y="35282"/>
                  </a:lnTo>
                  <a:lnTo>
                    <a:pt x="7689" y="35890"/>
                  </a:lnTo>
                  <a:lnTo>
                    <a:pt x="8466" y="36470"/>
                  </a:lnTo>
                  <a:lnTo>
                    <a:pt x="9270" y="37015"/>
                  </a:lnTo>
                  <a:lnTo>
                    <a:pt x="10091" y="37515"/>
                  </a:lnTo>
                  <a:lnTo>
                    <a:pt x="10948" y="37979"/>
                  </a:lnTo>
                  <a:lnTo>
                    <a:pt x="11824" y="38399"/>
                  </a:lnTo>
                  <a:lnTo>
                    <a:pt x="12726" y="38783"/>
                  </a:lnTo>
                  <a:lnTo>
                    <a:pt x="13654" y="39122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3"/>
                  </a:lnTo>
                  <a:lnTo>
                    <a:pt x="17539" y="40015"/>
                  </a:lnTo>
                  <a:lnTo>
                    <a:pt x="18548" y="40122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2"/>
                  </a:lnTo>
                  <a:lnTo>
                    <a:pt x="22656" y="40015"/>
                  </a:lnTo>
                  <a:lnTo>
                    <a:pt x="23656" y="39863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2"/>
                  </a:lnTo>
                  <a:lnTo>
                    <a:pt x="27460" y="38783"/>
                  </a:lnTo>
                  <a:lnTo>
                    <a:pt x="28362" y="38399"/>
                  </a:lnTo>
                  <a:lnTo>
                    <a:pt x="29246" y="37979"/>
                  </a:lnTo>
                  <a:lnTo>
                    <a:pt x="30094" y="37515"/>
                  </a:lnTo>
                  <a:lnTo>
                    <a:pt x="30925" y="37015"/>
                  </a:lnTo>
                  <a:lnTo>
                    <a:pt x="31728" y="36470"/>
                  </a:lnTo>
                  <a:lnTo>
                    <a:pt x="32496" y="35890"/>
                  </a:lnTo>
                  <a:lnTo>
                    <a:pt x="33247" y="35282"/>
                  </a:lnTo>
                  <a:lnTo>
                    <a:pt x="33961" y="34630"/>
                  </a:lnTo>
                  <a:lnTo>
                    <a:pt x="34640" y="33952"/>
                  </a:lnTo>
                  <a:lnTo>
                    <a:pt x="35292" y="33237"/>
                  </a:lnTo>
                  <a:lnTo>
                    <a:pt x="35899" y="32487"/>
                  </a:lnTo>
                  <a:lnTo>
                    <a:pt x="36479" y="31719"/>
                  </a:lnTo>
                  <a:lnTo>
                    <a:pt x="37024" y="30916"/>
                  </a:lnTo>
                  <a:lnTo>
                    <a:pt x="37524" y="30085"/>
                  </a:lnTo>
                  <a:lnTo>
                    <a:pt x="37988" y="29237"/>
                  </a:lnTo>
                  <a:lnTo>
                    <a:pt x="38408" y="28353"/>
                  </a:lnTo>
                  <a:lnTo>
                    <a:pt x="38792" y="27451"/>
                  </a:lnTo>
                  <a:lnTo>
                    <a:pt x="39131" y="26531"/>
                  </a:lnTo>
                  <a:lnTo>
                    <a:pt x="39426" y="25584"/>
                  </a:lnTo>
                  <a:lnTo>
                    <a:pt x="39676" y="24620"/>
                  </a:lnTo>
                  <a:lnTo>
                    <a:pt x="39873" y="23647"/>
                  </a:lnTo>
                  <a:lnTo>
                    <a:pt x="40024" y="22646"/>
                  </a:lnTo>
                  <a:lnTo>
                    <a:pt x="40132" y="21628"/>
                  </a:lnTo>
                  <a:lnTo>
                    <a:pt x="40185" y="20602"/>
                  </a:lnTo>
                  <a:lnTo>
                    <a:pt x="40185" y="20084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5286826" y="2572144"/>
              <a:ext cx="1285952" cy="1285952"/>
            </a:xfrm>
            <a:custGeom>
              <a:avLst/>
              <a:gdLst/>
              <a:ahLst/>
              <a:cxnLst/>
              <a:rect l="l" t="t" r="r" b="b"/>
              <a:pathLst>
                <a:path w="40186" h="40186" extrusionOk="0">
                  <a:moveTo>
                    <a:pt x="0" y="0"/>
                  </a:moveTo>
                  <a:lnTo>
                    <a:pt x="0" y="40185"/>
                  </a:lnTo>
                  <a:lnTo>
                    <a:pt x="40185" y="40185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1C3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5286826" y="2572144"/>
              <a:ext cx="1285952" cy="1285664"/>
            </a:xfrm>
            <a:custGeom>
              <a:avLst/>
              <a:gdLst/>
              <a:ahLst/>
              <a:cxnLst/>
              <a:rect l="l" t="t" r="r" b="b"/>
              <a:pathLst>
                <a:path w="40186" h="40177" extrusionOk="0">
                  <a:moveTo>
                    <a:pt x="0" y="0"/>
                  </a:moveTo>
                  <a:lnTo>
                    <a:pt x="0" y="20093"/>
                  </a:lnTo>
                  <a:lnTo>
                    <a:pt x="9" y="20611"/>
                  </a:lnTo>
                  <a:lnTo>
                    <a:pt x="63" y="21638"/>
                  </a:lnTo>
                  <a:lnTo>
                    <a:pt x="161" y="22647"/>
                  </a:lnTo>
                  <a:lnTo>
                    <a:pt x="313" y="23647"/>
                  </a:lnTo>
                  <a:lnTo>
                    <a:pt x="518" y="24629"/>
                  </a:lnTo>
                  <a:lnTo>
                    <a:pt x="768" y="25594"/>
                  </a:lnTo>
                  <a:lnTo>
                    <a:pt x="1054" y="26531"/>
                  </a:lnTo>
                  <a:lnTo>
                    <a:pt x="1393" y="27460"/>
                  </a:lnTo>
                  <a:lnTo>
                    <a:pt x="1777" y="28362"/>
                  </a:lnTo>
                  <a:lnTo>
                    <a:pt x="2197" y="29237"/>
                  </a:lnTo>
                  <a:lnTo>
                    <a:pt x="2661" y="30094"/>
                  </a:lnTo>
                  <a:lnTo>
                    <a:pt x="3170" y="30916"/>
                  </a:lnTo>
                  <a:lnTo>
                    <a:pt x="3706" y="31720"/>
                  </a:lnTo>
                  <a:lnTo>
                    <a:pt x="4287" y="32496"/>
                  </a:lnTo>
                  <a:lnTo>
                    <a:pt x="4903" y="33238"/>
                  </a:lnTo>
                  <a:lnTo>
                    <a:pt x="5555" y="33952"/>
                  </a:lnTo>
                  <a:lnTo>
                    <a:pt x="6233" y="34631"/>
                  </a:lnTo>
                  <a:lnTo>
                    <a:pt x="6948" y="35283"/>
                  </a:lnTo>
                  <a:lnTo>
                    <a:pt x="7689" y="35899"/>
                  </a:lnTo>
                  <a:lnTo>
                    <a:pt x="8466" y="36479"/>
                  </a:lnTo>
                  <a:lnTo>
                    <a:pt x="9261" y="37015"/>
                  </a:lnTo>
                  <a:lnTo>
                    <a:pt x="10091" y="37524"/>
                  </a:lnTo>
                  <a:lnTo>
                    <a:pt x="10948" y="37979"/>
                  </a:lnTo>
                  <a:lnTo>
                    <a:pt x="11824" y="38408"/>
                  </a:lnTo>
                  <a:lnTo>
                    <a:pt x="12726" y="38792"/>
                  </a:lnTo>
                  <a:lnTo>
                    <a:pt x="13654" y="39123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4"/>
                  </a:lnTo>
                  <a:lnTo>
                    <a:pt x="17539" y="40024"/>
                  </a:lnTo>
                  <a:lnTo>
                    <a:pt x="18548" y="40123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3"/>
                  </a:lnTo>
                  <a:lnTo>
                    <a:pt x="22656" y="40024"/>
                  </a:lnTo>
                  <a:lnTo>
                    <a:pt x="23647" y="39864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3"/>
                  </a:lnTo>
                  <a:lnTo>
                    <a:pt x="27460" y="38792"/>
                  </a:lnTo>
                  <a:lnTo>
                    <a:pt x="28362" y="38408"/>
                  </a:lnTo>
                  <a:lnTo>
                    <a:pt x="29246" y="37979"/>
                  </a:lnTo>
                  <a:lnTo>
                    <a:pt x="30094" y="37524"/>
                  </a:lnTo>
                  <a:lnTo>
                    <a:pt x="30925" y="37015"/>
                  </a:lnTo>
                  <a:lnTo>
                    <a:pt x="31728" y="36479"/>
                  </a:lnTo>
                  <a:lnTo>
                    <a:pt x="32496" y="35899"/>
                  </a:lnTo>
                  <a:lnTo>
                    <a:pt x="33247" y="35283"/>
                  </a:lnTo>
                  <a:lnTo>
                    <a:pt x="33961" y="34631"/>
                  </a:lnTo>
                  <a:lnTo>
                    <a:pt x="34640" y="33952"/>
                  </a:lnTo>
                  <a:lnTo>
                    <a:pt x="35292" y="33238"/>
                  </a:lnTo>
                  <a:lnTo>
                    <a:pt x="35899" y="32496"/>
                  </a:lnTo>
                  <a:lnTo>
                    <a:pt x="36479" y="31720"/>
                  </a:lnTo>
                  <a:lnTo>
                    <a:pt x="37024" y="30916"/>
                  </a:lnTo>
                  <a:lnTo>
                    <a:pt x="37524" y="30094"/>
                  </a:lnTo>
                  <a:lnTo>
                    <a:pt x="37988" y="29237"/>
                  </a:lnTo>
                  <a:lnTo>
                    <a:pt x="38417" y="28362"/>
                  </a:lnTo>
                  <a:lnTo>
                    <a:pt x="38792" y="27460"/>
                  </a:lnTo>
                  <a:lnTo>
                    <a:pt x="39131" y="26531"/>
                  </a:lnTo>
                  <a:lnTo>
                    <a:pt x="39426" y="25594"/>
                  </a:lnTo>
                  <a:lnTo>
                    <a:pt x="39676" y="24629"/>
                  </a:lnTo>
                  <a:lnTo>
                    <a:pt x="39873" y="23647"/>
                  </a:lnTo>
                  <a:lnTo>
                    <a:pt x="40024" y="22647"/>
                  </a:lnTo>
                  <a:lnTo>
                    <a:pt x="40132" y="21638"/>
                  </a:lnTo>
                  <a:lnTo>
                    <a:pt x="40185" y="20611"/>
                  </a:lnTo>
                  <a:lnTo>
                    <a:pt x="40185" y="20093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5929770" y="2572144"/>
              <a:ext cx="643008" cy="1285664"/>
            </a:xfrm>
            <a:custGeom>
              <a:avLst/>
              <a:gdLst/>
              <a:ahLst/>
              <a:cxnLst/>
              <a:rect l="l" t="t" r="r" b="b"/>
              <a:pathLst>
                <a:path w="20094" h="40177" extrusionOk="0">
                  <a:moveTo>
                    <a:pt x="1" y="0"/>
                  </a:moveTo>
                  <a:lnTo>
                    <a:pt x="1" y="40176"/>
                  </a:lnTo>
                  <a:lnTo>
                    <a:pt x="519" y="40176"/>
                  </a:lnTo>
                  <a:lnTo>
                    <a:pt x="1546" y="40123"/>
                  </a:lnTo>
                  <a:lnTo>
                    <a:pt x="2564" y="40024"/>
                  </a:lnTo>
                  <a:lnTo>
                    <a:pt x="3555" y="39864"/>
                  </a:lnTo>
                  <a:lnTo>
                    <a:pt x="4537" y="39667"/>
                  </a:lnTo>
                  <a:lnTo>
                    <a:pt x="5502" y="39417"/>
                  </a:lnTo>
                  <a:lnTo>
                    <a:pt x="6448" y="39123"/>
                  </a:lnTo>
                  <a:lnTo>
                    <a:pt x="7368" y="38792"/>
                  </a:lnTo>
                  <a:lnTo>
                    <a:pt x="8270" y="38408"/>
                  </a:lnTo>
                  <a:lnTo>
                    <a:pt x="9154" y="37979"/>
                  </a:lnTo>
                  <a:lnTo>
                    <a:pt x="10002" y="37524"/>
                  </a:lnTo>
                  <a:lnTo>
                    <a:pt x="10833" y="37015"/>
                  </a:lnTo>
                  <a:lnTo>
                    <a:pt x="11636" y="36479"/>
                  </a:lnTo>
                  <a:lnTo>
                    <a:pt x="12404" y="35899"/>
                  </a:lnTo>
                  <a:lnTo>
                    <a:pt x="13155" y="35283"/>
                  </a:lnTo>
                  <a:lnTo>
                    <a:pt x="13869" y="34631"/>
                  </a:lnTo>
                  <a:lnTo>
                    <a:pt x="14548" y="33952"/>
                  </a:lnTo>
                  <a:lnTo>
                    <a:pt x="15200" y="33238"/>
                  </a:lnTo>
                  <a:lnTo>
                    <a:pt x="15807" y="32496"/>
                  </a:lnTo>
                  <a:lnTo>
                    <a:pt x="16387" y="31720"/>
                  </a:lnTo>
                  <a:lnTo>
                    <a:pt x="16932" y="30916"/>
                  </a:lnTo>
                  <a:lnTo>
                    <a:pt x="17432" y="30094"/>
                  </a:lnTo>
                  <a:lnTo>
                    <a:pt x="17896" y="29237"/>
                  </a:lnTo>
                  <a:lnTo>
                    <a:pt x="18325" y="28362"/>
                  </a:lnTo>
                  <a:lnTo>
                    <a:pt x="18700" y="27460"/>
                  </a:lnTo>
                  <a:lnTo>
                    <a:pt x="19039" y="26531"/>
                  </a:lnTo>
                  <a:lnTo>
                    <a:pt x="19334" y="25594"/>
                  </a:lnTo>
                  <a:lnTo>
                    <a:pt x="19584" y="24629"/>
                  </a:lnTo>
                  <a:lnTo>
                    <a:pt x="19781" y="23647"/>
                  </a:lnTo>
                  <a:lnTo>
                    <a:pt x="19932" y="22647"/>
                  </a:lnTo>
                  <a:lnTo>
                    <a:pt x="20040" y="21638"/>
                  </a:lnTo>
                  <a:lnTo>
                    <a:pt x="20093" y="20611"/>
                  </a:lnTo>
                  <a:lnTo>
                    <a:pt x="20093" y="20093"/>
                  </a:lnTo>
                  <a:lnTo>
                    <a:pt x="20093" y="0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5622026" y="2861616"/>
              <a:ext cx="607840" cy="607840"/>
            </a:xfrm>
            <a:custGeom>
              <a:avLst/>
              <a:gdLst/>
              <a:ahLst/>
              <a:cxnLst/>
              <a:rect l="l" t="t" r="r" b="b"/>
              <a:pathLst>
                <a:path w="18995" h="18995" extrusionOk="0">
                  <a:moveTo>
                    <a:pt x="9493" y="0"/>
                  </a:moveTo>
                  <a:lnTo>
                    <a:pt x="9011" y="9"/>
                  </a:lnTo>
                  <a:lnTo>
                    <a:pt x="8046" y="108"/>
                  </a:lnTo>
                  <a:lnTo>
                    <a:pt x="7126" y="295"/>
                  </a:lnTo>
                  <a:lnTo>
                    <a:pt x="6233" y="572"/>
                  </a:lnTo>
                  <a:lnTo>
                    <a:pt x="5376" y="938"/>
                  </a:lnTo>
                  <a:lnTo>
                    <a:pt x="4572" y="1376"/>
                  </a:lnTo>
                  <a:lnTo>
                    <a:pt x="3813" y="1885"/>
                  </a:lnTo>
                  <a:lnTo>
                    <a:pt x="3108" y="2465"/>
                  </a:lnTo>
                  <a:lnTo>
                    <a:pt x="2465" y="3108"/>
                  </a:lnTo>
                  <a:lnTo>
                    <a:pt x="1884" y="3814"/>
                  </a:lnTo>
                  <a:lnTo>
                    <a:pt x="1375" y="4573"/>
                  </a:lnTo>
                  <a:lnTo>
                    <a:pt x="938" y="5376"/>
                  </a:lnTo>
                  <a:lnTo>
                    <a:pt x="572" y="6234"/>
                  </a:lnTo>
                  <a:lnTo>
                    <a:pt x="295" y="7127"/>
                  </a:lnTo>
                  <a:lnTo>
                    <a:pt x="107" y="8055"/>
                  </a:lnTo>
                  <a:lnTo>
                    <a:pt x="9" y="9011"/>
                  </a:lnTo>
                  <a:lnTo>
                    <a:pt x="0" y="9502"/>
                  </a:lnTo>
                  <a:lnTo>
                    <a:pt x="9" y="9993"/>
                  </a:lnTo>
                  <a:lnTo>
                    <a:pt x="107" y="10949"/>
                  </a:lnTo>
                  <a:lnTo>
                    <a:pt x="295" y="11877"/>
                  </a:lnTo>
                  <a:lnTo>
                    <a:pt x="572" y="12770"/>
                  </a:lnTo>
                  <a:lnTo>
                    <a:pt x="938" y="13619"/>
                  </a:lnTo>
                  <a:lnTo>
                    <a:pt x="1375" y="14422"/>
                  </a:lnTo>
                  <a:lnTo>
                    <a:pt x="1884" y="15181"/>
                  </a:lnTo>
                  <a:lnTo>
                    <a:pt x="2465" y="15887"/>
                  </a:lnTo>
                  <a:lnTo>
                    <a:pt x="3108" y="16530"/>
                  </a:lnTo>
                  <a:lnTo>
                    <a:pt x="3813" y="17110"/>
                  </a:lnTo>
                  <a:lnTo>
                    <a:pt x="4572" y="17628"/>
                  </a:lnTo>
                  <a:lnTo>
                    <a:pt x="5376" y="18066"/>
                  </a:lnTo>
                  <a:lnTo>
                    <a:pt x="6233" y="18423"/>
                  </a:lnTo>
                  <a:lnTo>
                    <a:pt x="7126" y="18700"/>
                  </a:lnTo>
                  <a:lnTo>
                    <a:pt x="8046" y="18887"/>
                  </a:lnTo>
                  <a:lnTo>
                    <a:pt x="9011" y="18986"/>
                  </a:lnTo>
                  <a:lnTo>
                    <a:pt x="9493" y="18994"/>
                  </a:lnTo>
                  <a:lnTo>
                    <a:pt x="9984" y="18986"/>
                  </a:lnTo>
                  <a:lnTo>
                    <a:pt x="10948" y="18887"/>
                  </a:lnTo>
                  <a:lnTo>
                    <a:pt x="11868" y="18700"/>
                  </a:lnTo>
                  <a:lnTo>
                    <a:pt x="12761" y="18423"/>
                  </a:lnTo>
                  <a:lnTo>
                    <a:pt x="13618" y="18066"/>
                  </a:lnTo>
                  <a:lnTo>
                    <a:pt x="14422" y="17628"/>
                  </a:lnTo>
                  <a:lnTo>
                    <a:pt x="15181" y="17110"/>
                  </a:lnTo>
                  <a:lnTo>
                    <a:pt x="15887" y="16530"/>
                  </a:lnTo>
                  <a:lnTo>
                    <a:pt x="16530" y="15887"/>
                  </a:lnTo>
                  <a:lnTo>
                    <a:pt x="17110" y="15181"/>
                  </a:lnTo>
                  <a:lnTo>
                    <a:pt x="17619" y="14422"/>
                  </a:lnTo>
                  <a:lnTo>
                    <a:pt x="18057" y="13619"/>
                  </a:lnTo>
                  <a:lnTo>
                    <a:pt x="18423" y="12770"/>
                  </a:lnTo>
                  <a:lnTo>
                    <a:pt x="18700" y="11877"/>
                  </a:lnTo>
                  <a:lnTo>
                    <a:pt x="18887" y="10949"/>
                  </a:lnTo>
                  <a:lnTo>
                    <a:pt x="18985" y="9993"/>
                  </a:lnTo>
                  <a:lnTo>
                    <a:pt x="18994" y="9502"/>
                  </a:lnTo>
                  <a:lnTo>
                    <a:pt x="18985" y="9011"/>
                  </a:lnTo>
                  <a:lnTo>
                    <a:pt x="18887" y="8055"/>
                  </a:lnTo>
                  <a:lnTo>
                    <a:pt x="18700" y="7127"/>
                  </a:lnTo>
                  <a:lnTo>
                    <a:pt x="18423" y="6234"/>
                  </a:lnTo>
                  <a:lnTo>
                    <a:pt x="18057" y="5376"/>
                  </a:lnTo>
                  <a:lnTo>
                    <a:pt x="17619" y="4573"/>
                  </a:lnTo>
                  <a:lnTo>
                    <a:pt x="17110" y="3814"/>
                  </a:lnTo>
                  <a:lnTo>
                    <a:pt x="16530" y="3108"/>
                  </a:lnTo>
                  <a:lnTo>
                    <a:pt x="15887" y="2465"/>
                  </a:lnTo>
                  <a:lnTo>
                    <a:pt x="15181" y="1885"/>
                  </a:lnTo>
                  <a:lnTo>
                    <a:pt x="14422" y="1376"/>
                  </a:lnTo>
                  <a:lnTo>
                    <a:pt x="13618" y="938"/>
                  </a:lnTo>
                  <a:lnTo>
                    <a:pt x="12761" y="572"/>
                  </a:lnTo>
                  <a:lnTo>
                    <a:pt x="11868" y="295"/>
                  </a:lnTo>
                  <a:lnTo>
                    <a:pt x="10948" y="108"/>
                  </a:lnTo>
                  <a:lnTo>
                    <a:pt x="9984" y="9"/>
                  </a:lnTo>
                  <a:lnTo>
                    <a:pt x="9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5666602" y="4236688"/>
              <a:ext cx="526400" cy="526400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8225" y="0"/>
                  </a:moveTo>
                  <a:lnTo>
                    <a:pt x="0" y="8225"/>
                  </a:lnTo>
                  <a:lnTo>
                    <a:pt x="8225" y="16449"/>
                  </a:lnTo>
                  <a:lnTo>
                    <a:pt x="16449" y="8225"/>
                  </a:lnTo>
                  <a:lnTo>
                    <a:pt x="8225" y="0"/>
                  </a:lnTo>
                  <a:close/>
                </a:path>
              </a:pathLst>
            </a:custGeom>
            <a:solidFill>
              <a:srgbClr val="F59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5828042" y="4382992"/>
              <a:ext cx="209792" cy="209504"/>
            </a:xfrm>
            <a:custGeom>
              <a:avLst/>
              <a:gdLst/>
              <a:ahLst/>
              <a:cxnLst/>
              <a:rect l="l" t="t" r="r" b="b"/>
              <a:pathLst>
                <a:path w="6556" h="6547" extrusionOk="0">
                  <a:moveTo>
                    <a:pt x="3278" y="0"/>
                  </a:moveTo>
                  <a:lnTo>
                    <a:pt x="1" y="3269"/>
                  </a:lnTo>
                  <a:lnTo>
                    <a:pt x="3278" y="6546"/>
                  </a:lnTo>
                  <a:lnTo>
                    <a:pt x="6555" y="3269"/>
                  </a:lnTo>
                  <a:lnTo>
                    <a:pt x="3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5914922" y="31642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C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5914922" y="3165392"/>
              <a:ext cx="136896" cy="136896"/>
            </a:xfrm>
            <a:custGeom>
              <a:avLst/>
              <a:gdLst/>
              <a:ahLst/>
              <a:cxnLst/>
              <a:rect l="l" t="t" r="r" b="b"/>
              <a:pathLst>
                <a:path w="4278" h="4278" extrusionOk="0">
                  <a:moveTo>
                    <a:pt x="0" y="0"/>
                  </a:moveTo>
                  <a:lnTo>
                    <a:pt x="0" y="4277"/>
                  </a:lnTo>
                  <a:lnTo>
                    <a:pt x="215" y="4054"/>
                  </a:lnTo>
                  <a:lnTo>
                    <a:pt x="545" y="3554"/>
                  </a:lnTo>
                  <a:lnTo>
                    <a:pt x="768" y="3009"/>
                  </a:lnTo>
                  <a:lnTo>
                    <a:pt x="876" y="2438"/>
                  </a:lnTo>
                  <a:lnTo>
                    <a:pt x="884" y="2143"/>
                  </a:lnTo>
                  <a:lnTo>
                    <a:pt x="1099" y="2340"/>
                  </a:lnTo>
                  <a:lnTo>
                    <a:pt x="1581" y="2670"/>
                  </a:lnTo>
                  <a:lnTo>
                    <a:pt x="2126" y="2902"/>
                  </a:lnTo>
                  <a:lnTo>
                    <a:pt x="2715" y="3018"/>
                  </a:lnTo>
                  <a:lnTo>
                    <a:pt x="3019" y="3027"/>
                  </a:lnTo>
                  <a:lnTo>
                    <a:pt x="3010" y="2715"/>
                  </a:lnTo>
                  <a:lnTo>
                    <a:pt x="2894" y="2125"/>
                  </a:lnTo>
                  <a:lnTo>
                    <a:pt x="2662" y="1590"/>
                  </a:lnTo>
                  <a:lnTo>
                    <a:pt x="2340" y="1107"/>
                  </a:lnTo>
                  <a:lnTo>
                    <a:pt x="2135" y="893"/>
                  </a:lnTo>
                  <a:lnTo>
                    <a:pt x="2429" y="884"/>
                  </a:lnTo>
                  <a:lnTo>
                    <a:pt x="3001" y="777"/>
                  </a:lnTo>
                  <a:lnTo>
                    <a:pt x="3546" y="554"/>
                  </a:lnTo>
                  <a:lnTo>
                    <a:pt x="4046" y="223"/>
                  </a:lnTo>
                  <a:lnTo>
                    <a:pt x="4278" y="9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5778314" y="3028784"/>
              <a:ext cx="136640" cy="136608"/>
            </a:xfrm>
            <a:custGeom>
              <a:avLst/>
              <a:gdLst/>
              <a:ahLst/>
              <a:cxnLst/>
              <a:rect l="l" t="t" r="r" b="b"/>
              <a:pathLst>
                <a:path w="4270" h="4269" extrusionOk="0">
                  <a:moveTo>
                    <a:pt x="4269" y="1"/>
                  </a:moveTo>
                  <a:lnTo>
                    <a:pt x="4055" y="233"/>
                  </a:lnTo>
                  <a:lnTo>
                    <a:pt x="3725" y="733"/>
                  </a:lnTo>
                  <a:lnTo>
                    <a:pt x="3501" y="1277"/>
                  </a:lnTo>
                  <a:lnTo>
                    <a:pt x="3394" y="1849"/>
                  </a:lnTo>
                  <a:lnTo>
                    <a:pt x="3385" y="2135"/>
                  </a:lnTo>
                  <a:lnTo>
                    <a:pt x="3171" y="1938"/>
                  </a:lnTo>
                  <a:lnTo>
                    <a:pt x="2689" y="1617"/>
                  </a:lnTo>
                  <a:lnTo>
                    <a:pt x="2144" y="1385"/>
                  </a:lnTo>
                  <a:lnTo>
                    <a:pt x="1555" y="1269"/>
                  </a:lnTo>
                  <a:lnTo>
                    <a:pt x="1242" y="1251"/>
                  </a:lnTo>
                  <a:lnTo>
                    <a:pt x="1260" y="1563"/>
                  </a:lnTo>
                  <a:lnTo>
                    <a:pt x="1376" y="2153"/>
                  </a:lnTo>
                  <a:lnTo>
                    <a:pt x="1608" y="2697"/>
                  </a:lnTo>
                  <a:lnTo>
                    <a:pt x="1930" y="3180"/>
                  </a:lnTo>
                  <a:lnTo>
                    <a:pt x="2135" y="3394"/>
                  </a:lnTo>
                  <a:lnTo>
                    <a:pt x="1840" y="3403"/>
                  </a:lnTo>
                  <a:lnTo>
                    <a:pt x="1278" y="3510"/>
                  </a:lnTo>
                  <a:lnTo>
                    <a:pt x="733" y="3724"/>
                  </a:lnTo>
                  <a:lnTo>
                    <a:pt x="233" y="4055"/>
                  </a:lnTo>
                  <a:lnTo>
                    <a:pt x="1" y="4269"/>
                  </a:lnTo>
                  <a:lnTo>
                    <a:pt x="4269" y="4269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5778026" y="3165392"/>
              <a:ext cx="136928" cy="136896"/>
            </a:xfrm>
            <a:custGeom>
              <a:avLst/>
              <a:gdLst/>
              <a:ahLst/>
              <a:cxnLst/>
              <a:rect l="l" t="t" r="r" b="b"/>
              <a:pathLst>
                <a:path w="4279" h="4278" extrusionOk="0">
                  <a:moveTo>
                    <a:pt x="10" y="0"/>
                  </a:moveTo>
                  <a:lnTo>
                    <a:pt x="1" y="9"/>
                  </a:lnTo>
                  <a:lnTo>
                    <a:pt x="233" y="223"/>
                  </a:lnTo>
                  <a:lnTo>
                    <a:pt x="733" y="554"/>
                  </a:lnTo>
                  <a:lnTo>
                    <a:pt x="1278" y="777"/>
                  </a:lnTo>
                  <a:lnTo>
                    <a:pt x="1849" y="884"/>
                  </a:lnTo>
                  <a:lnTo>
                    <a:pt x="2144" y="893"/>
                  </a:lnTo>
                  <a:lnTo>
                    <a:pt x="1939" y="1107"/>
                  </a:lnTo>
                  <a:lnTo>
                    <a:pt x="1617" y="1590"/>
                  </a:lnTo>
                  <a:lnTo>
                    <a:pt x="1385" y="2125"/>
                  </a:lnTo>
                  <a:lnTo>
                    <a:pt x="1269" y="2715"/>
                  </a:lnTo>
                  <a:lnTo>
                    <a:pt x="1251" y="3027"/>
                  </a:lnTo>
                  <a:lnTo>
                    <a:pt x="1564" y="3018"/>
                  </a:lnTo>
                  <a:lnTo>
                    <a:pt x="2153" y="2902"/>
                  </a:lnTo>
                  <a:lnTo>
                    <a:pt x="2698" y="2670"/>
                  </a:lnTo>
                  <a:lnTo>
                    <a:pt x="3180" y="2340"/>
                  </a:lnTo>
                  <a:lnTo>
                    <a:pt x="3394" y="2143"/>
                  </a:lnTo>
                  <a:lnTo>
                    <a:pt x="3403" y="2438"/>
                  </a:lnTo>
                  <a:lnTo>
                    <a:pt x="3510" y="3009"/>
                  </a:lnTo>
                  <a:lnTo>
                    <a:pt x="3734" y="3554"/>
                  </a:lnTo>
                  <a:lnTo>
                    <a:pt x="4064" y="4054"/>
                  </a:lnTo>
                  <a:lnTo>
                    <a:pt x="4278" y="4277"/>
                  </a:lnTo>
                  <a:lnTo>
                    <a:pt x="4278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5914922" y="3028784"/>
              <a:ext cx="136320" cy="136608"/>
            </a:xfrm>
            <a:custGeom>
              <a:avLst/>
              <a:gdLst/>
              <a:ahLst/>
              <a:cxnLst/>
              <a:rect l="l" t="t" r="r" b="b"/>
              <a:pathLst>
                <a:path w="4260" h="4269" extrusionOk="0">
                  <a:moveTo>
                    <a:pt x="0" y="1"/>
                  </a:moveTo>
                  <a:lnTo>
                    <a:pt x="0" y="4269"/>
                  </a:lnTo>
                  <a:lnTo>
                    <a:pt x="4260" y="4269"/>
                  </a:lnTo>
                  <a:lnTo>
                    <a:pt x="4037" y="4055"/>
                  </a:lnTo>
                  <a:lnTo>
                    <a:pt x="3537" y="3724"/>
                  </a:lnTo>
                  <a:lnTo>
                    <a:pt x="2992" y="3510"/>
                  </a:lnTo>
                  <a:lnTo>
                    <a:pt x="2429" y="3403"/>
                  </a:lnTo>
                  <a:lnTo>
                    <a:pt x="2135" y="3394"/>
                  </a:lnTo>
                  <a:lnTo>
                    <a:pt x="2340" y="3180"/>
                  </a:lnTo>
                  <a:lnTo>
                    <a:pt x="2662" y="2697"/>
                  </a:lnTo>
                  <a:lnTo>
                    <a:pt x="2894" y="2153"/>
                  </a:lnTo>
                  <a:lnTo>
                    <a:pt x="3010" y="1563"/>
                  </a:lnTo>
                  <a:lnTo>
                    <a:pt x="3019" y="1251"/>
                  </a:lnTo>
                  <a:lnTo>
                    <a:pt x="3019" y="1251"/>
                  </a:lnTo>
                  <a:lnTo>
                    <a:pt x="2715" y="1269"/>
                  </a:lnTo>
                  <a:lnTo>
                    <a:pt x="2126" y="1385"/>
                  </a:lnTo>
                  <a:lnTo>
                    <a:pt x="1581" y="1617"/>
                  </a:lnTo>
                  <a:lnTo>
                    <a:pt x="1099" y="1938"/>
                  </a:lnTo>
                  <a:lnTo>
                    <a:pt x="884" y="2135"/>
                  </a:lnTo>
                  <a:lnTo>
                    <a:pt x="876" y="1849"/>
                  </a:lnTo>
                  <a:lnTo>
                    <a:pt x="768" y="1277"/>
                  </a:lnTo>
                  <a:lnTo>
                    <a:pt x="545" y="733"/>
                  </a:lnTo>
                  <a:lnTo>
                    <a:pt x="215" y="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5914922" y="3165392"/>
              <a:ext cx="32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C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4"/>
          <p:cNvGrpSpPr/>
          <p:nvPr/>
        </p:nvGrpSpPr>
        <p:grpSpPr>
          <a:xfrm>
            <a:off x="8662066" y="3054647"/>
            <a:ext cx="228604" cy="228348"/>
            <a:chOff x="987516" y="4661860"/>
            <a:chExt cx="228604" cy="228348"/>
          </a:xfrm>
        </p:grpSpPr>
        <p:sp>
          <p:nvSpPr>
            <p:cNvPr id="324" name="Google Shape;324;p4"/>
            <p:cNvSpPr/>
            <p:nvPr/>
          </p:nvSpPr>
          <p:spPr>
            <a:xfrm>
              <a:off x="1101812" y="4774949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C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1101812" y="4775911"/>
              <a:ext cx="114308" cy="114297"/>
            </a:xfrm>
            <a:custGeom>
              <a:avLst/>
              <a:gdLst/>
              <a:ahLst/>
              <a:cxnLst/>
              <a:rect l="l" t="t" r="r" b="b"/>
              <a:pathLst>
                <a:path w="4278" h="4278" extrusionOk="0">
                  <a:moveTo>
                    <a:pt x="0" y="0"/>
                  </a:moveTo>
                  <a:lnTo>
                    <a:pt x="0" y="4277"/>
                  </a:lnTo>
                  <a:lnTo>
                    <a:pt x="215" y="4054"/>
                  </a:lnTo>
                  <a:lnTo>
                    <a:pt x="545" y="3554"/>
                  </a:lnTo>
                  <a:lnTo>
                    <a:pt x="768" y="3009"/>
                  </a:lnTo>
                  <a:lnTo>
                    <a:pt x="876" y="2438"/>
                  </a:lnTo>
                  <a:lnTo>
                    <a:pt x="884" y="2143"/>
                  </a:lnTo>
                  <a:lnTo>
                    <a:pt x="1099" y="2340"/>
                  </a:lnTo>
                  <a:lnTo>
                    <a:pt x="1581" y="2670"/>
                  </a:lnTo>
                  <a:lnTo>
                    <a:pt x="2126" y="2902"/>
                  </a:lnTo>
                  <a:lnTo>
                    <a:pt x="2715" y="3018"/>
                  </a:lnTo>
                  <a:lnTo>
                    <a:pt x="3019" y="3027"/>
                  </a:lnTo>
                  <a:lnTo>
                    <a:pt x="3010" y="2715"/>
                  </a:lnTo>
                  <a:lnTo>
                    <a:pt x="2894" y="2125"/>
                  </a:lnTo>
                  <a:lnTo>
                    <a:pt x="2662" y="1590"/>
                  </a:lnTo>
                  <a:lnTo>
                    <a:pt x="2340" y="1107"/>
                  </a:lnTo>
                  <a:lnTo>
                    <a:pt x="2135" y="893"/>
                  </a:lnTo>
                  <a:lnTo>
                    <a:pt x="2429" y="884"/>
                  </a:lnTo>
                  <a:lnTo>
                    <a:pt x="3001" y="777"/>
                  </a:lnTo>
                  <a:lnTo>
                    <a:pt x="3546" y="554"/>
                  </a:lnTo>
                  <a:lnTo>
                    <a:pt x="4046" y="223"/>
                  </a:lnTo>
                  <a:lnTo>
                    <a:pt x="4278" y="9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987756" y="4661860"/>
              <a:ext cx="114094" cy="114057"/>
            </a:xfrm>
            <a:custGeom>
              <a:avLst/>
              <a:gdLst/>
              <a:ahLst/>
              <a:cxnLst/>
              <a:rect l="l" t="t" r="r" b="b"/>
              <a:pathLst>
                <a:path w="4270" h="4269" extrusionOk="0">
                  <a:moveTo>
                    <a:pt x="4269" y="1"/>
                  </a:moveTo>
                  <a:lnTo>
                    <a:pt x="4055" y="233"/>
                  </a:lnTo>
                  <a:lnTo>
                    <a:pt x="3725" y="733"/>
                  </a:lnTo>
                  <a:lnTo>
                    <a:pt x="3501" y="1277"/>
                  </a:lnTo>
                  <a:lnTo>
                    <a:pt x="3394" y="1849"/>
                  </a:lnTo>
                  <a:lnTo>
                    <a:pt x="3385" y="2135"/>
                  </a:lnTo>
                  <a:lnTo>
                    <a:pt x="3171" y="1938"/>
                  </a:lnTo>
                  <a:lnTo>
                    <a:pt x="2689" y="1617"/>
                  </a:lnTo>
                  <a:lnTo>
                    <a:pt x="2144" y="1385"/>
                  </a:lnTo>
                  <a:lnTo>
                    <a:pt x="1555" y="1269"/>
                  </a:lnTo>
                  <a:lnTo>
                    <a:pt x="1242" y="1251"/>
                  </a:lnTo>
                  <a:lnTo>
                    <a:pt x="1260" y="1563"/>
                  </a:lnTo>
                  <a:lnTo>
                    <a:pt x="1376" y="2153"/>
                  </a:lnTo>
                  <a:lnTo>
                    <a:pt x="1608" y="2697"/>
                  </a:lnTo>
                  <a:lnTo>
                    <a:pt x="1930" y="3180"/>
                  </a:lnTo>
                  <a:lnTo>
                    <a:pt x="2135" y="3394"/>
                  </a:lnTo>
                  <a:lnTo>
                    <a:pt x="1840" y="3403"/>
                  </a:lnTo>
                  <a:lnTo>
                    <a:pt x="1278" y="3510"/>
                  </a:lnTo>
                  <a:lnTo>
                    <a:pt x="733" y="3724"/>
                  </a:lnTo>
                  <a:lnTo>
                    <a:pt x="233" y="4055"/>
                  </a:lnTo>
                  <a:lnTo>
                    <a:pt x="1" y="4269"/>
                  </a:lnTo>
                  <a:lnTo>
                    <a:pt x="4269" y="4269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987516" y="4775911"/>
              <a:ext cx="114335" cy="114297"/>
            </a:xfrm>
            <a:custGeom>
              <a:avLst/>
              <a:gdLst/>
              <a:ahLst/>
              <a:cxnLst/>
              <a:rect l="l" t="t" r="r" b="b"/>
              <a:pathLst>
                <a:path w="4279" h="4278" extrusionOk="0">
                  <a:moveTo>
                    <a:pt x="10" y="0"/>
                  </a:moveTo>
                  <a:lnTo>
                    <a:pt x="1" y="9"/>
                  </a:lnTo>
                  <a:lnTo>
                    <a:pt x="233" y="223"/>
                  </a:lnTo>
                  <a:lnTo>
                    <a:pt x="733" y="554"/>
                  </a:lnTo>
                  <a:lnTo>
                    <a:pt x="1278" y="777"/>
                  </a:lnTo>
                  <a:lnTo>
                    <a:pt x="1849" y="884"/>
                  </a:lnTo>
                  <a:lnTo>
                    <a:pt x="2144" y="893"/>
                  </a:lnTo>
                  <a:lnTo>
                    <a:pt x="1939" y="1107"/>
                  </a:lnTo>
                  <a:lnTo>
                    <a:pt x="1617" y="1590"/>
                  </a:lnTo>
                  <a:lnTo>
                    <a:pt x="1385" y="2125"/>
                  </a:lnTo>
                  <a:lnTo>
                    <a:pt x="1269" y="2715"/>
                  </a:lnTo>
                  <a:lnTo>
                    <a:pt x="1251" y="3027"/>
                  </a:lnTo>
                  <a:lnTo>
                    <a:pt x="1564" y="3018"/>
                  </a:lnTo>
                  <a:lnTo>
                    <a:pt x="2153" y="2902"/>
                  </a:lnTo>
                  <a:lnTo>
                    <a:pt x="2698" y="2670"/>
                  </a:lnTo>
                  <a:lnTo>
                    <a:pt x="3180" y="2340"/>
                  </a:lnTo>
                  <a:lnTo>
                    <a:pt x="3394" y="2143"/>
                  </a:lnTo>
                  <a:lnTo>
                    <a:pt x="3403" y="2438"/>
                  </a:lnTo>
                  <a:lnTo>
                    <a:pt x="3510" y="3009"/>
                  </a:lnTo>
                  <a:lnTo>
                    <a:pt x="3734" y="3554"/>
                  </a:lnTo>
                  <a:lnTo>
                    <a:pt x="4064" y="4054"/>
                  </a:lnTo>
                  <a:lnTo>
                    <a:pt x="4278" y="4277"/>
                  </a:lnTo>
                  <a:lnTo>
                    <a:pt x="4278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1101812" y="4661860"/>
              <a:ext cx="113827" cy="114057"/>
            </a:xfrm>
            <a:custGeom>
              <a:avLst/>
              <a:gdLst/>
              <a:ahLst/>
              <a:cxnLst/>
              <a:rect l="l" t="t" r="r" b="b"/>
              <a:pathLst>
                <a:path w="4260" h="4269" extrusionOk="0">
                  <a:moveTo>
                    <a:pt x="0" y="1"/>
                  </a:moveTo>
                  <a:lnTo>
                    <a:pt x="0" y="4269"/>
                  </a:lnTo>
                  <a:lnTo>
                    <a:pt x="4260" y="4269"/>
                  </a:lnTo>
                  <a:lnTo>
                    <a:pt x="4037" y="4055"/>
                  </a:lnTo>
                  <a:lnTo>
                    <a:pt x="3537" y="3724"/>
                  </a:lnTo>
                  <a:lnTo>
                    <a:pt x="2992" y="3510"/>
                  </a:lnTo>
                  <a:lnTo>
                    <a:pt x="2429" y="3403"/>
                  </a:lnTo>
                  <a:lnTo>
                    <a:pt x="2135" y="3394"/>
                  </a:lnTo>
                  <a:lnTo>
                    <a:pt x="2340" y="3180"/>
                  </a:lnTo>
                  <a:lnTo>
                    <a:pt x="2662" y="2697"/>
                  </a:lnTo>
                  <a:lnTo>
                    <a:pt x="2894" y="2153"/>
                  </a:lnTo>
                  <a:lnTo>
                    <a:pt x="3010" y="1563"/>
                  </a:lnTo>
                  <a:lnTo>
                    <a:pt x="3019" y="1251"/>
                  </a:lnTo>
                  <a:lnTo>
                    <a:pt x="3019" y="1251"/>
                  </a:lnTo>
                  <a:lnTo>
                    <a:pt x="2715" y="1269"/>
                  </a:lnTo>
                  <a:lnTo>
                    <a:pt x="2126" y="1385"/>
                  </a:lnTo>
                  <a:lnTo>
                    <a:pt x="1581" y="1617"/>
                  </a:lnTo>
                  <a:lnTo>
                    <a:pt x="1099" y="1938"/>
                  </a:lnTo>
                  <a:lnTo>
                    <a:pt x="884" y="2135"/>
                  </a:lnTo>
                  <a:lnTo>
                    <a:pt x="876" y="1849"/>
                  </a:lnTo>
                  <a:lnTo>
                    <a:pt x="768" y="1277"/>
                  </a:lnTo>
                  <a:lnTo>
                    <a:pt x="545" y="733"/>
                  </a:lnTo>
                  <a:lnTo>
                    <a:pt x="215" y="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1101812" y="4775911"/>
              <a:ext cx="27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C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7226828" y="2422935"/>
            <a:ext cx="228604" cy="228348"/>
            <a:chOff x="987516" y="4661860"/>
            <a:chExt cx="228604" cy="228348"/>
          </a:xfrm>
        </p:grpSpPr>
        <p:sp>
          <p:nvSpPr>
            <p:cNvPr id="331" name="Google Shape;331;p4"/>
            <p:cNvSpPr/>
            <p:nvPr/>
          </p:nvSpPr>
          <p:spPr>
            <a:xfrm>
              <a:off x="1101812" y="4774949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C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1101812" y="4775911"/>
              <a:ext cx="114308" cy="114297"/>
            </a:xfrm>
            <a:custGeom>
              <a:avLst/>
              <a:gdLst/>
              <a:ahLst/>
              <a:cxnLst/>
              <a:rect l="l" t="t" r="r" b="b"/>
              <a:pathLst>
                <a:path w="4278" h="4278" extrusionOk="0">
                  <a:moveTo>
                    <a:pt x="0" y="0"/>
                  </a:moveTo>
                  <a:lnTo>
                    <a:pt x="0" y="4277"/>
                  </a:lnTo>
                  <a:lnTo>
                    <a:pt x="215" y="4054"/>
                  </a:lnTo>
                  <a:lnTo>
                    <a:pt x="545" y="3554"/>
                  </a:lnTo>
                  <a:lnTo>
                    <a:pt x="768" y="3009"/>
                  </a:lnTo>
                  <a:lnTo>
                    <a:pt x="876" y="2438"/>
                  </a:lnTo>
                  <a:lnTo>
                    <a:pt x="884" y="2143"/>
                  </a:lnTo>
                  <a:lnTo>
                    <a:pt x="1099" y="2340"/>
                  </a:lnTo>
                  <a:lnTo>
                    <a:pt x="1581" y="2670"/>
                  </a:lnTo>
                  <a:lnTo>
                    <a:pt x="2126" y="2902"/>
                  </a:lnTo>
                  <a:lnTo>
                    <a:pt x="2715" y="3018"/>
                  </a:lnTo>
                  <a:lnTo>
                    <a:pt x="3019" y="3027"/>
                  </a:lnTo>
                  <a:lnTo>
                    <a:pt x="3010" y="2715"/>
                  </a:lnTo>
                  <a:lnTo>
                    <a:pt x="2894" y="2125"/>
                  </a:lnTo>
                  <a:lnTo>
                    <a:pt x="2662" y="1590"/>
                  </a:lnTo>
                  <a:lnTo>
                    <a:pt x="2340" y="1107"/>
                  </a:lnTo>
                  <a:lnTo>
                    <a:pt x="2135" y="893"/>
                  </a:lnTo>
                  <a:lnTo>
                    <a:pt x="2429" y="884"/>
                  </a:lnTo>
                  <a:lnTo>
                    <a:pt x="3001" y="777"/>
                  </a:lnTo>
                  <a:lnTo>
                    <a:pt x="3546" y="554"/>
                  </a:lnTo>
                  <a:lnTo>
                    <a:pt x="4046" y="223"/>
                  </a:lnTo>
                  <a:lnTo>
                    <a:pt x="4278" y="9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987756" y="4661860"/>
              <a:ext cx="114094" cy="114057"/>
            </a:xfrm>
            <a:custGeom>
              <a:avLst/>
              <a:gdLst/>
              <a:ahLst/>
              <a:cxnLst/>
              <a:rect l="l" t="t" r="r" b="b"/>
              <a:pathLst>
                <a:path w="4270" h="4269" extrusionOk="0">
                  <a:moveTo>
                    <a:pt x="4269" y="1"/>
                  </a:moveTo>
                  <a:lnTo>
                    <a:pt x="4055" y="233"/>
                  </a:lnTo>
                  <a:lnTo>
                    <a:pt x="3725" y="733"/>
                  </a:lnTo>
                  <a:lnTo>
                    <a:pt x="3501" y="1277"/>
                  </a:lnTo>
                  <a:lnTo>
                    <a:pt x="3394" y="1849"/>
                  </a:lnTo>
                  <a:lnTo>
                    <a:pt x="3385" y="2135"/>
                  </a:lnTo>
                  <a:lnTo>
                    <a:pt x="3171" y="1938"/>
                  </a:lnTo>
                  <a:lnTo>
                    <a:pt x="2689" y="1617"/>
                  </a:lnTo>
                  <a:lnTo>
                    <a:pt x="2144" y="1385"/>
                  </a:lnTo>
                  <a:lnTo>
                    <a:pt x="1555" y="1269"/>
                  </a:lnTo>
                  <a:lnTo>
                    <a:pt x="1242" y="1251"/>
                  </a:lnTo>
                  <a:lnTo>
                    <a:pt x="1260" y="1563"/>
                  </a:lnTo>
                  <a:lnTo>
                    <a:pt x="1376" y="2153"/>
                  </a:lnTo>
                  <a:lnTo>
                    <a:pt x="1608" y="2697"/>
                  </a:lnTo>
                  <a:lnTo>
                    <a:pt x="1930" y="3180"/>
                  </a:lnTo>
                  <a:lnTo>
                    <a:pt x="2135" y="3394"/>
                  </a:lnTo>
                  <a:lnTo>
                    <a:pt x="1840" y="3403"/>
                  </a:lnTo>
                  <a:lnTo>
                    <a:pt x="1278" y="3510"/>
                  </a:lnTo>
                  <a:lnTo>
                    <a:pt x="733" y="3724"/>
                  </a:lnTo>
                  <a:lnTo>
                    <a:pt x="233" y="4055"/>
                  </a:lnTo>
                  <a:lnTo>
                    <a:pt x="1" y="4269"/>
                  </a:lnTo>
                  <a:lnTo>
                    <a:pt x="4269" y="4269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987516" y="4775911"/>
              <a:ext cx="114335" cy="114297"/>
            </a:xfrm>
            <a:custGeom>
              <a:avLst/>
              <a:gdLst/>
              <a:ahLst/>
              <a:cxnLst/>
              <a:rect l="l" t="t" r="r" b="b"/>
              <a:pathLst>
                <a:path w="4279" h="4278" extrusionOk="0">
                  <a:moveTo>
                    <a:pt x="10" y="0"/>
                  </a:moveTo>
                  <a:lnTo>
                    <a:pt x="1" y="9"/>
                  </a:lnTo>
                  <a:lnTo>
                    <a:pt x="233" y="223"/>
                  </a:lnTo>
                  <a:lnTo>
                    <a:pt x="733" y="554"/>
                  </a:lnTo>
                  <a:lnTo>
                    <a:pt x="1278" y="777"/>
                  </a:lnTo>
                  <a:lnTo>
                    <a:pt x="1849" y="884"/>
                  </a:lnTo>
                  <a:lnTo>
                    <a:pt x="2144" y="893"/>
                  </a:lnTo>
                  <a:lnTo>
                    <a:pt x="1939" y="1107"/>
                  </a:lnTo>
                  <a:lnTo>
                    <a:pt x="1617" y="1590"/>
                  </a:lnTo>
                  <a:lnTo>
                    <a:pt x="1385" y="2125"/>
                  </a:lnTo>
                  <a:lnTo>
                    <a:pt x="1269" y="2715"/>
                  </a:lnTo>
                  <a:lnTo>
                    <a:pt x="1251" y="3027"/>
                  </a:lnTo>
                  <a:lnTo>
                    <a:pt x="1564" y="3018"/>
                  </a:lnTo>
                  <a:lnTo>
                    <a:pt x="2153" y="2902"/>
                  </a:lnTo>
                  <a:lnTo>
                    <a:pt x="2698" y="2670"/>
                  </a:lnTo>
                  <a:lnTo>
                    <a:pt x="3180" y="2340"/>
                  </a:lnTo>
                  <a:lnTo>
                    <a:pt x="3394" y="2143"/>
                  </a:lnTo>
                  <a:lnTo>
                    <a:pt x="3403" y="2438"/>
                  </a:lnTo>
                  <a:lnTo>
                    <a:pt x="3510" y="3009"/>
                  </a:lnTo>
                  <a:lnTo>
                    <a:pt x="3734" y="3554"/>
                  </a:lnTo>
                  <a:lnTo>
                    <a:pt x="4064" y="4054"/>
                  </a:lnTo>
                  <a:lnTo>
                    <a:pt x="4278" y="4277"/>
                  </a:lnTo>
                  <a:lnTo>
                    <a:pt x="4278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1101812" y="4661860"/>
              <a:ext cx="113827" cy="114057"/>
            </a:xfrm>
            <a:custGeom>
              <a:avLst/>
              <a:gdLst/>
              <a:ahLst/>
              <a:cxnLst/>
              <a:rect l="l" t="t" r="r" b="b"/>
              <a:pathLst>
                <a:path w="4260" h="4269" extrusionOk="0">
                  <a:moveTo>
                    <a:pt x="0" y="1"/>
                  </a:moveTo>
                  <a:lnTo>
                    <a:pt x="0" y="4269"/>
                  </a:lnTo>
                  <a:lnTo>
                    <a:pt x="4260" y="4269"/>
                  </a:lnTo>
                  <a:lnTo>
                    <a:pt x="4037" y="4055"/>
                  </a:lnTo>
                  <a:lnTo>
                    <a:pt x="3537" y="3724"/>
                  </a:lnTo>
                  <a:lnTo>
                    <a:pt x="2992" y="3510"/>
                  </a:lnTo>
                  <a:lnTo>
                    <a:pt x="2429" y="3403"/>
                  </a:lnTo>
                  <a:lnTo>
                    <a:pt x="2135" y="3394"/>
                  </a:lnTo>
                  <a:lnTo>
                    <a:pt x="2340" y="3180"/>
                  </a:lnTo>
                  <a:lnTo>
                    <a:pt x="2662" y="2697"/>
                  </a:lnTo>
                  <a:lnTo>
                    <a:pt x="2894" y="2153"/>
                  </a:lnTo>
                  <a:lnTo>
                    <a:pt x="3010" y="1563"/>
                  </a:lnTo>
                  <a:lnTo>
                    <a:pt x="3019" y="1251"/>
                  </a:lnTo>
                  <a:lnTo>
                    <a:pt x="3019" y="1251"/>
                  </a:lnTo>
                  <a:lnTo>
                    <a:pt x="2715" y="1269"/>
                  </a:lnTo>
                  <a:lnTo>
                    <a:pt x="2126" y="1385"/>
                  </a:lnTo>
                  <a:lnTo>
                    <a:pt x="1581" y="1617"/>
                  </a:lnTo>
                  <a:lnTo>
                    <a:pt x="1099" y="1938"/>
                  </a:lnTo>
                  <a:lnTo>
                    <a:pt x="884" y="2135"/>
                  </a:lnTo>
                  <a:lnTo>
                    <a:pt x="876" y="1849"/>
                  </a:lnTo>
                  <a:lnTo>
                    <a:pt x="768" y="1277"/>
                  </a:lnTo>
                  <a:lnTo>
                    <a:pt x="545" y="733"/>
                  </a:lnTo>
                  <a:lnTo>
                    <a:pt x="215" y="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1101812" y="4775911"/>
              <a:ext cx="27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C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4"/>
          <p:cNvSpPr/>
          <p:nvPr/>
        </p:nvSpPr>
        <p:spPr>
          <a:xfrm rot="10800000">
            <a:off x="1469467" y="3675399"/>
            <a:ext cx="734198" cy="734016"/>
          </a:xfrm>
          <a:custGeom>
            <a:avLst/>
            <a:gdLst/>
            <a:ahLst/>
            <a:cxnLst/>
            <a:rect l="l" t="t" r="r" b="b"/>
            <a:pathLst>
              <a:path w="40186" h="40176" extrusionOk="0">
                <a:moveTo>
                  <a:pt x="0" y="0"/>
                </a:moveTo>
                <a:lnTo>
                  <a:pt x="0" y="40176"/>
                </a:lnTo>
                <a:lnTo>
                  <a:pt x="40185" y="40176"/>
                </a:lnTo>
                <a:lnTo>
                  <a:pt x="401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"/>
          <p:cNvSpPr/>
          <p:nvPr/>
        </p:nvSpPr>
        <p:spPr>
          <a:xfrm rot="10800000">
            <a:off x="1469467" y="3675399"/>
            <a:ext cx="734198" cy="734016"/>
          </a:xfrm>
          <a:custGeom>
            <a:avLst/>
            <a:gdLst/>
            <a:ahLst/>
            <a:cxnLst/>
            <a:rect l="l" t="t" r="r" b="b"/>
            <a:pathLst>
              <a:path w="40186" h="40176" extrusionOk="0">
                <a:moveTo>
                  <a:pt x="0" y="0"/>
                </a:moveTo>
                <a:lnTo>
                  <a:pt x="0" y="20084"/>
                </a:lnTo>
                <a:lnTo>
                  <a:pt x="9" y="20602"/>
                </a:lnTo>
                <a:lnTo>
                  <a:pt x="63" y="21628"/>
                </a:lnTo>
                <a:lnTo>
                  <a:pt x="161" y="22646"/>
                </a:lnTo>
                <a:lnTo>
                  <a:pt x="313" y="23647"/>
                </a:lnTo>
                <a:lnTo>
                  <a:pt x="518" y="24620"/>
                </a:lnTo>
                <a:lnTo>
                  <a:pt x="768" y="25584"/>
                </a:lnTo>
                <a:lnTo>
                  <a:pt x="1063" y="26531"/>
                </a:lnTo>
                <a:lnTo>
                  <a:pt x="1393" y="27451"/>
                </a:lnTo>
                <a:lnTo>
                  <a:pt x="1777" y="28353"/>
                </a:lnTo>
                <a:lnTo>
                  <a:pt x="2197" y="29237"/>
                </a:lnTo>
                <a:lnTo>
                  <a:pt x="2661" y="30085"/>
                </a:lnTo>
                <a:lnTo>
                  <a:pt x="3170" y="30916"/>
                </a:lnTo>
                <a:lnTo>
                  <a:pt x="3706" y="31719"/>
                </a:lnTo>
                <a:lnTo>
                  <a:pt x="4287" y="32487"/>
                </a:lnTo>
                <a:lnTo>
                  <a:pt x="4903" y="33237"/>
                </a:lnTo>
                <a:lnTo>
                  <a:pt x="5555" y="33952"/>
                </a:lnTo>
                <a:lnTo>
                  <a:pt x="6233" y="34630"/>
                </a:lnTo>
                <a:lnTo>
                  <a:pt x="6948" y="35282"/>
                </a:lnTo>
                <a:lnTo>
                  <a:pt x="7689" y="35890"/>
                </a:lnTo>
                <a:lnTo>
                  <a:pt x="8466" y="36470"/>
                </a:lnTo>
                <a:lnTo>
                  <a:pt x="9270" y="37015"/>
                </a:lnTo>
                <a:lnTo>
                  <a:pt x="10091" y="37515"/>
                </a:lnTo>
                <a:lnTo>
                  <a:pt x="10948" y="37979"/>
                </a:lnTo>
                <a:lnTo>
                  <a:pt x="11824" y="38399"/>
                </a:lnTo>
                <a:lnTo>
                  <a:pt x="12726" y="38783"/>
                </a:lnTo>
                <a:lnTo>
                  <a:pt x="13654" y="39122"/>
                </a:lnTo>
                <a:lnTo>
                  <a:pt x="14592" y="39417"/>
                </a:lnTo>
                <a:lnTo>
                  <a:pt x="15556" y="39667"/>
                </a:lnTo>
                <a:lnTo>
                  <a:pt x="16539" y="39863"/>
                </a:lnTo>
                <a:lnTo>
                  <a:pt x="17539" y="40015"/>
                </a:lnTo>
                <a:lnTo>
                  <a:pt x="18548" y="40122"/>
                </a:lnTo>
                <a:lnTo>
                  <a:pt x="19575" y="40176"/>
                </a:lnTo>
                <a:lnTo>
                  <a:pt x="20611" y="40176"/>
                </a:lnTo>
                <a:lnTo>
                  <a:pt x="21638" y="40122"/>
                </a:lnTo>
                <a:lnTo>
                  <a:pt x="22656" y="40015"/>
                </a:lnTo>
                <a:lnTo>
                  <a:pt x="23656" y="39863"/>
                </a:lnTo>
                <a:lnTo>
                  <a:pt x="24629" y="39667"/>
                </a:lnTo>
                <a:lnTo>
                  <a:pt x="25594" y="39417"/>
                </a:lnTo>
                <a:lnTo>
                  <a:pt x="26540" y="39122"/>
                </a:lnTo>
                <a:lnTo>
                  <a:pt x="27460" y="38783"/>
                </a:lnTo>
                <a:lnTo>
                  <a:pt x="28362" y="38399"/>
                </a:lnTo>
                <a:lnTo>
                  <a:pt x="29246" y="37979"/>
                </a:lnTo>
                <a:lnTo>
                  <a:pt x="30094" y="37515"/>
                </a:lnTo>
                <a:lnTo>
                  <a:pt x="30925" y="37015"/>
                </a:lnTo>
                <a:lnTo>
                  <a:pt x="31728" y="36470"/>
                </a:lnTo>
                <a:lnTo>
                  <a:pt x="32496" y="35890"/>
                </a:lnTo>
                <a:lnTo>
                  <a:pt x="33247" y="35282"/>
                </a:lnTo>
                <a:lnTo>
                  <a:pt x="33961" y="34630"/>
                </a:lnTo>
                <a:lnTo>
                  <a:pt x="34640" y="33952"/>
                </a:lnTo>
                <a:lnTo>
                  <a:pt x="35292" y="33237"/>
                </a:lnTo>
                <a:lnTo>
                  <a:pt x="35899" y="32487"/>
                </a:lnTo>
                <a:lnTo>
                  <a:pt x="36479" y="31719"/>
                </a:lnTo>
                <a:lnTo>
                  <a:pt x="37024" y="30916"/>
                </a:lnTo>
                <a:lnTo>
                  <a:pt x="37524" y="30085"/>
                </a:lnTo>
                <a:lnTo>
                  <a:pt x="37988" y="29237"/>
                </a:lnTo>
                <a:lnTo>
                  <a:pt x="38408" y="28353"/>
                </a:lnTo>
                <a:lnTo>
                  <a:pt x="38792" y="27451"/>
                </a:lnTo>
                <a:lnTo>
                  <a:pt x="39131" y="26531"/>
                </a:lnTo>
                <a:lnTo>
                  <a:pt x="39426" y="25584"/>
                </a:lnTo>
                <a:lnTo>
                  <a:pt x="39676" y="24620"/>
                </a:lnTo>
                <a:lnTo>
                  <a:pt x="39873" y="23647"/>
                </a:lnTo>
                <a:lnTo>
                  <a:pt x="40024" y="22646"/>
                </a:lnTo>
                <a:lnTo>
                  <a:pt x="40132" y="21628"/>
                </a:lnTo>
                <a:lnTo>
                  <a:pt x="40185" y="20602"/>
                </a:lnTo>
                <a:lnTo>
                  <a:pt x="40185" y="20084"/>
                </a:lnTo>
                <a:lnTo>
                  <a:pt x="40185" y="0"/>
                </a:lnTo>
                <a:close/>
              </a:path>
            </a:pathLst>
          </a:custGeom>
          <a:solidFill>
            <a:srgbClr val="D12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"/>
          <p:cNvSpPr/>
          <p:nvPr/>
        </p:nvSpPr>
        <p:spPr>
          <a:xfrm rot="10800000">
            <a:off x="1469467" y="4409348"/>
            <a:ext cx="734198" cy="734198"/>
          </a:xfrm>
          <a:custGeom>
            <a:avLst/>
            <a:gdLst/>
            <a:ahLst/>
            <a:cxnLst/>
            <a:rect l="l" t="t" r="r" b="b"/>
            <a:pathLst>
              <a:path w="40186" h="40186" extrusionOk="0">
                <a:moveTo>
                  <a:pt x="0" y="0"/>
                </a:moveTo>
                <a:lnTo>
                  <a:pt x="0" y="40185"/>
                </a:lnTo>
                <a:lnTo>
                  <a:pt x="40185" y="40185"/>
                </a:lnTo>
                <a:lnTo>
                  <a:pt x="40185" y="0"/>
                </a:lnTo>
                <a:close/>
              </a:path>
            </a:pathLst>
          </a:custGeom>
          <a:solidFill>
            <a:srgbClr val="1C3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"/>
          <p:cNvSpPr/>
          <p:nvPr/>
        </p:nvSpPr>
        <p:spPr>
          <a:xfrm rot="10800000">
            <a:off x="1469467" y="4409513"/>
            <a:ext cx="734198" cy="734034"/>
          </a:xfrm>
          <a:custGeom>
            <a:avLst/>
            <a:gdLst/>
            <a:ahLst/>
            <a:cxnLst/>
            <a:rect l="l" t="t" r="r" b="b"/>
            <a:pathLst>
              <a:path w="40186" h="40177" extrusionOk="0">
                <a:moveTo>
                  <a:pt x="0" y="0"/>
                </a:moveTo>
                <a:lnTo>
                  <a:pt x="0" y="20093"/>
                </a:lnTo>
                <a:lnTo>
                  <a:pt x="9" y="20611"/>
                </a:lnTo>
                <a:lnTo>
                  <a:pt x="63" y="21638"/>
                </a:lnTo>
                <a:lnTo>
                  <a:pt x="161" y="22647"/>
                </a:lnTo>
                <a:lnTo>
                  <a:pt x="313" y="23647"/>
                </a:lnTo>
                <a:lnTo>
                  <a:pt x="518" y="24629"/>
                </a:lnTo>
                <a:lnTo>
                  <a:pt x="768" y="25594"/>
                </a:lnTo>
                <a:lnTo>
                  <a:pt x="1054" y="26531"/>
                </a:lnTo>
                <a:lnTo>
                  <a:pt x="1393" y="27460"/>
                </a:lnTo>
                <a:lnTo>
                  <a:pt x="1777" y="28362"/>
                </a:lnTo>
                <a:lnTo>
                  <a:pt x="2197" y="29237"/>
                </a:lnTo>
                <a:lnTo>
                  <a:pt x="2661" y="30094"/>
                </a:lnTo>
                <a:lnTo>
                  <a:pt x="3170" y="30916"/>
                </a:lnTo>
                <a:lnTo>
                  <a:pt x="3706" y="31720"/>
                </a:lnTo>
                <a:lnTo>
                  <a:pt x="4287" y="32496"/>
                </a:lnTo>
                <a:lnTo>
                  <a:pt x="4903" y="33238"/>
                </a:lnTo>
                <a:lnTo>
                  <a:pt x="5555" y="33952"/>
                </a:lnTo>
                <a:lnTo>
                  <a:pt x="6233" y="34631"/>
                </a:lnTo>
                <a:lnTo>
                  <a:pt x="6948" y="35283"/>
                </a:lnTo>
                <a:lnTo>
                  <a:pt x="7689" y="35899"/>
                </a:lnTo>
                <a:lnTo>
                  <a:pt x="8466" y="36479"/>
                </a:lnTo>
                <a:lnTo>
                  <a:pt x="9261" y="37015"/>
                </a:lnTo>
                <a:lnTo>
                  <a:pt x="10091" y="37524"/>
                </a:lnTo>
                <a:lnTo>
                  <a:pt x="10948" y="37979"/>
                </a:lnTo>
                <a:lnTo>
                  <a:pt x="11824" y="38408"/>
                </a:lnTo>
                <a:lnTo>
                  <a:pt x="12726" y="38792"/>
                </a:lnTo>
                <a:lnTo>
                  <a:pt x="13654" y="39123"/>
                </a:lnTo>
                <a:lnTo>
                  <a:pt x="14592" y="39417"/>
                </a:lnTo>
                <a:lnTo>
                  <a:pt x="15556" y="39667"/>
                </a:lnTo>
                <a:lnTo>
                  <a:pt x="16539" y="39864"/>
                </a:lnTo>
                <a:lnTo>
                  <a:pt x="17539" y="40024"/>
                </a:lnTo>
                <a:lnTo>
                  <a:pt x="18548" y="40123"/>
                </a:lnTo>
                <a:lnTo>
                  <a:pt x="19575" y="40176"/>
                </a:lnTo>
                <a:lnTo>
                  <a:pt x="20611" y="40176"/>
                </a:lnTo>
                <a:lnTo>
                  <a:pt x="21638" y="40123"/>
                </a:lnTo>
                <a:lnTo>
                  <a:pt x="22656" y="40024"/>
                </a:lnTo>
                <a:lnTo>
                  <a:pt x="23647" y="39864"/>
                </a:lnTo>
                <a:lnTo>
                  <a:pt x="24629" y="39667"/>
                </a:lnTo>
                <a:lnTo>
                  <a:pt x="25594" y="39417"/>
                </a:lnTo>
                <a:lnTo>
                  <a:pt x="26540" y="39123"/>
                </a:lnTo>
                <a:lnTo>
                  <a:pt x="27460" y="38792"/>
                </a:lnTo>
                <a:lnTo>
                  <a:pt x="28362" y="38408"/>
                </a:lnTo>
                <a:lnTo>
                  <a:pt x="29246" y="37979"/>
                </a:lnTo>
                <a:lnTo>
                  <a:pt x="30094" y="37524"/>
                </a:lnTo>
                <a:lnTo>
                  <a:pt x="30925" y="37015"/>
                </a:lnTo>
                <a:lnTo>
                  <a:pt x="31728" y="36479"/>
                </a:lnTo>
                <a:lnTo>
                  <a:pt x="32496" y="35899"/>
                </a:lnTo>
                <a:lnTo>
                  <a:pt x="33247" y="35283"/>
                </a:lnTo>
                <a:lnTo>
                  <a:pt x="33961" y="34631"/>
                </a:lnTo>
                <a:lnTo>
                  <a:pt x="34640" y="33952"/>
                </a:lnTo>
                <a:lnTo>
                  <a:pt x="35292" y="33238"/>
                </a:lnTo>
                <a:lnTo>
                  <a:pt x="35899" y="32496"/>
                </a:lnTo>
                <a:lnTo>
                  <a:pt x="36479" y="31720"/>
                </a:lnTo>
                <a:lnTo>
                  <a:pt x="37024" y="30916"/>
                </a:lnTo>
                <a:lnTo>
                  <a:pt x="37524" y="30094"/>
                </a:lnTo>
                <a:lnTo>
                  <a:pt x="37988" y="29237"/>
                </a:lnTo>
                <a:lnTo>
                  <a:pt x="38417" y="28362"/>
                </a:lnTo>
                <a:lnTo>
                  <a:pt x="38792" y="27460"/>
                </a:lnTo>
                <a:lnTo>
                  <a:pt x="39131" y="26531"/>
                </a:lnTo>
                <a:lnTo>
                  <a:pt x="39426" y="25594"/>
                </a:lnTo>
                <a:lnTo>
                  <a:pt x="39676" y="24629"/>
                </a:lnTo>
                <a:lnTo>
                  <a:pt x="39873" y="23647"/>
                </a:lnTo>
                <a:lnTo>
                  <a:pt x="40024" y="22647"/>
                </a:lnTo>
                <a:lnTo>
                  <a:pt x="40132" y="21638"/>
                </a:lnTo>
                <a:lnTo>
                  <a:pt x="40185" y="20611"/>
                </a:lnTo>
                <a:lnTo>
                  <a:pt x="40185" y="20093"/>
                </a:lnTo>
                <a:lnTo>
                  <a:pt x="40185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"/>
          <p:cNvSpPr/>
          <p:nvPr/>
        </p:nvSpPr>
        <p:spPr>
          <a:xfrm rot="10800000">
            <a:off x="1469491" y="4409513"/>
            <a:ext cx="367117" cy="734034"/>
          </a:xfrm>
          <a:custGeom>
            <a:avLst/>
            <a:gdLst/>
            <a:ahLst/>
            <a:cxnLst/>
            <a:rect l="l" t="t" r="r" b="b"/>
            <a:pathLst>
              <a:path w="20094" h="40177" extrusionOk="0">
                <a:moveTo>
                  <a:pt x="1" y="0"/>
                </a:moveTo>
                <a:lnTo>
                  <a:pt x="1" y="40176"/>
                </a:lnTo>
                <a:lnTo>
                  <a:pt x="519" y="40176"/>
                </a:lnTo>
                <a:lnTo>
                  <a:pt x="1546" y="40123"/>
                </a:lnTo>
                <a:lnTo>
                  <a:pt x="2564" y="40024"/>
                </a:lnTo>
                <a:lnTo>
                  <a:pt x="3555" y="39864"/>
                </a:lnTo>
                <a:lnTo>
                  <a:pt x="4537" y="39667"/>
                </a:lnTo>
                <a:lnTo>
                  <a:pt x="5502" y="39417"/>
                </a:lnTo>
                <a:lnTo>
                  <a:pt x="6448" y="39123"/>
                </a:lnTo>
                <a:lnTo>
                  <a:pt x="7368" y="38792"/>
                </a:lnTo>
                <a:lnTo>
                  <a:pt x="8270" y="38408"/>
                </a:lnTo>
                <a:lnTo>
                  <a:pt x="9154" y="37979"/>
                </a:lnTo>
                <a:lnTo>
                  <a:pt x="10002" y="37524"/>
                </a:lnTo>
                <a:lnTo>
                  <a:pt x="10833" y="37015"/>
                </a:lnTo>
                <a:lnTo>
                  <a:pt x="11636" y="36479"/>
                </a:lnTo>
                <a:lnTo>
                  <a:pt x="12404" y="35899"/>
                </a:lnTo>
                <a:lnTo>
                  <a:pt x="13155" y="35283"/>
                </a:lnTo>
                <a:lnTo>
                  <a:pt x="13869" y="34631"/>
                </a:lnTo>
                <a:lnTo>
                  <a:pt x="14548" y="33952"/>
                </a:lnTo>
                <a:lnTo>
                  <a:pt x="15200" y="33238"/>
                </a:lnTo>
                <a:lnTo>
                  <a:pt x="15807" y="32496"/>
                </a:lnTo>
                <a:lnTo>
                  <a:pt x="16387" y="31720"/>
                </a:lnTo>
                <a:lnTo>
                  <a:pt x="16932" y="30916"/>
                </a:lnTo>
                <a:lnTo>
                  <a:pt x="17432" y="30094"/>
                </a:lnTo>
                <a:lnTo>
                  <a:pt x="17896" y="29237"/>
                </a:lnTo>
                <a:lnTo>
                  <a:pt x="18325" y="28362"/>
                </a:lnTo>
                <a:lnTo>
                  <a:pt x="18700" y="27460"/>
                </a:lnTo>
                <a:lnTo>
                  <a:pt x="19039" y="26531"/>
                </a:lnTo>
                <a:lnTo>
                  <a:pt x="19334" y="25594"/>
                </a:lnTo>
                <a:lnTo>
                  <a:pt x="19584" y="24629"/>
                </a:lnTo>
                <a:lnTo>
                  <a:pt x="19781" y="23647"/>
                </a:lnTo>
                <a:lnTo>
                  <a:pt x="19932" y="22647"/>
                </a:lnTo>
                <a:lnTo>
                  <a:pt x="20040" y="21638"/>
                </a:lnTo>
                <a:lnTo>
                  <a:pt x="20093" y="20611"/>
                </a:lnTo>
                <a:lnTo>
                  <a:pt x="20093" y="20093"/>
                </a:lnTo>
                <a:lnTo>
                  <a:pt x="20093" y="0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"/>
          <p:cNvSpPr/>
          <p:nvPr/>
        </p:nvSpPr>
        <p:spPr>
          <a:xfrm rot="10800000">
            <a:off x="1665260" y="4631248"/>
            <a:ext cx="347039" cy="347039"/>
          </a:xfrm>
          <a:custGeom>
            <a:avLst/>
            <a:gdLst/>
            <a:ahLst/>
            <a:cxnLst/>
            <a:rect l="l" t="t" r="r" b="b"/>
            <a:pathLst>
              <a:path w="18995" h="18995" extrusionOk="0">
                <a:moveTo>
                  <a:pt x="9493" y="0"/>
                </a:moveTo>
                <a:lnTo>
                  <a:pt x="9011" y="9"/>
                </a:lnTo>
                <a:lnTo>
                  <a:pt x="8046" y="108"/>
                </a:lnTo>
                <a:lnTo>
                  <a:pt x="7126" y="295"/>
                </a:lnTo>
                <a:lnTo>
                  <a:pt x="6233" y="572"/>
                </a:lnTo>
                <a:lnTo>
                  <a:pt x="5376" y="938"/>
                </a:lnTo>
                <a:lnTo>
                  <a:pt x="4572" y="1376"/>
                </a:lnTo>
                <a:lnTo>
                  <a:pt x="3813" y="1885"/>
                </a:lnTo>
                <a:lnTo>
                  <a:pt x="3108" y="2465"/>
                </a:lnTo>
                <a:lnTo>
                  <a:pt x="2465" y="3108"/>
                </a:lnTo>
                <a:lnTo>
                  <a:pt x="1884" y="3814"/>
                </a:lnTo>
                <a:lnTo>
                  <a:pt x="1375" y="4573"/>
                </a:lnTo>
                <a:lnTo>
                  <a:pt x="938" y="5376"/>
                </a:lnTo>
                <a:lnTo>
                  <a:pt x="572" y="6234"/>
                </a:lnTo>
                <a:lnTo>
                  <a:pt x="295" y="7127"/>
                </a:lnTo>
                <a:lnTo>
                  <a:pt x="107" y="8055"/>
                </a:lnTo>
                <a:lnTo>
                  <a:pt x="9" y="9011"/>
                </a:lnTo>
                <a:lnTo>
                  <a:pt x="0" y="9502"/>
                </a:lnTo>
                <a:lnTo>
                  <a:pt x="9" y="9993"/>
                </a:lnTo>
                <a:lnTo>
                  <a:pt x="107" y="10949"/>
                </a:lnTo>
                <a:lnTo>
                  <a:pt x="295" y="11877"/>
                </a:lnTo>
                <a:lnTo>
                  <a:pt x="572" y="12770"/>
                </a:lnTo>
                <a:lnTo>
                  <a:pt x="938" y="13619"/>
                </a:lnTo>
                <a:lnTo>
                  <a:pt x="1375" y="14422"/>
                </a:lnTo>
                <a:lnTo>
                  <a:pt x="1884" y="15181"/>
                </a:lnTo>
                <a:lnTo>
                  <a:pt x="2465" y="15887"/>
                </a:lnTo>
                <a:lnTo>
                  <a:pt x="3108" y="16530"/>
                </a:lnTo>
                <a:lnTo>
                  <a:pt x="3813" y="17110"/>
                </a:lnTo>
                <a:lnTo>
                  <a:pt x="4572" y="17628"/>
                </a:lnTo>
                <a:lnTo>
                  <a:pt x="5376" y="18066"/>
                </a:lnTo>
                <a:lnTo>
                  <a:pt x="6233" y="18423"/>
                </a:lnTo>
                <a:lnTo>
                  <a:pt x="7126" y="18700"/>
                </a:lnTo>
                <a:lnTo>
                  <a:pt x="8046" y="18887"/>
                </a:lnTo>
                <a:lnTo>
                  <a:pt x="9011" y="18986"/>
                </a:lnTo>
                <a:lnTo>
                  <a:pt x="9493" y="18994"/>
                </a:lnTo>
                <a:lnTo>
                  <a:pt x="9984" y="18986"/>
                </a:lnTo>
                <a:lnTo>
                  <a:pt x="10948" y="18887"/>
                </a:lnTo>
                <a:lnTo>
                  <a:pt x="11868" y="18700"/>
                </a:lnTo>
                <a:lnTo>
                  <a:pt x="12761" y="18423"/>
                </a:lnTo>
                <a:lnTo>
                  <a:pt x="13618" y="18066"/>
                </a:lnTo>
                <a:lnTo>
                  <a:pt x="14422" y="17628"/>
                </a:lnTo>
                <a:lnTo>
                  <a:pt x="15181" y="17110"/>
                </a:lnTo>
                <a:lnTo>
                  <a:pt x="15887" y="16530"/>
                </a:lnTo>
                <a:lnTo>
                  <a:pt x="16530" y="15887"/>
                </a:lnTo>
                <a:lnTo>
                  <a:pt x="17110" y="15181"/>
                </a:lnTo>
                <a:lnTo>
                  <a:pt x="17619" y="14422"/>
                </a:lnTo>
                <a:lnTo>
                  <a:pt x="18057" y="13619"/>
                </a:lnTo>
                <a:lnTo>
                  <a:pt x="18423" y="12770"/>
                </a:lnTo>
                <a:lnTo>
                  <a:pt x="18700" y="11877"/>
                </a:lnTo>
                <a:lnTo>
                  <a:pt x="18887" y="10949"/>
                </a:lnTo>
                <a:lnTo>
                  <a:pt x="18985" y="9993"/>
                </a:lnTo>
                <a:lnTo>
                  <a:pt x="18994" y="9502"/>
                </a:lnTo>
                <a:lnTo>
                  <a:pt x="18985" y="9011"/>
                </a:lnTo>
                <a:lnTo>
                  <a:pt x="18887" y="8055"/>
                </a:lnTo>
                <a:lnTo>
                  <a:pt x="18700" y="7127"/>
                </a:lnTo>
                <a:lnTo>
                  <a:pt x="18423" y="6234"/>
                </a:lnTo>
                <a:lnTo>
                  <a:pt x="18057" y="5376"/>
                </a:lnTo>
                <a:lnTo>
                  <a:pt x="17619" y="4573"/>
                </a:lnTo>
                <a:lnTo>
                  <a:pt x="17110" y="3814"/>
                </a:lnTo>
                <a:lnTo>
                  <a:pt x="16530" y="3108"/>
                </a:lnTo>
                <a:lnTo>
                  <a:pt x="15887" y="2465"/>
                </a:lnTo>
                <a:lnTo>
                  <a:pt x="15181" y="1885"/>
                </a:lnTo>
                <a:lnTo>
                  <a:pt x="14422" y="1376"/>
                </a:lnTo>
                <a:lnTo>
                  <a:pt x="13618" y="938"/>
                </a:lnTo>
                <a:lnTo>
                  <a:pt x="12761" y="572"/>
                </a:lnTo>
                <a:lnTo>
                  <a:pt x="11868" y="295"/>
                </a:lnTo>
                <a:lnTo>
                  <a:pt x="10948" y="108"/>
                </a:lnTo>
                <a:lnTo>
                  <a:pt x="9984" y="9"/>
                </a:lnTo>
                <a:lnTo>
                  <a:pt x="9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"/>
          <p:cNvSpPr/>
          <p:nvPr/>
        </p:nvSpPr>
        <p:spPr>
          <a:xfrm rot="10800000">
            <a:off x="1686309" y="3892717"/>
            <a:ext cx="300542" cy="300542"/>
          </a:xfrm>
          <a:custGeom>
            <a:avLst/>
            <a:gdLst/>
            <a:ahLst/>
            <a:cxnLst/>
            <a:rect l="l" t="t" r="r" b="b"/>
            <a:pathLst>
              <a:path w="16450" h="16450" extrusionOk="0">
                <a:moveTo>
                  <a:pt x="8225" y="0"/>
                </a:moveTo>
                <a:lnTo>
                  <a:pt x="0" y="8225"/>
                </a:lnTo>
                <a:lnTo>
                  <a:pt x="8225" y="16449"/>
                </a:lnTo>
                <a:lnTo>
                  <a:pt x="16449" y="8225"/>
                </a:lnTo>
                <a:lnTo>
                  <a:pt x="8225" y="0"/>
                </a:lnTo>
                <a:close/>
              </a:path>
            </a:pathLst>
          </a:custGeom>
          <a:solidFill>
            <a:srgbClr val="F594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"/>
          <p:cNvSpPr/>
          <p:nvPr/>
        </p:nvSpPr>
        <p:spPr>
          <a:xfrm rot="10800000">
            <a:off x="1774906" y="3990120"/>
            <a:ext cx="119778" cy="119614"/>
          </a:xfrm>
          <a:custGeom>
            <a:avLst/>
            <a:gdLst/>
            <a:ahLst/>
            <a:cxnLst/>
            <a:rect l="l" t="t" r="r" b="b"/>
            <a:pathLst>
              <a:path w="6556" h="6547" extrusionOk="0">
                <a:moveTo>
                  <a:pt x="3278" y="0"/>
                </a:moveTo>
                <a:lnTo>
                  <a:pt x="1" y="3269"/>
                </a:lnTo>
                <a:lnTo>
                  <a:pt x="3278" y="6546"/>
                </a:lnTo>
                <a:lnTo>
                  <a:pt x="6555" y="3269"/>
                </a:lnTo>
                <a:lnTo>
                  <a:pt x="32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"/>
          <p:cNvSpPr/>
          <p:nvPr/>
        </p:nvSpPr>
        <p:spPr>
          <a:xfrm rot="10800000">
            <a:off x="1845066" y="480550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C9B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"/>
          <p:cNvSpPr/>
          <p:nvPr/>
        </p:nvSpPr>
        <p:spPr>
          <a:xfrm rot="10800000">
            <a:off x="1766926" y="4726702"/>
            <a:ext cx="78159" cy="78159"/>
          </a:xfrm>
          <a:custGeom>
            <a:avLst/>
            <a:gdLst/>
            <a:ahLst/>
            <a:cxnLst/>
            <a:rect l="l" t="t" r="r" b="b"/>
            <a:pathLst>
              <a:path w="4278" h="4278" extrusionOk="0">
                <a:moveTo>
                  <a:pt x="0" y="0"/>
                </a:moveTo>
                <a:lnTo>
                  <a:pt x="0" y="4277"/>
                </a:lnTo>
                <a:lnTo>
                  <a:pt x="215" y="4054"/>
                </a:lnTo>
                <a:lnTo>
                  <a:pt x="545" y="3554"/>
                </a:lnTo>
                <a:lnTo>
                  <a:pt x="768" y="3009"/>
                </a:lnTo>
                <a:lnTo>
                  <a:pt x="876" y="2438"/>
                </a:lnTo>
                <a:lnTo>
                  <a:pt x="884" y="2143"/>
                </a:lnTo>
                <a:lnTo>
                  <a:pt x="1099" y="2340"/>
                </a:lnTo>
                <a:lnTo>
                  <a:pt x="1581" y="2670"/>
                </a:lnTo>
                <a:lnTo>
                  <a:pt x="2126" y="2902"/>
                </a:lnTo>
                <a:lnTo>
                  <a:pt x="2715" y="3018"/>
                </a:lnTo>
                <a:lnTo>
                  <a:pt x="3019" y="3027"/>
                </a:lnTo>
                <a:lnTo>
                  <a:pt x="3010" y="2715"/>
                </a:lnTo>
                <a:lnTo>
                  <a:pt x="2894" y="2125"/>
                </a:lnTo>
                <a:lnTo>
                  <a:pt x="2662" y="1590"/>
                </a:lnTo>
                <a:lnTo>
                  <a:pt x="2340" y="1107"/>
                </a:lnTo>
                <a:lnTo>
                  <a:pt x="2135" y="893"/>
                </a:lnTo>
                <a:lnTo>
                  <a:pt x="2429" y="884"/>
                </a:lnTo>
                <a:lnTo>
                  <a:pt x="3001" y="777"/>
                </a:lnTo>
                <a:lnTo>
                  <a:pt x="3546" y="554"/>
                </a:lnTo>
                <a:lnTo>
                  <a:pt x="4046" y="223"/>
                </a:lnTo>
                <a:lnTo>
                  <a:pt x="4278" y="9"/>
                </a:lnTo>
                <a:lnTo>
                  <a:pt x="4260" y="0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"/>
          <p:cNvSpPr/>
          <p:nvPr/>
        </p:nvSpPr>
        <p:spPr>
          <a:xfrm rot="10800000">
            <a:off x="1845061" y="4804856"/>
            <a:ext cx="78013" cy="77995"/>
          </a:xfrm>
          <a:custGeom>
            <a:avLst/>
            <a:gdLst/>
            <a:ahLst/>
            <a:cxnLst/>
            <a:rect l="l" t="t" r="r" b="b"/>
            <a:pathLst>
              <a:path w="4270" h="4269" extrusionOk="0">
                <a:moveTo>
                  <a:pt x="4269" y="1"/>
                </a:moveTo>
                <a:lnTo>
                  <a:pt x="4055" y="233"/>
                </a:lnTo>
                <a:lnTo>
                  <a:pt x="3725" y="733"/>
                </a:lnTo>
                <a:lnTo>
                  <a:pt x="3501" y="1277"/>
                </a:lnTo>
                <a:lnTo>
                  <a:pt x="3394" y="1849"/>
                </a:lnTo>
                <a:lnTo>
                  <a:pt x="3385" y="2135"/>
                </a:lnTo>
                <a:lnTo>
                  <a:pt x="3171" y="1938"/>
                </a:lnTo>
                <a:lnTo>
                  <a:pt x="2689" y="1617"/>
                </a:lnTo>
                <a:lnTo>
                  <a:pt x="2144" y="1385"/>
                </a:lnTo>
                <a:lnTo>
                  <a:pt x="1555" y="1269"/>
                </a:lnTo>
                <a:lnTo>
                  <a:pt x="1242" y="1251"/>
                </a:lnTo>
                <a:lnTo>
                  <a:pt x="1260" y="1563"/>
                </a:lnTo>
                <a:lnTo>
                  <a:pt x="1376" y="2153"/>
                </a:lnTo>
                <a:lnTo>
                  <a:pt x="1608" y="2697"/>
                </a:lnTo>
                <a:lnTo>
                  <a:pt x="1930" y="3180"/>
                </a:lnTo>
                <a:lnTo>
                  <a:pt x="2135" y="3394"/>
                </a:lnTo>
                <a:lnTo>
                  <a:pt x="1840" y="3403"/>
                </a:lnTo>
                <a:lnTo>
                  <a:pt x="1278" y="3510"/>
                </a:lnTo>
                <a:lnTo>
                  <a:pt x="733" y="3724"/>
                </a:lnTo>
                <a:lnTo>
                  <a:pt x="233" y="4055"/>
                </a:lnTo>
                <a:lnTo>
                  <a:pt x="1" y="4269"/>
                </a:lnTo>
                <a:lnTo>
                  <a:pt x="4269" y="4269"/>
                </a:lnTo>
                <a:lnTo>
                  <a:pt x="4269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"/>
          <p:cNvSpPr/>
          <p:nvPr/>
        </p:nvSpPr>
        <p:spPr>
          <a:xfrm rot="10800000">
            <a:off x="1845061" y="4726702"/>
            <a:ext cx="78177" cy="78159"/>
          </a:xfrm>
          <a:custGeom>
            <a:avLst/>
            <a:gdLst/>
            <a:ahLst/>
            <a:cxnLst/>
            <a:rect l="l" t="t" r="r" b="b"/>
            <a:pathLst>
              <a:path w="4279" h="4278" extrusionOk="0">
                <a:moveTo>
                  <a:pt x="10" y="0"/>
                </a:moveTo>
                <a:lnTo>
                  <a:pt x="1" y="9"/>
                </a:lnTo>
                <a:lnTo>
                  <a:pt x="233" y="223"/>
                </a:lnTo>
                <a:lnTo>
                  <a:pt x="733" y="554"/>
                </a:lnTo>
                <a:lnTo>
                  <a:pt x="1278" y="777"/>
                </a:lnTo>
                <a:lnTo>
                  <a:pt x="1849" y="884"/>
                </a:lnTo>
                <a:lnTo>
                  <a:pt x="2144" y="893"/>
                </a:lnTo>
                <a:lnTo>
                  <a:pt x="1939" y="1107"/>
                </a:lnTo>
                <a:lnTo>
                  <a:pt x="1617" y="1590"/>
                </a:lnTo>
                <a:lnTo>
                  <a:pt x="1385" y="2125"/>
                </a:lnTo>
                <a:lnTo>
                  <a:pt x="1269" y="2715"/>
                </a:lnTo>
                <a:lnTo>
                  <a:pt x="1251" y="3027"/>
                </a:lnTo>
                <a:lnTo>
                  <a:pt x="1564" y="3018"/>
                </a:lnTo>
                <a:lnTo>
                  <a:pt x="2153" y="2902"/>
                </a:lnTo>
                <a:lnTo>
                  <a:pt x="2698" y="2670"/>
                </a:lnTo>
                <a:lnTo>
                  <a:pt x="3180" y="2340"/>
                </a:lnTo>
                <a:lnTo>
                  <a:pt x="3394" y="2143"/>
                </a:lnTo>
                <a:lnTo>
                  <a:pt x="3403" y="2438"/>
                </a:lnTo>
                <a:lnTo>
                  <a:pt x="3510" y="3009"/>
                </a:lnTo>
                <a:lnTo>
                  <a:pt x="3734" y="3554"/>
                </a:lnTo>
                <a:lnTo>
                  <a:pt x="4064" y="4054"/>
                </a:lnTo>
                <a:lnTo>
                  <a:pt x="4278" y="4277"/>
                </a:lnTo>
                <a:lnTo>
                  <a:pt x="4278" y="0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"/>
          <p:cNvSpPr/>
          <p:nvPr/>
        </p:nvSpPr>
        <p:spPr>
          <a:xfrm rot="10800000">
            <a:off x="1767255" y="4804856"/>
            <a:ext cx="77830" cy="77995"/>
          </a:xfrm>
          <a:custGeom>
            <a:avLst/>
            <a:gdLst/>
            <a:ahLst/>
            <a:cxnLst/>
            <a:rect l="l" t="t" r="r" b="b"/>
            <a:pathLst>
              <a:path w="4260" h="4269" extrusionOk="0">
                <a:moveTo>
                  <a:pt x="0" y="1"/>
                </a:moveTo>
                <a:lnTo>
                  <a:pt x="0" y="4269"/>
                </a:lnTo>
                <a:lnTo>
                  <a:pt x="4260" y="4269"/>
                </a:lnTo>
                <a:lnTo>
                  <a:pt x="4037" y="4055"/>
                </a:lnTo>
                <a:lnTo>
                  <a:pt x="3537" y="3724"/>
                </a:lnTo>
                <a:lnTo>
                  <a:pt x="2992" y="3510"/>
                </a:lnTo>
                <a:lnTo>
                  <a:pt x="2429" y="3403"/>
                </a:lnTo>
                <a:lnTo>
                  <a:pt x="2135" y="3394"/>
                </a:lnTo>
                <a:lnTo>
                  <a:pt x="2340" y="3180"/>
                </a:lnTo>
                <a:lnTo>
                  <a:pt x="2662" y="2697"/>
                </a:lnTo>
                <a:lnTo>
                  <a:pt x="2894" y="2153"/>
                </a:lnTo>
                <a:lnTo>
                  <a:pt x="3010" y="1563"/>
                </a:lnTo>
                <a:lnTo>
                  <a:pt x="3019" y="1251"/>
                </a:lnTo>
                <a:lnTo>
                  <a:pt x="3019" y="1251"/>
                </a:lnTo>
                <a:lnTo>
                  <a:pt x="2715" y="1269"/>
                </a:lnTo>
                <a:lnTo>
                  <a:pt x="2126" y="1385"/>
                </a:lnTo>
                <a:lnTo>
                  <a:pt x="1581" y="1617"/>
                </a:lnTo>
                <a:lnTo>
                  <a:pt x="1099" y="1938"/>
                </a:lnTo>
                <a:lnTo>
                  <a:pt x="884" y="2135"/>
                </a:lnTo>
                <a:lnTo>
                  <a:pt x="876" y="1849"/>
                </a:lnTo>
                <a:lnTo>
                  <a:pt x="768" y="1277"/>
                </a:lnTo>
                <a:lnTo>
                  <a:pt x="545" y="733"/>
                </a:lnTo>
                <a:lnTo>
                  <a:pt x="215" y="233"/>
                </a:lnTo>
                <a:lnTo>
                  <a:pt x="0" y="1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"/>
          <p:cNvSpPr/>
          <p:nvPr/>
        </p:nvSpPr>
        <p:spPr>
          <a:xfrm rot="10800000">
            <a:off x="1845066" y="4804861"/>
            <a:ext cx="18" cy="0"/>
          </a:xfrm>
          <a:custGeom>
            <a:avLst/>
            <a:gdLst/>
            <a:ahLst/>
            <a:cxnLst/>
            <a:rect l="l" t="t" r="r" b="b"/>
            <a:pathLst>
              <a:path w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C9B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4"/>
          <p:cNvGrpSpPr/>
          <p:nvPr/>
        </p:nvGrpSpPr>
        <p:grpSpPr>
          <a:xfrm rot="10800000">
            <a:off x="1469709" y="2938486"/>
            <a:ext cx="733729" cy="733729"/>
            <a:chOff x="1666575" y="729800"/>
            <a:chExt cx="1357500" cy="1357500"/>
          </a:xfrm>
        </p:grpSpPr>
        <p:sp>
          <p:nvSpPr>
            <p:cNvPr id="352" name="Google Shape;352;p4"/>
            <p:cNvSpPr/>
            <p:nvPr/>
          </p:nvSpPr>
          <p:spPr>
            <a:xfrm>
              <a:off x="1666575" y="729800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1" y="0"/>
                  </a:moveTo>
                  <a:lnTo>
                    <a:pt x="1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2048850" y="947350"/>
              <a:ext cx="592950" cy="922400"/>
            </a:xfrm>
            <a:custGeom>
              <a:avLst/>
              <a:gdLst/>
              <a:ahLst/>
              <a:cxnLst/>
              <a:rect l="l" t="t" r="r" b="b"/>
              <a:pathLst>
                <a:path w="23718" h="36896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513" y="1886"/>
                  </a:lnTo>
                  <a:lnTo>
                    <a:pt x="9809" y="3219"/>
                  </a:lnTo>
                  <a:lnTo>
                    <a:pt x="9231" y="4603"/>
                  </a:lnTo>
                  <a:lnTo>
                    <a:pt x="8828" y="6036"/>
                  </a:lnTo>
                  <a:lnTo>
                    <a:pt x="8552" y="7495"/>
                  </a:lnTo>
                  <a:lnTo>
                    <a:pt x="8426" y="8954"/>
                  </a:lnTo>
                  <a:lnTo>
                    <a:pt x="8451" y="10437"/>
                  </a:lnTo>
                  <a:lnTo>
                    <a:pt x="8527" y="11167"/>
                  </a:lnTo>
                  <a:lnTo>
                    <a:pt x="7848" y="10639"/>
                  </a:lnTo>
                  <a:lnTo>
                    <a:pt x="6590" y="10010"/>
                  </a:lnTo>
                  <a:lnTo>
                    <a:pt x="5660" y="9708"/>
                  </a:lnTo>
                  <a:lnTo>
                    <a:pt x="4603" y="9507"/>
                  </a:lnTo>
                  <a:lnTo>
                    <a:pt x="3446" y="9431"/>
                  </a:lnTo>
                  <a:lnTo>
                    <a:pt x="2164" y="9482"/>
                  </a:lnTo>
                  <a:lnTo>
                    <a:pt x="755" y="9708"/>
                  </a:lnTo>
                  <a:lnTo>
                    <a:pt x="1" y="9859"/>
                  </a:lnTo>
                  <a:lnTo>
                    <a:pt x="906" y="10261"/>
                  </a:lnTo>
                  <a:lnTo>
                    <a:pt x="2365" y="11242"/>
                  </a:lnTo>
                  <a:lnTo>
                    <a:pt x="3471" y="12399"/>
                  </a:lnTo>
                  <a:lnTo>
                    <a:pt x="4377" y="13657"/>
                  </a:lnTo>
                  <a:lnTo>
                    <a:pt x="5534" y="15568"/>
                  </a:lnTo>
                  <a:lnTo>
                    <a:pt x="6842" y="17228"/>
                  </a:lnTo>
                  <a:lnTo>
                    <a:pt x="7973" y="18108"/>
                  </a:lnTo>
                  <a:lnTo>
                    <a:pt x="8652" y="18435"/>
                  </a:lnTo>
                  <a:lnTo>
                    <a:pt x="7973" y="18762"/>
                  </a:lnTo>
                  <a:lnTo>
                    <a:pt x="6842" y="19642"/>
                  </a:lnTo>
                  <a:lnTo>
                    <a:pt x="5534" y="21327"/>
                  </a:lnTo>
                  <a:lnTo>
                    <a:pt x="4377" y="23239"/>
                  </a:lnTo>
                  <a:lnTo>
                    <a:pt x="3471" y="24471"/>
                  </a:lnTo>
                  <a:lnTo>
                    <a:pt x="2365" y="25628"/>
                  </a:lnTo>
                  <a:lnTo>
                    <a:pt x="906" y="26634"/>
                  </a:lnTo>
                  <a:lnTo>
                    <a:pt x="1" y="27011"/>
                  </a:lnTo>
                  <a:lnTo>
                    <a:pt x="755" y="27187"/>
                  </a:lnTo>
                  <a:lnTo>
                    <a:pt x="2164" y="27389"/>
                  </a:lnTo>
                  <a:lnTo>
                    <a:pt x="3446" y="27464"/>
                  </a:lnTo>
                  <a:lnTo>
                    <a:pt x="4603" y="27389"/>
                  </a:lnTo>
                  <a:lnTo>
                    <a:pt x="5660" y="27187"/>
                  </a:lnTo>
                  <a:lnTo>
                    <a:pt x="6590" y="26860"/>
                  </a:lnTo>
                  <a:lnTo>
                    <a:pt x="7848" y="26257"/>
                  </a:lnTo>
                  <a:lnTo>
                    <a:pt x="8527" y="25704"/>
                  </a:lnTo>
                  <a:lnTo>
                    <a:pt x="8451" y="26458"/>
                  </a:lnTo>
                  <a:lnTo>
                    <a:pt x="8426" y="27917"/>
                  </a:lnTo>
                  <a:lnTo>
                    <a:pt x="8552" y="29401"/>
                  </a:lnTo>
                  <a:lnTo>
                    <a:pt x="8828" y="30859"/>
                  </a:lnTo>
                  <a:lnTo>
                    <a:pt x="9231" y="32293"/>
                  </a:lnTo>
                  <a:lnTo>
                    <a:pt x="9809" y="33676"/>
                  </a:lnTo>
                  <a:lnTo>
                    <a:pt x="10513" y="35009"/>
                  </a:lnTo>
                  <a:lnTo>
                    <a:pt x="11369" y="36292"/>
                  </a:lnTo>
                  <a:lnTo>
                    <a:pt x="11846" y="36895"/>
                  </a:lnTo>
                  <a:lnTo>
                    <a:pt x="12349" y="36292"/>
                  </a:lnTo>
                  <a:lnTo>
                    <a:pt x="13205" y="35009"/>
                  </a:lnTo>
                  <a:lnTo>
                    <a:pt x="13909" y="33676"/>
                  </a:lnTo>
                  <a:lnTo>
                    <a:pt x="14487" y="32293"/>
                  </a:lnTo>
                  <a:lnTo>
                    <a:pt x="14890" y="30859"/>
                  </a:lnTo>
                  <a:lnTo>
                    <a:pt x="15166" y="29401"/>
                  </a:lnTo>
                  <a:lnTo>
                    <a:pt x="15292" y="27917"/>
                  </a:lnTo>
                  <a:lnTo>
                    <a:pt x="15267" y="26458"/>
                  </a:lnTo>
                  <a:lnTo>
                    <a:pt x="15191" y="25704"/>
                  </a:lnTo>
                  <a:lnTo>
                    <a:pt x="15191" y="25704"/>
                  </a:lnTo>
                  <a:lnTo>
                    <a:pt x="15870" y="26257"/>
                  </a:lnTo>
                  <a:lnTo>
                    <a:pt x="17128" y="26860"/>
                  </a:lnTo>
                  <a:lnTo>
                    <a:pt x="18059" y="27187"/>
                  </a:lnTo>
                  <a:lnTo>
                    <a:pt x="19115" y="27389"/>
                  </a:lnTo>
                  <a:lnTo>
                    <a:pt x="20272" y="27464"/>
                  </a:lnTo>
                  <a:lnTo>
                    <a:pt x="21554" y="27389"/>
                  </a:lnTo>
                  <a:lnTo>
                    <a:pt x="22963" y="27187"/>
                  </a:lnTo>
                  <a:lnTo>
                    <a:pt x="23717" y="27011"/>
                  </a:lnTo>
                  <a:lnTo>
                    <a:pt x="22812" y="26634"/>
                  </a:lnTo>
                  <a:lnTo>
                    <a:pt x="21353" y="25628"/>
                  </a:lnTo>
                  <a:lnTo>
                    <a:pt x="20247" y="24471"/>
                  </a:lnTo>
                  <a:lnTo>
                    <a:pt x="19341" y="23239"/>
                  </a:lnTo>
                  <a:lnTo>
                    <a:pt x="18184" y="21327"/>
                  </a:lnTo>
                  <a:lnTo>
                    <a:pt x="16876" y="19642"/>
                  </a:lnTo>
                  <a:lnTo>
                    <a:pt x="15745" y="18762"/>
                  </a:lnTo>
                  <a:lnTo>
                    <a:pt x="15066" y="18435"/>
                  </a:lnTo>
                  <a:lnTo>
                    <a:pt x="15745" y="18108"/>
                  </a:lnTo>
                  <a:lnTo>
                    <a:pt x="16876" y="17228"/>
                  </a:lnTo>
                  <a:lnTo>
                    <a:pt x="18184" y="15568"/>
                  </a:lnTo>
                  <a:lnTo>
                    <a:pt x="19341" y="13657"/>
                  </a:lnTo>
                  <a:lnTo>
                    <a:pt x="20247" y="12399"/>
                  </a:lnTo>
                  <a:lnTo>
                    <a:pt x="21353" y="11242"/>
                  </a:lnTo>
                  <a:lnTo>
                    <a:pt x="22812" y="10261"/>
                  </a:lnTo>
                  <a:lnTo>
                    <a:pt x="23717" y="9859"/>
                  </a:lnTo>
                  <a:lnTo>
                    <a:pt x="22963" y="9708"/>
                  </a:lnTo>
                  <a:lnTo>
                    <a:pt x="21554" y="9482"/>
                  </a:lnTo>
                  <a:lnTo>
                    <a:pt x="20272" y="9431"/>
                  </a:lnTo>
                  <a:lnTo>
                    <a:pt x="19115" y="9507"/>
                  </a:lnTo>
                  <a:lnTo>
                    <a:pt x="18059" y="9708"/>
                  </a:lnTo>
                  <a:lnTo>
                    <a:pt x="17128" y="10010"/>
                  </a:lnTo>
                  <a:lnTo>
                    <a:pt x="15870" y="10639"/>
                  </a:lnTo>
                  <a:lnTo>
                    <a:pt x="15191" y="11167"/>
                  </a:lnTo>
                  <a:lnTo>
                    <a:pt x="15267" y="10437"/>
                  </a:lnTo>
                  <a:lnTo>
                    <a:pt x="15292" y="8954"/>
                  </a:lnTo>
                  <a:lnTo>
                    <a:pt x="15166" y="7495"/>
                  </a:lnTo>
                  <a:lnTo>
                    <a:pt x="14890" y="6036"/>
                  </a:lnTo>
                  <a:lnTo>
                    <a:pt x="14487" y="4603"/>
                  </a:lnTo>
                  <a:lnTo>
                    <a:pt x="13909" y="3219"/>
                  </a:lnTo>
                  <a:lnTo>
                    <a:pt x="13205" y="1886"/>
                  </a:lnTo>
                  <a:lnTo>
                    <a:pt x="12349" y="604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16665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8577" y="1"/>
                  </a:moveTo>
                  <a:lnTo>
                    <a:pt x="8174" y="906"/>
                  </a:lnTo>
                  <a:lnTo>
                    <a:pt x="7193" y="2365"/>
                  </a:lnTo>
                  <a:lnTo>
                    <a:pt x="6037" y="3471"/>
                  </a:lnTo>
                  <a:lnTo>
                    <a:pt x="4779" y="4377"/>
                  </a:lnTo>
                  <a:lnTo>
                    <a:pt x="2868" y="5534"/>
                  </a:lnTo>
                  <a:lnTo>
                    <a:pt x="1208" y="6841"/>
                  </a:lnTo>
                  <a:lnTo>
                    <a:pt x="328" y="7973"/>
                  </a:lnTo>
                  <a:lnTo>
                    <a:pt x="1" y="8652"/>
                  </a:lnTo>
                  <a:lnTo>
                    <a:pt x="1" y="15040"/>
                  </a:lnTo>
                  <a:lnTo>
                    <a:pt x="328" y="15744"/>
                  </a:lnTo>
                  <a:lnTo>
                    <a:pt x="1208" y="16876"/>
                  </a:lnTo>
                  <a:lnTo>
                    <a:pt x="2868" y="18159"/>
                  </a:lnTo>
                  <a:lnTo>
                    <a:pt x="4779" y="19341"/>
                  </a:lnTo>
                  <a:lnTo>
                    <a:pt x="6037" y="20221"/>
                  </a:lnTo>
                  <a:lnTo>
                    <a:pt x="7193" y="21353"/>
                  </a:lnTo>
                  <a:lnTo>
                    <a:pt x="8174" y="22812"/>
                  </a:lnTo>
                  <a:lnTo>
                    <a:pt x="8577" y="23692"/>
                  </a:lnTo>
                  <a:lnTo>
                    <a:pt x="8753" y="22937"/>
                  </a:lnTo>
                  <a:lnTo>
                    <a:pt x="8954" y="21554"/>
                  </a:lnTo>
                  <a:lnTo>
                    <a:pt x="9004" y="20271"/>
                  </a:lnTo>
                  <a:lnTo>
                    <a:pt x="8929" y="19115"/>
                  </a:lnTo>
                  <a:lnTo>
                    <a:pt x="8728" y="18058"/>
                  </a:lnTo>
                  <a:lnTo>
                    <a:pt x="8426" y="17103"/>
                  </a:lnTo>
                  <a:lnTo>
                    <a:pt x="7797" y="15870"/>
                  </a:lnTo>
                  <a:lnTo>
                    <a:pt x="7269" y="15191"/>
                  </a:lnTo>
                  <a:lnTo>
                    <a:pt x="7998" y="15267"/>
                  </a:lnTo>
                  <a:lnTo>
                    <a:pt x="9482" y="15292"/>
                  </a:lnTo>
                  <a:lnTo>
                    <a:pt x="10966" y="15166"/>
                  </a:lnTo>
                  <a:lnTo>
                    <a:pt x="12400" y="14889"/>
                  </a:lnTo>
                  <a:lnTo>
                    <a:pt x="13833" y="14487"/>
                  </a:lnTo>
                  <a:lnTo>
                    <a:pt x="15241" y="13908"/>
                  </a:lnTo>
                  <a:lnTo>
                    <a:pt x="16574" y="13204"/>
                  </a:lnTo>
                  <a:lnTo>
                    <a:pt x="17832" y="12349"/>
                  </a:lnTo>
                  <a:lnTo>
                    <a:pt x="18436" y="11846"/>
                  </a:lnTo>
                  <a:lnTo>
                    <a:pt x="17832" y="11368"/>
                  </a:lnTo>
                  <a:lnTo>
                    <a:pt x="16574" y="10513"/>
                  </a:lnTo>
                  <a:lnTo>
                    <a:pt x="15241" y="9784"/>
                  </a:lnTo>
                  <a:lnTo>
                    <a:pt x="13833" y="9231"/>
                  </a:lnTo>
                  <a:lnTo>
                    <a:pt x="12400" y="8803"/>
                  </a:lnTo>
                  <a:lnTo>
                    <a:pt x="10966" y="8552"/>
                  </a:lnTo>
                  <a:lnTo>
                    <a:pt x="9482" y="8426"/>
                  </a:lnTo>
                  <a:lnTo>
                    <a:pt x="7998" y="8451"/>
                  </a:lnTo>
                  <a:lnTo>
                    <a:pt x="7269" y="8526"/>
                  </a:lnTo>
                  <a:lnTo>
                    <a:pt x="7269" y="8526"/>
                  </a:lnTo>
                  <a:lnTo>
                    <a:pt x="7797" y="7822"/>
                  </a:lnTo>
                  <a:lnTo>
                    <a:pt x="8426" y="6590"/>
                  </a:lnTo>
                  <a:lnTo>
                    <a:pt x="8728" y="5659"/>
                  </a:lnTo>
                  <a:lnTo>
                    <a:pt x="8929" y="4603"/>
                  </a:lnTo>
                  <a:lnTo>
                    <a:pt x="9004" y="3446"/>
                  </a:lnTo>
                  <a:lnTo>
                    <a:pt x="8954" y="2163"/>
                  </a:lnTo>
                  <a:lnTo>
                    <a:pt x="8753" y="755"/>
                  </a:lnTo>
                  <a:lnTo>
                    <a:pt x="8577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563175" y="1112075"/>
              <a:ext cx="460900" cy="592300"/>
            </a:xfrm>
            <a:custGeom>
              <a:avLst/>
              <a:gdLst/>
              <a:ahLst/>
              <a:cxnLst/>
              <a:rect l="l" t="t" r="r" b="b"/>
              <a:pathLst>
                <a:path w="18436" h="23692" extrusionOk="0">
                  <a:moveTo>
                    <a:pt x="9859" y="1"/>
                  </a:moveTo>
                  <a:lnTo>
                    <a:pt x="9683" y="755"/>
                  </a:lnTo>
                  <a:lnTo>
                    <a:pt x="9482" y="2163"/>
                  </a:lnTo>
                  <a:lnTo>
                    <a:pt x="9432" y="3446"/>
                  </a:lnTo>
                  <a:lnTo>
                    <a:pt x="9507" y="4603"/>
                  </a:lnTo>
                  <a:lnTo>
                    <a:pt x="9708" y="5659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26"/>
                  </a:lnTo>
                  <a:lnTo>
                    <a:pt x="11167" y="8526"/>
                  </a:lnTo>
                  <a:lnTo>
                    <a:pt x="10438" y="8451"/>
                  </a:lnTo>
                  <a:lnTo>
                    <a:pt x="8954" y="8426"/>
                  </a:lnTo>
                  <a:lnTo>
                    <a:pt x="7470" y="8552"/>
                  </a:lnTo>
                  <a:lnTo>
                    <a:pt x="6011" y="8803"/>
                  </a:lnTo>
                  <a:lnTo>
                    <a:pt x="4603" y="9231"/>
                  </a:lnTo>
                  <a:lnTo>
                    <a:pt x="3195" y="9784"/>
                  </a:lnTo>
                  <a:lnTo>
                    <a:pt x="1862" y="10513"/>
                  </a:lnTo>
                  <a:lnTo>
                    <a:pt x="604" y="11368"/>
                  </a:lnTo>
                  <a:lnTo>
                    <a:pt x="1" y="11846"/>
                  </a:lnTo>
                  <a:lnTo>
                    <a:pt x="604" y="12349"/>
                  </a:lnTo>
                  <a:lnTo>
                    <a:pt x="1862" y="13204"/>
                  </a:lnTo>
                  <a:lnTo>
                    <a:pt x="3195" y="13908"/>
                  </a:lnTo>
                  <a:lnTo>
                    <a:pt x="4603" y="14487"/>
                  </a:lnTo>
                  <a:lnTo>
                    <a:pt x="6011" y="14889"/>
                  </a:lnTo>
                  <a:lnTo>
                    <a:pt x="7470" y="15166"/>
                  </a:lnTo>
                  <a:lnTo>
                    <a:pt x="8954" y="15292"/>
                  </a:lnTo>
                  <a:lnTo>
                    <a:pt x="10438" y="15267"/>
                  </a:lnTo>
                  <a:lnTo>
                    <a:pt x="11167" y="15191"/>
                  </a:lnTo>
                  <a:lnTo>
                    <a:pt x="10639" y="15870"/>
                  </a:lnTo>
                  <a:lnTo>
                    <a:pt x="10010" y="17128"/>
                  </a:lnTo>
                  <a:lnTo>
                    <a:pt x="9708" y="18058"/>
                  </a:lnTo>
                  <a:lnTo>
                    <a:pt x="9507" y="19115"/>
                  </a:lnTo>
                  <a:lnTo>
                    <a:pt x="9432" y="20271"/>
                  </a:lnTo>
                  <a:lnTo>
                    <a:pt x="9482" y="21554"/>
                  </a:lnTo>
                  <a:lnTo>
                    <a:pt x="9683" y="22937"/>
                  </a:lnTo>
                  <a:lnTo>
                    <a:pt x="9859" y="23692"/>
                  </a:lnTo>
                  <a:lnTo>
                    <a:pt x="10262" y="22812"/>
                  </a:lnTo>
                  <a:lnTo>
                    <a:pt x="11243" y="21353"/>
                  </a:lnTo>
                  <a:lnTo>
                    <a:pt x="12399" y="20246"/>
                  </a:lnTo>
                  <a:lnTo>
                    <a:pt x="13657" y="19341"/>
                  </a:lnTo>
                  <a:lnTo>
                    <a:pt x="15568" y="18159"/>
                  </a:lnTo>
                  <a:lnTo>
                    <a:pt x="17228" y="16876"/>
                  </a:lnTo>
                  <a:lnTo>
                    <a:pt x="18109" y="15744"/>
                  </a:lnTo>
                  <a:lnTo>
                    <a:pt x="18435" y="15040"/>
                  </a:lnTo>
                  <a:lnTo>
                    <a:pt x="18435" y="8652"/>
                  </a:lnTo>
                  <a:lnTo>
                    <a:pt x="18109" y="7973"/>
                  </a:lnTo>
                  <a:lnTo>
                    <a:pt x="17228" y="6841"/>
                  </a:lnTo>
                  <a:lnTo>
                    <a:pt x="15568" y="5534"/>
                  </a:lnTo>
                  <a:lnTo>
                    <a:pt x="13657" y="4377"/>
                  </a:lnTo>
                  <a:lnTo>
                    <a:pt x="12399" y="3471"/>
                  </a:lnTo>
                  <a:lnTo>
                    <a:pt x="11243" y="2365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1666575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1" y="0"/>
                  </a:moveTo>
                  <a:lnTo>
                    <a:pt x="1" y="18435"/>
                  </a:lnTo>
                  <a:lnTo>
                    <a:pt x="478" y="17832"/>
                  </a:lnTo>
                  <a:lnTo>
                    <a:pt x="1334" y="16574"/>
                  </a:lnTo>
                  <a:lnTo>
                    <a:pt x="2063" y="15216"/>
                  </a:lnTo>
                  <a:lnTo>
                    <a:pt x="2616" y="13833"/>
                  </a:lnTo>
                  <a:lnTo>
                    <a:pt x="3044" y="12399"/>
                  </a:lnTo>
                  <a:lnTo>
                    <a:pt x="3295" y="10941"/>
                  </a:lnTo>
                  <a:lnTo>
                    <a:pt x="3421" y="9482"/>
                  </a:lnTo>
                  <a:lnTo>
                    <a:pt x="3396" y="7998"/>
                  </a:lnTo>
                  <a:lnTo>
                    <a:pt x="3346" y="7269"/>
                  </a:lnTo>
                  <a:lnTo>
                    <a:pt x="4025" y="7797"/>
                  </a:lnTo>
                  <a:lnTo>
                    <a:pt x="5257" y="8426"/>
                  </a:lnTo>
                  <a:lnTo>
                    <a:pt x="6213" y="8727"/>
                  </a:lnTo>
                  <a:lnTo>
                    <a:pt x="7244" y="8929"/>
                  </a:lnTo>
                  <a:lnTo>
                    <a:pt x="8401" y="9004"/>
                  </a:lnTo>
                  <a:lnTo>
                    <a:pt x="9683" y="8954"/>
                  </a:lnTo>
                  <a:lnTo>
                    <a:pt x="11092" y="8753"/>
                  </a:lnTo>
                  <a:lnTo>
                    <a:pt x="11846" y="8576"/>
                  </a:lnTo>
                  <a:lnTo>
                    <a:pt x="10941" y="8174"/>
                  </a:lnTo>
                  <a:lnTo>
                    <a:pt x="9482" y="7193"/>
                  </a:lnTo>
                  <a:lnTo>
                    <a:pt x="8376" y="6036"/>
                  </a:lnTo>
                  <a:lnTo>
                    <a:pt x="7470" y="4779"/>
                  </a:lnTo>
                  <a:lnTo>
                    <a:pt x="6313" y="2867"/>
                  </a:lnTo>
                  <a:lnTo>
                    <a:pt x="5005" y="1208"/>
                  </a:lnTo>
                  <a:lnTo>
                    <a:pt x="3899" y="327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727900" y="729800"/>
              <a:ext cx="296175" cy="460900"/>
            </a:xfrm>
            <a:custGeom>
              <a:avLst/>
              <a:gdLst/>
              <a:ahLst/>
              <a:cxnLst/>
              <a:rect l="l" t="t" r="r" b="b"/>
              <a:pathLst>
                <a:path w="11847" h="18436" extrusionOk="0">
                  <a:moveTo>
                    <a:pt x="8652" y="0"/>
                  </a:moveTo>
                  <a:lnTo>
                    <a:pt x="7948" y="327"/>
                  </a:lnTo>
                  <a:lnTo>
                    <a:pt x="6842" y="1208"/>
                  </a:lnTo>
                  <a:lnTo>
                    <a:pt x="5534" y="2867"/>
                  </a:lnTo>
                  <a:lnTo>
                    <a:pt x="4377" y="4779"/>
                  </a:lnTo>
                  <a:lnTo>
                    <a:pt x="3472" y="6036"/>
                  </a:lnTo>
                  <a:lnTo>
                    <a:pt x="2340" y="7193"/>
                  </a:lnTo>
                  <a:lnTo>
                    <a:pt x="906" y="8174"/>
                  </a:lnTo>
                  <a:lnTo>
                    <a:pt x="1" y="8576"/>
                  </a:lnTo>
                  <a:lnTo>
                    <a:pt x="755" y="8727"/>
                  </a:lnTo>
                  <a:lnTo>
                    <a:pt x="2164" y="8954"/>
                  </a:lnTo>
                  <a:lnTo>
                    <a:pt x="3446" y="9004"/>
                  </a:lnTo>
                  <a:lnTo>
                    <a:pt x="4603" y="8929"/>
                  </a:lnTo>
                  <a:lnTo>
                    <a:pt x="5634" y="8727"/>
                  </a:lnTo>
                  <a:lnTo>
                    <a:pt x="6590" y="8426"/>
                  </a:lnTo>
                  <a:lnTo>
                    <a:pt x="7822" y="7797"/>
                  </a:lnTo>
                  <a:lnTo>
                    <a:pt x="8502" y="7269"/>
                  </a:lnTo>
                  <a:lnTo>
                    <a:pt x="8451" y="7998"/>
                  </a:lnTo>
                  <a:lnTo>
                    <a:pt x="8426" y="9482"/>
                  </a:lnTo>
                  <a:lnTo>
                    <a:pt x="8527" y="10941"/>
                  </a:lnTo>
                  <a:lnTo>
                    <a:pt x="8803" y="12399"/>
                  </a:lnTo>
                  <a:lnTo>
                    <a:pt x="9231" y="13833"/>
                  </a:lnTo>
                  <a:lnTo>
                    <a:pt x="9784" y="15216"/>
                  </a:lnTo>
                  <a:lnTo>
                    <a:pt x="10488" y="16574"/>
                  </a:lnTo>
                  <a:lnTo>
                    <a:pt x="11369" y="17832"/>
                  </a:lnTo>
                  <a:lnTo>
                    <a:pt x="11846" y="18435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1884125" y="729800"/>
              <a:ext cx="922400" cy="296150"/>
            </a:xfrm>
            <a:custGeom>
              <a:avLst/>
              <a:gdLst/>
              <a:ahLst/>
              <a:cxnLst/>
              <a:rect l="l" t="t" r="r" b="b"/>
              <a:pathLst>
                <a:path w="36896" h="11846" extrusionOk="0">
                  <a:moveTo>
                    <a:pt x="0" y="0"/>
                  </a:moveTo>
                  <a:lnTo>
                    <a:pt x="604" y="478"/>
                  </a:lnTo>
                  <a:lnTo>
                    <a:pt x="1887" y="1333"/>
                  </a:lnTo>
                  <a:lnTo>
                    <a:pt x="3220" y="2063"/>
                  </a:lnTo>
                  <a:lnTo>
                    <a:pt x="4603" y="2616"/>
                  </a:lnTo>
                  <a:lnTo>
                    <a:pt x="6036" y="3043"/>
                  </a:lnTo>
                  <a:lnTo>
                    <a:pt x="7495" y="3295"/>
                  </a:lnTo>
                  <a:lnTo>
                    <a:pt x="8954" y="3421"/>
                  </a:lnTo>
                  <a:lnTo>
                    <a:pt x="10438" y="3396"/>
                  </a:lnTo>
                  <a:lnTo>
                    <a:pt x="11167" y="3320"/>
                  </a:lnTo>
                  <a:lnTo>
                    <a:pt x="10639" y="4024"/>
                  </a:lnTo>
                  <a:lnTo>
                    <a:pt x="10010" y="5257"/>
                  </a:lnTo>
                  <a:lnTo>
                    <a:pt x="9708" y="6187"/>
                  </a:lnTo>
                  <a:lnTo>
                    <a:pt x="9507" y="7244"/>
                  </a:lnTo>
                  <a:lnTo>
                    <a:pt x="9432" y="8400"/>
                  </a:lnTo>
                  <a:lnTo>
                    <a:pt x="9507" y="9683"/>
                  </a:lnTo>
                  <a:lnTo>
                    <a:pt x="9708" y="11091"/>
                  </a:lnTo>
                  <a:lnTo>
                    <a:pt x="9859" y="11846"/>
                  </a:lnTo>
                  <a:lnTo>
                    <a:pt x="10262" y="10941"/>
                  </a:lnTo>
                  <a:lnTo>
                    <a:pt x="11243" y="9482"/>
                  </a:lnTo>
                  <a:lnTo>
                    <a:pt x="12399" y="8375"/>
                  </a:lnTo>
                  <a:lnTo>
                    <a:pt x="13657" y="7470"/>
                  </a:lnTo>
                  <a:lnTo>
                    <a:pt x="15568" y="6313"/>
                  </a:lnTo>
                  <a:lnTo>
                    <a:pt x="17253" y="5005"/>
                  </a:lnTo>
                  <a:lnTo>
                    <a:pt x="18134" y="3873"/>
                  </a:lnTo>
                  <a:lnTo>
                    <a:pt x="18435" y="3194"/>
                  </a:lnTo>
                  <a:lnTo>
                    <a:pt x="18762" y="3873"/>
                  </a:lnTo>
                  <a:lnTo>
                    <a:pt x="19643" y="5005"/>
                  </a:lnTo>
                  <a:lnTo>
                    <a:pt x="21328" y="6313"/>
                  </a:lnTo>
                  <a:lnTo>
                    <a:pt x="23239" y="7470"/>
                  </a:lnTo>
                  <a:lnTo>
                    <a:pt x="24497" y="8375"/>
                  </a:lnTo>
                  <a:lnTo>
                    <a:pt x="25654" y="9482"/>
                  </a:lnTo>
                  <a:lnTo>
                    <a:pt x="26634" y="10941"/>
                  </a:lnTo>
                  <a:lnTo>
                    <a:pt x="27037" y="11846"/>
                  </a:lnTo>
                  <a:lnTo>
                    <a:pt x="27188" y="11091"/>
                  </a:lnTo>
                  <a:lnTo>
                    <a:pt x="27389" y="9683"/>
                  </a:lnTo>
                  <a:lnTo>
                    <a:pt x="27464" y="8400"/>
                  </a:lnTo>
                  <a:lnTo>
                    <a:pt x="27389" y="7244"/>
                  </a:lnTo>
                  <a:lnTo>
                    <a:pt x="27188" y="6187"/>
                  </a:lnTo>
                  <a:lnTo>
                    <a:pt x="26886" y="5257"/>
                  </a:lnTo>
                  <a:lnTo>
                    <a:pt x="26257" y="4024"/>
                  </a:lnTo>
                  <a:lnTo>
                    <a:pt x="25729" y="3320"/>
                  </a:lnTo>
                  <a:lnTo>
                    <a:pt x="26458" y="3396"/>
                  </a:lnTo>
                  <a:lnTo>
                    <a:pt x="27942" y="3421"/>
                  </a:lnTo>
                  <a:lnTo>
                    <a:pt x="29401" y="3295"/>
                  </a:lnTo>
                  <a:lnTo>
                    <a:pt x="30860" y="3043"/>
                  </a:lnTo>
                  <a:lnTo>
                    <a:pt x="32293" y="2616"/>
                  </a:lnTo>
                  <a:lnTo>
                    <a:pt x="33676" y="2063"/>
                  </a:lnTo>
                  <a:lnTo>
                    <a:pt x="35009" y="1333"/>
                  </a:lnTo>
                  <a:lnTo>
                    <a:pt x="36292" y="478"/>
                  </a:lnTo>
                  <a:lnTo>
                    <a:pt x="3689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1666575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" y="0"/>
                  </a:moveTo>
                  <a:lnTo>
                    <a:pt x="1" y="18460"/>
                  </a:lnTo>
                  <a:lnTo>
                    <a:pt x="3195" y="18460"/>
                  </a:lnTo>
                  <a:lnTo>
                    <a:pt x="3899" y="18133"/>
                  </a:lnTo>
                  <a:lnTo>
                    <a:pt x="5005" y="17253"/>
                  </a:lnTo>
                  <a:lnTo>
                    <a:pt x="6313" y="15593"/>
                  </a:lnTo>
                  <a:lnTo>
                    <a:pt x="7470" y="13682"/>
                  </a:lnTo>
                  <a:lnTo>
                    <a:pt x="8376" y="12424"/>
                  </a:lnTo>
                  <a:lnTo>
                    <a:pt x="9482" y="11267"/>
                  </a:lnTo>
                  <a:lnTo>
                    <a:pt x="10941" y="10286"/>
                  </a:lnTo>
                  <a:lnTo>
                    <a:pt x="11846" y="9884"/>
                  </a:lnTo>
                  <a:lnTo>
                    <a:pt x="11092" y="9708"/>
                  </a:lnTo>
                  <a:lnTo>
                    <a:pt x="9683" y="9507"/>
                  </a:lnTo>
                  <a:lnTo>
                    <a:pt x="8401" y="9457"/>
                  </a:lnTo>
                  <a:lnTo>
                    <a:pt x="7244" y="9532"/>
                  </a:lnTo>
                  <a:lnTo>
                    <a:pt x="6213" y="9733"/>
                  </a:lnTo>
                  <a:lnTo>
                    <a:pt x="5257" y="10035"/>
                  </a:lnTo>
                  <a:lnTo>
                    <a:pt x="4025" y="10664"/>
                  </a:lnTo>
                  <a:lnTo>
                    <a:pt x="3346" y="11192"/>
                  </a:lnTo>
                  <a:lnTo>
                    <a:pt x="3396" y="10463"/>
                  </a:lnTo>
                  <a:lnTo>
                    <a:pt x="3421" y="8979"/>
                  </a:lnTo>
                  <a:lnTo>
                    <a:pt x="3295" y="7495"/>
                  </a:lnTo>
                  <a:lnTo>
                    <a:pt x="3044" y="6036"/>
                  </a:lnTo>
                  <a:lnTo>
                    <a:pt x="2616" y="4603"/>
                  </a:lnTo>
                  <a:lnTo>
                    <a:pt x="2063" y="3219"/>
                  </a:lnTo>
                  <a:lnTo>
                    <a:pt x="1334" y="1886"/>
                  </a:lnTo>
                  <a:lnTo>
                    <a:pt x="478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2727900" y="1625775"/>
              <a:ext cx="296175" cy="461525"/>
            </a:xfrm>
            <a:custGeom>
              <a:avLst/>
              <a:gdLst/>
              <a:ahLst/>
              <a:cxnLst/>
              <a:rect l="l" t="t" r="r" b="b"/>
              <a:pathLst>
                <a:path w="11847" h="18461" extrusionOk="0">
                  <a:moveTo>
                    <a:pt x="11846" y="0"/>
                  </a:moveTo>
                  <a:lnTo>
                    <a:pt x="11369" y="604"/>
                  </a:lnTo>
                  <a:lnTo>
                    <a:pt x="10488" y="1886"/>
                  </a:lnTo>
                  <a:lnTo>
                    <a:pt x="9784" y="3219"/>
                  </a:lnTo>
                  <a:lnTo>
                    <a:pt x="9231" y="4603"/>
                  </a:lnTo>
                  <a:lnTo>
                    <a:pt x="8803" y="6036"/>
                  </a:lnTo>
                  <a:lnTo>
                    <a:pt x="8527" y="7495"/>
                  </a:lnTo>
                  <a:lnTo>
                    <a:pt x="8426" y="8979"/>
                  </a:lnTo>
                  <a:lnTo>
                    <a:pt x="8451" y="10463"/>
                  </a:lnTo>
                  <a:lnTo>
                    <a:pt x="8502" y="11192"/>
                  </a:lnTo>
                  <a:lnTo>
                    <a:pt x="7822" y="10664"/>
                  </a:lnTo>
                  <a:lnTo>
                    <a:pt x="6590" y="10035"/>
                  </a:lnTo>
                  <a:lnTo>
                    <a:pt x="5634" y="9733"/>
                  </a:lnTo>
                  <a:lnTo>
                    <a:pt x="4603" y="9532"/>
                  </a:lnTo>
                  <a:lnTo>
                    <a:pt x="3446" y="9457"/>
                  </a:lnTo>
                  <a:lnTo>
                    <a:pt x="2164" y="9507"/>
                  </a:lnTo>
                  <a:lnTo>
                    <a:pt x="755" y="9708"/>
                  </a:lnTo>
                  <a:lnTo>
                    <a:pt x="1" y="9884"/>
                  </a:lnTo>
                  <a:lnTo>
                    <a:pt x="906" y="10286"/>
                  </a:lnTo>
                  <a:lnTo>
                    <a:pt x="2340" y="11267"/>
                  </a:lnTo>
                  <a:lnTo>
                    <a:pt x="3472" y="12424"/>
                  </a:lnTo>
                  <a:lnTo>
                    <a:pt x="4377" y="13682"/>
                  </a:lnTo>
                  <a:lnTo>
                    <a:pt x="5534" y="15593"/>
                  </a:lnTo>
                  <a:lnTo>
                    <a:pt x="6842" y="17253"/>
                  </a:lnTo>
                  <a:lnTo>
                    <a:pt x="7948" y="18133"/>
                  </a:lnTo>
                  <a:lnTo>
                    <a:pt x="8652" y="18460"/>
                  </a:lnTo>
                  <a:lnTo>
                    <a:pt x="11846" y="18460"/>
                  </a:lnTo>
                  <a:lnTo>
                    <a:pt x="11846" y="0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1884125" y="1791125"/>
              <a:ext cx="922400" cy="296175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4"/>
          <p:cNvGrpSpPr/>
          <p:nvPr/>
        </p:nvGrpSpPr>
        <p:grpSpPr>
          <a:xfrm>
            <a:off x="1769753" y="2436172"/>
            <a:ext cx="228604" cy="228348"/>
            <a:chOff x="987516" y="4661860"/>
            <a:chExt cx="228604" cy="228348"/>
          </a:xfrm>
        </p:grpSpPr>
        <p:sp>
          <p:nvSpPr>
            <p:cNvPr id="363" name="Google Shape;363;p4"/>
            <p:cNvSpPr/>
            <p:nvPr/>
          </p:nvSpPr>
          <p:spPr>
            <a:xfrm>
              <a:off x="1101812" y="4774949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C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1101812" y="4775911"/>
              <a:ext cx="114308" cy="114297"/>
            </a:xfrm>
            <a:custGeom>
              <a:avLst/>
              <a:gdLst/>
              <a:ahLst/>
              <a:cxnLst/>
              <a:rect l="l" t="t" r="r" b="b"/>
              <a:pathLst>
                <a:path w="4278" h="4278" extrusionOk="0">
                  <a:moveTo>
                    <a:pt x="0" y="0"/>
                  </a:moveTo>
                  <a:lnTo>
                    <a:pt x="0" y="4277"/>
                  </a:lnTo>
                  <a:lnTo>
                    <a:pt x="215" y="4054"/>
                  </a:lnTo>
                  <a:lnTo>
                    <a:pt x="545" y="3554"/>
                  </a:lnTo>
                  <a:lnTo>
                    <a:pt x="768" y="3009"/>
                  </a:lnTo>
                  <a:lnTo>
                    <a:pt x="876" y="2438"/>
                  </a:lnTo>
                  <a:lnTo>
                    <a:pt x="884" y="2143"/>
                  </a:lnTo>
                  <a:lnTo>
                    <a:pt x="1099" y="2340"/>
                  </a:lnTo>
                  <a:lnTo>
                    <a:pt x="1581" y="2670"/>
                  </a:lnTo>
                  <a:lnTo>
                    <a:pt x="2126" y="2902"/>
                  </a:lnTo>
                  <a:lnTo>
                    <a:pt x="2715" y="3018"/>
                  </a:lnTo>
                  <a:lnTo>
                    <a:pt x="3019" y="3027"/>
                  </a:lnTo>
                  <a:lnTo>
                    <a:pt x="3010" y="2715"/>
                  </a:lnTo>
                  <a:lnTo>
                    <a:pt x="2894" y="2125"/>
                  </a:lnTo>
                  <a:lnTo>
                    <a:pt x="2662" y="1590"/>
                  </a:lnTo>
                  <a:lnTo>
                    <a:pt x="2340" y="1107"/>
                  </a:lnTo>
                  <a:lnTo>
                    <a:pt x="2135" y="893"/>
                  </a:lnTo>
                  <a:lnTo>
                    <a:pt x="2429" y="884"/>
                  </a:lnTo>
                  <a:lnTo>
                    <a:pt x="3001" y="777"/>
                  </a:lnTo>
                  <a:lnTo>
                    <a:pt x="3546" y="554"/>
                  </a:lnTo>
                  <a:lnTo>
                    <a:pt x="4046" y="223"/>
                  </a:lnTo>
                  <a:lnTo>
                    <a:pt x="4278" y="9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987756" y="4661860"/>
              <a:ext cx="114094" cy="114057"/>
            </a:xfrm>
            <a:custGeom>
              <a:avLst/>
              <a:gdLst/>
              <a:ahLst/>
              <a:cxnLst/>
              <a:rect l="l" t="t" r="r" b="b"/>
              <a:pathLst>
                <a:path w="4270" h="4269" extrusionOk="0">
                  <a:moveTo>
                    <a:pt x="4269" y="1"/>
                  </a:moveTo>
                  <a:lnTo>
                    <a:pt x="4055" y="233"/>
                  </a:lnTo>
                  <a:lnTo>
                    <a:pt x="3725" y="733"/>
                  </a:lnTo>
                  <a:lnTo>
                    <a:pt x="3501" y="1277"/>
                  </a:lnTo>
                  <a:lnTo>
                    <a:pt x="3394" y="1849"/>
                  </a:lnTo>
                  <a:lnTo>
                    <a:pt x="3385" y="2135"/>
                  </a:lnTo>
                  <a:lnTo>
                    <a:pt x="3171" y="1938"/>
                  </a:lnTo>
                  <a:lnTo>
                    <a:pt x="2689" y="1617"/>
                  </a:lnTo>
                  <a:lnTo>
                    <a:pt x="2144" y="1385"/>
                  </a:lnTo>
                  <a:lnTo>
                    <a:pt x="1555" y="1269"/>
                  </a:lnTo>
                  <a:lnTo>
                    <a:pt x="1242" y="1251"/>
                  </a:lnTo>
                  <a:lnTo>
                    <a:pt x="1260" y="1563"/>
                  </a:lnTo>
                  <a:lnTo>
                    <a:pt x="1376" y="2153"/>
                  </a:lnTo>
                  <a:lnTo>
                    <a:pt x="1608" y="2697"/>
                  </a:lnTo>
                  <a:lnTo>
                    <a:pt x="1930" y="3180"/>
                  </a:lnTo>
                  <a:lnTo>
                    <a:pt x="2135" y="3394"/>
                  </a:lnTo>
                  <a:lnTo>
                    <a:pt x="1840" y="3403"/>
                  </a:lnTo>
                  <a:lnTo>
                    <a:pt x="1278" y="3510"/>
                  </a:lnTo>
                  <a:lnTo>
                    <a:pt x="733" y="3724"/>
                  </a:lnTo>
                  <a:lnTo>
                    <a:pt x="233" y="4055"/>
                  </a:lnTo>
                  <a:lnTo>
                    <a:pt x="1" y="4269"/>
                  </a:lnTo>
                  <a:lnTo>
                    <a:pt x="4269" y="4269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987516" y="4775911"/>
              <a:ext cx="114335" cy="114297"/>
            </a:xfrm>
            <a:custGeom>
              <a:avLst/>
              <a:gdLst/>
              <a:ahLst/>
              <a:cxnLst/>
              <a:rect l="l" t="t" r="r" b="b"/>
              <a:pathLst>
                <a:path w="4279" h="4278" extrusionOk="0">
                  <a:moveTo>
                    <a:pt x="10" y="0"/>
                  </a:moveTo>
                  <a:lnTo>
                    <a:pt x="1" y="9"/>
                  </a:lnTo>
                  <a:lnTo>
                    <a:pt x="233" y="223"/>
                  </a:lnTo>
                  <a:lnTo>
                    <a:pt x="733" y="554"/>
                  </a:lnTo>
                  <a:lnTo>
                    <a:pt x="1278" y="777"/>
                  </a:lnTo>
                  <a:lnTo>
                    <a:pt x="1849" y="884"/>
                  </a:lnTo>
                  <a:lnTo>
                    <a:pt x="2144" y="893"/>
                  </a:lnTo>
                  <a:lnTo>
                    <a:pt x="1939" y="1107"/>
                  </a:lnTo>
                  <a:lnTo>
                    <a:pt x="1617" y="1590"/>
                  </a:lnTo>
                  <a:lnTo>
                    <a:pt x="1385" y="2125"/>
                  </a:lnTo>
                  <a:lnTo>
                    <a:pt x="1269" y="2715"/>
                  </a:lnTo>
                  <a:lnTo>
                    <a:pt x="1251" y="3027"/>
                  </a:lnTo>
                  <a:lnTo>
                    <a:pt x="1564" y="3018"/>
                  </a:lnTo>
                  <a:lnTo>
                    <a:pt x="2153" y="2902"/>
                  </a:lnTo>
                  <a:lnTo>
                    <a:pt x="2698" y="2670"/>
                  </a:lnTo>
                  <a:lnTo>
                    <a:pt x="3180" y="2340"/>
                  </a:lnTo>
                  <a:lnTo>
                    <a:pt x="3394" y="2143"/>
                  </a:lnTo>
                  <a:lnTo>
                    <a:pt x="3403" y="2438"/>
                  </a:lnTo>
                  <a:lnTo>
                    <a:pt x="3510" y="3009"/>
                  </a:lnTo>
                  <a:lnTo>
                    <a:pt x="3734" y="3554"/>
                  </a:lnTo>
                  <a:lnTo>
                    <a:pt x="4064" y="4054"/>
                  </a:lnTo>
                  <a:lnTo>
                    <a:pt x="4278" y="4277"/>
                  </a:lnTo>
                  <a:lnTo>
                    <a:pt x="4278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1101812" y="4661860"/>
              <a:ext cx="113827" cy="114057"/>
            </a:xfrm>
            <a:custGeom>
              <a:avLst/>
              <a:gdLst/>
              <a:ahLst/>
              <a:cxnLst/>
              <a:rect l="l" t="t" r="r" b="b"/>
              <a:pathLst>
                <a:path w="4260" h="4269" extrusionOk="0">
                  <a:moveTo>
                    <a:pt x="0" y="1"/>
                  </a:moveTo>
                  <a:lnTo>
                    <a:pt x="0" y="4269"/>
                  </a:lnTo>
                  <a:lnTo>
                    <a:pt x="4260" y="4269"/>
                  </a:lnTo>
                  <a:lnTo>
                    <a:pt x="4037" y="4055"/>
                  </a:lnTo>
                  <a:lnTo>
                    <a:pt x="3537" y="3724"/>
                  </a:lnTo>
                  <a:lnTo>
                    <a:pt x="2992" y="3510"/>
                  </a:lnTo>
                  <a:lnTo>
                    <a:pt x="2429" y="3403"/>
                  </a:lnTo>
                  <a:lnTo>
                    <a:pt x="2135" y="3394"/>
                  </a:lnTo>
                  <a:lnTo>
                    <a:pt x="2340" y="3180"/>
                  </a:lnTo>
                  <a:lnTo>
                    <a:pt x="2662" y="2697"/>
                  </a:lnTo>
                  <a:lnTo>
                    <a:pt x="2894" y="2153"/>
                  </a:lnTo>
                  <a:lnTo>
                    <a:pt x="3010" y="1563"/>
                  </a:lnTo>
                  <a:lnTo>
                    <a:pt x="3019" y="1251"/>
                  </a:lnTo>
                  <a:lnTo>
                    <a:pt x="3019" y="1251"/>
                  </a:lnTo>
                  <a:lnTo>
                    <a:pt x="2715" y="1269"/>
                  </a:lnTo>
                  <a:lnTo>
                    <a:pt x="2126" y="1385"/>
                  </a:lnTo>
                  <a:lnTo>
                    <a:pt x="1581" y="1617"/>
                  </a:lnTo>
                  <a:lnTo>
                    <a:pt x="1099" y="1938"/>
                  </a:lnTo>
                  <a:lnTo>
                    <a:pt x="884" y="2135"/>
                  </a:lnTo>
                  <a:lnTo>
                    <a:pt x="876" y="1849"/>
                  </a:lnTo>
                  <a:lnTo>
                    <a:pt x="768" y="1277"/>
                  </a:lnTo>
                  <a:lnTo>
                    <a:pt x="545" y="733"/>
                  </a:lnTo>
                  <a:lnTo>
                    <a:pt x="215" y="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1101812" y="4775911"/>
              <a:ext cx="27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C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4"/>
          <p:cNvSpPr/>
          <p:nvPr/>
        </p:nvSpPr>
        <p:spPr>
          <a:xfrm rot="10800000">
            <a:off x="8413125" y="4409825"/>
            <a:ext cx="738435" cy="738600"/>
          </a:xfrm>
          <a:custGeom>
            <a:avLst/>
            <a:gdLst/>
            <a:ahLst/>
            <a:cxnLst/>
            <a:rect l="l" t="t" r="r" b="b"/>
            <a:pathLst>
              <a:path w="40176" h="40185" extrusionOk="0">
                <a:moveTo>
                  <a:pt x="0" y="0"/>
                </a:moveTo>
                <a:lnTo>
                  <a:pt x="0" y="40185"/>
                </a:lnTo>
                <a:lnTo>
                  <a:pt x="25906" y="40185"/>
                </a:lnTo>
                <a:lnTo>
                  <a:pt x="26638" y="40167"/>
                </a:lnTo>
                <a:lnTo>
                  <a:pt x="28076" y="40024"/>
                </a:lnTo>
                <a:lnTo>
                  <a:pt x="29478" y="39738"/>
                </a:lnTo>
                <a:lnTo>
                  <a:pt x="30817" y="39318"/>
                </a:lnTo>
                <a:lnTo>
                  <a:pt x="32094" y="38774"/>
                </a:lnTo>
                <a:lnTo>
                  <a:pt x="33309" y="38122"/>
                </a:lnTo>
                <a:lnTo>
                  <a:pt x="34452" y="37345"/>
                </a:lnTo>
                <a:lnTo>
                  <a:pt x="35506" y="36479"/>
                </a:lnTo>
                <a:lnTo>
                  <a:pt x="36479" y="35505"/>
                </a:lnTo>
                <a:lnTo>
                  <a:pt x="37345" y="34452"/>
                </a:lnTo>
                <a:lnTo>
                  <a:pt x="38122" y="33309"/>
                </a:lnTo>
                <a:lnTo>
                  <a:pt x="38774" y="32094"/>
                </a:lnTo>
                <a:lnTo>
                  <a:pt x="39319" y="30817"/>
                </a:lnTo>
                <a:lnTo>
                  <a:pt x="39738" y="29478"/>
                </a:lnTo>
                <a:lnTo>
                  <a:pt x="40024" y="28076"/>
                </a:lnTo>
                <a:lnTo>
                  <a:pt x="40167" y="26638"/>
                </a:lnTo>
                <a:lnTo>
                  <a:pt x="40176" y="25906"/>
                </a:lnTo>
                <a:lnTo>
                  <a:pt x="401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4"/>
          <p:cNvGrpSpPr/>
          <p:nvPr/>
        </p:nvGrpSpPr>
        <p:grpSpPr>
          <a:xfrm>
            <a:off x="7706471" y="3662066"/>
            <a:ext cx="733729" cy="739973"/>
            <a:chOff x="3131575" y="2179075"/>
            <a:chExt cx="1357500" cy="1357500"/>
          </a:xfrm>
        </p:grpSpPr>
        <p:sp>
          <p:nvSpPr>
            <p:cNvPr id="371" name="Google Shape;371;p4"/>
            <p:cNvSpPr/>
            <p:nvPr/>
          </p:nvSpPr>
          <p:spPr>
            <a:xfrm>
              <a:off x="3810000" y="28549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3131575" y="2179075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0" y="0"/>
                  </a:moveTo>
                  <a:lnTo>
                    <a:pt x="0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3131575" y="2857500"/>
              <a:ext cx="678425" cy="679075"/>
            </a:xfrm>
            <a:custGeom>
              <a:avLst/>
              <a:gdLst/>
              <a:ahLst/>
              <a:cxnLst/>
              <a:rect l="l" t="t" r="r" b="b"/>
              <a:pathLst>
                <a:path w="27137" h="27163" extrusionOk="0">
                  <a:moveTo>
                    <a:pt x="0" y="0"/>
                  </a:moveTo>
                  <a:lnTo>
                    <a:pt x="0" y="27162"/>
                  </a:lnTo>
                  <a:lnTo>
                    <a:pt x="27137" y="27162"/>
                  </a:lnTo>
                  <a:lnTo>
                    <a:pt x="27137" y="26860"/>
                  </a:lnTo>
                  <a:lnTo>
                    <a:pt x="19265" y="19013"/>
                  </a:lnTo>
                  <a:lnTo>
                    <a:pt x="8149" y="19013"/>
                  </a:lnTo>
                  <a:lnTo>
                    <a:pt x="8149" y="787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3304475" y="2857500"/>
              <a:ext cx="505525" cy="506150"/>
            </a:xfrm>
            <a:custGeom>
              <a:avLst/>
              <a:gdLst/>
              <a:ahLst/>
              <a:cxnLst/>
              <a:rect l="l" t="t" r="r" b="b"/>
              <a:pathLst>
                <a:path w="20221" h="20246" extrusionOk="0">
                  <a:moveTo>
                    <a:pt x="0" y="0"/>
                  </a:moveTo>
                  <a:lnTo>
                    <a:pt x="5911" y="5935"/>
                  </a:lnTo>
                  <a:lnTo>
                    <a:pt x="5911" y="14310"/>
                  </a:lnTo>
                  <a:lnTo>
                    <a:pt x="14286" y="14310"/>
                  </a:lnTo>
                  <a:lnTo>
                    <a:pt x="20221" y="20246"/>
                  </a:lnTo>
                  <a:lnTo>
                    <a:pt x="20221" y="13430"/>
                  </a:lnTo>
                  <a:lnTo>
                    <a:pt x="19567" y="12726"/>
                  </a:lnTo>
                  <a:lnTo>
                    <a:pt x="18511" y="11141"/>
                  </a:lnTo>
                  <a:lnTo>
                    <a:pt x="17832" y="9431"/>
                  </a:lnTo>
                  <a:lnTo>
                    <a:pt x="17480" y="7646"/>
                  </a:lnTo>
                  <a:lnTo>
                    <a:pt x="17455" y="6740"/>
                  </a:lnTo>
                  <a:lnTo>
                    <a:pt x="16775" y="7369"/>
                  </a:lnTo>
                  <a:lnTo>
                    <a:pt x="15266" y="8375"/>
                  </a:lnTo>
                  <a:lnTo>
                    <a:pt x="13581" y="9104"/>
                  </a:lnTo>
                  <a:lnTo>
                    <a:pt x="11720" y="9482"/>
                  </a:lnTo>
                  <a:lnTo>
                    <a:pt x="10739" y="9507"/>
                  </a:lnTo>
                  <a:lnTo>
                    <a:pt x="10790" y="8526"/>
                  </a:lnTo>
                  <a:lnTo>
                    <a:pt x="11167" y="6690"/>
                  </a:lnTo>
                  <a:lnTo>
                    <a:pt x="11871" y="4980"/>
                  </a:lnTo>
                  <a:lnTo>
                    <a:pt x="12902" y="3471"/>
                  </a:lnTo>
                  <a:lnTo>
                    <a:pt x="13531" y="2817"/>
                  </a:lnTo>
                  <a:lnTo>
                    <a:pt x="12601" y="2767"/>
                  </a:lnTo>
                  <a:lnTo>
                    <a:pt x="10815" y="2440"/>
                  </a:lnTo>
                  <a:lnTo>
                    <a:pt x="9105" y="1735"/>
                  </a:lnTo>
                  <a:lnTo>
                    <a:pt x="7520" y="704"/>
                  </a:lnTo>
                  <a:lnTo>
                    <a:pt x="6816" y="25"/>
                  </a:lnTo>
                  <a:lnTo>
                    <a:pt x="6841" y="25"/>
                  </a:lnTo>
                  <a:lnTo>
                    <a:pt x="684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3810000" y="2351975"/>
              <a:ext cx="506150" cy="505525"/>
            </a:xfrm>
            <a:custGeom>
              <a:avLst/>
              <a:gdLst/>
              <a:ahLst/>
              <a:cxnLst/>
              <a:rect l="l" t="t" r="r" b="b"/>
              <a:pathLst>
                <a:path w="20246" h="20221" extrusionOk="0">
                  <a:moveTo>
                    <a:pt x="0" y="0"/>
                  </a:moveTo>
                  <a:lnTo>
                    <a:pt x="0" y="6841"/>
                  </a:lnTo>
                  <a:lnTo>
                    <a:pt x="679" y="7571"/>
                  </a:lnTo>
                  <a:lnTo>
                    <a:pt x="1710" y="9130"/>
                  </a:lnTo>
                  <a:lnTo>
                    <a:pt x="2414" y="10840"/>
                  </a:lnTo>
                  <a:lnTo>
                    <a:pt x="2741" y="12651"/>
                  </a:lnTo>
                  <a:lnTo>
                    <a:pt x="2792" y="13556"/>
                  </a:lnTo>
                  <a:lnTo>
                    <a:pt x="3446" y="12927"/>
                  </a:lnTo>
                  <a:lnTo>
                    <a:pt x="4955" y="11896"/>
                  </a:lnTo>
                  <a:lnTo>
                    <a:pt x="6665" y="11192"/>
                  </a:lnTo>
                  <a:lnTo>
                    <a:pt x="8501" y="10815"/>
                  </a:lnTo>
                  <a:lnTo>
                    <a:pt x="9482" y="10765"/>
                  </a:lnTo>
                  <a:lnTo>
                    <a:pt x="9456" y="11745"/>
                  </a:lnTo>
                  <a:lnTo>
                    <a:pt x="9079" y="13607"/>
                  </a:lnTo>
                  <a:lnTo>
                    <a:pt x="8350" y="15292"/>
                  </a:lnTo>
                  <a:lnTo>
                    <a:pt x="7319" y="16801"/>
                  </a:lnTo>
                  <a:lnTo>
                    <a:pt x="6715" y="17480"/>
                  </a:lnTo>
                  <a:lnTo>
                    <a:pt x="7620" y="17505"/>
                  </a:lnTo>
                  <a:lnTo>
                    <a:pt x="9381" y="17857"/>
                  </a:lnTo>
                  <a:lnTo>
                    <a:pt x="11091" y="18536"/>
                  </a:lnTo>
                  <a:lnTo>
                    <a:pt x="12676" y="19567"/>
                  </a:lnTo>
                  <a:lnTo>
                    <a:pt x="13380" y="20221"/>
                  </a:lnTo>
                  <a:lnTo>
                    <a:pt x="20246" y="20221"/>
                  </a:lnTo>
                  <a:lnTo>
                    <a:pt x="14310" y="14286"/>
                  </a:lnTo>
                  <a:lnTo>
                    <a:pt x="14310" y="5911"/>
                  </a:lnTo>
                  <a:lnTo>
                    <a:pt x="5935" y="5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3810000" y="2179075"/>
              <a:ext cx="679075" cy="678425"/>
            </a:xfrm>
            <a:custGeom>
              <a:avLst/>
              <a:gdLst/>
              <a:ahLst/>
              <a:cxnLst/>
              <a:rect l="l" t="t" r="r" b="b"/>
              <a:pathLst>
                <a:path w="27163" h="27137" extrusionOk="0">
                  <a:moveTo>
                    <a:pt x="0" y="0"/>
                  </a:moveTo>
                  <a:lnTo>
                    <a:pt x="0" y="277"/>
                  </a:lnTo>
                  <a:lnTo>
                    <a:pt x="7872" y="8149"/>
                  </a:lnTo>
                  <a:lnTo>
                    <a:pt x="19013" y="8149"/>
                  </a:lnTo>
                  <a:lnTo>
                    <a:pt x="19013" y="19265"/>
                  </a:lnTo>
                  <a:lnTo>
                    <a:pt x="26860" y="27137"/>
                  </a:lnTo>
                  <a:lnTo>
                    <a:pt x="27162" y="27137"/>
                  </a:lnTo>
                  <a:lnTo>
                    <a:pt x="27162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3810000" y="2857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3138475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6861" y="1"/>
                  </a:moveTo>
                  <a:lnTo>
                    <a:pt x="18989" y="7873"/>
                  </a:lnTo>
                  <a:lnTo>
                    <a:pt x="7873" y="7873"/>
                  </a:lnTo>
                  <a:lnTo>
                    <a:pt x="7873" y="18989"/>
                  </a:lnTo>
                  <a:lnTo>
                    <a:pt x="1" y="26861"/>
                  </a:lnTo>
                  <a:lnTo>
                    <a:pt x="6640" y="26861"/>
                  </a:lnTo>
                  <a:lnTo>
                    <a:pt x="12551" y="20926"/>
                  </a:lnTo>
                  <a:lnTo>
                    <a:pt x="12551" y="12551"/>
                  </a:lnTo>
                  <a:lnTo>
                    <a:pt x="20926" y="12551"/>
                  </a:lnTo>
                  <a:lnTo>
                    <a:pt x="26861" y="6640"/>
                  </a:lnTo>
                  <a:lnTo>
                    <a:pt x="26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3810000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0246" y="0"/>
                  </a:moveTo>
                  <a:lnTo>
                    <a:pt x="14310" y="5935"/>
                  </a:lnTo>
                  <a:lnTo>
                    <a:pt x="14310" y="14310"/>
                  </a:lnTo>
                  <a:lnTo>
                    <a:pt x="5935" y="14310"/>
                  </a:lnTo>
                  <a:lnTo>
                    <a:pt x="0" y="20246"/>
                  </a:lnTo>
                  <a:lnTo>
                    <a:pt x="0" y="26860"/>
                  </a:lnTo>
                  <a:lnTo>
                    <a:pt x="7872" y="19013"/>
                  </a:lnTo>
                  <a:lnTo>
                    <a:pt x="19013" y="19013"/>
                  </a:lnTo>
                  <a:lnTo>
                    <a:pt x="19013" y="7872"/>
                  </a:lnTo>
                  <a:lnTo>
                    <a:pt x="26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3138475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1" y="0"/>
                  </a:moveTo>
                  <a:lnTo>
                    <a:pt x="7873" y="7872"/>
                  </a:lnTo>
                  <a:lnTo>
                    <a:pt x="7873" y="19013"/>
                  </a:lnTo>
                  <a:lnTo>
                    <a:pt x="18989" y="19013"/>
                  </a:lnTo>
                  <a:lnTo>
                    <a:pt x="26861" y="26860"/>
                  </a:lnTo>
                  <a:lnTo>
                    <a:pt x="26861" y="20246"/>
                  </a:lnTo>
                  <a:lnTo>
                    <a:pt x="20926" y="14310"/>
                  </a:lnTo>
                  <a:lnTo>
                    <a:pt x="12551" y="14310"/>
                  </a:lnTo>
                  <a:lnTo>
                    <a:pt x="12551" y="5935"/>
                  </a:lnTo>
                  <a:lnTo>
                    <a:pt x="6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3810000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0" y="1"/>
                  </a:moveTo>
                  <a:lnTo>
                    <a:pt x="0" y="6640"/>
                  </a:lnTo>
                  <a:lnTo>
                    <a:pt x="5935" y="12551"/>
                  </a:lnTo>
                  <a:lnTo>
                    <a:pt x="14310" y="12551"/>
                  </a:lnTo>
                  <a:lnTo>
                    <a:pt x="14310" y="20926"/>
                  </a:lnTo>
                  <a:lnTo>
                    <a:pt x="20246" y="26861"/>
                  </a:lnTo>
                  <a:lnTo>
                    <a:pt x="26860" y="26861"/>
                  </a:lnTo>
                  <a:lnTo>
                    <a:pt x="19013" y="18989"/>
                  </a:lnTo>
                  <a:lnTo>
                    <a:pt x="19013" y="7873"/>
                  </a:lnTo>
                  <a:lnTo>
                    <a:pt x="7872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4"/>
          <p:cNvGrpSpPr/>
          <p:nvPr/>
        </p:nvGrpSpPr>
        <p:grpSpPr>
          <a:xfrm>
            <a:off x="7706359" y="4403006"/>
            <a:ext cx="734067" cy="740655"/>
            <a:chOff x="4595925" y="3627700"/>
            <a:chExt cx="1358125" cy="1358750"/>
          </a:xfrm>
        </p:grpSpPr>
        <p:sp>
          <p:nvSpPr>
            <p:cNvPr id="387" name="Google Shape;387;p4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4"/>
          <p:cNvGrpSpPr/>
          <p:nvPr/>
        </p:nvGrpSpPr>
        <p:grpSpPr>
          <a:xfrm>
            <a:off x="735008" y="4408549"/>
            <a:ext cx="733729" cy="733729"/>
            <a:chOff x="3131575" y="2179075"/>
            <a:chExt cx="1357500" cy="1357500"/>
          </a:xfrm>
        </p:grpSpPr>
        <p:sp>
          <p:nvSpPr>
            <p:cNvPr id="399" name="Google Shape;399;p4"/>
            <p:cNvSpPr/>
            <p:nvPr/>
          </p:nvSpPr>
          <p:spPr>
            <a:xfrm>
              <a:off x="3810000" y="28549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3131575" y="2179075"/>
              <a:ext cx="1357500" cy="1357500"/>
            </a:xfrm>
            <a:custGeom>
              <a:avLst/>
              <a:gdLst/>
              <a:ahLst/>
              <a:cxnLst/>
              <a:rect l="l" t="t" r="r" b="b"/>
              <a:pathLst>
                <a:path w="54300" h="54300" extrusionOk="0">
                  <a:moveTo>
                    <a:pt x="0" y="0"/>
                  </a:moveTo>
                  <a:lnTo>
                    <a:pt x="0" y="54299"/>
                  </a:lnTo>
                  <a:lnTo>
                    <a:pt x="54299" y="54299"/>
                  </a:lnTo>
                  <a:lnTo>
                    <a:pt x="54299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3131575" y="2857500"/>
              <a:ext cx="678425" cy="679075"/>
            </a:xfrm>
            <a:custGeom>
              <a:avLst/>
              <a:gdLst/>
              <a:ahLst/>
              <a:cxnLst/>
              <a:rect l="l" t="t" r="r" b="b"/>
              <a:pathLst>
                <a:path w="27137" h="27163" extrusionOk="0">
                  <a:moveTo>
                    <a:pt x="0" y="0"/>
                  </a:moveTo>
                  <a:lnTo>
                    <a:pt x="0" y="27162"/>
                  </a:lnTo>
                  <a:lnTo>
                    <a:pt x="27137" y="27162"/>
                  </a:lnTo>
                  <a:lnTo>
                    <a:pt x="27137" y="26860"/>
                  </a:lnTo>
                  <a:lnTo>
                    <a:pt x="19265" y="19013"/>
                  </a:lnTo>
                  <a:lnTo>
                    <a:pt x="8149" y="19013"/>
                  </a:lnTo>
                  <a:lnTo>
                    <a:pt x="8149" y="787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3304475" y="2857500"/>
              <a:ext cx="505525" cy="506150"/>
            </a:xfrm>
            <a:custGeom>
              <a:avLst/>
              <a:gdLst/>
              <a:ahLst/>
              <a:cxnLst/>
              <a:rect l="l" t="t" r="r" b="b"/>
              <a:pathLst>
                <a:path w="20221" h="20246" extrusionOk="0">
                  <a:moveTo>
                    <a:pt x="0" y="0"/>
                  </a:moveTo>
                  <a:lnTo>
                    <a:pt x="5911" y="5935"/>
                  </a:lnTo>
                  <a:lnTo>
                    <a:pt x="5911" y="14310"/>
                  </a:lnTo>
                  <a:lnTo>
                    <a:pt x="14286" y="14310"/>
                  </a:lnTo>
                  <a:lnTo>
                    <a:pt x="20221" y="20246"/>
                  </a:lnTo>
                  <a:lnTo>
                    <a:pt x="20221" y="13430"/>
                  </a:lnTo>
                  <a:lnTo>
                    <a:pt x="19567" y="12726"/>
                  </a:lnTo>
                  <a:lnTo>
                    <a:pt x="18511" y="11141"/>
                  </a:lnTo>
                  <a:lnTo>
                    <a:pt x="17832" y="9431"/>
                  </a:lnTo>
                  <a:lnTo>
                    <a:pt x="17480" y="7646"/>
                  </a:lnTo>
                  <a:lnTo>
                    <a:pt x="17455" y="6740"/>
                  </a:lnTo>
                  <a:lnTo>
                    <a:pt x="16775" y="7369"/>
                  </a:lnTo>
                  <a:lnTo>
                    <a:pt x="15266" y="8375"/>
                  </a:lnTo>
                  <a:lnTo>
                    <a:pt x="13581" y="9104"/>
                  </a:lnTo>
                  <a:lnTo>
                    <a:pt x="11720" y="9482"/>
                  </a:lnTo>
                  <a:lnTo>
                    <a:pt x="10739" y="9507"/>
                  </a:lnTo>
                  <a:lnTo>
                    <a:pt x="10790" y="8526"/>
                  </a:lnTo>
                  <a:lnTo>
                    <a:pt x="11167" y="6690"/>
                  </a:lnTo>
                  <a:lnTo>
                    <a:pt x="11871" y="4980"/>
                  </a:lnTo>
                  <a:lnTo>
                    <a:pt x="12902" y="3471"/>
                  </a:lnTo>
                  <a:lnTo>
                    <a:pt x="13531" y="2817"/>
                  </a:lnTo>
                  <a:lnTo>
                    <a:pt x="12601" y="2767"/>
                  </a:lnTo>
                  <a:lnTo>
                    <a:pt x="10815" y="2440"/>
                  </a:lnTo>
                  <a:lnTo>
                    <a:pt x="9105" y="1735"/>
                  </a:lnTo>
                  <a:lnTo>
                    <a:pt x="7520" y="704"/>
                  </a:lnTo>
                  <a:lnTo>
                    <a:pt x="6816" y="25"/>
                  </a:lnTo>
                  <a:lnTo>
                    <a:pt x="6841" y="25"/>
                  </a:lnTo>
                  <a:lnTo>
                    <a:pt x="684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3810000" y="2351975"/>
              <a:ext cx="506150" cy="505525"/>
            </a:xfrm>
            <a:custGeom>
              <a:avLst/>
              <a:gdLst/>
              <a:ahLst/>
              <a:cxnLst/>
              <a:rect l="l" t="t" r="r" b="b"/>
              <a:pathLst>
                <a:path w="20246" h="20221" extrusionOk="0">
                  <a:moveTo>
                    <a:pt x="0" y="0"/>
                  </a:moveTo>
                  <a:lnTo>
                    <a:pt x="0" y="6841"/>
                  </a:lnTo>
                  <a:lnTo>
                    <a:pt x="679" y="7571"/>
                  </a:lnTo>
                  <a:lnTo>
                    <a:pt x="1710" y="9130"/>
                  </a:lnTo>
                  <a:lnTo>
                    <a:pt x="2414" y="10840"/>
                  </a:lnTo>
                  <a:lnTo>
                    <a:pt x="2741" y="12651"/>
                  </a:lnTo>
                  <a:lnTo>
                    <a:pt x="2792" y="13556"/>
                  </a:lnTo>
                  <a:lnTo>
                    <a:pt x="3446" y="12927"/>
                  </a:lnTo>
                  <a:lnTo>
                    <a:pt x="4955" y="11896"/>
                  </a:lnTo>
                  <a:lnTo>
                    <a:pt x="6665" y="11192"/>
                  </a:lnTo>
                  <a:lnTo>
                    <a:pt x="8501" y="10815"/>
                  </a:lnTo>
                  <a:lnTo>
                    <a:pt x="9482" y="10765"/>
                  </a:lnTo>
                  <a:lnTo>
                    <a:pt x="9456" y="11745"/>
                  </a:lnTo>
                  <a:lnTo>
                    <a:pt x="9079" y="13607"/>
                  </a:lnTo>
                  <a:lnTo>
                    <a:pt x="8350" y="15292"/>
                  </a:lnTo>
                  <a:lnTo>
                    <a:pt x="7319" y="16801"/>
                  </a:lnTo>
                  <a:lnTo>
                    <a:pt x="6715" y="17480"/>
                  </a:lnTo>
                  <a:lnTo>
                    <a:pt x="7620" y="17505"/>
                  </a:lnTo>
                  <a:lnTo>
                    <a:pt x="9381" y="17857"/>
                  </a:lnTo>
                  <a:lnTo>
                    <a:pt x="11091" y="18536"/>
                  </a:lnTo>
                  <a:lnTo>
                    <a:pt x="12676" y="19567"/>
                  </a:lnTo>
                  <a:lnTo>
                    <a:pt x="13380" y="20221"/>
                  </a:lnTo>
                  <a:lnTo>
                    <a:pt x="20246" y="20221"/>
                  </a:lnTo>
                  <a:lnTo>
                    <a:pt x="14310" y="14286"/>
                  </a:lnTo>
                  <a:lnTo>
                    <a:pt x="14310" y="5911"/>
                  </a:lnTo>
                  <a:lnTo>
                    <a:pt x="5935" y="5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3810000" y="2179075"/>
              <a:ext cx="679075" cy="678425"/>
            </a:xfrm>
            <a:custGeom>
              <a:avLst/>
              <a:gdLst/>
              <a:ahLst/>
              <a:cxnLst/>
              <a:rect l="l" t="t" r="r" b="b"/>
              <a:pathLst>
                <a:path w="27163" h="27137" extrusionOk="0">
                  <a:moveTo>
                    <a:pt x="0" y="0"/>
                  </a:moveTo>
                  <a:lnTo>
                    <a:pt x="0" y="277"/>
                  </a:lnTo>
                  <a:lnTo>
                    <a:pt x="7872" y="8149"/>
                  </a:lnTo>
                  <a:lnTo>
                    <a:pt x="19013" y="8149"/>
                  </a:lnTo>
                  <a:lnTo>
                    <a:pt x="19013" y="19265"/>
                  </a:lnTo>
                  <a:lnTo>
                    <a:pt x="26860" y="27137"/>
                  </a:lnTo>
                  <a:lnTo>
                    <a:pt x="27162" y="27137"/>
                  </a:lnTo>
                  <a:lnTo>
                    <a:pt x="27162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3810000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0" y="0"/>
                  </a:moveTo>
                  <a:lnTo>
                    <a:pt x="0" y="13430"/>
                  </a:lnTo>
                  <a:lnTo>
                    <a:pt x="679" y="12726"/>
                  </a:lnTo>
                  <a:lnTo>
                    <a:pt x="1710" y="11141"/>
                  </a:lnTo>
                  <a:lnTo>
                    <a:pt x="2414" y="9431"/>
                  </a:lnTo>
                  <a:lnTo>
                    <a:pt x="2741" y="7646"/>
                  </a:lnTo>
                  <a:lnTo>
                    <a:pt x="2792" y="6740"/>
                  </a:lnTo>
                  <a:lnTo>
                    <a:pt x="3446" y="7369"/>
                  </a:lnTo>
                  <a:lnTo>
                    <a:pt x="4955" y="8375"/>
                  </a:lnTo>
                  <a:lnTo>
                    <a:pt x="6665" y="9104"/>
                  </a:lnTo>
                  <a:lnTo>
                    <a:pt x="8501" y="9482"/>
                  </a:lnTo>
                  <a:lnTo>
                    <a:pt x="9482" y="9507"/>
                  </a:lnTo>
                  <a:lnTo>
                    <a:pt x="9456" y="8526"/>
                  </a:lnTo>
                  <a:lnTo>
                    <a:pt x="9079" y="6690"/>
                  </a:lnTo>
                  <a:lnTo>
                    <a:pt x="8350" y="4980"/>
                  </a:lnTo>
                  <a:lnTo>
                    <a:pt x="7319" y="3471"/>
                  </a:lnTo>
                  <a:lnTo>
                    <a:pt x="6715" y="2817"/>
                  </a:lnTo>
                  <a:lnTo>
                    <a:pt x="7620" y="2767"/>
                  </a:lnTo>
                  <a:lnTo>
                    <a:pt x="9406" y="2440"/>
                  </a:lnTo>
                  <a:lnTo>
                    <a:pt x="11116" y="1735"/>
                  </a:lnTo>
                  <a:lnTo>
                    <a:pt x="12701" y="704"/>
                  </a:lnTo>
                  <a:lnTo>
                    <a:pt x="13405" y="25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34755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13380" y="0"/>
                  </a:moveTo>
                  <a:lnTo>
                    <a:pt x="12726" y="730"/>
                  </a:lnTo>
                  <a:lnTo>
                    <a:pt x="11670" y="2289"/>
                  </a:lnTo>
                  <a:lnTo>
                    <a:pt x="10991" y="3999"/>
                  </a:lnTo>
                  <a:lnTo>
                    <a:pt x="10639" y="5810"/>
                  </a:lnTo>
                  <a:lnTo>
                    <a:pt x="10614" y="6715"/>
                  </a:lnTo>
                  <a:lnTo>
                    <a:pt x="9934" y="6086"/>
                  </a:lnTo>
                  <a:lnTo>
                    <a:pt x="8425" y="5055"/>
                  </a:lnTo>
                  <a:lnTo>
                    <a:pt x="6740" y="4351"/>
                  </a:lnTo>
                  <a:lnTo>
                    <a:pt x="4879" y="3974"/>
                  </a:lnTo>
                  <a:lnTo>
                    <a:pt x="3898" y="3924"/>
                  </a:lnTo>
                  <a:lnTo>
                    <a:pt x="3949" y="4904"/>
                  </a:lnTo>
                  <a:lnTo>
                    <a:pt x="4326" y="6766"/>
                  </a:lnTo>
                  <a:lnTo>
                    <a:pt x="5030" y="8451"/>
                  </a:lnTo>
                  <a:lnTo>
                    <a:pt x="6061" y="9960"/>
                  </a:lnTo>
                  <a:lnTo>
                    <a:pt x="6690" y="10639"/>
                  </a:lnTo>
                  <a:lnTo>
                    <a:pt x="5785" y="10664"/>
                  </a:lnTo>
                  <a:lnTo>
                    <a:pt x="3999" y="11016"/>
                  </a:lnTo>
                  <a:lnTo>
                    <a:pt x="2289" y="11695"/>
                  </a:lnTo>
                  <a:lnTo>
                    <a:pt x="730" y="12726"/>
                  </a:lnTo>
                  <a:lnTo>
                    <a:pt x="0" y="13380"/>
                  </a:lnTo>
                  <a:lnTo>
                    <a:pt x="13380" y="13380"/>
                  </a:lnTo>
                  <a:lnTo>
                    <a:pt x="13380" y="0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3474875" y="2857500"/>
              <a:ext cx="335125" cy="335775"/>
            </a:xfrm>
            <a:custGeom>
              <a:avLst/>
              <a:gdLst/>
              <a:ahLst/>
              <a:cxnLst/>
              <a:rect l="l" t="t" r="r" b="b"/>
              <a:pathLst>
                <a:path w="13405" h="13431" extrusionOk="0">
                  <a:moveTo>
                    <a:pt x="25" y="0"/>
                  </a:moveTo>
                  <a:lnTo>
                    <a:pt x="25" y="25"/>
                  </a:lnTo>
                  <a:lnTo>
                    <a:pt x="0" y="25"/>
                  </a:lnTo>
                  <a:lnTo>
                    <a:pt x="704" y="704"/>
                  </a:lnTo>
                  <a:lnTo>
                    <a:pt x="2289" y="1735"/>
                  </a:lnTo>
                  <a:lnTo>
                    <a:pt x="3999" y="2440"/>
                  </a:lnTo>
                  <a:lnTo>
                    <a:pt x="5785" y="2767"/>
                  </a:lnTo>
                  <a:lnTo>
                    <a:pt x="6715" y="2817"/>
                  </a:lnTo>
                  <a:lnTo>
                    <a:pt x="6086" y="3471"/>
                  </a:lnTo>
                  <a:lnTo>
                    <a:pt x="5055" y="4980"/>
                  </a:lnTo>
                  <a:lnTo>
                    <a:pt x="4351" y="6690"/>
                  </a:lnTo>
                  <a:lnTo>
                    <a:pt x="3974" y="8526"/>
                  </a:lnTo>
                  <a:lnTo>
                    <a:pt x="3923" y="9507"/>
                  </a:lnTo>
                  <a:lnTo>
                    <a:pt x="4904" y="9482"/>
                  </a:lnTo>
                  <a:lnTo>
                    <a:pt x="6765" y="9104"/>
                  </a:lnTo>
                  <a:lnTo>
                    <a:pt x="8450" y="8375"/>
                  </a:lnTo>
                  <a:lnTo>
                    <a:pt x="9959" y="7369"/>
                  </a:lnTo>
                  <a:lnTo>
                    <a:pt x="10639" y="6740"/>
                  </a:lnTo>
                  <a:lnTo>
                    <a:pt x="10664" y="7646"/>
                  </a:lnTo>
                  <a:lnTo>
                    <a:pt x="11016" y="9431"/>
                  </a:lnTo>
                  <a:lnTo>
                    <a:pt x="11695" y="11141"/>
                  </a:lnTo>
                  <a:lnTo>
                    <a:pt x="12751" y="12726"/>
                  </a:lnTo>
                  <a:lnTo>
                    <a:pt x="13405" y="13430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3810000" y="2523000"/>
              <a:ext cx="334500" cy="334500"/>
            </a:xfrm>
            <a:custGeom>
              <a:avLst/>
              <a:gdLst/>
              <a:ahLst/>
              <a:cxnLst/>
              <a:rect l="l" t="t" r="r" b="b"/>
              <a:pathLst>
                <a:path w="13380" h="13380" extrusionOk="0">
                  <a:moveTo>
                    <a:pt x="0" y="0"/>
                  </a:moveTo>
                  <a:lnTo>
                    <a:pt x="0" y="13380"/>
                  </a:lnTo>
                  <a:lnTo>
                    <a:pt x="13380" y="13380"/>
                  </a:lnTo>
                  <a:lnTo>
                    <a:pt x="12676" y="12726"/>
                  </a:lnTo>
                  <a:lnTo>
                    <a:pt x="11091" y="11695"/>
                  </a:lnTo>
                  <a:lnTo>
                    <a:pt x="9381" y="11016"/>
                  </a:lnTo>
                  <a:lnTo>
                    <a:pt x="7620" y="10664"/>
                  </a:lnTo>
                  <a:lnTo>
                    <a:pt x="6715" y="10639"/>
                  </a:lnTo>
                  <a:lnTo>
                    <a:pt x="7319" y="9960"/>
                  </a:lnTo>
                  <a:lnTo>
                    <a:pt x="8350" y="8451"/>
                  </a:lnTo>
                  <a:lnTo>
                    <a:pt x="9079" y="6766"/>
                  </a:lnTo>
                  <a:lnTo>
                    <a:pt x="9456" y="4904"/>
                  </a:lnTo>
                  <a:lnTo>
                    <a:pt x="9482" y="3924"/>
                  </a:lnTo>
                  <a:lnTo>
                    <a:pt x="8501" y="3974"/>
                  </a:lnTo>
                  <a:lnTo>
                    <a:pt x="6665" y="4351"/>
                  </a:lnTo>
                  <a:lnTo>
                    <a:pt x="4955" y="5055"/>
                  </a:lnTo>
                  <a:lnTo>
                    <a:pt x="3446" y="6086"/>
                  </a:lnTo>
                  <a:lnTo>
                    <a:pt x="2792" y="6715"/>
                  </a:lnTo>
                  <a:lnTo>
                    <a:pt x="2741" y="5810"/>
                  </a:lnTo>
                  <a:lnTo>
                    <a:pt x="2414" y="3999"/>
                  </a:lnTo>
                  <a:lnTo>
                    <a:pt x="1710" y="2289"/>
                  </a:lnTo>
                  <a:lnTo>
                    <a:pt x="679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3810000" y="28575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A1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3138475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6861" y="1"/>
                  </a:moveTo>
                  <a:lnTo>
                    <a:pt x="18989" y="7873"/>
                  </a:lnTo>
                  <a:lnTo>
                    <a:pt x="7873" y="7873"/>
                  </a:lnTo>
                  <a:lnTo>
                    <a:pt x="7873" y="18989"/>
                  </a:lnTo>
                  <a:lnTo>
                    <a:pt x="1" y="26861"/>
                  </a:lnTo>
                  <a:lnTo>
                    <a:pt x="6640" y="26861"/>
                  </a:lnTo>
                  <a:lnTo>
                    <a:pt x="12551" y="20926"/>
                  </a:lnTo>
                  <a:lnTo>
                    <a:pt x="12551" y="12551"/>
                  </a:lnTo>
                  <a:lnTo>
                    <a:pt x="20926" y="12551"/>
                  </a:lnTo>
                  <a:lnTo>
                    <a:pt x="26861" y="6640"/>
                  </a:lnTo>
                  <a:lnTo>
                    <a:pt x="26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3810000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20246" y="0"/>
                  </a:moveTo>
                  <a:lnTo>
                    <a:pt x="14310" y="5935"/>
                  </a:lnTo>
                  <a:lnTo>
                    <a:pt x="14310" y="14310"/>
                  </a:lnTo>
                  <a:lnTo>
                    <a:pt x="5935" y="14310"/>
                  </a:lnTo>
                  <a:lnTo>
                    <a:pt x="0" y="20246"/>
                  </a:lnTo>
                  <a:lnTo>
                    <a:pt x="0" y="26860"/>
                  </a:lnTo>
                  <a:lnTo>
                    <a:pt x="7872" y="19013"/>
                  </a:lnTo>
                  <a:lnTo>
                    <a:pt x="19013" y="19013"/>
                  </a:lnTo>
                  <a:lnTo>
                    <a:pt x="19013" y="7872"/>
                  </a:lnTo>
                  <a:lnTo>
                    <a:pt x="26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3138475" y="2857500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1" y="0"/>
                  </a:moveTo>
                  <a:lnTo>
                    <a:pt x="7873" y="7872"/>
                  </a:lnTo>
                  <a:lnTo>
                    <a:pt x="7873" y="19013"/>
                  </a:lnTo>
                  <a:lnTo>
                    <a:pt x="18989" y="19013"/>
                  </a:lnTo>
                  <a:lnTo>
                    <a:pt x="26861" y="26860"/>
                  </a:lnTo>
                  <a:lnTo>
                    <a:pt x="26861" y="20246"/>
                  </a:lnTo>
                  <a:lnTo>
                    <a:pt x="20926" y="14310"/>
                  </a:lnTo>
                  <a:lnTo>
                    <a:pt x="12551" y="14310"/>
                  </a:lnTo>
                  <a:lnTo>
                    <a:pt x="12551" y="5935"/>
                  </a:lnTo>
                  <a:lnTo>
                    <a:pt x="6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3810000" y="2185975"/>
              <a:ext cx="671525" cy="671525"/>
            </a:xfrm>
            <a:custGeom>
              <a:avLst/>
              <a:gdLst/>
              <a:ahLst/>
              <a:cxnLst/>
              <a:rect l="l" t="t" r="r" b="b"/>
              <a:pathLst>
                <a:path w="26861" h="26861" extrusionOk="0">
                  <a:moveTo>
                    <a:pt x="0" y="1"/>
                  </a:moveTo>
                  <a:lnTo>
                    <a:pt x="0" y="6640"/>
                  </a:lnTo>
                  <a:lnTo>
                    <a:pt x="5935" y="12551"/>
                  </a:lnTo>
                  <a:lnTo>
                    <a:pt x="14310" y="12551"/>
                  </a:lnTo>
                  <a:lnTo>
                    <a:pt x="14310" y="20926"/>
                  </a:lnTo>
                  <a:lnTo>
                    <a:pt x="20246" y="26861"/>
                  </a:lnTo>
                  <a:lnTo>
                    <a:pt x="26860" y="26861"/>
                  </a:lnTo>
                  <a:lnTo>
                    <a:pt x="19013" y="18989"/>
                  </a:lnTo>
                  <a:lnTo>
                    <a:pt x="19013" y="7873"/>
                  </a:lnTo>
                  <a:lnTo>
                    <a:pt x="7872" y="78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"/>
          <p:cNvSpPr txBox="1">
            <a:spLocks noGrp="1"/>
          </p:cNvSpPr>
          <p:nvPr>
            <p:ph type="title"/>
          </p:nvPr>
        </p:nvSpPr>
        <p:spPr>
          <a:xfrm>
            <a:off x="734775" y="445025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7"/>
          <p:cNvSpPr/>
          <p:nvPr/>
        </p:nvSpPr>
        <p:spPr>
          <a:xfrm>
            <a:off x="736593" y="4407341"/>
            <a:ext cx="736157" cy="736157"/>
          </a:xfrm>
          <a:custGeom>
            <a:avLst/>
            <a:gdLst/>
            <a:ahLst/>
            <a:cxnLst/>
            <a:rect l="l" t="t" r="r" b="b"/>
            <a:pathLst>
              <a:path w="27790" h="27790" extrusionOk="0">
                <a:moveTo>
                  <a:pt x="0" y="0"/>
                </a:moveTo>
                <a:lnTo>
                  <a:pt x="0" y="27790"/>
                </a:lnTo>
                <a:lnTo>
                  <a:pt x="1426" y="27774"/>
                </a:lnTo>
                <a:lnTo>
                  <a:pt x="4229" y="27485"/>
                </a:lnTo>
                <a:lnTo>
                  <a:pt x="6951" y="26925"/>
                </a:lnTo>
                <a:lnTo>
                  <a:pt x="9562" y="26124"/>
                </a:lnTo>
                <a:lnTo>
                  <a:pt x="12061" y="25067"/>
                </a:lnTo>
                <a:lnTo>
                  <a:pt x="14415" y="23785"/>
                </a:lnTo>
                <a:lnTo>
                  <a:pt x="16642" y="22280"/>
                </a:lnTo>
                <a:lnTo>
                  <a:pt x="18692" y="20582"/>
                </a:lnTo>
                <a:lnTo>
                  <a:pt x="20582" y="18692"/>
                </a:lnTo>
                <a:lnTo>
                  <a:pt x="22280" y="16642"/>
                </a:lnTo>
                <a:lnTo>
                  <a:pt x="23785" y="14416"/>
                </a:lnTo>
                <a:lnTo>
                  <a:pt x="25067" y="12061"/>
                </a:lnTo>
                <a:lnTo>
                  <a:pt x="26124" y="9562"/>
                </a:lnTo>
                <a:lnTo>
                  <a:pt x="26925" y="6952"/>
                </a:lnTo>
                <a:lnTo>
                  <a:pt x="27485" y="4229"/>
                </a:lnTo>
                <a:lnTo>
                  <a:pt x="27773" y="1426"/>
                </a:lnTo>
                <a:lnTo>
                  <a:pt x="27789" y="0"/>
                </a:lnTo>
                <a:close/>
              </a:path>
            </a:pathLst>
          </a:custGeom>
          <a:solidFill>
            <a:srgbClr val="F594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7"/>
          <p:cNvSpPr/>
          <p:nvPr/>
        </p:nvSpPr>
        <p:spPr>
          <a:xfrm>
            <a:off x="736593" y="4407341"/>
            <a:ext cx="420900" cy="420926"/>
          </a:xfrm>
          <a:custGeom>
            <a:avLst/>
            <a:gdLst/>
            <a:ahLst/>
            <a:cxnLst/>
            <a:rect l="l" t="t" r="r" b="b"/>
            <a:pathLst>
              <a:path w="15889" h="15890" extrusionOk="0">
                <a:moveTo>
                  <a:pt x="0" y="0"/>
                </a:moveTo>
                <a:lnTo>
                  <a:pt x="0" y="15889"/>
                </a:lnTo>
                <a:lnTo>
                  <a:pt x="817" y="15873"/>
                </a:lnTo>
                <a:lnTo>
                  <a:pt x="2419" y="15713"/>
                </a:lnTo>
                <a:lnTo>
                  <a:pt x="3972" y="15393"/>
                </a:lnTo>
                <a:lnTo>
                  <a:pt x="5462" y="14928"/>
                </a:lnTo>
                <a:lnTo>
                  <a:pt x="6887" y="14319"/>
                </a:lnTo>
                <a:lnTo>
                  <a:pt x="8249" y="13599"/>
                </a:lnTo>
                <a:lnTo>
                  <a:pt x="9514" y="12734"/>
                </a:lnTo>
                <a:lnTo>
                  <a:pt x="10683" y="11757"/>
                </a:lnTo>
                <a:lnTo>
                  <a:pt x="11772" y="10684"/>
                </a:lnTo>
                <a:lnTo>
                  <a:pt x="12734" y="9514"/>
                </a:lnTo>
                <a:lnTo>
                  <a:pt x="13598" y="8233"/>
                </a:lnTo>
                <a:lnTo>
                  <a:pt x="14335" y="6888"/>
                </a:lnTo>
                <a:lnTo>
                  <a:pt x="14928" y="5462"/>
                </a:lnTo>
                <a:lnTo>
                  <a:pt x="15392" y="3972"/>
                </a:lnTo>
                <a:lnTo>
                  <a:pt x="15713" y="2419"/>
                </a:lnTo>
                <a:lnTo>
                  <a:pt x="15873" y="817"/>
                </a:lnTo>
                <a:lnTo>
                  <a:pt x="15889" y="0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7"/>
          <p:cNvSpPr/>
          <p:nvPr/>
        </p:nvSpPr>
        <p:spPr>
          <a:xfrm>
            <a:off x="736593" y="3670734"/>
            <a:ext cx="736157" cy="736607"/>
          </a:xfrm>
          <a:custGeom>
            <a:avLst/>
            <a:gdLst/>
            <a:ahLst/>
            <a:cxnLst/>
            <a:rect l="l" t="t" r="r" b="b"/>
            <a:pathLst>
              <a:path w="27790" h="27807" extrusionOk="0">
                <a:moveTo>
                  <a:pt x="0" y="1"/>
                </a:moveTo>
                <a:lnTo>
                  <a:pt x="0" y="27806"/>
                </a:lnTo>
                <a:lnTo>
                  <a:pt x="27789" y="27806"/>
                </a:lnTo>
                <a:lnTo>
                  <a:pt x="13903" y="13904"/>
                </a:lnTo>
                <a:lnTo>
                  <a:pt x="7864" y="7881"/>
                </a:lnTo>
                <a:lnTo>
                  <a:pt x="0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7"/>
          <p:cNvSpPr/>
          <p:nvPr/>
        </p:nvSpPr>
        <p:spPr>
          <a:xfrm>
            <a:off x="879141" y="3627050"/>
            <a:ext cx="85748" cy="85722"/>
          </a:xfrm>
          <a:custGeom>
            <a:avLst/>
            <a:gdLst/>
            <a:ahLst/>
            <a:cxnLst/>
            <a:rect l="l" t="t" r="r" b="b"/>
            <a:pathLst>
              <a:path w="3237" h="3236" extrusionOk="0">
                <a:moveTo>
                  <a:pt x="1298" y="0"/>
                </a:moveTo>
                <a:lnTo>
                  <a:pt x="721" y="240"/>
                </a:lnTo>
                <a:lnTo>
                  <a:pt x="465" y="465"/>
                </a:lnTo>
                <a:lnTo>
                  <a:pt x="241" y="721"/>
                </a:lnTo>
                <a:lnTo>
                  <a:pt x="1" y="1313"/>
                </a:lnTo>
                <a:lnTo>
                  <a:pt x="1" y="1938"/>
                </a:lnTo>
                <a:lnTo>
                  <a:pt x="241" y="2531"/>
                </a:lnTo>
                <a:lnTo>
                  <a:pt x="465" y="2787"/>
                </a:lnTo>
                <a:lnTo>
                  <a:pt x="721" y="2995"/>
                </a:lnTo>
                <a:lnTo>
                  <a:pt x="1298" y="3235"/>
                </a:lnTo>
                <a:lnTo>
                  <a:pt x="1939" y="3235"/>
                </a:lnTo>
                <a:lnTo>
                  <a:pt x="2531" y="2995"/>
                </a:lnTo>
                <a:lnTo>
                  <a:pt x="2772" y="2787"/>
                </a:lnTo>
                <a:lnTo>
                  <a:pt x="2996" y="2531"/>
                </a:lnTo>
                <a:lnTo>
                  <a:pt x="3236" y="1938"/>
                </a:lnTo>
                <a:lnTo>
                  <a:pt x="3236" y="1313"/>
                </a:lnTo>
                <a:lnTo>
                  <a:pt x="2996" y="721"/>
                </a:lnTo>
                <a:lnTo>
                  <a:pt x="2772" y="465"/>
                </a:lnTo>
                <a:lnTo>
                  <a:pt x="2531" y="240"/>
                </a:lnTo>
                <a:lnTo>
                  <a:pt x="1939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7"/>
          <p:cNvSpPr/>
          <p:nvPr/>
        </p:nvSpPr>
        <p:spPr>
          <a:xfrm>
            <a:off x="1026801" y="3776406"/>
            <a:ext cx="85748" cy="85722"/>
          </a:xfrm>
          <a:custGeom>
            <a:avLst/>
            <a:gdLst/>
            <a:ahLst/>
            <a:cxnLst/>
            <a:rect l="l" t="t" r="r" b="b"/>
            <a:pathLst>
              <a:path w="3237" h="3236" extrusionOk="0">
                <a:moveTo>
                  <a:pt x="1298" y="0"/>
                </a:moveTo>
                <a:lnTo>
                  <a:pt x="705" y="240"/>
                </a:lnTo>
                <a:lnTo>
                  <a:pt x="449" y="465"/>
                </a:lnTo>
                <a:lnTo>
                  <a:pt x="241" y="721"/>
                </a:lnTo>
                <a:lnTo>
                  <a:pt x="1" y="1297"/>
                </a:lnTo>
                <a:lnTo>
                  <a:pt x="1" y="1938"/>
                </a:lnTo>
                <a:lnTo>
                  <a:pt x="241" y="2531"/>
                </a:lnTo>
                <a:lnTo>
                  <a:pt x="449" y="2771"/>
                </a:lnTo>
                <a:lnTo>
                  <a:pt x="705" y="2995"/>
                </a:lnTo>
                <a:lnTo>
                  <a:pt x="1298" y="3235"/>
                </a:lnTo>
                <a:lnTo>
                  <a:pt x="1923" y="3235"/>
                </a:lnTo>
                <a:lnTo>
                  <a:pt x="2515" y="2995"/>
                </a:lnTo>
                <a:lnTo>
                  <a:pt x="2772" y="2771"/>
                </a:lnTo>
                <a:lnTo>
                  <a:pt x="2996" y="2531"/>
                </a:lnTo>
                <a:lnTo>
                  <a:pt x="3236" y="1938"/>
                </a:lnTo>
                <a:lnTo>
                  <a:pt x="3236" y="1297"/>
                </a:lnTo>
                <a:lnTo>
                  <a:pt x="2996" y="721"/>
                </a:lnTo>
                <a:lnTo>
                  <a:pt x="2772" y="465"/>
                </a:lnTo>
                <a:lnTo>
                  <a:pt x="2515" y="240"/>
                </a:lnTo>
                <a:lnTo>
                  <a:pt x="1923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7"/>
          <p:cNvSpPr/>
          <p:nvPr/>
        </p:nvSpPr>
        <p:spPr>
          <a:xfrm>
            <a:off x="1174038" y="3924040"/>
            <a:ext cx="85722" cy="85324"/>
          </a:xfrm>
          <a:custGeom>
            <a:avLst/>
            <a:gdLst/>
            <a:ahLst/>
            <a:cxnLst/>
            <a:rect l="l" t="t" r="r" b="b"/>
            <a:pathLst>
              <a:path w="3236" h="3221" extrusionOk="0">
                <a:moveTo>
                  <a:pt x="1314" y="1"/>
                </a:moveTo>
                <a:lnTo>
                  <a:pt x="721" y="241"/>
                </a:lnTo>
                <a:lnTo>
                  <a:pt x="465" y="449"/>
                </a:lnTo>
                <a:lnTo>
                  <a:pt x="241" y="706"/>
                </a:lnTo>
                <a:lnTo>
                  <a:pt x="1" y="1298"/>
                </a:lnTo>
                <a:lnTo>
                  <a:pt x="1" y="1923"/>
                </a:lnTo>
                <a:lnTo>
                  <a:pt x="241" y="2516"/>
                </a:lnTo>
                <a:lnTo>
                  <a:pt x="465" y="2772"/>
                </a:lnTo>
                <a:lnTo>
                  <a:pt x="721" y="2996"/>
                </a:lnTo>
                <a:lnTo>
                  <a:pt x="1314" y="3220"/>
                </a:lnTo>
                <a:lnTo>
                  <a:pt x="1939" y="3220"/>
                </a:lnTo>
                <a:lnTo>
                  <a:pt x="2531" y="2996"/>
                </a:lnTo>
                <a:lnTo>
                  <a:pt x="2771" y="2772"/>
                </a:lnTo>
                <a:lnTo>
                  <a:pt x="2996" y="2516"/>
                </a:lnTo>
                <a:lnTo>
                  <a:pt x="3236" y="1923"/>
                </a:lnTo>
                <a:lnTo>
                  <a:pt x="3236" y="1298"/>
                </a:lnTo>
                <a:lnTo>
                  <a:pt x="2996" y="706"/>
                </a:lnTo>
                <a:lnTo>
                  <a:pt x="2771" y="449"/>
                </a:lnTo>
                <a:lnTo>
                  <a:pt x="2531" y="241"/>
                </a:lnTo>
                <a:lnTo>
                  <a:pt x="1939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7"/>
          <p:cNvSpPr/>
          <p:nvPr/>
        </p:nvSpPr>
        <p:spPr>
          <a:xfrm>
            <a:off x="1307684" y="4057714"/>
            <a:ext cx="85748" cy="85298"/>
          </a:xfrm>
          <a:custGeom>
            <a:avLst/>
            <a:gdLst/>
            <a:ahLst/>
            <a:cxnLst/>
            <a:rect l="l" t="t" r="r" b="b"/>
            <a:pathLst>
              <a:path w="3237" h="3220" extrusionOk="0">
                <a:moveTo>
                  <a:pt x="1314" y="0"/>
                </a:moveTo>
                <a:lnTo>
                  <a:pt x="722" y="241"/>
                </a:lnTo>
                <a:lnTo>
                  <a:pt x="465" y="449"/>
                </a:lnTo>
                <a:lnTo>
                  <a:pt x="241" y="705"/>
                </a:lnTo>
                <a:lnTo>
                  <a:pt x="1" y="1298"/>
                </a:lnTo>
                <a:lnTo>
                  <a:pt x="1" y="1922"/>
                </a:lnTo>
                <a:lnTo>
                  <a:pt x="241" y="2515"/>
                </a:lnTo>
                <a:lnTo>
                  <a:pt x="465" y="2771"/>
                </a:lnTo>
                <a:lnTo>
                  <a:pt x="722" y="2979"/>
                </a:lnTo>
                <a:lnTo>
                  <a:pt x="1314" y="3220"/>
                </a:lnTo>
                <a:lnTo>
                  <a:pt x="1939" y="3220"/>
                </a:lnTo>
                <a:lnTo>
                  <a:pt x="2532" y="2979"/>
                </a:lnTo>
                <a:lnTo>
                  <a:pt x="2772" y="2771"/>
                </a:lnTo>
                <a:lnTo>
                  <a:pt x="2996" y="2515"/>
                </a:lnTo>
                <a:lnTo>
                  <a:pt x="3236" y="1922"/>
                </a:lnTo>
                <a:lnTo>
                  <a:pt x="3236" y="1298"/>
                </a:lnTo>
                <a:lnTo>
                  <a:pt x="2996" y="705"/>
                </a:lnTo>
                <a:lnTo>
                  <a:pt x="2772" y="449"/>
                </a:lnTo>
                <a:lnTo>
                  <a:pt x="2532" y="241"/>
                </a:lnTo>
                <a:lnTo>
                  <a:pt x="1939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7"/>
          <p:cNvSpPr/>
          <p:nvPr/>
        </p:nvSpPr>
        <p:spPr>
          <a:xfrm>
            <a:off x="1460975" y="4198566"/>
            <a:ext cx="85722" cy="85748"/>
          </a:xfrm>
          <a:custGeom>
            <a:avLst/>
            <a:gdLst/>
            <a:ahLst/>
            <a:cxnLst/>
            <a:rect l="l" t="t" r="r" b="b"/>
            <a:pathLst>
              <a:path w="3236" h="3237" extrusionOk="0">
                <a:moveTo>
                  <a:pt x="1314" y="1"/>
                </a:moveTo>
                <a:lnTo>
                  <a:pt x="721" y="241"/>
                </a:lnTo>
                <a:lnTo>
                  <a:pt x="465" y="449"/>
                </a:lnTo>
                <a:lnTo>
                  <a:pt x="241" y="706"/>
                </a:lnTo>
                <a:lnTo>
                  <a:pt x="0" y="1298"/>
                </a:lnTo>
                <a:lnTo>
                  <a:pt x="0" y="1923"/>
                </a:lnTo>
                <a:lnTo>
                  <a:pt x="241" y="2516"/>
                </a:lnTo>
                <a:lnTo>
                  <a:pt x="465" y="2772"/>
                </a:lnTo>
                <a:lnTo>
                  <a:pt x="721" y="2996"/>
                </a:lnTo>
                <a:lnTo>
                  <a:pt x="1314" y="3236"/>
                </a:lnTo>
                <a:lnTo>
                  <a:pt x="1939" y="3236"/>
                </a:lnTo>
                <a:lnTo>
                  <a:pt x="2531" y="2996"/>
                </a:lnTo>
                <a:lnTo>
                  <a:pt x="2787" y="2772"/>
                </a:lnTo>
                <a:lnTo>
                  <a:pt x="2996" y="2516"/>
                </a:lnTo>
                <a:lnTo>
                  <a:pt x="3236" y="1923"/>
                </a:lnTo>
                <a:lnTo>
                  <a:pt x="3236" y="1298"/>
                </a:lnTo>
                <a:lnTo>
                  <a:pt x="2996" y="706"/>
                </a:lnTo>
                <a:lnTo>
                  <a:pt x="2787" y="449"/>
                </a:lnTo>
                <a:lnTo>
                  <a:pt x="2531" y="241"/>
                </a:lnTo>
                <a:lnTo>
                  <a:pt x="1939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7"/>
          <p:cNvSpPr/>
          <p:nvPr/>
        </p:nvSpPr>
        <p:spPr>
          <a:xfrm>
            <a:off x="-12" y="3670734"/>
            <a:ext cx="736607" cy="736607"/>
          </a:xfrm>
          <a:custGeom>
            <a:avLst/>
            <a:gdLst/>
            <a:ahLst/>
            <a:cxnLst/>
            <a:rect l="l" t="t" r="r" b="b"/>
            <a:pathLst>
              <a:path w="27807" h="27807" extrusionOk="0">
                <a:moveTo>
                  <a:pt x="1" y="1"/>
                </a:moveTo>
                <a:lnTo>
                  <a:pt x="1" y="27806"/>
                </a:lnTo>
                <a:lnTo>
                  <a:pt x="27806" y="27806"/>
                </a:lnTo>
                <a:lnTo>
                  <a:pt x="27806" y="1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7"/>
          <p:cNvSpPr/>
          <p:nvPr/>
        </p:nvSpPr>
        <p:spPr>
          <a:xfrm>
            <a:off x="-12" y="3670734"/>
            <a:ext cx="736607" cy="736607"/>
          </a:xfrm>
          <a:custGeom>
            <a:avLst/>
            <a:gdLst/>
            <a:ahLst/>
            <a:cxnLst/>
            <a:rect l="l" t="t" r="r" b="b"/>
            <a:pathLst>
              <a:path w="27807" h="27807" extrusionOk="0">
                <a:moveTo>
                  <a:pt x="27806" y="1"/>
                </a:moveTo>
                <a:lnTo>
                  <a:pt x="1" y="27806"/>
                </a:lnTo>
                <a:lnTo>
                  <a:pt x="27806" y="27806"/>
                </a:lnTo>
                <a:lnTo>
                  <a:pt x="27806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7"/>
          <p:cNvSpPr/>
          <p:nvPr/>
        </p:nvSpPr>
        <p:spPr>
          <a:xfrm>
            <a:off x="-12" y="3670734"/>
            <a:ext cx="736607" cy="736607"/>
          </a:xfrm>
          <a:custGeom>
            <a:avLst/>
            <a:gdLst/>
            <a:ahLst/>
            <a:cxnLst/>
            <a:rect l="l" t="t" r="r" b="b"/>
            <a:pathLst>
              <a:path w="27807" h="27807" extrusionOk="0">
                <a:moveTo>
                  <a:pt x="13903" y="1"/>
                </a:moveTo>
                <a:lnTo>
                  <a:pt x="13183" y="17"/>
                </a:lnTo>
                <a:lnTo>
                  <a:pt x="11789" y="161"/>
                </a:lnTo>
                <a:lnTo>
                  <a:pt x="10428" y="433"/>
                </a:lnTo>
                <a:lnTo>
                  <a:pt x="9130" y="850"/>
                </a:lnTo>
                <a:lnTo>
                  <a:pt x="7881" y="1378"/>
                </a:lnTo>
                <a:lnTo>
                  <a:pt x="6696" y="2019"/>
                </a:lnTo>
                <a:lnTo>
                  <a:pt x="5591" y="2772"/>
                </a:lnTo>
                <a:lnTo>
                  <a:pt x="4549" y="3621"/>
                </a:lnTo>
                <a:lnTo>
                  <a:pt x="3620" y="4550"/>
                </a:lnTo>
                <a:lnTo>
                  <a:pt x="2772" y="5591"/>
                </a:lnTo>
                <a:lnTo>
                  <a:pt x="2019" y="6696"/>
                </a:lnTo>
                <a:lnTo>
                  <a:pt x="1378" y="7881"/>
                </a:lnTo>
                <a:lnTo>
                  <a:pt x="849" y="9130"/>
                </a:lnTo>
                <a:lnTo>
                  <a:pt x="433" y="10428"/>
                </a:lnTo>
                <a:lnTo>
                  <a:pt x="161" y="11789"/>
                </a:lnTo>
                <a:lnTo>
                  <a:pt x="17" y="13183"/>
                </a:lnTo>
                <a:lnTo>
                  <a:pt x="1" y="13904"/>
                </a:lnTo>
                <a:lnTo>
                  <a:pt x="17" y="14624"/>
                </a:lnTo>
                <a:lnTo>
                  <a:pt x="161" y="16018"/>
                </a:lnTo>
                <a:lnTo>
                  <a:pt x="433" y="17379"/>
                </a:lnTo>
                <a:lnTo>
                  <a:pt x="849" y="18693"/>
                </a:lnTo>
                <a:lnTo>
                  <a:pt x="1378" y="19926"/>
                </a:lnTo>
                <a:lnTo>
                  <a:pt x="2019" y="21111"/>
                </a:lnTo>
                <a:lnTo>
                  <a:pt x="2772" y="22216"/>
                </a:lnTo>
                <a:lnTo>
                  <a:pt x="3620" y="23257"/>
                </a:lnTo>
                <a:lnTo>
                  <a:pt x="4549" y="24202"/>
                </a:lnTo>
                <a:lnTo>
                  <a:pt x="5591" y="25051"/>
                </a:lnTo>
                <a:lnTo>
                  <a:pt x="6696" y="25788"/>
                </a:lnTo>
                <a:lnTo>
                  <a:pt x="7881" y="26445"/>
                </a:lnTo>
                <a:lnTo>
                  <a:pt x="9130" y="26957"/>
                </a:lnTo>
                <a:lnTo>
                  <a:pt x="10428" y="27374"/>
                </a:lnTo>
                <a:lnTo>
                  <a:pt x="11789" y="27646"/>
                </a:lnTo>
                <a:lnTo>
                  <a:pt x="13183" y="27790"/>
                </a:lnTo>
                <a:lnTo>
                  <a:pt x="13903" y="27806"/>
                </a:lnTo>
                <a:lnTo>
                  <a:pt x="14624" y="27790"/>
                </a:lnTo>
                <a:lnTo>
                  <a:pt x="16018" y="27646"/>
                </a:lnTo>
                <a:lnTo>
                  <a:pt x="17379" y="27374"/>
                </a:lnTo>
                <a:lnTo>
                  <a:pt x="18692" y="26957"/>
                </a:lnTo>
                <a:lnTo>
                  <a:pt x="19942" y="26445"/>
                </a:lnTo>
                <a:lnTo>
                  <a:pt x="21111" y="25788"/>
                </a:lnTo>
                <a:lnTo>
                  <a:pt x="22232" y="25051"/>
                </a:lnTo>
                <a:lnTo>
                  <a:pt x="23257" y="24202"/>
                </a:lnTo>
                <a:lnTo>
                  <a:pt x="24202" y="23257"/>
                </a:lnTo>
                <a:lnTo>
                  <a:pt x="25051" y="22216"/>
                </a:lnTo>
                <a:lnTo>
                  <a:pt x="25804" y="21111"/>
                </a:lnTo>
                <a:lnTo>
                  <a:pt x="26445" y="19926"/>
                </a:lnTo>
                <a:lnTo>
                  <a:pt x="26973" y="18693"/>
                </a:lnTo>
                <a:lnTo>
                  <a:pt x="27374" y="17379"/>
                </a:lnTo>
                <a:lnTo>
                  <a:pt x="27646" y="16018"/>
                </a:lnTo>
                <a:lnTo>
                  <a:pt x="27790" y="14624"/>
                </a:lnTo>
                <a:lnTo>
                  <a:pt x="27806" y="13904"/>
                </a:lnTo>
                <a:lnTo>
                  <a:pt x="27790" y="13183"/>
                </a:lnTo>
                <a:lnTo>
                  <a:pt x="27646" y="11789"/>
                </a:lnTo>
                <a:lnTo>
                  <a:pt x="27374" y="10428"/>
                </a:lnTo>
                <a:lnTo>
                  <a:pt x="26973" y="9130"/>
                </a:lnTo>
                <a:lnTo>
                  <a:pt x="26445" y="7881"/>
                </a:lnTo>
                <a:lnTo>
                  <a:pt x="25804" y="6696"/>
                </a:lnTo>
                <a:lnTo>
                  <a:pt x="25051" y="5591"/>
                </a:lnTo>
                <a:lnTo>
                  <a:pt x="24202" y="4550"/>
                </a:lnTo>
                <a:lnTo>
                  <a:pt x="23257" y="3621"/>
                </a:lnTo>
                <a:lnTo>
                  <a:pt x="22232" y="2772"/>
                </a:lnTo>
                <a:lnTo>
                  <a:pt x="21111" y="2019"/>
                </a:lnTo>
                <a:lnTo>
                  <a:pt x="19942" y="1378"/>
                </a:lnTo>
                <a:lnTo>
                  <a:pt x="18692" y="850"/>
                </a:lnTo>
                <a:lnTo>
                  <a:pt x="17379" y="433"/>
                </a:lnTo>
                <a:lnTo>
                  <a:pt x="16018" y="161"/>
                </a:lnTo>
                <a:lnTo>
                  <a:pt x="14624" y="17"/>
                </a:lnTo>
                <a:lnTo>
                  <a:pt x="139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7"/>
          <p:cNvSpPr/>
          <p:nvPr/>
        </p:nvSpPr>
        <p:spPr>
          <a:xfrm>
            <a:off x="194325" y="3865071"/>
            <a:ext cx="347946" cy="347946"/>
          </a:xfrm>
          <a:custGeom>
            <a:avLst/>
            <a:gdLst/>
            <a:ahLst/>
            <a:cxnLst/>
            <a:rect l="l" t="t" r="r" b="b"/>
            <a:pathLst>
              <a:path w="13135" h="13135" extrusionOk="0">
                <a:moveTo>
                  <a:pt x="6567" y="1"/>
                </a:moveTo>
                <a:lnTo>
                  <a:pt x="5895" y="17"/>
                </a:lnTo>
                <a:lnTo>
                  <a:pt x="4613" y="289"/>
                </a:lnTo>
                <a:lnTo>
                  <a:pt x="3428" y="785"/>
                </a:lnTo>
                <a:lnTo>
                  <a:pt x="2387" y="1490"/>
                </a:lnTo>
                <a:lnTo>
                  <a:pt x="1490" y="2387"/>
                </a:lnTo>
                <a:lnTo>
                  <a:pt x="785" y="3428"/>
                </a:lnTo>
                <a:lnTo>
                  <a:pt x="289" y="4613"/>
                </a:lnTo>
                <a:lnTo>
                  <a:pt x="16" y="5895"/>
                </a:lnTo>
                <a:lnTo>
                  <a:pt x="0" y="6568"/>
                </a:lnTo>
                <a:lnTo>
                  <a:pt x="16" y="7240"/>
                </a:lnTo>
                <a:lnTo>
                  <a:pt x="289" y="8522"/>
                </a:lnTo>
                <a:lnTo>
                  <a:pt x="785" y="9707"/>
                </a:lnTo>
                <a:lnTo>
                  <a:pt x="1490" y="10748"/>
                </a:lnTo>
                <a:lnTo>
                  <a:pt x="2387" y="11645"/>
                </a:lnTo>
                <a:lnTo>
                  <a:pt x="3428" y="12350"/>
                </a:lnTo>
                <a:lnTo>
                  <a:pt x="4613" y="12846"/>
                </a:lnTo>
                <a:lnTo>
                  <a:pt x="5895" y="13118"/>
                </a:lnTo>
                <a:lnTo>
                  <a:pt x="6567" y="13134"/>
                </a:lnTo>
                <a:lnTo>
                  <a:pt x="7240" y="13118"/>
                </a:lnTo>
                <a:lnTo>
                  <a:pt x="8521" y="12846"/>
                </a:lnTo>
                <a:lnTo>
                  <a:pt x="9707" y="12350"/>
                </a:lnTo>
                <a:lnTo>
                  <a:pt x="10748" y="11645"/>
                </a:lnTo>
                <a:lnTo>
                  <a:pt x="11645" y="10748"/>
                </a:lnTo>
                <a:lnTo>
                  <a:pt x="12349" y="9707"/>
                </a:lnTo>
                <a:lnTo>
                  <a:pt x="12862" y="8522"/>
                </a:lnTo>
                <a:lnTo>
                  <a:pt x="13118" y="7240"/>
                </a:lnTo>
                <a:lnTo>
                  <a:pt x="13134" y="6568"/>
                </a:lnTo>
                <a:lnTo>
                  <a:pt x="13118" y="5895"/>
                </a:lnTo>
                <a:lnTo>
                  <a:pt x="12862" y="4613"/>
                </a:lnTo>
                <a:lnTo>
                  <a:pt x="12349" y="3428"/>
                </a:lnTo>
                <a:lnTo>
                  <a:pt x="11645" y="2387"/>
                </a:lnTo>
                <a:lnTo>
                  <a:pt x="10748" y="1490"/>
                </a:lnTo>
                <a:lnTo>
                  <a:pt x="9707" y="785"/>
                </a:lnTo>
                <a:lnTo>
                  <a:pt x="8521" y="289"/>
                </a:lnTo>
                <a:lnTo>
                  <a:pt x="7240" y="17"/>
                </a:lnTo>
                <a:lnTo>
                  <a:pt x="6567" y="1"/>
                </a:lnTo>
                <a:close/>
              </a:path>
            </a:pathLst>
          </a:custGeom>
          <a:solidFill>
            <a:srgbClr val="1C3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7"/>
          <p:cNvSpPr/>
          <p:nvPr/>
        </p:nvSpPr>
        <p:spPr>
          <a:xfrm>
            <a:off x="368290" y="4773923"/>
            <a:ext cx="26" cy="26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9C9B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7"/>
          <p:cNvSpPr/>
          <p:nvPr/>
        </p:nvSpPr>
        <p:spPr>
          <a:xfrm>
            <a:off x="-12" y="4407341"/>
            <a:ext cx="736607" cy="736157"/>
          </a:xfrm>
          <a:custGeom>
            <a:avLst/>
            <a:gdLst/>
            <a:ahLst/>
            <a:cxnLst/>
            <a:rect l="l" t="t" r="r" b="b"/>
            <a:pathLst>
              <a:path w="27807" h="27790" extrusionOk="0">
                <a:moveTo>
                  <a:pt x="1" y="0"/>
                </a:moveTo>
                <a:lnTo>
                  <a:pt x="1" y="27790"/>
                </a:lnTo>
                <a:lnTo>
                  <a:pt x="27806" y="27790"/>
                </a:lnTo>
                <a:lnTo>
                  <a:pt x="27806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7"/>
          <p:cNvSpPr/>
          <p:nvPr/>
        </p:nvSpPr>
        <p:spPr>
          <a:xfrm>
            <a:off x="-12" y="4775619"/>
            <a:ext cx="368317" cy="367893"/>
          </a:xfrm>
          <a:custGeom>
            <a:avLst/>
            <a:gdLst/>
            <a:ahLst/>
            <a:cxnLst/>
            <a:rect l="l" t="t" r="r" b="b"/>
            <a:pathLst>
              <a:path w="13904" h="13888" extrusionOk="0">
                <a:moveTo>
                  <a:pt x="1" y="1"/>
                </a:moveTo>
                <a:lnTo>
                  <a:pt x="1" y="13888"/>
                </a:lnTo>
                <a:lnTo>
                  <a:pt x="13903" y="13888"/>
                </a:lnTo>
                <a:lnTo>
                  <a:pt x="13903" y="13744"/>
                </a:lnTo>
                <a:lnTo>
                  <a:pt x="9883" y="9723"/>
                </a:lnTo>
                <a:lnTo>
                  <a:pt x="4181" y="9723"/>
                </a:lnTo>
                <a:lnTo>
                  <a:pt x="4181" y="4021"/>
                </a:lnTo>
                <a:lnTo>
                  <a:pt x="145" y="1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7"/>
          <p:cNvSpPr/>
          <p:nvPr/>
        </p:nvSpPr>
        <p:spPr>
          <a:xfrm>
            <a:off x="94189" y="4775619"/>
            <a:ext cx="274119" cy="274119"/>
          </a:xfrm>
          <a:custGeom>
            <a:avLst/>
            <a:gdLst/>
            <a:ahLst/>
            <a:cxnLst/>
            <a:rect l="l" t="t" r="r" b="b"/>
            <a:pathLst>
              <a:path w="10348" h="10348" extrusionOk="0">
                <a:moveTo>
                  <a:pt x="0" y="1"/>
                </a:moveTo>
                <a:lnTo>
                  <a:pt x="3028" y="3028"/>
                </a:lnTo>
                <a:lnTo>
                  <a:pt x="3028" y="7321"/>
                </a:lnTo>
                <a:lnTo>
                  <a:pt x="7320" y="7321"/>
                </a:lnTo>
                <a:lnTo>
                  <a:pt x="10347" y="10348"/>
                </a:lnTo>
                <a:lnTo>
                  <a:pt x="10347" y="6872"/>
                </a:lnTo>
                <a:lnTo>
                  <a:pt x="10011" y="6504"/>
                </a:lnTo>
                <a:lnTo>
                  <a:pt x="9482" y="5703"/>
                </a:lnTo>
                <a:lnTo>
                  <a:pt x="9114" y="4822"/>
                </a:lnTo>
                <a:lnTo>
                  <a:pt x="8938" y="3909"/>
                </a:lnTo>
                <a:lnTo>
                  <a:pt x="8922" y="3445"/>
                </a:lnTo>
                <a:lnTo>
                  <a:pt x="8585" y="3765"/>
                </a:lnTo>
                <a:lnTo>
                  <a:pt x="7817" y="4278"/>
                </a:lnTo>
                <a:lnTo>
                  <a:pt x="6936" y="4646"/>
                </a:lnTo>
                <a:lnTo>
                  <a:pt x="5991" y="4838"/>
                </a:lnTo>
                <a:lnTo>
                  <a:pt x="5494" y="4854"/>
                </a:lnTo>
                <a:lnTo>
                  <a:pt x="5510" y="4358"/>
                </a:lnTo>
                <a:lnTo>
                  <a:pt x="5702" y="3413"/>
                </a:lnTo>
                <a:lnTo>
                  <a:pt x="6071" y="2548"/>
                </a:lnTo>
                <a:lnTo>
                  <a:pt x="6599" y="1763"/>
                </a:lnTo>
                <a:lnTo>
                  <a:pt x="6920" y="1427"/>
                </a:lnTo>
                <a:lnTo>
                  <a:pt x="6455" y="1410"/>
                </a:lnTo>
                <a:lnTo>
                  <a:pt x="5542" y="1234"/>
                </a:lnTo>
                <a:lnTo>
                  <a:pt x="4661" y="882"/>
                </a:lnTo>
                <a:lnTo>
                  <a:pt x="3844" y="353"/>
                </a:lnTo>
                <a:lnTo>
                  <a:pt x="3492" y="1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7"/>
          <p:cNvSpPr/>
          <p:nvPr/>
        </p:nvSpPr>
        <p:spPr>
          <a:xfrm>
            <a:off x="368290" y="4501119"/>
            <a:ext cx="274542" cy="274516"/>
          </a:xfrm>
          <a:custGeom>
            <a:avLst/>
            <a:gdLst/>
            <a:ahLst/>
            <a:cxnLst/>
            <a:rect l="l" t="t" r="r" b="b"/>
            <a:pathLst>
              <a:path w="10364" h="10363" extrusionOk="0">
                <a:moveTo>
                  <a:pt x="0" y="0"/>
                </a:moveTo>
                <a:lnTo>
                  <a:pt x="0" y="3508"/>
                </a:lnTo>
                <a:lnTo>
                  <a:pt x="337" y="3876"/>
                </a:lnTo>
                <a:lnTo>
                  <a:pt x="881" y="4677"/>
                </a:lnTo>
                <a:lnTo>
                  <a:pt x="1234" y="5558"/>
                </a:lnTo>
                <a:lnTo>
                  <a:pt x="1410" y="6471"/>
                </a:lnTo>
                <a:lnTo>
                  <a:pt x="1426" y="6935"/>
                </a:lnTo>
                <a:lnTo>
                  <a:pt x="1762" y="6615"/>
                </a:lnTo>
                <a:lnTo>
                  <a:pt x="2531" y="6102"/>
                </a:lnTo>
                <a:lnTo>
                  <a:pt x="3412" y="5734"/>
                </a:lnTo>
                <a:lnTo>
                  <a:pt x="4357" y="5542"/>
                </a:lnTo>
                <a:lnTo>
                  <a:pt x="4853" y="5526"/>
                </a:lnTo>
                <a:lnTo>
                  <a:pt x="4837" y="6022"/>
                </a:lnTo>
                <a:lnTo>
                  <a:pt x="4645" y="6967"/>
                </a:lnTo>
                <a:lnTo>
                  <a:pt x="4277" y="7832"/>
                </a:lnTo>
                <a:lnTo>
                  <a:pt x="3748" y="8617"/>
                </a:lnTo>
                <a:lnTo>
                  <a:pt x="3428" y="8953"/>
                </a:lnTo>
                <a:lnTo>
                  <a:pt x="3892" y="8970"/>
                </a:lnTo>
                <a:lnTo>
                  <a:pt x="4805" y="9146"/>
                </a:lnTo>
                <a:lnTo>
                  <a:pt x="5686" y="9498"/>
                </a:lnTo>
                <a:lnTo>
                  <a:pt x="6487" y="10027"/>
                </a:lnTo>
                <a:lnTo>
                  <a:pt x="6856" y="10363"/>
                </a:lnTo>
                <a:lnTo>
                  <a:pt x="10363" y="10363"/>
                </a:lnTo>
                <a:lnTo>
                  <a:pt x="7320" y="7320"/>
                </a:lnTo>
                <a:lnTo>
                  <a:pt x="7320" y="3027"/>
                </a:lnTo>
                <a:lnTo>
                  <a:pt x="3044" y="3027"/>
                </a:lnTo>
                <a:lnTo>
                  <a:pt x="0" y="0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7"/>
          <p:cNvSpPr/>
          <p:nvPr/>
        </p:nvSpPr>
        <p:spPr>
          <a:xfrm>
            <a:off x="368290" y="4407341"/>
            <a:ext cx="368317" cy="368290"/>
          </a:xfrm>
          <a:custGeom>
            <a:avLst/>
            <a:gdLst/>
            <a:ahLst/>
            <a:cxnLst/>
            <a:rect l="l" t="t" r="r" b="b"/>
            <a:pathLst>
              <a:path w="13904" h="13903" extrusionOk="0">
                <a:moveTo>
                  <a:pt x="0" y="0"/>
                </a:moveTo>
                <a:lnTo>
                  <a:pt x="0" y="144"/>
                </a:lnTo>
                <a:lnTo>
                  <a:pt x="4037" y="4165"/>
                </a:lnTo>
                <a:lnTo>
                  <a:pt x="9723" y="4165"/>
                </a:lnTo>
                <a:lnTo>
                  <a:pt x="9723" y="9867"/>
                </a:lnTo>
                <a:lnTo>
                  <a:pt x="13759" y="13903"/>
                </a:lnTo>
                <a:lnTo>
                  <a:pt x="13903" y="13903"/>
                </a:lnTo>
                <a:lnTo>
                  <a:pt x="13903" y="0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7"/>
          <p:cNvSpPr/>
          <p:nvPr/>
        </p:nvSpPr>
        <p:spPr>
          <a:xfrm>
            <a:off x="368290" y="4775619"/>
            <a:ext cx="182039" cy="182066"/>
          </a:xfrm>
          <a:custGeom>
            <a:avLst/>
            <a:gdLst/>
            <a:ahLst/>
            <a:cxnLst/>
            <a:rect l="l" t="t" r="r" b="b"/>
            <a:pathLst>
              <a:path w="6872" h="6873" extrusionOk="0">
                <a:moveTo>
                  <a:pt x="0" y="1"/>
                </a:moveTo>
                <a:lnTo>
                  <a:pt x="0" y="6872"/>
                </a:lnTo>
                <a:lnTo>
                  <a:pt x="337" y="6504"/>
                </a:lnTo>
                <a:lnTo>
                  <a:pt x="881" y="5703"/>
                </a:lnTo>
                <a:lnTo>
                  <a:pt x="1234" y="4822"/>
                </a:lnTo>
                <a:lnTo>
                  <a:pt x="1410" y="3909"/>
                </a:lnTo>
                <a:lnTo>
                  <a:pt x="1426" y="3445"/>
                </a:lnTo>
                <a:lnTo>
                  <a:pt x="1762" y="3765"/>
                </a:lnTo>
                <a:lnTo>
                  <a:pt x="2531" y="4278"/>
                </a:lnTo>
                <a:lnTo>
                  <a:pt x="3412" y="4646"/>
                </a:lnTo>
                <a:lnTo>
                  <a:pt x="4357" y="4838"/>
                </a:lnTo>
                <a:lnTo>
                  <a:pt x="4853" y="4854"/>
                </a:lnTo>
                <a:lnTo>
                  <a:pt x="4837" y="4358"/>
                </a:lnTo>
                <a:lnTo>
                  <a:pt x="4645" y="3413"/>
                </a:lnTo>
                <a:lnTo>
                  <a:pt x="4277" y="2548"/>
                </a:lnTo>
                <a:lnTo>
                  <a:pt x="3748" y="1763"/>
                </a:lnTo>
                <a:lnTo>
                  <a:pt x="3428" y="1427"/>
                </a:lnTo>
                <a:lnTo>
                  <a:pt x="3892" y="1410"/>
                </a:lnTo>
                <a:lnTo>
                  <a:pt x="4821" y="1234"/>
                </a:lnTo>
                <a:lnTo>
                  <a:pt x="5686" y="882"/>
                </a:lnTo>
                <a:lnTo>
                  <a:pt x="6503" y="353"/>
                </a:lnTo>
                <a:lnTo>
                  <a:pt x="6872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7"/>
          <p:cNvSpPr/>
          <p:nvPr/>
        </p:nvSpPr>
        <p:spPr>
          <a:xfrm>
            <a:off x="187119" y="4594023"/>
            <a:ext cx="181192" cy="181615"/>
          </a:xfrm>
          <a:custGeom>
            <a:avLst/>
            <a:gdLst/>
            <a:ahLst/>
            <a:cxnLst/>
            <a:rect l="l" t="t" r="r" b="b"/>
            <a:pathLst>
              <a:path w="6840" h="6856" extrusionOk="0">
                <a:moveTo>
                  <a:pt x="6839" y="1"/>
                </a:moveTo>
                <a:lnTo>
                  <a:pt x="6503" y="369"/>
                </a:lnTo>
                <a:lnTo>
                  <a:pt x="5974" y="1170"/>
                </a:lnTo>
                <a:lnTo>
                  <a:pt x="5606" y="2051"/>
                </a:lnTo>
                <a:lnTo>
                  <a:pt x="5430" y="2964"/>
                </a:lnTo>
                <a:lnTo>
                  <a:pt x="5414" y="3428"/>
                </a:lnTo>
                <a:lnTo>
                  <a:pt x="5077" y="3108"/>
                </a:lnTo>
                <a:lnTo>
                  <a:pt x="4309" y="2595"/>
                </a:lnTo>
                <a:lnTo>
                  <a:pt x="3428" y="2227"/>
                </a:lnTo>
                <a:lnTo>
                  <a:pt x="2483" y="2035"/>
                </a:lnTo>
                <a:lnTo>
                  <a:pt x="1986" y="2019"/>
                </a:lnTo>
                <a:lnTo>
                  <a:pt x="2002" y="2515"/>
                </a:lnTo>
                <a:lnTo>
                  <a:pt x="2194" y="3460"/>
                </a:lnTo>
                <a:lnTo>
                  <a:pt x="2563" y="4325"/>
                </a:lnTo>
                <a:lnTo>
                  <a:pt x="3091" y="5094"/>
                </a:lnTo>
                <a:lnTo>
                  <a:pt x="3412" y="5446"/>
                </a:lnTo>
                <a:lnTo>
                  <a:pt x="2947" y="5463"/>
                </a:lnTo>
                <a:lnTo>
                  <a:pt x="2034" y="5639"/>
                </a:lnTo>
                <a:lnTo>
                  <a:pt x="1169" y="5991"/>
                </a:lnTo>
                <a:lnTo>
                  <a:pt x="352" y="6520"/>
                </a:lnTo>
                <a:lnTo>
                  <a:pt x="0" y="6856"/>
                </a:lnTo>
                <a:lnTo>
                  <a:pt x="6839" y="6856"/>
                </a:lnTo>
                <a:lnTo>
                  <a:pt x="6839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7"/>
          <p:cNvSpPr/>
          <p:nvPr/>
        </p:nvSpPr>
        <p:spPr>
          <a:xfrm>
            <a:off x="186695" y="4775619"/>
            <a:ext cx="181615" cy="182066"/>
          </a:xfrm>
          <a:custGeom>
            <a:avLst/>
            <a:gdLst/>
            <a:ahLst/>
            <a:cxnLst/>
            <a:rect l="l" t="t" r="r" b="b"/>
            <a:pathLst>
              <a:path w="6856" h="6873" extrusionOk="0">
                <a:moveTo>
                  <a:pt x="0" y="1"/>
                </a:moveTo>
                <a:lnTo>
                  <a:pt x="352" y="353"/>
                </a:lnTo>
                <a:lnTo>
                  <a:pt x="1169" y="882"/>
                </a:lnTo>
                <a:lnTo>
                  <a:pt x="2050" y="1234"/>
                </a:lnTo>
                <a:lnTo>
                  <a:pt x="2963" y="1410"/>
                </a:lnTo>
                <a:lnTo>
                  <a:pt x="3428" y="1427"/>
                </a:lnTo>
                <a:lnTo>
                  <a:pt x="3107" y="1763"/>
                </a:lnTo>
                <a:lnTo>
                  <a:pt x="2579" y="2548"/>
                </a:lnTo>
                <a:lnTo>
                  <a:pt x="2210" y="3413"/>
                </a:lnTo>
                <a:lnTo>
                  <a:pt x="2018" y="4358"/>
                </a:lnTo>
                <a:lnTo>
                  <a:pt x="2002" y="4854"/>
                </a:lnTo>
                <a:lnTo>
                  <a:pt x="2499" y="4838"/>
                </a:lnTo>
                <a:lnTo>
                  <a:pt x="3444" y="4646"/>
                </a:lnTo>
                <a:lnTo>
                  <a:pt x="4325" y="4278"/>
                </a:lnTo>
                <a:lnTo>
                  <a:pt x="5093" y="3765"/>
                </a:lnTo>
                <a:lnTo>
                  <a:pt x="5430" y="3445"/>
                </a:lnTo>
                <a:lnTo>
                  <a:pt x="5446" y="3909"/>
                </a:lnTo>
                <a:lnTo>
                  <a:pt x="5622" y="4822"/>
                </a:lnTo>
                <a:lnTo>
                  <a:pt x="5990" y="5703"/>
                </a:lnTo>
                <a:lnTo>
                  <a:pt x="6519" y="6504"/>
                </a:lnTo>
                <a:lnTo>
                  <a:pt x="6855" y="6872"/>
                </a:lnTo>
                <a:lnTo>
                  <a:pt x="6855" y="1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7"/>
          <p:cNvSpPr/>
          <p:nvPr/>
        </p:nvSpPr>
        <p:spPr>
          <a:xfrm>
            <a:off x="368290" y="4594023"/>
            <a:ext cx="181615" cy="181615"/>
          </a:xfrm>
          <a:custGeom>
            <a:avLst/>
            <a:gdLst/>
            <a:ahLst/>
            <a:cxnLst/>
            <a:rect l="l" t="t" r="r" b="b"/>
            <a:pathLst>
              <a:path w="6856" h="6856" extrusionOk="0">
                <a:moveTo>
                  <a:pt x="0" y="1"/>
                </a:moveTo>
                <a:lnTo>
                  <a:pt x="0" y="6856"/>
                </a:lnTo>
                <a:lnTo>
                  <a:pt x="6856" y="6856"/>
                </a:lnTo>
                <a:lnTo>
                  <a:pt x="6487" y="6520"/>
                </a:lnTo>
                <a:lnTo>
                  <a:pt x="5686" y="5991"/>
                </a:lnTo>
                <a:lnTo>
                  <a:pt x="4805" y="5639"/>
                </a:lnTo>
                <a:lnTo>
                  <a:pt x="3892" y="5463"/>
                </a:lnTo>
                <a:lnTo>
                  <a:pt x="3428" y="5446"/>
                </a:lnTo>
                <a:lnTo>
                  <a:pt x="3748" y="5110"/>
                </a:lnTo>
                <a:lnTo>
                  <a:pt x="4277" y="4325"/>
                </a:lnTo>
                <a:lnTo>
                  <a:pt x="4645" y="3460"/>
                </a:lnTo>
                <a:lnTo>
                  <a:pt x="4837" y="2515"/>
                </a:lnTo>
                <a:lnTo>
                  <a:pt x="4853" y="2019"/>
                </a:lnTo>
                <a:lnTo>
                  <a:pt x="4357" y="2035"/>
                </a:lnTo>
                <a:lnTo>
                  <a:pt x="3412" y="2227"/>
                </a:lnTo>
                <a:lnTo>
                  <a:pt x="2531" y="2595"/>
                </a:lnTo>
                <a:lnTo>
                  <a:pt x="1762" y="3108"/>
                </a:lnTo>
                <a:lnTo>
                  <a:pt x="1426" y="3428"/>
                </a:lnTo>
                <a:lnTo>
                  <a:pt x="1410" y="2964"/>
                </a:lnTo>
                <a:lnTo>
                  <a:pt x="1234" y="2051"/>
                </a:lnTo>
                <a:lnTo>
                  <a:pt x="881" y="1170"/>
                </a:lnTo>
                <a:lnTo>
                  <a:pt x="337" y="369"/>
                </a:lnTo>
                <a:lnTo>
                  <a:pt x="0" y="1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7"/>
          <p:cNvSpPr/>
          <p:nvPr/>
        </p:nvSpPr>
        <p:spPr>
          <a:xfrm>
            <a:off x="368290" y="4775619"/>
            <a:ext cx="26" cy="26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9C9B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7"/>
          <p:cNvSpPr/>
          <p:nvPr/>
        </p:nvSpPr>
        <p:spPr>
          <a:xfrm>
            <a:off x="3802" y="4411156"/>
            <a:ext cx="364502" cy="364476"/>
          </a:xfrm>
          <a:custGeom>
            <a:avLst/>
            <a:gdLst/>
            <a:ahLst/>
            <a:cxnLst/>
            <a:rect l="l" t="t" r="r" b="b"/>
            <a:pathLst>
              <a:path w="13760" h="13759" extrusionOk="0">
                <a:moveTo>
                  <a:pt x="13759" y="0"/>
                </a:moveTo>
                <a:lnTo>
                  <a:pt x="9739" y="4021"/>
                </a:lnTo>
                <a:lnTo>
                  <a:pt x="4037" y="4021"/>
                </a:lnTo>
                <a:lnTo>
                  <a:pt x="4037" y="9723"/>
                </a:lnTo>
                <a:lnTo>
                  <a:pt x="1" y="13759"/>
                </a:lnTo>
                <a:lnTo>
                  <a:pt x="3412" y="13759"/>
                </a:lnTo>
                <a:lnTo>
                  <a:pt x="6440" y="10716"/>
                </a:lnTo>
                <a:lnTo>
                  <a:pt x="6440" y="6423"/>
                </a:lnTo>
                <a:lnTo>
                  <a:pt x="10732" y="6423"/>
                </a:lnTo>
                <a:lnTo>
                  <a:pt x="13759" y="3396"/>
                </a:lnTo>
                <a:lnTo>
                  <a:pt x="137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7"/>
          <p:cNvSpPr/>
          <p:nvPr/>
        </p:nvSpPr>
        <p:spPr>
          <a:xfrm>
            <a:off x="3802" y="4775619"/>
            <a:ext cx="364502" cy="364079"/>
          </a:xfrm>
          <a:custGeom>
            <a:avLst/>
            <a:gdLst/>
            <a:ahLst/>
            <a:cxnLst/>
            <a:rect l="l" t="t" r="r" b="b"/>
            <a:pathLst>
              <a:path w="13760" h="13744" extrusionOk="0">
                <a:moveTo>
                  <a:pt x="1" y="1"/>
                </a:moveTo>
                <a:lnTo>
                  <a:pt x="4037" y="4021"/>
                </a:lnTo>
                <a:lnTo>
                  <a:pt x="4037" y="9723"/>
                </a:lnTo>
                <a:lnTo>
                  <a:pt x="9739" y="9723"/>
                </a:lnTo>
                <a:lnTo>
                  <a:pt x="13759" y="13744"/>
                </a:lnTo>
                <a:lnTo>
                  <a:pt x="13759" y="10348"/>
                </a:lnTo>
                <a:lnTo>
                  <a:pt x="10732" y="7321"/>
                </a:lnTo>
                <a:lnTo>
                  <a:pt x="6440" y="7321"/>
                </a:lnTo>
                <a:lnTo>
                  <a:pt x="6440" y="3028"/>
                </a:lnTo>
                <a:lnTo>
                  <a:pt x="34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7"/>
          <p:cNvSpPr/>
          <p:nvPr/>
        </p:nvSpPr>
        <p:spPr>
          <a:xfrm>
            <a:off x="368290" y="4411156"/>
            <a:ext cx="364476" cy="364476"/>
          </a:xfrm>
          <a:custGeom>
            <a:avLst/>
            <a:gdLst/>
            <a:ahLst/>
            <a:cxnLst/>
            <a:rect l="l" t="t" r="r" b="b"/>
            <a:pathLst>
              <a:path w="13759" h="13759" extrusionOk="0">
                <a:moveTo>
                  <a:pt x="0" y="0"/>
                </a:moveTo>
                <a:lnTo>
                  <a:pt x="0" y="3396"/>
                </a:lnTo>
                <a:lnTo>
                  <a:pt x="3044" y="6423"/>
                </a:lnTo>
                <a:lnTo>
                  <a:pt x="7320" y="6423"/>
                </a:lnTo>
                <a:lnTo>
                  <a:pt x="7320" y="10716"/>
                </a:lnTo>
                <a:lnTo>
                  <a:pt x="10363" y="13759"/>
                </a:lnTo>
                <a:lnTo>
                  <a:pt x="13759" y="13759"/>
                </a:lnTo>
                <a:lnTo>
                  <a:pt x="9723" y="9723"/>
                </a:lnTo>
                <a:lnTo>
                  <a:pt x="9723" y="4021"/>
                </a:lnTo>
                <a:lnTo>
                  <a:pt x="4037" y="40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7"/>
          <p:cNvSpPr/>
          <p:nvPr/>
        </p:nvSpPr>
        <p:spPr>
          <a:xfrm>
            <a:off x="1104870" y="4039037"/>
            <a:ext cx="160000" cy="227019"/>
          </a:xfrm>
          <a:custGeom>
            <a:avLst/>
            <a:gdLst/>
            <a:ahLst/>
            <a:cxnLst/>
            <a:rect l="l" t="t" r="r" b="b"/>
            <a:pathLst>
              <a:path w="6040" h="8570" extrusionOk="0">
                <a:moveTo>
                  <a:pt x="1" y="1"/>
                </a:moveTo>
                <a:lnTo>
                  <a:pt x="1" y="8570"/>
                </a:lnTo>
                <a:lnTo>
                  <a:pt x="417" y="8121"/>
                </a:lnTo>
                <a:lnTo>
                  <a:pt x="1090" y="7112"/>
                </a:lnTo>
                <a:lnTo>
                  <a:pt x="1522" y="6023"/>
                </a:lnTo>
                <a:lnTo>
                  <a:pt x="1747" y="4870"/>
                </a:lnTo>
                <a:lnTo>
                  <a:pt x="1763" y="4293"/>
                </a:lnTo>
                <a:lnTo>
                  <a:pt x="2195" y="4694"/>
                </a:lnTo>
                <a:lnTo>
                  <a:pt x="3156" y="5350"/>
                </a:lnTo>
                <a:lnTo>
                  <a:pt x="4245" y="5799"/>
                </a:lnTo>
                <a:lnTo>
                  <a:pt x="5414" y="6039"/>
                </a:lnTo>
                <a:lnTo>
                  <a:pt x="6039" y="6071"/>
                </a:lnTo>
                <a:lnTo>
                  <a:pt x="6039" y="6055"/>
                </a:lnTo>
                <a:lnTo>
                  <a:pt x="1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7"/>
          <p:cNvSpPr/>
          <p:nvPr/>
        </p:nvSpPr>
        <p:spPr>
          <a:xfrm>
            <a:off x="878717" y="3879509"/>
            <a:ext cx="226172" cy="159549"/>
          </a:xfrm>
          <a:custGeom>
            <a:avLst/>
            <a:gdLst/>
            <a:ahLst/>
            <a:cxnLst/>
            <a:rect l="l" t="t" r="r" b="b"/>
            <a:pathLst>
              <a:path w="8538" h="6023" extrusionOk="0">
                <a:moveTo>
                  <a:pt x="2483" y="0"/>
                </a:moveTo>
                <a:lnTo>
                  <a:pt x="2499" y="609"/>
                </a:lnTo>
                <a:lnTo>
                  <a:pt x="2740" y="1794"/>
                </a:lnTo>
                <a:lnTo>
                  <a:pt x="3204" y="2883"/>
                </a:lnTo>
                <a:lnTo>
                  <a:pt x="3861" y="3844"/>
                </a:lnTo>
                <a:lnTo>
                  <a:pt x="4261" y="4277"/>
                </a:lnTo>
                <a:lnTo>
                  <a:pt x="3685" y="4293"/>
                </a:lnTo>
                <a:lnTo>
                  <a:pt x="2547" y="4501"/>
                </a:lnTo>
                <a:lnTo>
                  <a:pt x="1458" y="4949"/>
                </a:lnTo>
                <a:lnTo>
                  <a:pt x="449" y="5606"/>
                </a:lnTo>
                <a:lnTo>
                  <a:pt x="1" y="6023"/>
                </a:lnTo>
                <a:lnTo>
                  <a:pt x="8538" y="6023"/>
                </a:lnTo>
                <a:lnTo>
                  <a:pt x="2499" y="0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7"/>
          <p:cNvSpPr/>
          <p:nvPr/>
        </p:nvSpPr>
        <p:spPr>
          <a:xfrm>
            <a:off x="878293" y="4039037"/>
            <a:ext cx="226595" cy="227019"/>
          </a:xfrm>
          <a:custGeom>
            <a:avLst/>
            <a:gdLst/>
            <a:ahLst/>
            <a:cxnLst/>
            <a:rect l="l" t="t" r="r" b="b"/>
            <a:pathLst>
              <a:path w="8554" h="8570" extrusionOk="0">
                <a:moveTo>
                  <a:pt x="17" y="1"/>
                </a:moveTo>
                <a:lnTo>
                  <a:pt x="1" y="17"/>
                </a:lnTo>
                <a:lnTo>
                  <a:pt x="449" y="449"/>
                </a:lnTo>
                <a:lnTo>
                  <a:pt x="1458" y="1106"/>
                </a:lnTo>
                <a:lnTo>
                  <a:pt x="2547" y="1554"/>
                </a:lnTo>
                <a:lnTo>
                  <a:pt x="3685" y="1778"/>
                </a:lnTo>
                <a:lnTo>
                  <a:pt x="4277" y="1794"/>
                </a:lnTo>
                <a:lnTo>
                  <a:pt x="3877" y="2211"/>
                </a:lnTo>
                <a:lnTo>
                  <a:pt x="3220" y="3188"/>
                </a:lnTo>
                <a:lnTo>
                  <a:pt x="2756" y="4261"/>
                </a:lnTo>
                <a:lnTo>
                  <a:pt x="2515" y="5446"/>
                </a:lnTo>
                <a:lnTo>
                  <a:pt x="2499" y="6071"/>
                </a:lnTo>
                <a:lnTo>
                  <a:pt x="3124" y="6039"/>
                </a:lnTo>
                <a:lnTo>
                  <a:pt x="4309" y="5799"/>
                </a:lnTo>
                <a:lnTo>
                  <a:pt x="5382" y="5350"/>
                </a:lnTo>
                <a:lnTo>
                  <a:pt x="6359" y="4694"/>
                </a:lnTo>
                <a:lnTo>
                  <a:pt x="6776" y="4293"/>
                </a:lnTo>
                <a:lnTo>
                  <a:pt x="6792" y="4870"/>
                </a:lnTo>
                <a:lnTo>
                  <a:pt x="7016" y="6023"/>
                </a:lnTo>
                <a:lnTo>
                  <a:pt x="7465" y="7112"/>
                </a:lnTo>
                <a:lnTo>
                  <a:pt x="8121" y="8121"/>
                </a:lnTo>
                <a:lnTo>
                  <a:pt x="8554" y="8570"/>
                </a:lnTo>
                <a:lnTo>
                  <a:pt x="8554" y="1"/>
                </a:lnTo>
                <a:close/>
              </a:path>
            </a:pathLst>
          </a:custGeom>
          <a:solidFill>
            <a:srgbClr val="F46C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7"/>
          <p:cNvSpPr/>
          <p:nvPr/>
        </p:nvSpPr>
        <p:spPr>
          <a:xfrm flipH="1">
            <a:off x="8412797" y="0"/>
            <a:ext cx="731203" cy="731367"/>
          </a:xfrm>
          <a:custGeom>
            <a:avLst/>
            <a:gdLst/>
            <a:ahLst/>
            <a:cxnLst/>
            <a:rect l="l" t="t" r="r" b="b"/>
            <a:pathLst>
              <a:path w="40176" h="40185" extrusionOk="0">
                <a:moveTo>
                  <a:pt x="0" y="0"/>
                </a:moveTo>
                <a:lnTo>
                  <a:pt x="0" y="40185"/>
                </a:lnTo>
                <a:lnTo>
                  <a:pt x="25906" y="40185"/>
                </a:lnTo>
                <a:lnTo>
                  <a:pt x="26638" y="40167"/>
                </a:lnTo>
                <a:lnTo>
                  <a:pt x="28076" y="40024"/>
                </a:lnTo>
                <a:lnTo>
                  <a:pt x="29478" y="39738"/>
                </a:lnTo>
                <a:lnTo>
                  <a:pt x="30817" y="39318"/>
                </a:lnTo>
                <a:lnTo>
                  <a:pt x="32094" y="38774"/>
                </a:lnTo>
                <a:lnTo>
                  <a:pt x="33309" y="38122"/>
                </a:lnTo>
                <a:lnTo>
                  <a:pt x="34452" y="37345"/>
                </a:lnTo>
                <a:lnTo>
                  <a:pt x="35506" y="36479"/>
                </a:lnTo>
                <a:lnTo>
                  <a:pt x="36479" y="35505"/>
                </a:lnTo>
                <a:lnTo>
                  <a:pt x="37345" y="34452"/>
                </a:lnTo>
                <a:lnTo>
                  <a:pt x="38122" y="33309"/>
                </a:lnTo>
                <a:lnTo>
                  <a:pt x="38774" y="32094"/>
                </a:lnTo>
                <a:lnTo>
                  <a:pt x="39319" y="30817"/>
                </a:lnTo>
                <a:lnTo>
                  <a:pt x="39738" y="29478"/>
                </a:lnTo>
                <a:lnTo>
                  <a:pt x="40024" y="28076"/>
                </a:lnTo>
                <a:lnTo>
                  <a:pt x="40167" y="26638"/>
                </a:lnTo>
                <a:lnTo>
                  <a:pt x="40176" y="25906"/>
                </a:lnTo>
                <a:lnTo>
                  <a:pt x="401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"/>
          <p:cNvSpPr txBox="1">
            <a:spLocks noGrp="1"/>
          </p:cNvSpPr>
          <p:nvPr>
            <p:ph type="title"/>
          </p:nvPr>
        </p:nvSpPr>
        <p:spPr>
          <a:xfrm>
            <a:off x="1191975" y="1034100"/>
            <a:ext cx="3610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8"/>
          <p:cNvSpPr txBox="1">
            <a:spLocks noGrp="1"/>
          </p:cNvSpPr>
          <p:nvPr>
            <p:ph type="body" idx="1"/>
          </p:nvPr>
        </p:nvSpPr>
        <p:spPr>
          <a:xfrm>
            <a:off x="1191975" y="1821875"/>
            <a:ext cx="36102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624" name="Google Shape;624;p8"/>
          <p:cNvGrpSpPr/>
          <p:nvPr/>
        </p:nvGrpSpPr>
        <p:grpSpPr>
          <a:xfrm>
            <a:off x="8409491" y="92"/>
            <a:ext cx="734605" cy="734605"/>
            <a:chOff x="8287205" y="3428644"/>
            <a:chExt cx="856582" cy="856582"/>
          </a:xfrm>
        </p:grpSpPr>
        <p:grpSp>
          <p:nvGrpSpPr>
            <p:cNvPr id="625" name="Google Shape;625;p8"/>
            <p:cNvGrpSpPr/>
            <p:nvPr/>
          </p:nvGrpSpPr>
          <p:grpSpPr>
            <a:xfrm>
              <a:off x="8287205" y="3428644"/>
              <a:ext cx="856582" cy="856582"/>
              <a:chOff x="8287205" y="-231"/>
              <a:chExt cx="856582" cy="856583"/>
            </a:xfrm>
          </p:grpSpPr>
          <p:sp>
            <p:nvSpPr>
              <p:cNvPr id="626" name="Google Shape;626;p8"/>
              <p:cNvSpPr/>
              <p:nvPr/>
            </p:nvSpPr>
            <p:spPr>
              <a:xfrm>
                <a:off x="8287205" y="-231"/>
                <a:ext cx="856582" cy="856583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1" y="0"/>
                    </a:moveTo>
                    <a:lnTo>
                      <a:pt x="1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>
                <a:off x="8528421" y="137043"/>
                <a:ext cx="374151" cy="582034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6896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513" y="1886"/>
                    </a:lnTo>
                    <a:lnTo>
                      <a:pt x="9809" y="3219"/>
                    </a:lnTo>
                    <a:lnTo>
                      <a:pt x="9231" y="4603"/>
                    </a:lnTo>
                    <a:lnTo>
                      <a:pt x="8828" y="6036"/>
                    </a:lnTo>
                    <a:lnTo>
                      <a:pt x="8552" y="7495"/>
                    </a:lnTo>
                    <a:lnTo>
                      <a:pt x="8426" y="8954"/>
                    </a:lnTo>
                    <a:lnTo>
                      <a:pt x="8451" y="10437"/>
                    </a:lnTo>
                    <a:lnTo>
                      <a:pt x="8527" y="11167"/>
                    </a:lnTo>
                    <a:lnTo>
                      <a:pt x="7848" y="10639"/>
                    </a:lnTo>
                    <a:lnTo>
                      <a:pt x="6590" y="10010"/>
                    </a:lnTo>
                    <a:lnTo>
                      <a:pt x="5660" y="9708"/>
                    </a:lnTo>
                    <a:lnTo>
                      <a:pt x="4603" y="9507"/>
                    </a:lnTo>
                    <a:lnTo>
                      <a:pt x="3446" y="9431"/>
                    </a:lnTo>
                    <a:lnTo>
                      <a:pt x="2164" y="9482"/>
                    </a:lnTo>
                    <a:lnTo>
                      <a:pt x="755" y="9708"/>
                    </a:lnTo>
                    <a:lnTo>
                      <a:pt x="1" y="9859"/>
                    </a:lnTo>
                    <a:lnTo>
                      <a:pt x="906" y="10261"/>
                    </a:lnTo>
                    <a:lnTo>
                      <a:pt x="2365" y="11242"/>
                    </a:lnTo>
                    <a:lnTo>
                      <a:pt x="3471" y="12399"/>
                    </a:lnTo>
                    <a:lnTo>
                      <a:pt x="4377" y="13657"/>
                    </a:lnTo>
                    <a:lnTo>
                      <a:pt x="5534" y="15568"/>
                    </a:lnTo>
                    <a:lnTo>
                      <a:pt x="6842" y="17228"/>
                    </a:lnTo>
                    <a:lnTo>
                      <a:pt x="7973" y="18108"/>
                    </a:lnTo>
                    <a:lnTo>
                      <a:pt x="8652" y="18435"/>
                    </a:lnTo>
                    <a:lnTo>
                      <a:pt x="7973" y="18762"/>
                    </a:lnTo>
                    <a:lnTo>
                      <a:pt x="6842" y="19642"/>
                    </a:lnTo>
                    <a:lnTo>
                      <a:pt x="5534" y="21327"/>
                    </a:lnTo>
                    <a:lnTo>
                      <a:pt x="4377" y="23239"/>
                    </a:lnTo>
                    <a:lnTo>
                      <a:pt x="3471" y="24471"/>
                    </a:lnTo>
                    <a:lnTo>
                      <a:pt x="2365" y="25628"/>
                    </a:lnTo>
                    <a:lnTo>
                      <a:pt x="906" y="26634"/>
                    </a:lnTo>
                    <a:lnTo>
                      <a:pt x="1" y="27011"/>
                    </a:lnTo>
                    <a:lnTo>
                      <a:pt x="755" y="27187"/>
                    </a:lnTo>
                    <a:lnTo>
                      <a:pt x="2164" y="27389"/>
                    </a:lnTo>
                    <a:lnTo>
                      <a:pt x="3446" y="27464"/>
                    </a:lnTo>
                    <a:lnTo>
                      <a:pt x="4603" y="27389"/>
                    </a:lnTo>
                    <a:lnTo>
                      <a:pt x="5660" y="27187"/>
                    </a:lnTo>
                    <a:lnTo>
                      <a:pt x="6590" y="26860"/>
                    </a:lnTo>
                    <a:lnTo>
                      <a:pt x="7848" y="26257"/>
                    </a:lnTo>
                    <a:lnTo>
                      <a:pt x="8527" y="25704"/>
                    </a:lnTo>
                    <a:lnTo>
                      <a:pt x="8451" y="26458"/>
                    </a:lnTo>
                    <a:lnTo>
                      <a:pt x="8426" y="27917"/>
                    </a:lnTo>
                    <a:lnTo>
                      <a:pt x="8552" y="29401"/>
                    </a:lnTo>
                    <a:lnTo>
                      <a:pt x="8828" y="30859"/>
                    </a:lnTo>
                    <a:lnTo>
                      <a:pt x="9231" y="32293"/>
                    </a:lnTo>
                    <a:lnTo>
                      <a:pt x="9809" y="33676"/>
                    </a:lnTo>
                    <a:lnTo>
                      <a:pt x="10513" y="35009"/>
                    </a:lnTo>
                    <a:lnTo>
                      <a:pt x="11369" y="36292"/>
                    </a:lnTo>
                    <a:lnTo>
                      <a:pt x="11846" y="36895"/>
                    </a:lnTo>
                    <a:lnTo>
                      <a:pt x="12349" y="36292"/>
                    </a:lnTo>
                    <a:lnTo>
                      <a:pt x="13205" y="35009"/>
                    </a:lnTo>
                    <a:lnTo>
                      <a:pt x="13909" y="33676"/>
                    </a:lnTo>
                    <a:lnTo>
                      <a:pt x="14487" y="32293"/>
                    </a:lnTo>
                    <a:lnTo>
                      <a:pt x="14890" y="30859"/>
                    </a:lnTo>
                    <a:lnTo>
                      <a:pt x="15166" y="29401"/>
                    </a:lnTo>
                    <a:lnTo>
                      <a:pt x="15292" y="27917"/>
                    </a:lnTo>
                    <a:lnTo>
                      <a:pt x="15267" y="26458"/>
                    </a:lnTo>
                    <a:lnTo>
                      <a:pt x="15191" y="25704"/>
                    </a:lnTo>
                    <a:lnTo>
                      <a:pt x="15191" y="25704"/>
                    </a:lnTo>
                    <a:lnTo>
                      <a:pt x="15870" y="26257"/>
                    </a:lnTo>
                    <a:lnTo>
                      <a:pt x="17128" y="26860"/>
                    </a:lnTo>
                    <a:lnTo>
                      <a:pt x="18059" y="27187"/>
                    </a:lnTo>
                    <a:lnTo>
                      <a:pt x="19115" y="27389"/>
                    </a:lnTo>
                    <a:lnTo>
                      <a:pt x="20272" y="27464"/>
                    </a:lnTo>
                    <a:lnTo>
                      <a:pt x="21554" y="27389"/>
                    </a:lnTo>
                    <a:lnTo>
                      <a:pt x="22963" y="27187"/>
                    </a:lnTo>
                    <a:lnTo>
                      <a:pt x="23717" y="27011"/>
                    </a:lnTo>
                    <a:lnTo>
                      <a:pt x="22812" y="26634"/>
                    </a:lnTo>
                    <a:lnTo>
                      <a:pt x="21353" y="25628"/>
                    </a:lnTo>
                    <a:lnTo>
                      <a:pt x="20247" y="24471"/>
                    </a:lnTo>
                    <a:lnTo>
                      <a:pt x="19341" y="23239"/>
                    </a:lnTo>
                    <a:lnTo>
                      <a:pt x="18184" y="21327"/>
                    </a:lnTo>
                    <a:lnTo>
                      <a:pt x="16876" y="19642"/>
                    </a:lnTo>
                    <a:lnTo>
                      <a:pt x="15745" y="18762"/>
                    </a:lnTo>
                    <a:lnTo>
                      <a:pt x="15066" y="18435"/>
                    </a:lnTo>
                    <a:lnTo>
                      <a:pt x="15745" y="18108"/>
                    </a:lnTo>
                    <a:lnTo>
                      <a:pt x="16876" y="17228"/>
                    </a:lnTo>
                    <a:lnTo>
                      <a:pt x="18184" y="15568"/>
                    </a:lnTo>
                    <a:lnTo>
                      <a:pt x="19341" y="13657"/>
                    </a:lnTo>
                    <a:lnTo>
                      <a:pt x="20247" y="12399"/>
                    </a:lnTo>
                    <a:lnTo>
                      <a:pt x="21353" y="11242"/>
                    </a:lnTo>
                    <a:lnTo>
                      <a:pt x="22812" y="10261"/>
                    </a:lnTo>
                    <a:lnTo>
                      <a:pt x="23717" y="9859"/>
                    </a:lnTo>
                    <a:lnTo>
                      <a:pt x="22963" y="9708"/>
                    </a:lnTo>
                    <a:lnTo>
                      <a:pt x="21554" y="9482"/>
                    </a:lnTo>
                    <a:lnTo>
                      <a:pt x="20272" y="9431"/>
                    </a:lnTo>
                    <a:lnTo>
                      <a:pt x="19115" y="9507"/>
                    </a:lnTo>
                    <a:lnTo>
                      <a:pt x="18059" y="9708"/>
                    </a:lnTo>
                    <a:lnTo>
                      <a:pt x="17128" y="10010"/>
                    </a:lnTo>
                    <a:lnTo>
                      <a:pt x="15870" y="10639"/>
                    </a:lnTo>
                    <a:lnTo>
                      <a:pt x="15191" y="11167"/>
                    </a:lnTo>
                    <a:lnTo>
                      <a:pt x="15267" y="10437"/>
                    </a:lnTo>
                    <a:lnTo>
                      <a:pt x="15292" y="8954"/>
                    </a:lnTo>
                    <a:lnTo>
                      <a:pt x="15166" y="7495"/>
                    </a:lnTo>
                    <a:lnTo>
                      <a:pt x="14890" y="6036"/>
                    </a:lnTo>
                    <a:lnTo>
                      <a:pt x="14487" y="4603"/>
                    </a:lnTo>
                    <a:lnTo>
                      <a:pt x="13909" y="3219"/>
                    </a:lnTo>
                    <a:lnTo>
                      <a:pt x="13205" y="1886"/>
                    </a:lnTo>
                    <a:lnTo>
                      <a:pt x="12349" y="604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>
                <a:off x="8287205" y="240985"/>
                <a:ext cx="290828" cy="373741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8577" y="1"/>
                    </a:moveTo>
                    <a:lnTo>
                      <a:pt x="8174" y="906"/>
                    </a:lnTo>
                    <a:lnTo>
                      <a:pt x="7193" y="2365"/>
                    </a:lnTo>
                    <a:lnTo>
                      <a:pt x="6037" y="3471"/>
                    </a:lnTo>
                    <a:lnTo>
                      <a:pt x="4779" y="4377"/>
                    </a:lnTo>
                    <a:lnTo>
                      <a:pt x="2868" y="5534"/>
                    </a:lnTo>
                    <a:lnTo>
                      <a:pt x="1208" y="6841"/>
                    </a:lnTo>
                    <a:lnTo>
                      <a:pt x="328" y="7973"/>
                    </a:lnTo>
                    <a:lnTo>
                      <a:pt x="1" y="8652"/>
                    </a:lnTo>
                    <a:lnTo>
                      <a:pt x="1" y="15040"/>
                    </a:lnTo>
                    <a:lnTo>
                      <a:pt x="328" y="15744"/>
                    </a:lnTo>
                    <a:lnTo>
                      <a:pt x="1208" y="16876"/>
                    </a:lnTo>
                    <a:lnTo>
                      <a:pt x="2868" y="18159"/>
                    </a:lnTo>
                    <a:lnTo>
                      <a:pt x="4779" y="19341"/>
                    </a:lnTo>
                    <a:lnTo>
                      <a:pt x="6037" y="20221"/>
                    </a:lnTo>
                    <a:lnTo>
                      <a:pt x="7193" y="21353"/>
                    </a:lnTo>
                    <a:lnTo>
                      <a:pt x="8174" y="22812"/>
                    </a:lnTo>
                    <a:lnTo>
                      <a:pt x="8577" y="23692"/>
                    </a:lnTo>
                    <a:lnTo>
                      <a:pt x="8753" y="22937"/>
                    </a:lnTo>
                    <a:lnTo>
                      <a:pt x="8954" y="21554"/>
                    </a:lnTo>
                    <a:lnTo>
                      <a:pt x="9004" y="20271"/>
                    </a:lnTo>
                    <a:lnTo>
                      <a:pt x="8929" y="19115"/>
                    </a:lnTo>
                    <a:lnTo>
                      <a:pt x="8728" y="18058"/>
                    </a:lnTo>
                    <a:lnTo>
                      <a:pt x="8426" y="17103"/>
                    </a:lnTo>
                    <a:lnTo>
                      <a:pt x="7797" y="15870"/>
                    </a:lnTo>
                    <a:lnTo>
                      <a:pt x="7269" y="15191"/>
                    </a:lnTo>
                    <a:lnTo>
                      <a:pt x="7998" y="15267"/>
                    </a:lnTo>
                    <a:lnTo>
                      <a:pt x="9482" y="15292"/>
                    </a:lnTo>
                    <a:lnTo>
                      <a:pt x="10966" y="15166"/>
                    </a:lnTo>
                    <a:lnTo>
                      <a:pt x="12400" y="14889"/>
                    </a:lnTo>
                    <a:lnTo>
                      <a:pt x="13833" y="14487"/>
                    </a:lnTo>
                    <a:lnTo>
                      <a:pt x="15241" y="13908"/>
                    </a:lnTo>
                    <a:lnTo>
                      <a:pt x="16574" y="13204"/>
                    </a:lnTo>
                    <a:lnTo>
                      <a:pt x="17832" y="12349"/>
                    </a:lnTo>
                    <a:lnTo>
                      <a:pt x="18436" y="11846"/>
                    </a:lnTo>
                    <a:lnTo>
                      <a:pt x="17832" y="11368"/>
                    </a:lnTo>
                    <a:lnTo>
                      <a:pt x="16574" y="10513"/>
                    </a:lnTo>
                    <a:lnTo>
                      <a:pt x="15241" y="9784"/>
                    </a:lnTo>
                    <a:lnTo>
                      <a:pt x="13833" y="9231"/>
                    </a:lnTo>
                    <a:lnTo>
                      <a:pt x="12400" y="8803"/>
                    </a:lnTo>
                    <a:lnTo>
                      <a:pt x="10966" y="8552"/>
                    </a:lnTo>
                    <a:lnTo>
                      <a:pt x="9482" y="8426"/>
                    </a:lnTo>
                    <a:lnTo>
                      <a:pt x="7998" y="8451"/>
                    </a:lnTo>
                    <a:lnTo>
                      <a:pt x="7269" y="8526"/>
                    </a:lnTo>
                    <a:lnTo>
                      <a:pt x="7269" y="8526"/>
                    </a:lnTo>
                    <a:lnTo>
                      <a:pt x="7797" y="7822"/>
                    </a:lnTo>
                    <a:lnTo>
                      <a:pt x="8426" y="6590"/>
                    </a:lnTo>
                    <a:lnTo>
                      <a:pt x="8728" y="5659"/>
                    </a:lnTo>
                    <a:lnTo>
                      <a:pt x="8929" y="4603"/>
                    </a:lnTo>
                    <a:lnTo>
                      <a:pt x="9004" y="3446"/>
                    </a:lnTo>
                    <a:lnTo>
                      <a:pt x="8954" y="2163"/>
                    </a:lnTo>
                    <a:lnTo>
                      <a:pt x="8753" y="755"/>
                    </a:lnTo>
                    <a:lnTo>
                      <a:pt x="8577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8852960" y="240985"/>
                <a:ext cx="290828" cy="373741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9859" y="1"/>
                    </a:moveTo>
                    <a:lnTo>
                      <a:pt x="9683" y="755"/>
                    </a:lnTo>
                    <a:lnTo>
                      <a:pt x="9482" y="2163"/>
                    </a:lnTo>
                    <a:lnTo>
                      <a:pt x="9432" y="3446"/>
                    </a:lnTo>
                    <a:lnTo>
                      <a:pt x="9507" y="4603"/>
                    </a:lnTo>
                    <a:lnTo>
                      <a:pt x="9708" y="5659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26"/>
                    </a:lnTo>
                    <a:lnTo>
                      <a:pt x="11167" y="8526"/>
                    </a:lnTo>
                    <a:lnTo>
                      <a:pt x="10438" y="8451"/>
                    </a:lnTo>
                    <a:lnTo>
                      <a:pt x="8954" y="8426"/>
                    </a:lnTo>
                    <a:lnTo>
                      <a:pt x="7470" y="8552"/>
                    </a:lnTo>
                    <a:lnTo>
                      <a:pt x="6011" y="8803"/>
                    </a:lnTo>
                    <a:lnTo>
                      <a:pt x="4603" y="9231"/>
                    </a:lnTo>
                    <a:lnTo>
                      <a:pt x="3195" y="9784"/>
                    </a:lnTo>
                    <a:lnTo>
                      <a:pt x="1862" y="10513"/>
                    </a:lnTo>
                    <a:lnTo>
                      <a:pt x="604" y="11368"/>
                    </a:lnTo>
                    <a:lnTo>
                      <a:pt x="1" y="11846"/>
                    </a:lnTo>
                    <a:lnTo>
                      <a:pt x="604" y="12349"/>
                    </a:lnTo>
                    <a:lnTo>
                      <a:pt x="1862" y="13204"/>
                    </a:lnTo>
                    <a:lnTo>
                      <a:pt x="3195" y="13908"/>
                    </a:lnTo>
                    <a:lnTo>
                      <a:pt x="4603" y="14487"/>
                    </a:lnTo>
                    <a:lnTo>
                      <a:pt x="6011" y="14889"/>
                    </a:lnTo>
                    <a:lnTo>
                      <a:pt x="7470" y="15166"/>
                    </a:lnTo>
                    <a:lnTo>
                      <a:pt x="8954" y="15292"/>
                    </a:lnTo>
                    <a:lnTo>
                      <a:pt x="10438" y="15267"/>
                    </a:lnTo>
                    <a:lnTo>
                      <a:pt x="11167" y="15191"/>
                    </a:lnTo>
                    <a:lnTo>
                      <a:pt x="10639" y="15870"/>
                    </a:lnTo>
                    <a:lnTo>
                      <a:pt x="10010" y="17128"/>
                    </a:lnTo>
                    <a:lnTo>
                      <a:pt x="9708" y="18058"/>
                    </a:lnTo>
                    <a:lnTo>
                      <a:pt x="9507" y="19115"/>
                    </a:lnTo>
                    <a:lnTo>
                      <a:pt x="9432" y="20271"/>
                    </a:lnTo>
                    <a:lnTo>
                      <a:pt x="9482" y="21554"/>
                    </a:lnTo>
                    <a:lnTo>
                      <a:pt x="9683" y="22937"/>
                    </a:lnTo>
                    <a:lnTo>
                      <a:pt x="9859" y="23692"/>
                    </a:lnTo>
                    <a:lnTo>
                      <a:pt x="10262" y="22812"/>
                    </a:lnTo>
                    <a:lnTo>
                      <a:pt x="11243" y="21353"/>
                    </a:lnTo>
                    <a:lnTo>
                      <a:pt x="12399" y="20246"/>
                    </a:lnTo>
                    <a:lnTo>
                      <a:pt x="13657" y="19341"/>
                    </a:lnTo>
                    <a:lnTo>
                      <a:pt x="15568" y="18159"/>
                    </a:lnTo>
                    <a:lnTo>
                      <a:pt x="17228" y="16876"/>
                    </a:lnTo>
                    <a:lnTo>
                      <a:pt x="18109" y="15744"/>
                    </a:lnTo>
                    <a:lnTo>
                      <a:pt x="18435" y="15040"/>
                    </a:lnTo>
                    <a:lnTo>
                      <a:pt x="18435" y="8652"/>
                    </a:lnTo>
                    <a:lnTo>
                      <a:pt x="18109" y="7973"/>
                    </a:lnTo>
                    <a:lnTo>
                      <a:pt x="17228" y="6841"/>
                    </a:lnTo>
                    <a:lnTo>
                      <a:pt x="15568" y="5534"/>
                    </a:lnTo>
                    <a:lnTo>
                      <a:pt x="13657" y="4377"/>
                    </a:lnTo>
                    <a:lnTo>
                      <a:pt x="12399" y="3471"/>
                    </a:lnTo>
                    <a:lnTo>
                      <a:pt x="11243" y="2365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8"/>
              <p:cNvSpPr/>
              <p:nvPr/>
            </p:nvSpPr>
            <p:spPr>
              <a:xfrm>
                <a:off x="8287205" y="-231"/>
                <a:ext cx="186886" cy="290828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1" y="0"/>
                    </a:moveTo>
                    <a:lnTo>
                      <a:pt x="1" y="18435"/>
                    </a:lnTo>
                    <a:lnTo>
                      <a:pt x="478" y="17832"/>
                    </a:lnTo>
                    <a:lnTo>
                      <a:pt x="1334" y="16574"/>
                    </a:lnTo>
                    <a:lnTo>
                      <a:pt x="2063" y="15216"/>
                    </a:lnTo>
                    <a:lnTo>
                      <a:pt x="2616" y="13833"/>
                    </a:lnTo>
                    <a:lnTo>
                      <a:pt x="3044" y="12399"/>
                    </a:lnTo>
                    <a:lnTo>
                      <a:pt x="3295" y="10941"/>
                    </a:lnTo>
                    <a:lnTo>
                      <a:pt x="3421" y="9482"/>
                    </a:lnTo>
                    <a:lnTo>
                      <a:pt x="3396" y="7998"/>
                    </a:lnTo>
                    <a:lnTo>
                      <a:pt x="3346" y="7269"/>
                    </a:lnTo>
                    <a:lnTo>
                      <a:pt x="4025" y="7797"/>
                    </a:lnTo>
                    <a:lnTo>
                      <a:pt x="5257" y="8426"/>
                    </a:lnTo>
                    <a:lnTo>
                      <a:pt x="6213" y="8727"/>
                    </a:lnTo>
                    <a:lnTo>
                      <a:pt x="7244" y="8929"/>
                    </a:lnTo>
                    <a:lnTo>
                      <a:pt x="8401" y="9004"/>
                    </a:lnTo>
                    <a:lnTo>
                      <a:pt x="9683" y="8954"/>
                    </a:lnTo>
                    <a:lnTo>
                      <a:pt x="11092" y="8753"/>
                    </a:lnTo>
                    <a:lnTo>
                      <a:pt x="11846" y="8576"/>
                    </a:lnTo>
                    <a:lnTo>
                      <a:pt x="10941" y="8174"/>
                    </a:lnTo>
                    <a:lnTo>
                      <a:pt x="9482" y="7193"/>
                    </a:lnTo>
                    <a:lnTo>
                      <a:pt x="8376" y="6036"/>
                    </a:lnTo>
                    <a:lnTo>
                      <a:pt x="7470" y="4779"/>
                    </a:lnTo>
                    <a:lnTo>
                      <a:pt x="6313" y="2867"/>
                    </a:lnTo>
                    <a:lnTo>
                      <a:pt x="5005" y="1208"/>
                    </a:lnTo>
                    <a:lnTo>
                      <a:pt x="3899" y="327"/>
                    </a:lnTo>
                    <a:lnTo>
                      <a:pt x="3195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8"/>
              <p:cNvSpPr/>
              <p:nvPr/>
            </p:nvSpPr>
            <p:spPr>
              <a:xfrm>
                <a:off x="8956901" y="-231"/>
                <a:ext cx="186886" cy="290828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8652" y="0"/>
                    </a:moveTo>
                    <a:lnTo>
                      <a:pt x="7948" y="327"/>
                    </a:lnTo>
                    <a:lnTo>
                      <a:pt x="6842" y="1208"/>
                    </a:lnTo>
                    <a:lnTo>
                      <a:pt x="5534" y="2867"/>
                    </a:lnTo>
                    <a:lnTo>
                      <a:pt x="4377" y="4779"/>
                    </a:lnTo>
                    <a:lnTo>
                      <a:pt x="3472" y="6036"/>
                    </a:lnTo>
                    <a:lnTo>
                      <a:pt x="2340" y="7193"/>
                    </a:lnTo>
                    <a:lnTo>
                      <a:pt x="906" y="8174"/>
                    </a:lnTo>
                    <a:lnTo>
                      <a:pt x="1" y="8576"/>
                    </a:lnTo>
                    <a:lnTo>
                      <a:pt x="755" y="8727"/>
                    </a:lnTo>
                    <a:lnTo>
                      <a:pt x="2164" y="8954"/>
                    </a:lnTo>
                    <a:lnTo>
                      <a:pt x="3446" y="9004"/>
                    </a:lnTo>
                    <a:lnTo>
                      <a:pt x="4603" y="8929"/>
                    </a:lnTo>
                    <a:lnTo>
                      <a:pt x="5634" y="8727"/>
                    </a:lnTo>
                    <a:lnTo>
                      <a:pt x="6590" y="8426"/>
                    </a:lnTo>
                    <a:lnTo>
                      <a:pt x="7822" y="7797"/>
                    </a:lnTo>
                    <a:lnTo>
                      <a:pt x="8502" y="7269"/>
                    </a:lnTo>
                    <a:lnTo>
                      <a:pt x="8451" y="7998"/>
                    </a:lnTo>
                    <a:lnTo>
                      <a:pt x="8426" y="9482"/>
                    </a:lnTo>
                    <a:lnTo>
                      <a:pt x="8527" y="10941"/>
                    </a:lnTo>
                    <a:lnTo>
                      <a:pt x="8803" y="12399"/>
                    </a:lnTo>
                    <a:lnTo>
                      <a:pt x="9231" y="13833"/>
                    </a:lnTo>
                    <a:lnTo>
                      <a:pt x="9784" y="15216"/>
                    </a:lnTo>
                    <a:lnTo>
                      <a:pt x="10488" y="16574"/>
                    </a:lnTo>
                    <a:lnTo>
                      <a:pt x="11369" y="17832"/>
                    </a:lnTo>
                    <a:lnTo>
                      <a:pt x="11846" y="18435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>
                <a:off x="8424479" y="-231"/>
                <a:ext cx="582034" cy="186871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6" extrusionOk="0">
                    <a:moveTo>
                      <a:pt x="0" y="0"/>
                    </a:moveTo>
                    <a:lnTo>
                      <a:pt x="604" y="478"/>
                    </a:lnTo>
                    <a:lnTo>
                      <a:pt x="1887" y="1333"/>
                    </a:lnTo>
                    <a:lnTo>
                      <a:pt x="3220" y="2063"/>
                    </a:lnTo>
                    <a:lnTo>
                      <a:pt x="4603" y="2616"/>
                    </a:lnTo>
                    <a:lnTo>
                      <a:pt x="6036" y="3043"/>
                    </a:lnTo>
                    <a:lnTo>
                      <a:pt x="7495" y="3295"/>
                    </a:lnTo>
                    <a:lnTo>
                      <a:pt x="8954" y="3421"/>
                    </a:lnTo>
                    <a:lnTo>
                      <a:pt x="10438" y="3396"/>
                    </a:lnTo>
                    <a:lnTo>
                      <a:pt x="11167" y="3320"/>
                    </a:lnTo>
                    <a:lnTo>
                      <a:pt x="10639" y="4024"/>
                    </a:lnTo>
                    <a:lnTo>
                      <a:pt x="10010" y="5257"/>
                    </a:lnTo>
                    <a:lnTo>
                      <a:pt x="9708" y="6187"/>
                    </a:lnTo>
                    <a:lnTo>
                      <a:pt x="9507" y="7244"/>
                    </a:lnTo>
                    <a:lnTo>
                      <a:pt x="9432" y="8400"/>
                    </a:lnTo>
                    <a:lnTo>
                      <a:pt x="9507" y="9683"/>
                    </a:lnTo>
                    <a:lnTo>
                      <a:pt x="9708" y="11091"/>
                    </a:lnTo>
                    <a:lnTo>
                      <a:pt x="9859" y="11846"/>
                    </a:lnTo>
                    <a:lnTo>
                      <a:pt x="10262" y="10941"/>
                    </a:lnTo>
                    <a:lnTo>
                      <a:pt x="11243" y="9482"/>
                    </a:lnTo>
                    <a:lnTo>
                      <a:pt x="12399" y="8375"/>
                    </a:lnTo>
                    <a:lnTo>
                      <a:pt x="13657" y="7470"/>
                    </a:lnTo>
                    <a:lnTo>
                      <a:pt x="15568" y="6313"/>
                    </a:lnTo>
                    <a:lnTo>
                      <a:pt x="17253" y="5005"/>
                    </a:lnTo>
                    <a:lnTo>
                      <a:pt x="18134" y="3873"/>
                    </a:lnTo>
                    <a:lnTo>
                      <a:pt x="18435" y="3194"/>
                    </a:lnTo>
                    <a:lnTo>
                      <a:pt x="18762" y="3873"/>
                    </a:lnTo>
                    <a:lnTo>
                      <a:pt x="19643" y="5005"/>
                    </a:lnTo>
                    <a:lnTo>
                      <a:pt x="21328" y="6313"/>
                    </a:lnTo>
                    <a:lnTo>
                      <a:pt x="23239" y="7470"/>
                    </a:lnTo>
                    <a:lnTo>
                      <a:pt x="24497" y="8375"/>
                    </a:lnTo>
                    <a:lnTo>
                      <a:pt x="25654" y="9482"/>
                    </a:lnTo>
                    <a:lnTo>
                      <a:pt x="26634" y="10941"/>
                    </a:lnTo>
                    <a:lnTo>
                      <a:pt x="27037" y="11846"/>
                    </a:lnTo>
                    <a:lnTo>
                      <a:pt x="27188" y="11091"/>
                    </a:lnTo>
                    <a:lnTo>
                      <a:pt x="27389" y="9683"/>
                    </a:lnTo>
                    <a:lnTo>
                      <a:pt x="27464" y="8400"/>
                    </a:lnTo>
                    <a:lnTo>
                      <a:pt x="27389" y="7244"/>
                    </a:lnTo>
                    <a:lnTo>
                      <a:pt x="27188" y="6187"/>
                    </a:lnTo>
                    <a:lnTo>
                      <a:pt x="26886" y="5257"/>
                    </a:lnTo>
                    <a:lnTo>
                      <a:pt x="26257" y="4024"/>
                    </a:lnTo>
                    <a:lnTo>
                      <a:pt x="25729" y="3320"/>
                    </a:lnTo>
                    <a:lnTo>
                      <a:pt x="26458" y="3396"/>
                    </a:lnTo>
                    <a:lnTo>
                      <a:pt x="27942" y="3421"/>
                    </a:lnTo>
                    <a:lnTo>
                      <a:pt x="29401" y="3295"/>
                    </a:lnTo>
                    <a:lnTo>
                      <a:pt x="30860" y="3043"/>
                    </a:lnTo>
                    <a:lnTo>
                      <a:pt x="32293" y="2616"/>
                    </a:lnTo>
                    <a:lnTo>
                      <a:pt x="33676" y="2063"/>
                    </a:lnTo>
                    <a:lnTo>
                      <a:pt x="35009" y="1333"/>
                    </a:lnTo>
                    <a:lnTo>
                      <a:pt x="36292" y="478"/>
                    </a:lnTo>
                    <a:lnTo>
                      <a:pt x="3689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>
                <a:off x="8287205" y="565130"/>
                <a:ext cx="186886" cy="291222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" y="0"/>
                    </a:moveTo>
                    <a:lnTo>
                      <a:pt x="1" y="18460"/>
                    </a:lnTo>
                    <a:lnTo>
                      <a:pt x="3195" y="18460"/>
                    </a:lnTo>
                    <a:lnTo>
                      <a:pt x="3899" y="18133"/>
                    </a:lnTo>
                    <a:lnTo>
                      <a:pt x="5005" y="17253"/>
                    </a:lnTo>
                    <a:lnTo>
                      <a:pt x="6313" y="15593"/>
                    </a:lnTo>
                    <a:lnTo>
                      <a:pt x="7470" y="13682"/>
                    </a:lnTo>
                    <a:lnTo>
                      <a:pt x="8376" y="12424"/>
                    </a:lnTo>
                    <a:lnTo>
                      <a:pt x="9482" y="11267"/>
                    </a:lnTo>
                    <a:lnTo>
                      <a:pt x="10941" y="10286"/>
                    </a:lnTo>
                    <a:lnTo>
                      <a:pt x="11846" y="9884"/>
                    </a:lnTo>
                    <a:lnTo>
                      <a:pt x="11092" y="9708"/>
                    </a:lnTo>
                    <a:lnTo>
                      <a:pt x="9683" y="9507"/>
                    </a:lnTo>
                    <a:lnTo>
                      <a:pt x="8401" y="9457"/>
                    </a:lnTo>
                    <a:lnTo>
                      <a:pt x="7244" y="9532"/>
                    </a:lnTo>
                    <a:lnTo>
                      <a:pt x="6213" y="9733"/>
                    </a:lnTo>
                    <a:lnTo>
                      <a:pt x="5257" y="10035"/>
                    </a:lnTo>
                    <a:lnTo>
                      <a:pt x="4025" y="10664"/>
                    </a:lnTo>
                    <a:lnTo>
                      <a:pt x="3346" y="11192"/>
                    </a:lnTo>
                    <a:lnTo>
                      <a:pt x="3396" y="10463"/>
                    </a:lnTo>
                    <a:lnTo>
                      <a:pt x="3421" y="8979"/>
                    </a:lnTo>
                    <a:lnTo>
                      <a:pt x="3295" y="7495"/>
                    </a:lnTo>
                    <a:lnTo>
                      <a:pt x="3044" y="6036"/>
                    </a:lnTo>
                    <a:lnTo>
                      <a:pt x="2616" y="4603"/>
                    </a:lnTo>
                    <a:lnTo>
                      <a:pt x="2063" y="3219"/>
                    </a:lnTo>
                    <a:lnTo>
                      <a:pt x="1334" y="1886"/>
                    </a:lnTo>
                    <a:lnTo>
                      <a:pt x="478" y="6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8956901" y="565130"/>
                <a:ext cx="186886" cy="291222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488" y="1886"/>
                    </a:lnTo>
                    <a:lnTo>
                      <a:pt x="9784" y="3219"/>
                    </a:lnTo>
                    <a:lnTo>
                      <a:pt x="9231" y="4603"/>
                    </a:lnTo>
                    <a:lnTo>
                      <a:pt x="8803" y="6036"/>
                    </a:lnTo>
                    <a:lnTo>
                      <a:pt x="8527" y="7495"/>
                    </a:lnTo>
                    <a:lnTo>
                      <a:pt x="8426" y="8979"/>
                    </a:lnTo>
                    <a:lnTo>
                      <a:pt x="8451" y="10463"/>
                    </a:lnTo>
                    <a:lnTo>
                      <a:pt x="8502" y="11192"/>
                    </a:lnTo>
                    <a:lnTo>
                      <a:pt x="7822" y="10664"/>
                    </a:lnTo>
                    <a:lnTo>
                      <a:pt x="6590" y="10035"/>
                    </a:lnTo>
                    <a:lnTo>
                      <a:pt x="5634" y="9733"/>
                    </a:lnTo>
                    <a:lnTo>
                      <a:pt x="4603" y="9532"/>
                    </a:lnTo>
                    <a:lnTo>
                      <a:pt x="3446" y="9457"/>
                    </a:lnTo>
                    <a:lnTo>
                      <a:pt x="2164" y="9507"/>
                    </a:lnTo>
                    <a:lnTo>
                      <a:pt x="755" y="9708"/>
                    </a:lnTo>
                    <a:lnTo>
                      <a:pt x="1" y="9884"/>
                    </a:lnTo>
                    <a:lnTo>
                      <a:pt x="906" y="10286"/>
                    </a:lnTo>
                    <a:lnTo>
                      <a:pt x="2340" y="11267"/>
                    </a:lnTo>
                    <a:lnTo>
                      <a:pt x="3472" y="12424"/>
                    </a:lnTo>
                    <a:lnTo>
                      <a:pt x="4377" y="13682"/>
                    </a:lnTo>
                    <a:lnTo>
                      <a:pt x="5534" y="15593"/>
                    </a:lnTo>
                    <a:lnTo>
                      <a:pt x="6842" y="17253"/>
                    </a:lnTo>
                    <a:lnTo>
                      <a:pt x="7948" y="18133"/>
                    </a:lnTo>
                    <a:lnTo>
                      <a:pt x="8652" y="18460"/>
                    </a:lnTo>
                    <a:lnTo>
                      <a:pt x="11846" y="18460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5" name="Google Shape;635;p8"/>
            <p:cNvSpPr/>
            <p:nvPr/>
          </p:nvSpPr>
          <p:spPr>
            <a:xfrm>
              <a:off x="8424479" y="4098340"/>
              <a:ext cx="582034" cy="186886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8"/>
          <p:cNvGrpSpPr/>
          <p:nvPr/>
        </p:nvGrpSpPr>
        <p:grpSpPr>
          <a:xfrm>
            <a:off x="8409152" y="734518"/>
            <a:ext cx="734881" cy="735220"/>
            <a:chOff x="4595925" y="3627700"/>
            <a:chExt cx="1358125" cy="1358750"/>
          </a:xfrm>
        </p:grpSpPr>
        <p:sp>
          <p:nvSpPr>
            <p:cNvPr id="637" name="Google Shape;637;p8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8"/>
          <p:cNvSpPr/>
          <p:nvPr/>
        </p:nvSpPr>
        <p:spPr>
          <a:xfrm>
            <a:off x="-8" y="4409543"/>
            <a:ext cx="734150" cy="733967"/>
          </a:xfrm>
          <a:custGeom>
            <a:avLst/>
            <a:gdLst/>
            <a:ahLst/>
            <a:cxnLst/>
            <a:rect l="l" t="t" r="r" b="b"/>
            <a:pathLst>
              <a:path w="40186" h="40176" extrusionOk="0">
                <a:moveTo>
                  <a:pt x="0" y="0"/>
                </a:moveTo>
                <a:lnTo>
                  <a:pt x="0" y="40176"/>
                </a:lnTo>
                <a:lnTo>
                  <a:pt x="40185" y="40176"/>
                </a:lnTo>
                <a:lnTo>
                  <a:pt x="401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8"/>
          <p:cNvSpPr/>
          <p:nvPr/>
        </p:nvSpPr>
        <p:spPr>
          <a:xfrm>
            <a:off x="-8" y="4409543"/>
            <a:ext cx="734150" cy="733967"/>
          </a:xfrm>
          <a:custGeom>
            <a:avLst/>
            <a:gdLst/>
            <a:ahLst/>
            <a:cxnLst/>
            <a:rect l="l" t="t" r="r" b="b"/>
            <a:pathLst>
              <a:path w="40186" h="40176" extrusionOk="0">
                <a:moveTo>
                  <a:pt x="0" y="0"/>
                </a:moveTo>
                <a:lnTo>
                  <a:pt x="0" y="20084"/>
                </a:lnTo>
                <a:lnTo>
                  <a:pt x="9" y="20602"/>
                </a:lnTo>
                <a:lnTo>
                  <a:pt x="63" y="21628"/>
                </a:lnTo>
                <a:lnTo>
                  <a:pt x="161" y="22646"/>
                </a:lnTo>
                <a:lnTo>
                  <a:pt x="313" y="23647"/>
                </a:lnTo>
                <a:lnTo>
                  <a:pt x="518" y="24620"/>
                </a:lnTo>
                <a:lnTo>
                  <a:pt x="768" y="25584"/>
                </a:lnTo>
                <a:lnTo>
                  <a:pt x="1063" y="26531"/>
                </a:lnTo>
                <a:lnTo>
                  <a:pt x="1393" y="27451"/>
                </a:lnTo>
                <a:lnTo>
                  <a:pt x="1777" y="28353"/>
                </a:lnTo>
                <a:lnTo>
                  <a:pt x="2197" y="29237"/>
                </a:lnTo>
                <a:lnTo>
                  <a:pt x="2661" y="30085"/>
                </a:lnTo>
                <a:lnTo>
                  <a:pt x="3170" y="30916"/>
                </a:lnTo>
                <a:lnTo>
                  <a:pt x="3706" y="31719"/>
                </a:lnTo>
                <a:lnTo>
                  <a:pt x="4287" y="32487"/>
                </a:lnTo>
                <a:lnTo>
                  <a:pt x="4903" y="33237"/>
                </a:lnTo>
                <a:lnTo>
                  <a:pt x="5555" y="33952"/>
                </a:lnTo>
                <a:lnTo>
                  <a:pt x="6233" y="34630"/>
                </a:lnTo>
                <a:lnTo>
                  <a:pt x="6948" y="35282"/>
                </a:lnTo>
                <a:lnTo>
                  <a:pt x="7689" y="35890"/>
                </a:lnTo>
                <a:lnTo>
                  <a:pt x="8466" y="36470"/>
                </a:lnTo>
                <a:lnTo>
                  <a:pt x="9270" y="37015"/>
                </a:lnTo>
                <a:lnTo>
                  <a:pt x="10091" y="37515"/>
                </a:lnTo>
                <a:lnTo>
                  <a:pt x="10948" y="37979"/>
                </a:lnTo>
                <a:lnTo>
                  <a:pt x="11824" y="38399"/>
                </a:lnTo>
                <a:lnTo>
                  <a:pt x="12726" y="38783"/>
                </a:lnTo>
                <a:lnTo>
                  <a:pt x="13654" y="39122"/>
                </a:lnTo>
                <a:lnTo>
                  <a:pt x="14592" y="39417"/>
                </a:lnTo>
                <a:lnTo>
                  <a:pt x="15556" y="39667"/>
                </a:lnTo>
                <a:lnTo>
                  <a:pt x="16539" y="39863"/>
                </a:lnTo>
                <a:lnTo>
                  <a:pt x="17539" y="40015"/>
                </a:lnTo>
                <a:lnTo>
                  <a:pt x="18548" y="40122"/>
                </a:lnTo>
                <a:lnTo>
                  <a:pt x="19575" y="40176"/>
                </a:lnTo>
                <a:lnTo>
                  <a:pt x="20611" y="40176"/>
                </a:lnTo>
                <a:lnTo>
                  <a:pt x="21638" y="40122"/>
                </a:lnTo>
                <a:lnTo>
                  <a:pt x="22656" y="40015"/>
                </a:lnTo>
                <a:lnTo>
                  <a:pt x="23656" y="39863"/>
                </a:lnTo>
                <a:lnTo>
                  <a:pt x="24629" y="39667"/>
                </a:lnTo>
                <a:lnTo>
                  <a:pt x="25594" y="39417"/>
                </a:lnTo>
                <a:lnTo>
                  <a:pt x="26540" y="39122"/>
                </a:lnTo>
                <a:lnTo>
                  <a:pt x="27460" y="38783"/>
                </a:lnTo>
                <a:lnTo>
                  <a:pt x="28362" y="38399"/>
                </a:lnTo>
                <a:lnTo>
                  <a:pt x="29246" y="37979"/>
                </a:lnTo>
                <a:lnTo>
                  <a:pt x="30094" y="37515"/>
                </a:lnTo>
                <a:lnTo>
                  <a:pt x="30925" y="37015"/>
                </a:lnTo>
                <a:lnTo>
                  <a:pt x="31728" y="36470"/>
                </a:lnTo>
                <a:lnTo>
                  <a:pt x="32496" y="35890"/>
                </a:lnTo>
                <a:lnTo>
                  <a:pt x="33247" y="35282"/>
                </a:lnTo>
                <a:lnTo>
                  <a:pt x="33961" y="34630"/>
                </a:lnTo>
                <a:lnTo>
                  <a:pt x="34640" y="33952"/>
                </a:lnTo>
                <a:lnTo>
                  <a:pt x="35292" y="33237"/>
                </a:lnTo>
                <a:lnTo>
                  <a:pt x="35899" y="32487"/>
                </a:lnTo>
                <a:lnTo>
                  <a:pt x="36479" y="31719"/>
                </a:lnTo>
                <a:lnTo>
                  <a:pt x="37024" y="30916"/>
                </a:lnTo>
                <a:lnTo>
                  <a:pt x="37524" y="30085"/>
                </a:lnTo>
                <a:lnTo>
                  <a:pt x="37988" y="29237"/>
                </a:lnTo>
                <a:lnTo>
                  <a:pt x="38408" y="28353"/>
                </a:lnTo>
                <a:lnTo>
                  <a:pt x="38792" y="27451"/>
                </a:lnTo>
                <a:lnTo>
                  <a:pt x="39131" y="26531"/>
                </a:lnTo>
                <a:lnTo>
                  <a:pt x="39426" y="25584"/>
                </a:lnTo>
                <a:lnTo>
                  <a:pt x="39676" y="24620"/>
                </a:lnTo>
                <a:lnTo>
                  <a:pt x="39873" y="23647"/>
                </a:lnTo>
                <a:lnTo>
                  <a:pt x="40024" y="22646"/>
                </a:lnTo>
                <a:lnTo>
                  <a:pt x="40132" y="21628"/>
                </a:lnTo>
                <a:lnTo>
                  <a:pt x="40185" y="20602"/>
                </a:lnTo>
                <a:lnTo>
                  <a:pt x="40185" y="20084"/>
                </a:lnTo>
                <a:lnTo>
                  <a:pt x="40185" y="0"/>
                </a:lnTo>
                <a:close/>
              </a:path>
            </a:pathLst>
          </a:custGeom>
          <a:solidFill>
            <a:srgbClr val="D12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8"/>
          <p:cNvSpPr/>
          <p:nvPr/>
        </p:nvSpPr>
        <p:spPr>
          <a:xfrm>
            <a:off x="-8" y="3675411"/>
            <a:ext cx="734150" cy="734150"/>
          </a:xfrm>
          <a:custGeom>
            <a:avLst/>
            <a:gdLst/>
            <a:ahLst/>
            <a:cxnLst/>
            <a:rect l="l" t="t" r="r" b="b"/>
            <a:pathLst>
              <a:path w="40186" h="40186" extrusionOk="0">
                <a:moveTo>
                  <a:pt x="0" y="0"/>
                </a:moveTo>
                <a:lnTo>
                  <a:pt x="0" y="40185"/>
                </a:lnTo>
                <a:lnTo>
                  <a:pt x="40185" y="40185"/>
                </a:lnTo>
                <a:lnTo>
                  <a:pt x="40185" y="0"/>
                </a:lnTo>
                <a:close/>
              </a:path>
            </a:pathLst>
          </a:custGeom>
          <a:solidFill>
            <a:srgbClr val="1C3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8"/>
          <p:cNvSpPr/>
          <p:nvPr/>
        </p:nvSpPr>
        <p:spPr>
          <a:xfrm>
            <a:off x="-8" y="3675411"/>
            <a:ext cx="734150" cy="733986"/>
          </a:xfrm>
          <a:custGeom>
            <a:avLst/>
            <a:gdLst/>
            <a:ahLst/>
            <a:cxnLst/>
            <a:rect l="l" t="t" r="r" b="b"/>
            <a:pathLst>
              <a:path w="40186" h="40177" extrusionOk="0">
                <a:moveTo>
                  <a:pt x="0" y="0"/>
                </a:moveTo>
                <a:lnTo>
                  <a:pt x="0" y="20093"/>
                </a:lnTo>
                <a:lnTo>
                  <a:pt x="9" y="20611"/>
                </a:lnTo>
                <a:lnTo>
                  <a:pt x="63" y="21638"/>
                </a:lnTo>
                <a:lnTo>
                  <a:pt x="161" y="22647"/>
                </a:lnTo>
                <a:lnTo>
                  <a:pt x="313" y="23647"/>
                </a:lnTo>
                <a:lnTo>
                  <a:pt x="518" y="24629"/>
                </a:lnTo>
                <a:lnTo>
                  <a:pt x="768" y="25594"/>
                </a:lnTo>
                <a:lnTo>
                  <a:pt x="1054" y="26531"/>
                </a:lnTo>
                <a:lnTo>
                  <a:pt x="1393" y="27460"/>
                </a:lnTo>
                <a:lnTo>
                  <a:pt x="1777" y="28362"/>
                </a:lnTo>
                <a:lnTo>
                  <a:pt x="2197" y="29237"/>
                </a:lnTo>
                <a:lnTo>
                  <a:pt x="2661" y="30094"/>
                </a:lnTo>
                <a:lnTo>
                  <a:pt x="3170" y="30916"/>
                </a:lnTo>
                <a:lnTo>
                  <a:pt x="3706" y="31720"/>
                </a:lnTo>
                <a:lnTo>
                  <a:pt x="4287" y="32496"/>
                </a:lnTo>
                <a:lnTo>
                  <a:pt x="4903" y="33238"/>
                </a:lnTo>
                <a:lnTo>
                  <a:pt x="5555" y="33952"/>
                </a:lnTo>
                <a:lnTo>
                  <a:pt x="6233" y="34631"/>
                </a:lnTo>
                <a:lnTo>
                  <a:pt x="6948" y="35283"/>
                </a:lnTo>
                <a:lnTo>
                  <a:pt x="7689" y="35899"/>
                </a:lnTo>
                <a:lnTo>
                  <a:pt x="8466" y="36479"/>
                </a:lnTo>
                <a:lnTo>
                  <a:pt x="9261" y="37015"/>
                </a:lnTo>
                <a:lnTo>
                  <a:pt x="10091" y="37524"/>
                </a:lnTo>
                <a:lnTo>
                  <a:pt x="10948" y="37979"/>
                </a:lnTo>
                <a:lnTo>
                  <a:pt x="11824" y="38408"/>
                </a:lnTo>
                <a:lnTo>
                  <a:pt x="12726" y="38792"/>
                </a:lnTo>
                <a:lnTo>
                  <a:pt x="13654" y="39123"/>
                </a:lnTo>
                <a:lnTo>
                  <a:pt x="14592" y="39417"/>
                </a:lnTo>
                <a:lnTo>
                  <a:pt x="15556" y="39667"/>
                </a:lnTo>
                <a:lnTo>
                  <a:pt x="16539" y="39864"/>
                </a:lnTo>
                <a:lnTo>
                  <a:pt x="17539" y="40024"/>
                </a:lnTo>
                <a:lnTo>
                  <a:pt x="18548" y="40123"/>
                </a:lnTo>
                <a:lnTo>
                  <a:pt x="19575" y="40176"/>
                </a:lnTo>
                <a:lnTo>
                  <a:pt x="20611" y="40176"/>
                </a:lnTo>
                <a:lnTo>
                  <a:pt x="21638" y="40123"/>
                </a:lnTo>
                <a:lnTo>
                  <a:pt x="22656" y="40024"/>
                </a:lnTo>
                <a:lnTo>
                  <a:pt x="23647" y="39864"/>
                </a:lnTo>
                <a:lnTo>
                  <a:pt x="24629" y="39667"/>
                </a:lnTo>
                <a:lnTo>
                  <a:pt x="25594" y="39417"/>
                </a:lnTo>
                <a:lnTo>
                  <a:pt x="26540" y="39123"/>
                </a:lnTo>
                <a:lnTo>
                  <a:pt x="27460" y="38792"/>
                </a:lnTo>
                <a:lnTo>
                  <a:pt x="28362" y="38408"/>
                </a:lnTo>
                <a:lnTo>
                  <a:pt x="29246" y="37979"/>
                </a:lnTo>
                <a:lnTo>
                  <a:pt x="30094" y="37524"/>
                </a:lnTo>
                <a:lnTo>
                  <a:pt x="30925" y="37015"/>
                </a:lnTo>
                <a:lnTo>
                  <a:pt x="31728" y="36479"/>
                </a:lnTo>
                <a:lnTo>
                  <a:pt x="32496" y="35899"/>
                </a:lnTo>
                <a:lnTo>
                  <a:pt x="33247" y="35283"/>
                </a:lnTo>
                <a:lnTo>
                  <a:pt x="33961" y="34631"/>
                </a:lnTo>
                <a:lnTo>
                  <a:pt x="34640" y="33952"/>
                </a:lnTo>
                <a:lnTo>
                  <a:pt x="35292" y="33238"/>
                </a:lnTo>
                <a:lnTo>
                  <a:pt x="35899" y="32496"/>
                </a:lnTo>
                <a:lnTo>
                  <a:pt x="36479" y="31720"/>
                </a:lnTo>
                <a:lnTo>
                  <a:pt x="37024" y="30916"/>
                </a:lnTo>
                <a:lnTo>
                  <a:pt x="37524" y="30094"/>
                </a:lnTo>
                <a:lnTo>
                  <a:pt x="37988" y="29237"/>
                </a:lnTo>
                <a:lnTo>
                  <a:pt x="38417" y="28362"/>
                </a:lnTo>
                <a:lnTo>
                  <a:pt x="38792" y="27460"/>
                </a:lnTo>
                <a:lnTo>
                  <a:pt x="39131" y="26531"/>
                </a:lnTo>
                <a:lnTo>
                  <a:pt x="39426" y="25594"/>
                </a:lnTo>
                <a:lnTo>
                  <a:pt x="39676" y="24629"/>
                </a:lnTo>
                <a:lnTo>
                  <a:pt x="39873" y="23647"/>
                </a:lnTo>
                <a:lnTo>
                  <a:pt x="40024" y="22647"/>
                </a:lnTo>
                <a:lnTo>
                  <a:pt x="40132" y="21638"/>
                </a:lnTo>
                <a:lnTo>
                  <a:pt x="40185" y="20611"/>
                </a:lnTo>
                <a:lnTo>
                  <a:pt x="40185" y="20093"/>
                </a:lnTo>
                <a:lnTo>
                  <a:pt x="40185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8"/>
          <p:cNvSpPr/>
          <p:nvPr/>
        </p:nvSpPr>
        <p:spPr>
          <a:xfrm>
            <a:off x="367048" y="3675411"/>
            <a:ext cx="367093" cy="733986"/>
          </a:xfrm>
          <a:custGeom>
            <a:avLst/>
            <a:gdLst/>
            <a:ahLst/>
            <a:cxnLst/>
            <a:rect l="l" t="t" r="r" b="b"/>
            <a:pathLst>
              <a:path w="20094" h="40177" extrusionOk="0">
                <a:moveTo>
                  <a:pt x="1" y="0"/>
                </a:moveTo>
                <a:lnTo>
                  <a:pt x="1" y="40176"/>
                </a:lnTo>
                <a:lnTo>
                  <a:pt x="519" y="40176"/>
                </a:lnTo>
                <a:lnTo>
                  <a:pt x="1546" y="40123"/>
                </a:lnTo>
                <a:lnTo>
                  <a:pt x="2564" y="40024"/>
                </a:lnTo>
                <a:lnTo>
                  <a:pt x="3555" y="39864"/>
                </a:lnTo>
                <a:lnTo>
                  <a:pt x="4537" y="39667"/>
                </a:lnTo>
                <a:lnTo>
                  <a:pt x="5502" y="39417"/>
                </a:lnTo>
                <a:lnTo>
                  <a:pt x="6448" y="39123"/>
                </a:lnTo>
                <a:lnTo>
                  <a:pt x="7368" y="38792"/>
                </a:lnTo>
                <a:lnTo>
                  <a:pt x="8270" y="38408"/>
                </a:lnTo>
                <a:lnTo>
                  <a:pt x="9154" y="37979"/>
                </a:lnTo>
                <a:lnTo>
                  <a:pt x="10002" y="37524"/>
                </a:lnTo>
                <a:lnTo>
                  <a:pt x="10833" y="37015"/>
                </a:lnTo>
                <a:lnTo>
                  <a:pt x="11636" y="36479"/>
                </a:lnTo>
                <a:lnTo>
                  <a:pt x="12404" y="35899"/>
                </a:lnTo>
                <a:lnTo>
                  <a:pt x="13155" y="35283"/>
                </a:lnTo>
                <a:lnTo>
                  <a:pt x="13869" y="34631"/>
                </a:lnTo>
                <a:lnTo>
                  <a:pt x="14548" y="33952"/>
                </a:lnTo>
                <a:lnTo>
                  <a:pt x="15200" y="33238"/>
                </a:lnTo>
                <a:lnTo>
                  <a:pt x="15807" y="32496"/>
                </a:lnTo>
                <a:lnTo>
                  <a:pt x="16387" y="31720"/>
                </a:lnTo>
                <a:lnTo>
                  <a:pt x="16932" y="30916"/>
                </a:lnTo>
                <a:lnTo>
                  <a:pt x="17432" y="30094"/>
                </a:lnTo>
                <a:lnTo>
                  <a:pt x="17896" y="29237"/>
                </a:lnTo>
                <a:lnTo>
                  <a:pt x="18325" y="28362"/>
                </a:lnTo>
                <a:lnTo>
                  <a:pt x="18700" y="27460"/>
                </a:lnTo>
                <a:lnTo>
                  <a:pt x="19039" y="26531"/>
                </a:lnTo>
                <a:lnTo>
                  <a:pt x="19334" y="25594"/>
                </a:lnTo>
                <a:lnTo>
                  <a:pt x="19584" y="24629"/>
                </a:lnTo>
                <a:lnTo>
                  <a:pt x="19781" y="23647"/>
                </a:lnTo>
                <a:lnTo>
                  <a:pt x="19932" y="22647"/>
                </a:lnTo>
                <a:lnTo>
                  <a:pt x="20040" y="21638"/>
                </a:lnTo>
                <a:lnTo>
                  <a:pt x="20093" y="20611"/>
                </a:lnTo>
                <a:lnTo>
                  <a:pt x="20093" y="20093"/>
                </a:lnTo>
                <a:lnTo>
                  <a:pt x="20093" y="0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8"/>
          <p:cNvSpPr/>
          <p:nvPr/>
        </p:nvSpPr>
        <p:spPr>
          <a:xfrm>
            <a:off x="191357" y="3840671"/>
            <a:ext cx="347016" cy="347016"/>
          </a:xfrm>
          <a:custGeom>
            <a:avLst/>
            <a:gdLst/>
            <a:ahLst/>
            <a:cxnLst/>
            <a:rect l="l" t="t" r="r" b="b"/>
            <a:pathLst>
              <a:path w="18995" h="18995" extrusionOk="0">
                <a:moveTo>
                  <a:pt x="9493" y="0"/>
                </a:moveTo>
                <a:lnTo>
                  <a:pt x="9011" y="9"/>
                </a:lnTo>
                <a:lnTo>
                  <a:pt x="8046" y="108"/>
                </a:lnTo>
                <a:lnTo>
                  <a:pt x="7126" y="295"/>
                </a:lnTo>
                <a:lnTo>
                  <a:pt x="6233" y="572"/>
                </a:lnTo>
                <a:lnTo>
                  <a:pt x="5376" y="938"/>
                </a:lnTo>
                <a:lnTo>
                  <a:pt x="4572" y="1376"/>
                </a:lnTo>
                <a:lnTo>
                  <a:pt x="3813" y="1885"/>
                </a:lnTo>
                <a:lnTo>
                  <a:pt x="3108" y="2465"/>
                </a:lnTo>
                <a:lnTo>
                  <a:pt x="2465" y="3108"/>
                </a:lnTo>
                <a:lnTo>
                  <a:pt x="1884" y="3814"/>
                </a:lnTo>
                <a:lnTo>
                  <a:pt x="1375" y="4573"/>
                </a:lnTo>
                <a:lnTo>
                  <a:pt x="938" y="5376"/>
                </a:lnTo>
                <a:lnTo>
                  <a:pt x="572" y="6234"/>
                </a:lnTo>
                <a:lnTo>
                  <a:pt x="295" y="7127"/>
                </a:lnTo>
                <a:lnTo>
                  <a:pt x="107" y="8055"/>
                </a:lnTo>
                <a:lnTo>
                  <a:pt x="9" y="9011"/>
                </a:lnTo>
                <a:lnTo>
                  <a:pt x="0" y="9502"/>
                </a:lnTo>
                <a:lnTo>
                  <a:pt x="9" y="9993"/>
                </a:lnTo>
                <a:lnTo>
                  <a:pt x="107" y="10949"/>
                </a:lnTo>
                <a:lnTo>
                  <a:pt x="295" y="11877"/>
                </a:lnTo>
                <a:lnTo>
                  <a:pt x="572" y="12770"/>
                </a:lnTo>
                <a:lnTo>
                  <a:pt x="938" y="13619"/>
                </a:lnTo>
                <a:lnTo>
                  <a:pt x="1375" y="14422"/>
                </a:lnTo>
                <a:lnTo>
                  <a:pt x="1884" y="15181"/>
                </a:lnTo>
                <a:lnTo>
                  <a:pt x="2465" y="15887"/>
                </a:lnTo>
                <a:lnTo>
                  <a:pt x="3108" y="16530"/>
                </a:lnTo>
                <a:lnTo>
                  <a:pt x="3813" y="17110"/>
                </a:lnTo>
                <a:lnTo>
                  <a:pt x="4572" y="17628"/>
                </a:lnTo>
                <a:lnTo>
                  <a:pt x="5376" y="18066"/>
                </a:lnTo>
                <a:lnTo>
                  <a:pt x="6233" y="18423"/>
                </a:lnTo>
                <a:lnTo>
                  <a:pt x="7126" y="18700"/>
                </a:lnTo>
                <a:lnTo>
                  <a:pt x="8046" y="18887"/>
                </a:lnTo>
                <a:lnTo>
                  <a:pt x="9011" y="18986"/>
                </a:lnTo>
                <a:lnTo>
                  <a:pt x="9493" y="18994"/>
                </a:lnTo>
                <a:lnTo>
                  <a:pt x="9984" y="18986"/>
                </a:lnTo>
                <a:lnTo>
                  <a:pt x="10948" y="18887"/>
                </a:lnTo>
                <a:lnTo>
                  <a:pt x="11868" y="18700"/>
                </a:lnTo>
                <a:lnTo>
                  <a:pt x="12761" y="18423"/>
                </a:lnTo>
                <a:lnTo>
                  <a:pt x="13618" y="18066"/>
                </a:lnTo>
                <a:lnTo>
                  <a:pt x="14422" y="17628"/>
                </a:lnTo>
                <a:lnTo>
                  <a:pt x="15181" y="17110"/>
                </a:lnTo>
                <a:lnTo>
                  <a:pt x="15887" y="16530"/>
                </a:lnTo>
                <a:lnTo>
                  <a:pt x="16530" y="15887"/>
                </a:lnTo>
                <a:lnTo>
                  <a:pt x="17110" y="15181"/>
                </a:lnTo>
                <a:lnTo>
                  <a:pt x="17619" y="14422"/>
                </a:lnTo>
                <a:lnTo>
                  <a:pt x="18057" y="13619"/>
                </a:lnTo>
                <a:lnTo>
                  <a:pt x="18423" y="12770"/>
                </a:lnTo>
                <a:lnTo>
                  <a:pt x="18700" y="11877"/>
                </a:lnTo>
                <a:lnTo>
                  <a:pt x="18887" y="10949"/>
                </a:lnTo>
                <a:lnTo>
                  <a:pt x="18985" y="9993"/>
                </a:lnTo>
                <a:lnTo>
                  <a:pt x="18994" y="9502"/>
                </a:lnTo>
                <a:lnTo>
                  <a:pt x="18985" y="9011"/>
                </a:lnTo>
                <a:lnTo>
                  <a:pt x="18887" y="8055"/>
                </a:lnTo>
                <a:lnTo>
                  <a:pt x="18700" y="7127"/>
                </a:lnTo>
                <a:lnTo>
                  <a:pt x="18423" y="6234"/>
                </a:lnTo>
                <a:lnTo>
                  <a:pt x="18057" y="5376"/>
                </a:lnTo>
                <a:lnTo>
                  <a:pt x="17619" y="4573"/>
                </a:lnTo>
                <a:lnTo>
                  <a:pt x="17110" y="3814"/>
                </a:lnTo>
                <a:lnTo>
                  <a:pt x="16530" y="3108"/>
                </a:lnTo>
                <a:lnTo>
                  <a:pt x="15887" y="2465"/>
                </a:lnTo>
                <a:lnTo>
                  <a:pt x="15181" y="1885"/>
                </a:lnTo>
                <a:lnTo>
                  <a:pt x="14422" y="1376"/>
                </a:lnTo>
                <a:lnTo>
                  <a:pt x="13618" y="938"/>
                </a:lnTo>
                <a:lnTo>
                  <a:pt x="12761" y="572"/>
                </a:lnTo>
                <a:lnTo>
                  <a:pt x="11868" y="295"/>
                </a:lnTo>
                <a:lnTo>
                  <a:pt x="10948" y="108"/>
                </a:lnTo>
                <a:lnTo>
                  <a:pt x="9984" y="9"/>
                </a:lnTo>
                <a:lnTo>
                  <a:pt x="9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8"/>
          <p:cNvSpPr/>
          <p:nvPr/>
        </p:nvSpPr>
        <p:spPr>
          <a:xfrm>
            <a:off x="216806" y="4625700"/>
            <a:ext cx="300522" cy="300522"/>
          </a:xfrm>
          <a:custGeom>
            <a:avLst/>
            <a:gdLst/>
            <a:ahLst/>
            <a:cxnLst/>
            <a:rect l="l" t="t" r="r" b="b"/>
            <a:pathLst>
              <a:path w="16450" h="16450" extrusionOk="0">
                <a:moveTo>
                  <a:pt x="8225" y="0"/>
                </a:moveTo>
                <a:lnTo>
                  <a:pt x="0" y="8225"/>
                </a:lnTo>
                <a:lnTo>
                  <a:pt x="8225" y="16449"/>
                </a:lnTo>
                <a:lnTo>
                  <a:pt x="16449" y="8225"/>
                </a:lnTo>
                <a:lnTo>
                  <a:pt x="8225" y="0"/>
                </a:lnTo>
                <a:close/>
              </a:path>
            </a:pathLst>
          </a:custGeom>
          <a:solidFill>
            <a:srgbClr val="F594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8"/>
          <p:cNvSpPr/>
          <p:nvPr/>
        </p:nvSpPr>
        <p:spPr>
          <a:xfrm>
            <a:off x="308972" y="4709225"/>
            <a:ext cx="119770" cy="119606"/>
          </a:xfrm>
          <a:custGeom>
            <a:avLst/>
            <a:gdLst/>
            <a:ahLst/>
            <a:cxnLst/>
            <a:rect l="l" t="t" r="r" b="b"/>
            <a:pathLst>
              <a:path w="6556" h="6547" extrusionOk="0">
                <a:moveTo>
                  <a:pt x="3278" y="0"/>
                </a:moveTo>
                <a:lnTo>
                  <a:pt x="1" y="3269"/>
                </a:lnTo>
                <a:lnTo>
                  <a:pt x="3278" y="6546"/>
                </a:lnTo>
                <a:lnTo>
                  <a:pt x="6555" y="3269"/>
                </a:lnTo>
                <a:lnTo>
                  <a:pt x="32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8"/>
          <p:cNvSpPr/>
          <p:nvPr/>
        </p:nvSpPr>
        <p:spPr>
          <a:xfrm>
            <a:off x="358572" y="4013439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C9B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8"/>
          <p:cNvSpPr/>
          <p:nvPr/>
        </p:nvSpPr>
        <p:spPr>
          <a:xfrm>
            <a:off x="358572" y="4014097"/>
            <a:ext cx="78154" cy="78154"/>
          </a:xfrm>
          <a:custGeom>
            <a:avLst/>
            <a:gdLst/>
            <a:ahLst/>
            <a:cxnLst/>
            <a:rect l="l" t="t" r="r" b="b"/>
            <a:pathLst>
              <a:path w="4278" h="4278" extrusionOk="0">
                <a:moveTo>
                  <a:pt x="0" y="0"/>
                </a:moveTo>
                <a:lnTo>
                  <a:pt x="0" y="4277"/>
                </a:lnTo>
                <a:lnTo>
                  <a:pt x="215" y="4054"/>
                </a:lnTo>
                <a:lnTo>
                  <a:pt x="545" y="3554"/>
                </a:lnTo>
                <a:lnTo>
                  <a:pt x="768" y="3009"/>
                </a:lnTo>
                <a:lnTo>
                  <a:pt x="876" y="2438"/>
                </a:lnTo>
                <a:lnTo>
                  <a:pt x="884" y="2143"/>
                </a:lnTo>
                <a:lnTo>
                  <a:pt x="1099" y="2340"/>
                </a:lnTo>
                <a:lnTo>
                  <a:pt x="1581" y="2670"/>
                </a:lnTo>
                <a:lnTo>
                  <a:pt x="2126" y="2902"/>
                </a:lnTo>
                <a:lnTo>
                  <a:pt x="2715" y="3018"/>
                </a:lnTo>
                <a:lnTo>
                  <a:pt x="3019" y="3027"/>
                </a:lnTo>
                <a:lnTo>
                  <a:pt x="3010" y="2715"/>
                </a:lnTo>
                <a:lnTo>
                  <a:pt x="2894" y="2125"/>
                </a:lnTo>
                <a:lnTo>
                  <a:pt x="2662" y="1590"/>
                </a:lnTo>
                <a:lnTo>
                  <a:pt x="2340" y="1107"/>
                </a:lnTo>
                <a:lnTo>
                  <a:pt x="2135" y="893"/>
                </a:lnTo>
                <a:lnTo>
                  <a:pt x="2429" y="884"/>
                </a:lnTo>
                <a:lnTo>
                  <a:pt x="3001" y="777"/>
                </a:lnTo>
                <a:lnTo>
                  <a:pt x="3546" y="554"/>
                </a:lnTo>
                <a:lnTo>
                  <a:pt x="4046" y="223"/>
                </a:lnTo>
                <a:lnTo>
                  <a:pt x="4278" y="9"/>
                </a:lnTo>
                <a:lnTo>
                  <a:pt x="4260" y="0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8"/>
          <p:cNvSpPr/>
          <p:nvPr/>
        </p:nvSpPr>
        <p:spPr>
          <a:xfrm>
            <a:off x="280582" y="3936107"/>
            <a:ext cx="78008" cy="77990"/>
          </a:xfrm>
          <a:custGeom>
            <a:avLst/>
            <a:gdLst/>
            <a:ahLst/>
            <a:cxnLst/>
            <a:rect l="l" t="t" r="r" b="b"/>
            <a:pathLst>
              <a:path w="4270" h="4269" extrusionOk="0">
                <a:moveTo>
                  <a:pt x="4269" y="1"/>
                </a:moveTo>
                <a:lnTo>
                  <a:pt x="4055" y="233"/>
                </a:lnTo>
                <a:lnTo>
                  <a:pt x="3725" y="733"/>
                </a:lnTo>
                <a:lnTo>
                  <a:pt x="3501" y="1277"/>
                </a:lnTo>
                <a:lnTo>
                  <a:pt x="3394" y="1849"/>
                </a:lnTo>
                <a:lnTo>
                  <a:pt x="3385" y="2135"/>
                </a:lnTo>
                <a:lnTo>
                  <a:pt x="3171" y="1938"/>
                </a:lnTo>
                <a:lnTo>
                  <a:pt x="2689" y="1617"/>
                </a:lnTo>
                <a:lnTo>
                  <a:pt x="2144" y="1385"/>
                </a:lnTo>
                <a:lnTo>
                  <a:pt x="1555" y="1269"/>
                </a:lnTo>
                <a:lnTo>
                  <a:pt x="1242" y="1251"/>
                </a:lnTo>
                <a:lnTo>
                  <a:pt x="1260" y="1563"/>
                </a:lnTo>
                <a:lnTo>
                  <a:pt x="1376" y="2153"/>
                </a:lnTo>
                <a:lnTo>
                  <a:pt x="1608" y="2697"/>
                </a:lnTo>
                <a:lnTo>
                  <a:pt x="1930" y="3180"/>
                </a:lnTo>
                <a:lnTo>
                  <a:pt x="2135" y="3394"/>
                </a:lnTo>
                <a:lnTo>
                  <a:pt x="1840" y="3403"/>
                </a:lnTo>
                <a:lnTo>
                  <a:pt x="1278" y="3510"/>
                </a:lnTo>
                <a:lnTo>
                  <a:pt x="733" y="3724"/>
                </a:lnTo>
                <a:lnTo>
                  <a:pt x="233" y="4055"/>
                </a:lnTo>
                <a:lnTo>
                  <a:pt x="1" y="4269"/>
                </a:lnTo>
                <a:lnTo>
                  <a:pt x="4269" y="4269"/>
                </a:lnTo>
                <a:lnTo>
                  <a:pt x="4269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8"/>
          <p:cNvSpPr/>
          <p:nvPr/>
        </p:nvSpPr>
        <p:spPr>
          <a:xfrm>
            <a:off x="280418" y="4014097"/>
            <a:ext cx="78172" cy="78154"/>
          </a:xfrm>
          <a:custGeom>
            <a:avLst/>
            <a:gdLst/>
            <a:ahLst/>
            <a:cxnLst/>
            <a:rect l="l" t="t" r="r" b="b"/>
            <a:pathLst>
              <a:path w="4279" h="4278" extrusionOk="0">
                <a:moveTo>
                  <a:pt x="10" y="0"/>
                </a:moveTo>
                <a:lnTo>
                  <a:pt x="1" y="9"/>
                </a:lnTo>
                <a:lnTo>
                  <a:pt x="233" y="223"/>
                </a:lnTo>
                <a:lnTo>
                  <a:pt x="733" y="554"/>
                </a:lnTo>
                <a:lnTo>
                  <a:pt x="1278" y="777"/>
                </a:lnTo>
                <a:lnTo>
                  <a:pt x="1849" y="884"/>
                </a:lnTo>
                <a:lnTo>
                  <a:pt x="2144" y="893"/>
                </a:lnTo>
                <a:lnTo>
                  <a:pt x="1939" y="1107"/>
                </a:lnTo>
                <a:lnTo>
                  <a:pt x="1617" y="1590"/>
                </a:lnTo>
                <a:lnTo>
                  <a:pt x="1385" y="2125"/>
                </a:lnTo>
                <a:lnTo>
                  <a:pt x="1269" y="2715"/>
                </a:lnTo>
                <a:lnTo>
                  <a:pt x="1251" y="3027"/>
                </a:lnTo>
                <a:lnTo>
                  <a:pt x="1564" y="3018"/>
                </a:lnTo>
                <a:lnTo>
                  <a:pt x="2153" y="2902"/>
                </a:lnTo>
                <a:lnTo>
                  <a:pt x="2698" y="2670"/>
                </a:lnTo>
                <a:lnTo>
                  <a:pt x="3180" y="2340"/>
                </a:lnTo>
                <a:lnTo>
                  <a:pt x="3394" y="2143"/>
                </a:lnTo>
                <a:lnTo>
                  <a:pt x="3403" y="2438"/>
                </a:lnTo>
                <a:lnTo>
                  <a:pt x="3510" y="3009"/>
                </a:lnTo>
                <a:lnTo>
                  <a:pt x="3734" y="3554"/>
                </a:lnTo>
                <a:lnTo>
                  <a:pt x="4064" y="4054"/>
                </a:lnTo>
                <a:lnTo>
                  <a:pt x="4278" y="4277"/>
                </a:lnTo>
                <a:lnTo>
                  <a:pt x="4278" y="0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8"/>
          <p:cNvSpPr/>
          <p:nvPr/>
        </p:nvSpPr>
        <p:spPr>
          <a:xfrm>
            <a:off x="358572" y="3936107"/>
            <a:ext cx="77825" cy="77990"/>
          </a:xfrm>
          <a:custGeom>
            <a:avLst/>
            <a:gdLst/>
            <a:ahLst/>
            <a:cxnLst/>
            <a:rect l="l" t="t" r="r" b="b"/>
            <a:pathLst>
              <a:path w="4260" h="4269" extrusionOk="0">
                <a:moveTo>
                  <a:pt x="0" y="1"/>
                </a:moveTo>
                <a:lnTo>
                  <a:pt x="0" y="4269"/>
                </a:lnTo>
                <a:lnTo>
                  <a:pt x="4260" y="4269"/>
                </a:lnTo>
                <a:lnTo>
                  <a:pt x="4037" y="4055"/>
                </a:lnTo>
                <a:lnTo>
                  <a:pt x="3537" y="3724"/>
                </a:lnTo>
                <a:lnTo>
                  <a:pt x="2992" y="3510"/>
                </a:lnTo>
                <a:lnTo>
                  <a:pt x="2429" y="3403"/>
                </a:lnTo>
                <a:lnTo>
                  <a:pt x="2135" y="3394"/>
                </a:lnTo>
                <a:lnTo>
                  <a:pt x="2340" y="3180"/>
                </a:lnTo>
                <a:lnTo>
                  <a:pt x="2662" y="2697"/>
                </a:lnTo>
                <a:lnTo>
                  <a:pt x="2894" y="2153"/>
                </a:lnTo>
                <a:lnTo>
                  <a:pt x="3010" y="1563"/>
                </a:lnTo>
                <a:lnTo>
                  <a:pt x="3019" y="1251"/>
                </a:lnTo>
                <a:lnTo>
                  <a:pt x="3019" y="1251"/>
                </a:lnTo>
                <a:lnTo>
                  <a:pt x="2715" y="1269"/>
                </a:lnTo>
                <a:lnTo>
                  <a:pt x="2126" y="1385"/>
                </a:lnTo>
                <a:lnTo>
                  <a:pt x="1581" y="1617"/>
                </a:lnTo>
                <a:lnTo>
                  <a:pt x="1099" y="1938"/>
                </a:lnTo>
                <a:lnTo>
                  <a:pt x="884" y="2135"/>
                </a:lnTo>
                <a:lnTo>
                  <a:pt x="876" y="1849"/>
                </a:lnTo>
                <a:lnTo>
                  <a:pt x="768" y="1277"/>
                </a:lnTo>
                <a:lnTo>
                  <a:pt x="545" y="733"/>
                </a:lnTo>
                <a:lnTo>
                  <a:pt x="215" y="233"/>
                </a:lnTo>
                <a:lnTo>
                  <a:pt x="0" y="1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8"/>
          <p:cNvSpPr/>
          <p:nvPr/>
        </p:nvSpPr>
        <p:spPr>
          <a:xfrm>
            <a:off x="358572" y="4014097"/>
            <a:ext cx="18" cy="0"/>
          </a:xfrm>
          <a:custGeom>
            <a:avLst/>
            <a:gdLst/>
            <a:ahLst/>
            <a:cxnLst/>
            <a:rect l="l" t="t" r="r" b="b"/>
            <a:pathLst>
              <a:path w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C9B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8"/>
          <p:cNvSpPr/>
          <p:nvPr/>
        </p:nvSpPr>
        <p:spPr>
          <a:xfrm rot="-5400000">
            <a:off x="734767" y="4409436"/>
            <a:ext cx="734198" cy="734198"/>
          </a:xfrm>
          <a:custGeom>
            <a:avLst/>
            <a:gdLst/>
            <a:ahLst/>
            <a:cxnLst/>
            <a:rect l="l" t="t" r="r" b="b"/>
            <a:pathLst>
              <a:path w="40186" h="40186" extrusionOk="0">
                <a:moveTo>
                  <a:pt x="0" y="0"/>
                </a:moveTo>
                <a:lnTo>
                  <a:pt x="0" y="40185"/>
                </a:lnTo>
                <a:lnTo>
                  <a:pt x="40185" y="40185"/>
                </a:lnTo>
                <a:lnTo>
                  <a:pt x="40185" y="0"/>
                </a:lnTo>
                <a:close/>
              </a:path>
            </a:pathLst>
          </a:custGeom>
          <a:solidFill>
            <a:srgbClr val="1C3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8"/>
          <p:cNvSpPr/>
          <p:nvPr/>
        </p:nvSpPr>
        <p:spPr>
          <a:xfrm rot="-5400000">
            <a:off x="734684" y="4409519"/>
            <a:ext cx="734198" cy="734034"/>
          </a:xfrm>
          <a:custGeom>
            <a:avLst/>
            <a:gdLst/>
            <a:ahLst/>
            <a:cxnLst/>
            <a:rect l="l" t="t" r="r" b="b"/>
            <a:pathLst>
              <a:path w="40186" h="40177" extrusionOk="0">
                <a:moveTo>
                  <a:pt x="0" y="0"/>
                </a:moveTo>
                <a:lnTo>
                  <a:pt x="0" y="20093"/>
                </a:lnTo>
                <a:lnTo>
                  <a:pt x="9" y="20611"/>
                </a:lnTo>
                <a:lnTo>
                  <a:pt x="63" y="21638"/>
                </a:lnTo>
                <a:lnTo>
                  <a:pt x="161" y="22647"/>
                </a:lnTo>
                <a:lnTo>
                  <a:pt x="313" y="23647"/>
                </a:lnTo>
                <a:lnTo>
                  <a:pt x="518" y="24629"/>
                </a:lnTo>
                <a:lnTo>
                  <a:pt x="768" y="25594"/>
                </a:lnTo>
                <a:lnTo>
                  <a:pt x="1054" y="26531"/>
                </a:lnTo>
                <a:lnTo>
                  <a:pt x="1393" y="27460"/>
                </a:lnTo>
                <a:lnTo>
                  <a:pt x="1777" y="28362"/>
                </a:lnTo>
                <a:lnTo>
                  <a:pt x="2197" y="29237"/>
                </a:lnTo>
                <a:lnTo>
                  <a:pt x="2661" y="30094"/>
                </a:lnTo>
                <a:lnTo>
                  <a:pt x="3170" y="30916"/>
                </a:lnTo>
                <a:lnTo>
                  <a:pt x="3706" y="31720"/>
                </a:lnTo>
                <a:lnTo>
                  <a:pt x="4287" y="32496"/>
                </a:lnTo>
                <a:lnTo>
                  <a:pt x="4903" y="33238"/>
                </a:lnTo>
                <a:lnTo>
                  <a:pt x="5555" y="33952"/>
                </a:lnTo>
                <a:lnTo>
                  <a:pt x="6233" y="34631"/>
                </a:lnTo>
                <a:lnTo>
                  <a:pt x="6948" y="35283"/>
                </a:lnTo>
                <a:lnTo>
                  <a:pt x="7689" y="35899"/>
                </a:lnTo>
                <a:lnTo>
                  <a:pt x="8466" y="36479"/>
                </a:lnTo>
                <a:lnTo>
                  <a:pt x="9261" y="37015"/>
                </a:lnTo>
                <a:lnTo>
                  <a:pt x="10091" y="37524"/>
                </a:lnTo>
                <a:lnTo>
                  <a:pt x="10948" y="37979"/>
                </a:lnTo>
                <a:lnTo>
                  <a:pt x="11824" y="38408"/>
                </a:lnTo>
                <a:lnTo>
                  <a:pt x="12726" y="38792"/>
                </a:lnTo>
                <a:lnTo>
                  <a:pt x="13654" y="39123"/>
                </a:lnTo>
                <a:lnTo>
                  <a:pt x="14592" y="39417"/>
                </a:lnTo>
                <a:lnTo>
                  <a:pt x="15556" y="39667"/>
                </a:lnTo>
                <a:lnTo>
                  <a:pt x="16539" y="39864"/>
                </a:lnTo>
                <a:lnTo>
                  <a:pt x="17539" y="40024"/>
                </a:lnTo>
                <a:lnTo>
                  <a:pt x="18548" y="40123"/>
                </a:lnTo>
                <a:lnTo>
                  <a:pt x="19575" y="40176"/>
                </a:lnTo>
                <a:lnTo>
                  <a:pt x="20611" y="40176"/>
                </a:lnTo>
                <a:lnTo>
                  <a:pt x="21638" y="40123"/>
                </a:lnTo>
                <a:lnTo>
                  <a:pt x="22656" y="40024"/>
                </a:lnTo>
                <a:lnTo>
                  <a:pt x="23647" y="39864"/>
                </a:lnTo>
                <a:lnTo>
                  <a:pt x="24629" y="39667"/>
                </a:lnTo>
                <a:lnTo>
                  <a:pt x="25594" y="39417"/>
                </a:lnTo>
                <a:lnTo>
                  <a:pt x="26540" y="39123"/>
                </a:lnTo>
                <a:lnTo>
                  <a:pt x="27460" y="38792"/>
                </a:lnTo>
                <a:lnTo>
                  <a:pt x="28362" y="38408"/>
                </a:lnTo>
                <a:lnTo>
                  <a:pt x="29246" y="37979"/>
                </a:lnTo>
                <a:lnTo>
                  <a:pt x="30094" y="37524"/>
                </a:lnTo>
                <a:lnTo>
                  <a:pt x="30925" y="37015"/>
                </a:lnTo>
                <a:lnTo>
                  <a:pt x="31728" y="36479"/>
                </a:lnTo>
                <a:lnTo>
                  <a:pt x="32496" y="35899"/>
                </a:lnTo>
                <a:lnTo>
                  <a:pt x="33247" y="35283"/>
                </a:lnTo>
                <a:lnTo>
                  <a:pt x="33961" y="34631"/>
                </a:lnTo>
                <a:lnTo>
                  <a:pt x="34640" y="33952"/>
                </a:lnTo>
                <a:lnTo>
                  <a:pt x="35292" y="33238"/>
                </a:lnTo>
                <a:lnTo>
                  <a:pt x="35899" y="32496"/>
                </a:lnTo>
                <a:lnTo>
                  <a:pt x="36479" y="31720"/>
                </a:lnTo>
                <a:lnTo>
                  <a:pt x="37024" y="30916"/>
                </a:lnTo>
                <a:lnTo>
                  <a:pt x="37524" y="30094"/>
                </a:lnTo>
                <a:lnTo>
                  <a:pt x="37988" y="29237"/>
                </a:lnTo>
                <a:lnTo>
                  <a:pt x="38417" y="28362"/>
                </a:lnTo>
                <a:lnTo>
                  <a:pt x="38792" y="27460"/>
                </a:lnTo>
                <a:lnTo>
                  <a:pt x="39131" y="26531"/>
                </a:lnTo>
                <a:lnTo>
                  <a:pt x="39426" y="25594"/>
                </a:lnTo>
                <a:lnTo>
                  <a:pt x="39676" y="24629"/>
                </a:lnTo>
                <a:lnTo>
                  <a:pt x="39873" y="23647"/>
                </a:lnTo>
                <a:lnTo>
                  <a:pt x="40024" y="22647"/>
                </a:lnTo>
                <a:lnTo>
                  <a:pt x="40132" y="21638"/>
                </a:lnTo>
                <a:lnTo>
                  <a:pt x="40185" y="20611"/>
                </a:lnTo>
                <a:lnTo>
                  <a:pt x="40185" y="20093"/>
                </a:lnTo>
                <a:lnTo>
                  <a:pt x="40185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8"/>
          <p:cNvSpPr/>
          <p:nvPr/>
        </p:nvSpPr>
        <p:spPr>
          <a:xfrm rot="-5400000">
            <a:off x="918225" y="4226002"/>
            <a:ext cx="367117" cy="734034"/>
          </a:xfrm>
          <a:custGeom>
            <a:avLst/>
            <a:gdLst/>
            <a:ahLst/>
            <a:cxnLst/>
            <a:rect l="l" t="t" r="r" b="b"/>
            <a:pathLst>
              <a:path w="20094" h="40177" extrusionOk="0">
                <a:moveTo>
                  <a:pt x="1" y="0"/>
                </a:moveTo>
                <a:lnTo>
                  <a:pt x="1" y="40176"/>
                </a:lnTo>
                <a:lnTo>
                  <a:pt x="519" y="40176"/>
                </a:lnTo>
                <a:lnTo>
                  <a:pt x="1546" y="40123"/>
                </a:lnTo>
                <a:lnTo>
                  <a:pt x="2564" y="40024"/>
                </a:lnTo>
                <a:lnTo>
                  <a:pt x="3555" y="39864"/>
                </a:lnTo>
                <a:lnTo>
                  <a:pt x="4537" y="39667"/>
                </a:lnTo>
                <a:lnTo>
                  <a:pt x="5502" y="39417"/>
                </a:lnTo>
                <a:lnTo>
                  <a:pt x="6448" y="39123"/>
                </a:lnTo>
                <a:lnTo>
                  <a:pt x="7368" y="38792"/>
                </a:lnTo>
                <a:lnTo>
                  <a:pt x="8270" y="38408"/>
                </a:lnTo>
                <a:lnTo>
                  <a:pt x="9154" y="37979"/>
                </a:lnTo>
                <a:lnTo>
                  <a:pt x="10002" y="37524"/>
                </a:lnTo>
                <a:lnTo>
                  <a:pt x="10833" y="37015"/>
                </a:lnTo>
                <a:lnTo>
                  <a:pt x="11636" y="36479"/>
                </a:lnTo>
                <a:lnTo>
                  <a:pt x="12404" y="35899"/>
                </a:lnTo>
                <a:lnTo>
                  <a:pt x="13155" y="35283"/>
                </a:lnTo>
                <a:lnTo>
                  <a:pt x="13869" y="34631"/>
                </a:lnTo>
                <a:lnTo>
                  <a:pt x="14548" y="33952"/>
                </a:lnTo>
                <a:lnTo>
                  <a:pt x="15200" y="33238"/>
                </a:lnTo>
                <a:lnTo>
                  <a:pt x="15807" y="32496"/>
                </a:lnTo>
                <a:lnTo>
                  <a:pt x="16387" y="31720"/>
                </a:lnTo>
                <a:lnTo>
                  <a:pt x="16932" y="30916"/>
                </a:lnTo>
                <a:lnTo>
                  <a:pt x="17432" y="30094"/>
                </a:lnTo>
                <a:lnTo>
                  <a:pt x="17896" y="29237"/>
                </a:lnTo>
                <a:lnTo>
                  <a:pt x="18325" y="28362"/>
                </a:lnTo>
                <a:lnTo>
                  <a:pt x="18700" y="27460"/>
                </a:lnTo>
                <a:lnTo>
                  <a:pt x="19039" y="26531"/>
                </a:lnTo>
                <a:lnTo>
                  <a:pt x="19334" y="25594"/>
                </a:lnTo>
                <a:lnTo>
                  <a:pt x="19584" y="24629"/>
                </a:lnTo>
                <a:lnTo>
                  <a:pt x="19781" y="23647"/>
                </a:lnTo>
                <a:lnTo>
                  <a:pt x="19932" y="22647"/>
                </a:lnTo>
                <a:lnTo>
                  <a:pt x="20040" y="21638"/>
                </a:lnTo>
                <a:lnTo>
                  <a:pt x="20093" y="20611"/>
                </a:lnTo>
                <a:lnTo>
                  <a:pt x="20093" y="20093"/>
                </a:lnTo>
                <a:lnTo>
                  <a:pt x="20093" y="0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8"/>
          <p:cNvSpPr/>
          <p:nvPr/>
        </p:nvSpPr>
        <p:spPr>
          <a:xfrm rot="-5400000">
            <a:off x="900026" y="4605230"/>
            <a:ext cx="347039" cy="347039"/>
          </a:xfrm>
          <a:custGeom>
            <a:avLst/>
            <a:gdLst/>
            <a:ahLst/>
            <a:cxnLst/>
            <a:rect l="l" t="t" r="r" b="b"/>
            <a:pathLst>
              <a:path w="18995" h="18995" extrusionOk="0">
                <a:moveTo>
                  <a:pt x="9493" y="0"/>
                </a:moveTo>
                <a:lnTo>
                  <a:pt x="9011" y="9"/>
                </a:lnTo>
                <a:lnTo>
                  <a:pt x="8046" y="108"/>
                </a:lnTo>
                <a:lnTo>
                  <a:pt x="7126" y="295"/>
                </a:lnTo>
                <a:lnTo>
                  <a:pt x="6233" y="572"/>
                </a:lnTo>
                <a:lnTo>
                  <a:pt x="5376" y="938"/>
                </a:lnTo>
                <a:lnTo>
                  <a:pt x="4572" y="1376"/>
                </a:lnTo>
                <a:lnTo>
                  <a:pt x="3813" y="1885"/>
                </a:lnTo>
                <a:lnTo>
                  <a:pt x="3108" y="2465"/>
                </a:lnTo>
                <a:lnTo>
                  <a:pt x="2465" y="3108"/>
                </a:lnTo>
                <a:lnTo>
                  <a:pt x="1884" y="3814"/>
                </a:lnTo>
                <a:lnTo>
                  <a:pt x="1375" y="4573"/>
                </a:lnTo>
                <a:lnTo>
                  <a:pt x="938" y="5376"/>
                </a:lnTo>
                <a:lnTo>
                  <a:pt x="572" y="6234"/>
                </a:lnTo>
                <a:lnTo>
                  <a:pt x="295" y="7127"/>
                </a:lnTo>
                <a:lnTo>
                  <a:pt x="107" y="8055"/>
                </a:lnTo>
                <a:lnTo>
                  <a:pt x="9" y="9011"/>
                </a:lnTo>
                <a:lnTo>
                  <a:pt x="0" y="9502"/>
                </a:lnTo>
                <a:lnTo>
                  <a:pt x="9" y="9993"/>
                </a:lnTo>
                <a:lnTo>
                  <a:pt x="107" y="10949"/>
                </a:lnTo>
                <a:lnTo>
                  <a:pt x="295" y="11877"/>
                </a:lnTo>
                <a:lnTo>
                  <a:pt x="572" y="12770"/>
                </a:lnTo>
                <a:lnTo>
                  <a:pt x="938" y="13619"/>
                </a:lnTo>
                <a:lnTo>
                  <a:pt x="1375" y="14422"/>
                </a:lnTo>
                <a:lnTo>
                  <a:pt x="1884" y="15181"/>
                </a:lnTo>
                <a:lnTo>
                  <a:pt x="2465" y="15887"/>
                </a:lnTo>
                <a:lnTo>
                  <a:pt x="3108" y="16530"/>
                </a:lnTo>
                <a:lnTo>
                  <a:pt x="3813" y="17110"/>
                </a:lnTo>
                <a:lnTo>
                  <a:pt x="4572" y="17628"/>
                </a:lnTo>
                <a:lnTo>
                  <a:pt x="5376" y="18066"/>
                </a:lnTo>
                <a:lnTo>
                  <a:pt x="6233" y="18423"/>
                </a:lnTo>
                <a:lnTo>
                  <a:pt x="7126" y="18700"/>
                </a:lnTo>
                <a:lnTo>
                  <a:pt x="8046" y="18887"/>
                </a:lnTo>
                <a:lnTo>
                  <a:pt x="9011" y="18986"/>
                </a:lnTo>
                <a:lnTo>
                  <a:pt x="9493" y="18994"/>
                </a:lnTo>
                <a:lnTo>
                  <a:pt x="9984" y="18986"/>
                </a:lnTo>
                <a:lnTo>
                  <a:pt x="10948" y="18887"/>
                </a:lnTo>
                <a:lnTo>
                  <a:pt x="11868" y="18700"/>
                </a:lnTo>
                <a:lnTo>
                  <a:pt x="12761" y="18423"/>
                </a:lnTo>
                <a:lnTo>
                  <a:pt x="13618" y="18066"/>
                </a:lnTo>
                <a:lnTo>
                  <a:pt x="14422" y="17628"/>
                </a:lnTo>
                <a:lnTo>
                  <a:pt x="15181" y="17110"/>
                </a:lnTo>
                <a:lnTo>
                  <a:pt x="15887" y="16530"/>
                </a:lnTo>
                <a:lnTo>
                  <a:pt x="16530" y="15887"/>
                </a:lnTo>
                <a:lnTo>
                  <a:pt x="17110" y="15181"/>
                </a:lnTo>
                <a:lnTo>
                  <a:pt x="17619" y="14422"/>
                </a:lnTo>
                <a:lnTo>
                  <a:pt x="18057" y="13619"/>
                </a:lnTo>
                <a:lnTo>
                  <a:pt x="18423" y="12770"/>
                </a:lnTo>
                <a:lnTo>
                  <a:pt x="18700" y="11877"/>
                </a:lnTo>
                <a:lnTo>
                  <a:pt x="18887" y="10949"/>
                </a:lnTo>
                <a:lnTo>
                  <a:pt x="18985" y="9993"/>
                </a:lnTo>
                <a:lnTo>
                  <a:pt x="18994" y="9502"/>
                </a:lnTo>
                <a:lnTo>
                  <a:pt x="18985" y="9011"/>
                </a:lnTo>
                <a:lnTo>
                  <a:pt x="18887" y="8055"/>
                </a:lnTo>
                <a:lnTo>
                  <a:pt x="18700" y="7127"/>
                </a:lnTo>
                <a:lnTo>
                  <a:pt x="18423" y="6234"/>
                </a:lnTo>
                <a:lnTo>
                  <a:pt x="18057" y="5376"/>
                </a:lnTo>
                <a:lnTo>
                  <a:pt x="17619" y="4573"/>
                </a:lnTo>
                <a:lnTo>
                  <a:pt x="17110" y="3814"/>
                </a:lnTo>
                <a:lnTo>
                  <a:pt x="16530" y="3108"/>
                </a:lnTo>
                <a:lnTo>
                  <a:pt x="15887" y="2465"/>
                </a:lnTo>
                <a:lnTo>
                  <a:pt x="15181" y="1885"/>
                </a:lnTo>
                <a:lnTo>
                  <a:pt x="14422" y="1376"/>
                </a:lnTo>
                <a:lnTo>
                  <a:pt x="13618" y="938"/>
                </a:lnTo>
                <a:lnTo>
                  <a:pt x="12761" y="572"/>
                </a:lnTo>
                <a:lnTo>
                  <a:pt x="11868" y="295"/>
                </a:lnTo>
                <a:lnTo>
                  <a:pt x="10948" y="108"/>
                </a:lnTo>
                <a:lnTo>
                  <a:pt x="9984" y="9"/>
                </a:lnTo>
                <a:lnTo>
                  <a:pt x="9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8"/>
          <p:cNvSpPr/>
          <p:nvPr/>
        </p:nvSpPr>
        <p:spPr>
          <a:xfrm rot="-5400000">
            <a:off x="1072794" y="4785036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C9B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8"/>
          <p:cNvSpPr/>
          <p:nvPr/>
        </p:nvSpPr>
        <p:spPr>
          <a:xfrm rot="-5400000">
            <a:off x="1073452" y="4706896"/>
            <a:ext cx="78159" cy="78159"/>
          </a:xfrm>
          <a:custGeom>
            <a:avLst/>
            <a:gdLst/>
            <a:ahLst/>
            <a:cxnLst/>
            <a:rect l="l" t="t" r="r" b="b"/>
            <a:pathLst>
              <a:path w="4278" h="4278" extrusionOk="0">
                <a:moveTo>
                  <a:pt x="0" y="0"/>
                </a:moveTo>
                <a:lnTo>
                  <a:pt x="0" y="4277"/>
                </a:lnTo>
                <a:lnTo>
                  <a:pt x="215" y="4054"/>
                </a:lnTo>
                <a:lnTo>
                  <a:pt x="545" y="3554"/>
                </a:lnTo>
                <a:lnTo>
                  <a:pt x="768" y="3009"/>
                </a:lnTo>
                <a:lnTo>
                  <a:pt x="876" y="2438"/>
                </a:lnTo>
                <a:lnTo>
                  <a:pt x="884" y="2143"/>
                </a:lnTo>
                <a:lnTo>
                  <a:pt x="1099" y="2340"/>
                </a:lnTo>
                <a:lnTo>
                  <a:pt x="1581" y="2670"/>
                </a:lnTo>
                <a:lnTo>
                  <a:pt x="2126" y="2902"/>
                </a:lnTo>
                <a:lnTo>
                  <a:pt x="2715" y="3018"/>
                </a:lnTo>
                <a:lnTo>
                  <a:pt x="3019" y="3027"/>
                </a:lnTo>
                <a:lnTo>
                  <a:pt x="3010" y="2715"/>
                </a:lnTo>
                <a:lnTo>
                  <a:pt x="2894" y="2125"/>
                </a:lnTo>
                <a:lnTo>
                  <a:pt x="2662" y="1590"/>
                </a:lnTo>
                <a:lnTo>
                  <a:pt x="2340" y="1107"/>
                </a:lnTo>
                <a:lnTo>
                  <a:pt x="2135" y="893"/>
                </a:lnTo>
                <a:lnTo>
                  <a:pt x="2429" y="884"/>
                </a:lnTo>
                <a:lnTo>
                  <a:pt x="3001" y="777"/>
                </a:lnTo>
                <a:lnTo>
                  <a:pt x="3546" y="554"/>
                </a:lnTo>
                <a:lnTo>
                  <a:pt x="4046" y="223"/>
                </a:lnTo>
                <a:lnTo>
                  <a:pt x="4278" y="9"/>
                </a:lnTo>
                <a:lnTo>
                  <a:pt x="4260" y="0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8"/>
          <p:cNvSpPr/>
          <p:nvPr/>
        </p:nvSpPr>
        <p:spPr>
          <a:xfrm rot="-5400000">
            <a:off x="995453" y="4785040"/>
            <a:ext cx="78013" cy="77995"/>
          </a:xfrm>
          <a:custGeom>
            <a:avLst/>
            <a:gdLst/>
            <a:ahLst/>
            <a:cxnLst/>
            <a:rect l="l" t="t" r="r" b="b"/>
            <a:pathLst>
              <a:path w="4270" h="4269" extrusionOk="0">
                <a:moveTo>
                  <a:pt x="4269" y="1"/>
                </a:moveTo>
                <a:lnTo>
                  <a:pt x="4055" y="233"/>
                </a:lnTo>
                <a:lnTo>
                  <a:pt x="3725" y="733"/>
                </a:lnTo>
                <a:lnTo>
                  <a:pt x="3501" y="1277"/>
                </a:lnTo>
                <a:lnTo>
                  <a:pt x="3394" y="1849"/>
                </a:lnTo>
                <a:lnTo>
                  <a:pt x="3385" y="2135"/>
                </a:lnTo>
                <a:lnTo>
                  <a:pt x="3171" y="1938"/>
                </a:lnTo>
                <a:lnTo>
                  <a:pt x="2689" y="1617"/>
                </a:lnTo>
                <a:lnTo>
                  <a:pt x="2144" y="1385"/>
                </a:lnTo>
                <a:lnTo>
                  <a:pt x="1555" y="1269"/>
                </a:lnTo>
                <a:lnTo>
                  <a:pt x="1242" y="1251"/>
                </a:lnTo>
                <a:lnTo>
                  <a:pt x="1260" y="1563"/>
                </a:lnTo>
                <a:lnTo>
                  <a:pt x="1376" y="2153"/>
                </a:lnTo>
                <a:lnTo>
                  <a:pt x="1608" y="2697"/>
                </a:lnTo>
                <a:lnTo>
                  <a:pt x="1930" y="3180"/>
                </a:lnTo>
                <a:lnTo>
                  <a:pt x="2135" y="3394"/>
                </a:lnTo>
                <a:lnTo>
                  <a:pt x="1840" y="3403"/>
                </a:lnTo>
                <a:lnTo>
                  <a:pt x="1278" y="3510"/>
                </a:lnTo>
                <a:lnTo>
                  <a:pt x="733" y="3724"/>
                </a:lnTo>
                <a:lnTo>
                  <a:pt x="233" y="4055"/>
                </a:lnTo>
                <a:lnTo>
                  <a:pt x="1" y="4269"/>
                </a:lnTo>
                <a:lnTo>
                  <a:pt x="4269" y="4269"/>
                </a:lnTo>
                <a:lnTo>
                  <a:pt x="4269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8"/>
          <p:cNvSpPr/>
          <p:nvPr/>
        </p:nvSpPr>
        <p:spPr>
          <a:xfrm rot="-5400000">
            <a:off x="1073443" y="4785040"/>
            <a:ext cx="78177" cy="78159"/>
          </a:xfrm>
          <a:custGeom>
            <a:avLst/>
            <a:gdLst/>
            <a:ahLst/>
            <a:cxnLst/>
            <a:rect l="l" t="t" r="r" b="b"/>
            <a:pathLst>
              <a:path w="4279" h="4278" extrusionOk="0">
                <a:moveTo>
                  <a:pt x="10" y="0"/>
                </a:moveTo>
                <a:lnTo>
                  <a:pt x="1" y="9"/>
                </a:lnTo>
                <a:lnTo>
                  <a:pt x="233" y="223"/>
                </a:lnTo>
                <a:lnTo>
                  <a:pt x="733" y="554"/>
                </a:lnTo>
                <a:lnTo>
                  <a:pt x="1278" y="777"/>
                </a:lnTo>
                <a:lnTo>
                  <a:pt x="1849" y="884"/>
                </a:lnTo>
                <a:lnTo>
                  <a:pt x="2144" y="893"/>
                </a:lnTo>
                <a:lnTo>
                  <a:pt x="1939" y="1107"/>
                </a:lnTo>
                <a:lnTo>
                  <a:pt x="1617" y="1590"/>
                </a:lnTo>
                <a:lnTo>
                  <a:pt x="1385" y="2125"/>
                </a:lnTo>
                <a:lnTo>
                  <a:pt x="1269" y="2715"/>
                </a:lnTo>
                <a:lnTo>
                  <a:pt x="1251" y="3027"/>
                </a:lnTo>
                <a:lnTo>
                  <a:pt x="1564" y="3018"/>
                </a:lnTo>
                <a:lnTo>
                  <a:pt x="2153" y="2902"/>
                </a:lnTo>
                <a:lnTo>
                  <a:pt x="2698" y="2670"/>
                </a:lnTo>
                <a:lnTo>
                  <a:pt x="3180" y="2340"/>
                </a:lnTo>
                <a:lnTo>
                  <a:pt x="3394" y="2143"/>
                </a:lnTo>
                <a:lnTo>
                  <a:pt x="3403" y="2438"/>
                </a:lnTo>
                <a:lnTo>
                  <a:pt x="3510" y="3009"/>
                </a:lnTo>
                <a:lnTo>
                  <a:pt x="3734" y="3554"/>
                </a:lnTo>
                <a:lnTo>
                  <a:pt x="4064" y="4054"/>
                </a:lnTo>
                <a:lnTo>
                  <a:pt x="4278" y="4277"/>
                </a:lnTo>
                <a:lnTo>
                  <a:pt x="4278" y="0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8"/>
          <p:cNvSpPr/>
          <p:nvPr/>
        </p:nvSpPr>
        <p:spPr>
          <a:xfrm rot="-5400000">
            <a:off x="995545" y="4707142"/>
            <a:ext cx="77830" cy="77995"/>
          </a:xfrm>
          <a:custGeom>
            <a:avLst/>
            <a:gdLst/>
            <a:ahLst/>
            <a:cxnLst/>
            <a:rect l="l" t="t" r="r" b="b"/>
            <a:pathLst>
              <a:path w="4260" h="4269" extrusionOk="0">
                <a:moveTo>
                  <a:pt x="0" y="1"/>
                </a:moveTo>
                <a:lnTo>
                  <a:pt x="0" y="4269"/>
                </a:lnTo>
                <a:lnTo>
                  <a:pt x="4260" y="4269"/>
                </a:lnTo>
                <a:lnTo>
                  <a:pt x="4037" y="4055"/>
                </a:lnTo>
                <a:lnTo>
                  <a:pt x="3537" y="3724"/>
                </a:lnTo>
                <a:lnTo>
                  <a:pt x="2992" y="3510"/>
                </a:lnTo>
                <a:lnTo>
                  <a:pt x="2429" y="3403"/>
                </a:lnTo>
                <a:lnTo>
                  <a:pt x="2135" y="3394"/>
                </a:lnTo>
                <a:lnTo>
                  <a:pt x="2340" y="3180"/>
                </a:lnTo>
                <a:lnTo>
                  <a:pt x="2662" y="2697"/>
                </a:lnTo>
                <a:lnTo>
                  <a:pt x="2894" y="2153"/>
                </a:lnTo>
                <a:lnTo>
                  <a:pt x="3010" y="1563"/>
                </a:lnTo>
                <a:lnTo>
                  <a:pt x="3019" y="1251"/>
                </a:lnTo>
                <a:lnTo>
                  <a:pt x="3019" y="1251"/>
                </a:lnTo>
                <a:lnTo>
                  <a:pt x="2715" y="1269"/>
                </a:lnTo>
                <a:lnTo>
                  <a:pt x="2126" y="1385"/>
                </a:lnTo>
                <a:lnTo>
                  <a:pt x="1581" y="1617"/>
                </a:lnTo>
                <a:lnTo>
                  <a:pt x="1099" y="1938"/>
                </a:lnTo>
                <a:lnTo>
                  <a:pt x="884" y="2135"/>
                </a:lnTo>
                <a:lnTo>
                  <a:pt x="876" y="1849"/>
                </a:lnTo>
                <a:lnTo>
                  <a:pt x="768" y="1277"/>
                </a:lnTo>
                <a:lnTo>
                  <a:pt x="545" y="733"/>
                </a:lnTo>
                <a:lnTo>
                  <a:pt x="215" y="233"/>
                </a:lnTo>
                <a:lnTo>
                  <a:pt x="0" y="1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8"/>
          <p:cNvSpPr/>
          <p:nvPr/>
        </p:nvSpPr>
        <p:spPr>
          <a:xfrm rot="-5400000">
            <a:off x="1073443" y="4785046"/>
            <a:ext cx="18" cy="0"/>
          </a:xfrm>
          <a:custGeom>
            <a:avLst/>
            <a:gdLst/>
            <a:ahLst/>
            <a:cxnLst/>
            <a:rect l="l" t="t" r="r" b="b"/>
            <a:pathLst>
              <a:path w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C9B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8"/>
          <p:cNvGrpSpPr/>
          <p:nvPr/>
        </p:nvGrpSpPr>
        <p:grpSpPr>
          <a:xfrm rot="5400000">
            <a:off x="7675292" y="311"/>
            <a:ext cx="734198" cy="734198"/>
            <a:chOff x="6764142" y="555011"/>
            <a:chExt cx="734198" cy="734198"/>
          </a:xfrm>
        </p:grpSpPr>
        <p:sp>
          <p:nvSpPr>
            <p:cNvPr id="673" name="Google Shape;673;p8"/>
            <p:cNvSpPr/>
            <p:nvPr/>
          </p:nvSpPr>
          <p:spPr>
            <a:xfrm>
              <a:off x="6764142" y="555011"/>
              <a:ext cx="734198" cy="734198"/>
            </a:xfrm>
            <a:custGeom>
              <a:avLst/>
              <a:gdLst/>
              <a:ahLst/>
              <a:cxnLst/>
              <a:rect l="l" t="t" r="r" b="b"/>
              <a:pathLst>
                <a:path w="40186" h="40186" extrusionOk="0">
                  <a:moveTo>
                    <a:pt x="0" y="0"/>
                  </a:moveTo>
                  <a:lnTo>
                    <a:pt x="0" y="40185"/>
                  </a:lnTo>
                  <a:lnTo>
                    <a:pt x="40185" y="40185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1C3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6764142" y="555011"/>
              <a:ext cx="734198" cy="734034"/>
            </a:xfrm>
            <a:custGeom>
              <a:avLst/>
              <a:gdLst/>
              <a:ahLst/>
              <a:cxnLst/>
              <a:rect l="l" t="t" r="r" b="b"/>
              <a:pathLst>
                <a:path w="40186" h="40177" extrusionOk="0">
                  <a:moveTo>
                    <a:pt x="0" y="0"/>
                  </a:moveTo>
                  <a:lnTo>
                    <a:pt x="0" y="20093"/>
                  </a:lnTo>
                  <a:lnTo>
                    <a:pt x="9" y="20611"/>
                  </a:lnTo>
                  <a:lnTo>
                    <a:pt x="63" y="21638"/>
                  </a:lnTo>
                  <a:lnTo>
                    <a:pt x="161" y="22647"/>
                  </a:lnTo>
                  <a:lnTo>
                    <a:pt x="313" y="23647"/>
                  </a:lnTo>
                  <a:lnTo>
                    <a:pt x="518" y="24629"/>
                  </a:lnTo>
                  <a:lnTo>
                    <a:pt x="768" y="25594"/>
                  </a:lnTo>
                  <a:lnTo>
                    <a:pt x="1054" y="26531"/>
                  </a:lnTo>
                  <a:lnTo>
                    <a:pt x="1393" y="27460"/>
                  </a:lnTo>
                  <a:lnTo>
                    <a:pt x="1777" y="28362"/>
                  </a:lnTo>
                  <a:lnTo>
                    <a:pt x="2197" y="29237"/>
                  </a:lnTo>
                  <a:lnTo>
                    <a:pt x="2661" y="30094"/>
                  </a:lnTo>
                  <a:lnTo>
                    <a:pt x="3170" y="30916"/>
                  </a:lnTo>
                  <a:lnTo>
                    <a:pt x="3706" y="31720"/>
                  </a:lnTo>
                  <a:lnTo>
                    <a:pt x="4287" y="32496"/>
                  </a:lnTo>
                  <a:lnTo>
                    <a:pt x="4903" y="33238"/>
                  </a:lnTo>
                  <a:lnTo>
                    <a:pt x="5555" y="33952"/>
                  </a:lnTo>
                  <a:lnTo>
                    <a:pt x="6233" y="34631"/>
                  </a:lnTo>
                  <a:lnTo>
                    <a:pt x="6948" y="35283"/>
                  </a:lnTo>
                  <a:lnTo>
                    <a:pt x="7689" y="35899"/>
                  </a:lnTo>
                  <a:lnTo>
                    <a:pt x="8466" y="36479"/>
                  </a:lnTo>
                  <a:lnTo>
                    <a:pt x="9261" y="37015"/>
                  </a:lnTo>
                  <a:lnTo>
                    <a:pt x="10091" y="37524"/>
                  </a:lnTo>
                  <a:lnTo>
                    <a:pt x="10948" y="37979"/>
                  </a:lnTo>
                  <a:lnTo>
                    <a:pt x="11824" y="38408"/>
                  </a:lnTo>
                  <a:lnTo>
                    <a:pt x="12726" y="38792"/>
                  </a:lnTo>
                  <a:lnTo>
                    <a:pt x="13654" y="39123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4"/>
                  </a:lnTo>
                  <a:lnTo>
                    <a:pt x="17539" y="40024"/>
                  </a:lnTo>
                  <a:lnTo>
                    <a:pt x="18548" y="40123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3"/>
                  </a:lnTo>
                  <a:lnTo>
                    <a:pt x="22656" y="40024"/>
                  </a:lnTo>
                  <a:lnTo>
                    <a:pt x="23647" y="39864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3"/>
                  </a:lnTo>
                  <a:lnTo>
                    <a:pt x="27460" y="38792"/>
                  </a:lnTo>
                  <a:lnTo>
                    <a:pt x="28362" y="38408"/>
                  </a:lnTo>
                  <a:lnTo>
                    <a:pt x="29246" y="37979"/>
                  </a:lnTo>
                  <a:lnTo>
                    <a:pt x="30094" y="37524"/>
                  </a:lnTo>
                  <a:lnTo>
                    <a:pt x="30925" y="37015"/>
                  </a:lnTo>
                  <a:lnTo>
                    <a:pt x="31728" y="36479"/>
                  </a:lnTo>
                  <a:lnTo>
                    <a:pt x="32496" y="35899"/>
                  </a:lnTo>
                  <a:lnTo>
                    <a:pt x="33247" y="35283"/>
                  </a:lnTo>
                  <a:lnTo>
                    <a:pt x="33961" y="34631"/>
                  </a:lnTo>
                  <a:lnTo>
                    <a:pt x="34640" y="33952"/>
                  </a:lnTo>
                  <a:lnTo>
                    <a:pt x="35292" y="33238"/>
                  </a:lnTo>
                  <a:lnTo>
                    <a:pt x="35899" y="32496"/>
                  </a:lnTo>
                  <a:lnTo>
                    <a:pt x="36479" y="31720"/>
                  </a:lnTo>
                  <a:lnTo>
                    <a:pt x="37024" y="30916"/>
                  </a:lnTo>
                  <a:lnTo>
                    <a:pt x="37524" y="30094"/>
                  </a:lnTo>
                  <a:lnTo>
                    <a:pt x="37988" y="29237"/>
                  </a:lnTo>
                  <a:lnTo>
                    <a:pt x="38417" y="28362"/>
                  </a:lnTo>
                  <a:lnTo>
                    <a:pt x="38792" y="27460"/>
                  </a:lnTo>
                  <a:lnTo>
                    <a:pt x="39131" y="26531"/>
                  </a:lnTo>
                  <a:lnTo>
                    <a:pt x="39426" y="25594"/>
                  </a:lnTo>
                  <a:lnTo>
                    <a:pt x="39676" y="24629"/>
                  </a:lnTo>
                  <a:lnTo>
                    <a:pt x="39873" y="23647"/>
                  </a:lnTo>
                  <a:lnTo>
                    <a:pt x="40024" y="22647"/>
                  </a:lnTo>
                  <a:lnTo>
                    <a:pt x="40132" y="21638"/>
                  </a:lnTo>
                  <a:lnTo>
                    <a:pt x="40185" y="20611"/>
                  </a:lnTo>
                  <a:lnTo>
                    <a:pt x="40185" y="20093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131198" y="555011"/>
              <a:ext cx="367117" cy="734034"/>
            </a:xfrm>
            <a:custGeom>
              <a:avLst/>
              <a:gdLst/>
              <a:ahLst/>
              <a:cxnLst/>
              <a:rect l="l" t="t" r="r" b="b"/>
              <a:pathLst>
                <a:path w="20094" h="40177" extrusionOk="0">
                  <a:moveTo>
                    <a:pt x="1" y="0"/>
                  </a:moveTo>
                  <a:lnTo>
                    <a:pt x="1" y="40176"/>
                  </a:lnTo>
                  <a:lnTo>
                    <a:pt x="519" y="40176"/>
                  </a:lnTo>
                  <a:lnTo>
                    <a:pt x="1546" y="40123"/>
                  </a:lnTo>
                  <a:lnTo>
                    <a:pt x="2564" y="40024"/>
                  </a:lnTo>
                  <a:lnTo>
                    <a:pt x="3555" y="39864"/>
                  </a:lnTo>
                  <a:lnTo>
                    <a:pt x="4537" y="39667"/>
                  </a:lnTo>
                  <a:lnTo>
                    <a:pt x="5502" y="39417"/>
                  </a:lnTo>
                  <a:lnTo>
                    <a:pt x="6448" y="39123"/>
                  </a:lnTo>
                  <a:lnTo>
                    <a:pt x="7368" y="38792"/>
                  </a:lnTo>
                  <a:lnTo>
                    <a:pt x="8270" y="38408"/>
                  </a:lnTo>
                  <a:lnTo>
                    <a:pt x="9154" y="37979"/>
                  </a:lnTo>
                  <a:lnTo>
                    <a:pt x="10002" y="37524"/>
                  </a:lnTo>
                  <a:lnTo>
                    <a:pt x="10833" y="37015"/>
                  </a:lnTo>
                  <a:lnTo>
                    <a:pt x="11636" y="36479"/>
                  </a:lnTo>
                  <a:lnTo>
                    <a:pt x="12404" y="35899"/>
                  </a:lnTo>
                  <a:lnTo>
                    <a:pt x="13155" y="35283"/>
                  </a:lnTo>
                  <a:lnTo>
                    <a:pt x="13869" y="34631"/>
                  </a:lnTo>
                  <a:lnTo>
                    <a:pt x="14548" y="33952"/>
                  </a:lnTo>
                  <a:lnTo>
                    <a:pt x="15200" y="33238"/>
                  </a:lnTo>
                  <a:lnTo>
                    <a:pt x="15807" y="32496"/>
                  </a:lnTo>
                  <a:lnTo>
                    <a:pt x="16387" y="31720"/>
                  </a:lnTo>
                  <a:lnTo>
                    <a:pt x="16932" y="30916"/>
                  </a:lnTo>
                  <a:lnTo>
                    <a:pt x="17432" y="30094"/>
                  </a:lnTo>
                  <a:lnTo>
                    <a:pt x="17896" y="29237"/>
                  </a:lnTo>
                  <a:lnTo>
                    <a:pt x="18325" y="28362"/>
                  </a:lnTo>
                  <a:lnTo>
                    <a:pt x="18700" y="27460"/>
                  </a:lnTo>
                  <a:lnTo>
                    <a:pt x="19039" y="26531"/>
                  </a:lnTo>
                  <a:lnTo>
                    <a:pt x="19334" y="25594"/>
                  </a:lnTo>
                  <a:lnTo>
                    <a:pt x="19584" y="24629"/>
                  </a:lnTo>
                  <a:lnTo>
                    <a:pt x="19781" y="23647"/>
                  </a:lnTo>
                  <a:lnTo>
                    <a:pt x="19932" y="22647"/>
                  </a:lnTo>
                  <a:lnTo>
                    <a:pt x="20040" y="21638"/>
                  </a:lnTo>
                  <a:lnTo>
                    <a:pt x="20093" y="20611"/>
                  </a:lnTo>
                  <a:lnTo>
                    <a:pt x="20093" y="20093"/>
                  </a:lnTo>
                  <a:lnTo>
                    <a:pt x="20093" y="0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6955507" y="720271"/>
              <a:ext cx="347039" cy="347039"/>
            </a:xfrm>
            <a:custGeom>
              <a:avLst/>
              <a:gdLst/>
              <a:ahLst/>
              <a:cxnLst/>
              <a:rect l="l" t="t" r="r" b="b"/>
              <a:pathLst>
                <a:path w="18995" h="18995" extrusionOk="0">
                  <a:moveTo>
                    <a:pt x="9493" y="0"/>
                  </a:moveTo>
                  <a:lnTo>
                    <a:pt x="9011" y="9"/>
                  </a:lnTo>
                  <a:lnTo>
                    <a:pt x="8046" y="108"/>
                  </a:lnTo>
                  <a:lnTo>
                    <a:pt x="7126" y="295"/>
                  </a:lnTo>
                  <a:lnTo>
                    <a:pt x="6233" y="572"/>
                  </a:lnTo>
                  <a:lnTo>
                    <a:pt x="5376" y="938"/>
                  </a:lnTo>
                  <a:lnTo>
                    <a:pt x="4572" y="1376"/>
                  </a:lnTo>
                  <a:lnTo>
                    <a:pt x="3813" y="1885"/>
                  </a:lnTo>
                  <a:lnTo>
                    <a:pt x="3108" y="2465"/>
                  </a:lnTo>
                  <a:lnTo>
                    <a:pt x="2465" y="3108"/>
                  </a:lnTo>
                  <a:lnTo>
                    <a:pt x="1884" y="3814"/>
                  </a:lnTo>
                  <a:lnTo>
                    <a:pt x="1375" y="4573"/>
                  </a:lnTo>
                  <a:lnTo>
                    <a:pt x="938" y="5376"/>
                  </a:lnTo>
                  <a:lnTo>
                    <a:pt x="572" y="6234"/>
                  </a:lnTo>
                  <a:lnTo>
                    <a:pt x="295" y="7127"/>
                  </a:lnTo>
                  <a:lnTo>
                    <a:pt x="107" y="8055"/>
                  </a:lnTo>
                  <a:lnTo>
                    <a:pt x="9" y="9011"/>
                  </a:lnTo>
                  <a:lnTo>
                    <a:pt x="0" y="9502"/>
                  </a:lnTo>
                  <a:lnTo>
                    <a:pt x="9" y="9993"/>
                  </a:lnTo>
                  <a:lnTo>
                    <a:pt x="107" y="10949"/>
                  </a:lnTo>
                  <a:lnTo>
                    <a:pt x="295" y="11877"/>
                  </a:lnTo>
                  <a:lnTo>
                    <a:pt x="572" y="12770"/>
                  </a:lnTo>
                  <a:lnTo>
                    <a:pt x="938" y="13619"/>
                  </a:lnTo>
                  <a:lnTo>
                    <a:pt x="1375" y="14422"/>
                  </a:lnTo>
                  <a:lnTo>
                    <a:pt x="1884" y="15181"/>
                  </a:lnTo>
                  <a:lnTo>
                    <a:pt x="2465" y="15887"/>
                  </a:lnTo>
                  <a:lnTo>
                    <a:pt x="3108" y="16530"/>
                  </a:lnTo>
                  <a:lnTo>
                    <a:pt x="3813" y="17110"/>
                  </a:lnTo>
                  <a:lnTo>
                    <a:pt x="4572" y="17628"/>
                  </a:lnTo>
                  <a:lnTo>
                    <a:pt x="5376" y="18066"/>
                  </a:lnTo>
                  <a:lnTo>
                    <a:pt x="6233" y="18423"/>
                  </a:lnTo>
                  <a:lnTo>
                    <a:pt x="7126" y="18700"/>
                  </a:lnTo>
                  <a:lnTo>
                    <a:pt x="8046" y="18887"/>
                  </a:lnTo>
                  <a:lnTo>
                    <a:pt x="9011" y="18986"/>
                  </a:lnTo>
                  <a:lnTo>
                    <a:pt x="9493" y="18994"/>
                  </a:lnTo>
                  <a:lnTo>
                    <a:pt x="9984" y="18986"/>
                  </a:lnTo>
                  <a:lnTo>
                    <a:pt x="10948" y="18887"/>
                  </a:lnTo>
                  <a:lnTo>
                    <a:pt x="11868" y="18700"/>
                  </a:lnTo>
                  <a:lnTo>
                    <a:pt x="12761" y="18423"/>
                  </a:lnTo>
                  <a:lnTo>
                    <a:pt x="13618" y="18066"/>
                  </a:lnTo>
                  <a:lnTo>
                    <a:pt x="14422" y="17628"/>
                  </a:lnTo>
                  <a:lnTo>
                    <a:pt x="15181" y="17110"/>
                  </a:lnTo>
                  <a:lnTo>
                    <a:pt x="15887" y="16530"/>
                  </a:lnTo>
                  <a:lnTo>
                    <a:pt x="16530" y="15887"/>
                  </a:lnTo>
                  <a:lnTo>
                    <a:pt x="17110" y="15181"/>
                  </a:lnTo>
                  <a:lnTo>
                    <a:pt x="17619" y="14422"/>
                  </a:lnTo>
                  <a:lnTo>
                    <a:pt x="18057" y="13619"/>
                  </a:lnTo>
                  <a:lnTo>
                    <a:pt x="18423" y="12770"/>
                  </a:lnTo>
                  <a:lnTo>
                    <a:pt x="18700" y="11877"/>
                  </a:lnTo>
                  <a:lnTo>
                    <a:pt x="18887" y="10949"/>
                  </a:lnTo>
                  <a:lnTo>
                    <a:pt x="18985" y="9993"/>
                  </a:lnTo>
                  <a:lnTo>
                    <a:pt x="18994" y="9502"/>
                  </a:lnTo>
                  <a:lnTo>
                    <a:pt x="18985" y="9011"/>
                  </a:lnTo>
                  <a:lnTo>
                    <a:pt x="18887" y="8055"/>
                  </a:lnTo>
                  <a:lnTo>
                    <a:pt x="18700" y="7127"/>
                  </a:lnTo>
                  <a:lnTo>
                    <a:pt x="18423" y="6234"/>
                  </a:lnTo>
                  <a:lnTo>
                    <a:pt x="18057" y="5376"/>
                  </a:lnTo>
                  <a:lnTo>
                    <a:pt x="17619" y="4573"/>
                  </a:lnTo>
                  <a:lnTo>
                    <a:pt x="17110" y="3814"/>
                  </a:lnTo>
                  <a:lnTo>
                    <a:pt x="16530" y="3108"/>
                  </a:lnTo>
                  <a:lnTo>
                    <a:pt x="15887" y="2465"/>
                  </a:lnTo>
                  <a:lnTo>
                    <a:pt x="15181" y="1885"/>
                  </a:lnTo>
                  <a:lnTo>
                    <a:pt x="14422" y="1376"/>
                  </a:lnTo>
                  <a:lnTo>
                    <a:pt x="13618" y="938"/>
                  </a:lnTo>
                  <a:lnTo>
                    <a:pt x="12761" y="572"/>
                  </a:lnTo>
                  <a:lnTo>
                    <a:pt x="11868" y="295"/>
                  </a:lnTo>
                  <a:lnTo>
                    <a:pt x="10948" y="108"/>
                  </a:lnTo>
                  <a:lnTo>
                    <a:pt x="9984" y="9"/>
                  </a:lnTo>
                  <a:lnTo>
                    <a:pt x="9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7122722" y="893039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C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7122722" y="893697"/>
              <a:ext cx="78159" cy="78159"/>
            </a:xfrm>
            <a:custGeom>
              <a:avLst/>
              <a:gdLst/>
              <a:ahLst/>
              <a:cxnLst/>
              <a:rect l="l" t="t" r="r" b="b"/>
              <a:pathLst>
                <a:path w="4278" h="4278" extrusionOk="0">
                  <a:moveTo>
                    <a:pt x="0" y="0"/>
                  </a:moveTo>
                  <a:lnTo>
                    <a:pt x="0" y="4277"/>
                  </a:lnTo>
                  <a:lnTo>
                    <a:pt x="215" y="4054"/>
                  </a:lnTo>
                  <a:lnTo>
                    <a:pt x="545" y="3554"/>
                  </a:lnTo>
                  <a:lnTo>
                    <a:pt x="768" y="3009"/>
                  </a:lnTo>
                  <a:lnTo>
                    <a:pt x="876" y="2438"/>
                  </a:lnTo>
                  <a:lnTo>
                    <a:pt x="884" y="2143"/>
                  </a:lnTo>
                  <a:lnTo>
                    <a:pt x="1099" y="2340"/>
                  </a:lnTo>
                  <a:lnTo>
                    <a:pt x="1581" y="2670"/>
                  </a:lnTo>
                  <a:lnTo>
                    <a:pt x="2126" y="2902"/>
                  </a:lnTo>
                  <a:lnTo>
                    <a:pt x="2715" y="3018"/>
                  </a:lnTo>
                  <a:lnTo>
                    <a:pt x="3019" y="3027"/>
                  </a:lnTo>
                  <a:lnTo>
                    <a:pt x="3010" y="2715"/>
                  </a:lnTo>
                  <a:lnTo>
                    <a:pt x="2894" y="2125"/>
                  </a:lnTo>
                  <a:lnTo>
                    <a:pt x="2662" y="1590"/>
                  </a:lnTo>
                  <a:lnTo>
                    <a:pt x="2340" y="1107"/>
                  </a:lnTo>
                  <a:lnTo>
                    <a:pt x="2135" y="893"/>
                  </a:lnTo>
                  <a:lnTo>
                    <a:pt x="2429" y="884"/>
                  </a:lnTo>
                  <a:lnTo>
                    <a:pt x="3001" y="777"/>
                  </a:lnTo>
                  <a:lnTo>
                    <a:pt x="3546" y="554"/>
                  </a:lnTo>
                  <a:lnTo>
                    <a:pt x="4046" y="223"/>
                  </a:lnTo>
                  <a:lnTo>
                    <a:pt x="4278" y="9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7044732" y="815707"/>
              <a:ext cx="78013" cy="77995"/>
            </a:xfrm>
            <a:custGeom>
              <a:avLst/>
              <a:gdLst/>
              <a:ahLst/>
              <a:cxnLst/>
              <a:rect l="l" t="t" r="r" b="b"/>
              <a:pathLst>
                <a:path w="4270" h="4269" extrusionOk="0">
                  <a:moveTo>
                    <a:pt x="4269" y="1"/>
                  </a:moveTo>
                  <a:lnTo>
                    <a:pt x="4055" y="233"/>
                  </a:lnTo>
                  <a:lnTo>
                    <a:pt x="3725" y="733"/>
                  </a:lnTo>
                  <a:lnTo>
                    <a:pt x="3501" y="1277"/>
                  </a:lnTo>
                  <a:lnTo>
                    <a:pt x="3394" y="1849"/>
                  </a:lnTo>
                  <a:lnTo>
                    <a:pt x="3385" y="2135"/>
                  </a:lnTo>
                  <a:lnTo>
                    <a:pt x="3171" y="1938"/>
                  </a:lnTo>
                  <a:lnTo>
                    <a:pt x="2689" y="1617"/>
                  </a:lnTo>
                  <a:lnTo>
                    <a:pt x="2144" y="1385"/>
                  </a:lnTo>
                  <a:lnTo>
                    <a:pt x="1555" y="1269"/>
                  </a:lnTo>
                  <a:lnTo>
                    <a:pt x="1242" y="1251"/>
                  </a:lnTo>
                  <a:lnTo>
                    <a:pt x="1260" y="1563"/>
                  </a:lnTo>
                  <a:lnTo>
                    <a:pt x="1376" y="2153"/>
                  </a:lnTo>
                  <a:lnTo>
                    <a:pt x="1608" y="2697"/>
                  </a:lnTo>
                  <a:lnTo>
                    <a:pt x="1930" y="3180"/>
                  </a:lnTo>
                  <a:lnTo>
                    <a:pt x="2135" y="3394"/>
                  </a:lnTo>
                  <a:lnTo>
                    <a:pt x="1840" y="3403"/>
                  </a:lnTo>
                  <a:lnTo>
                    <a:pt x="1278" y="3510"/>
                  </a:lnTo>
                  <a:lnTo>
                    <a:pt x="733" y="3724"/>
                  </a:lnTo>
                  <a:lnTo>
                    <a:pt x="233" y="4055"/>
                  </a:lnTo>
                  <a:lnTo>
                    <a:pt x="1" y="4269"/>
                  </a:lnTo>
                  <a:lnTo>
                    <a:pt x="4269" y="4269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7044568" y="893697"/>
              <a:ext cx="78177" cy="78159"/>
            </a:xfrm>
            <a:custGeom>
              <a:avLst/>
              <a:gdLst/>
              <a:ahLst/>
              <a:cxnLst/>
              <a:rect l="l" t="t" r="r" b="b"/>
              <a:pathLst>
                <a:path w="4279" h="4278" extrusionOk="0">
                  <a:moveTo>
                    <a:pt x="10" y="0"/>
                  </a:moveTo>
                  <a:lnTo>
                    <a:pt x="1" y="9"/>
                  </a:lnTo>
                  <a:lnTo>
                    <a:pt x="233" y="223"/>
                  </a:lnTo>
                  <a:lnTo>
                    <a:pt x="733" y="554"/>
                  </a:lnTo>
                  <a:lnTo>
                    <a:pt x="1278" y="777"/>
                  </a:lnTo>
                  <a:lnTo>
                    <a:pt x="1849" y="884"/>
                  </a:lnTo>
                  <a:lnTo>
                    <a:pt x="2144" y="893"/>
                  </a:lnTo>
                  <a:lnTo>
                    <a:pt x="1939" y="1107"/>
                  </a:lnTo>
                  <a:lnTo>
                    <a:pt x="1617" y="1590"/>
                  </a:lnTo>
                  <a:lnTo>
                    <a:pt x="1385" y="2125"/>
                  </a:lnTo>
                  <a:lnTo>
                    <a:pt x="1269" y="2715"/>
                  </a:lnTo>
                  <a:lnTo>
                    <a:pt x="1251" y="3027"/>
                  </a:lnTo>
                  <a:lnTo>
                    <a:pt x="1564" y="3018"/>
                  </a:lnTo>
                  <a:lnTo>
                    <a:pt x="2153" y="2902"/>
                  </a:lnTo>
                  <a:lnTo>
                    <a:pt x="2698" y="2670"/>
                  </a:lnTo>
                  <a:lnTo>
                    <a:pt x="3180" y="2340"/>
                  </a:lnTo>
                  <a:lnTo>
                    <a:pt x="3394" y="2143"/>
                  </a:lnTo>
                  <a:lnTo>
                    <a:pt x="3403" y="2438"/>
                  </a:lnTo>
                  <a:lnTo>
                    <a:pt x="3510" y="3009"/>
                  </a:lnTo>
                  <a:lnTo>
                    <a:pt x="3734" y="3554"/>
                  </a:lnTo>
                  <a:lnTo>
                    <a:pt x="4064" y="4054"/>
                  </a:lnTo>
                  <a:lnTo>
                    <a:pt x="4278" y="4277"/>
                  </a:lnTo>
                  <a:lnTo>
                    <a:pt x="4278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7122722" y="815707"/>
              <a:ext cx="77830" cy="77995"/>
            </a:xfrm>
            <a:custGeom>
              <a:avLst/>
              <a:gdLst/>
              <a:ahLst/>
              <a:cxnLst/>
              <a:rect l="l" t="t" r="r" b="b"/>
              <a:pathLst>
                <a:path w="4260" h="4269" extrusionOk="0">
                  <a:moveTo>
                    <a:pt x="0" y="1"/>
                  </a:moveTo>
                  <a:lnTo>
                    <a:pt x="0" y="4269"/>
                  </a:lnTo>
                  <a:lnTo>
                    <a:pt x="4260" y="4269"/>
                  </a:lnTo>
                  <a:lnTo>
                    <a:pt x="4037" y="4055"/>
                  </a:lnTo>
                  <a:lnTo>
                    <a:pt x="3537" y="3724"/>
                  </a:lnTo>
                  <a:lnTo>
                    <a:pt x="2992" y="3510"/>
                  </a:lnTo>
                  <a:lnTo>
                    <a:pt x="2429" y="3403"/>
                  </a:lnTo>
                  <a:lnTo>
                    <a:pt x="2135" y="3394"/>
                  </a:lnTo>
                  <a:lnTo>
                    <a:pt x="2340" y="3180"/>
                  </a:lnTo>
                  <a:lnTo>
                    <a:pt x="2662" y="2697"/>
                  </a:lnTo>
                  <a:lnTo>
                    <a:pt x="2894" y="2153"/>
                  </a:lnTo>
                  <a:lnTo>
                    <a:pt x="3010" y="1563"/>
                  </a:lnTo>
                  <a:lnTo>
                    <a:pt x="3019" y="1251"/>
                  </a:lnTo>
                  <a:lnTo>
                    <a:pt x="3019" y="1251"/>
                  </a:lnTo>
                  <a:lnTo>
                    <a:pt x="2715" y="1269"/>
                  </a:lnTo>
                  <a:lnTo>
                    <a:pt x="2126" y="1385"/>
                  </a:lnTo>
                  <a:lnTo>
                    <a:pt x="1581" y="1617"/>
                  </a:lnTo>
                  <a:lnTo>
                    <a:pt x="1099" y="1938"/>
                  </a:lnTo>
                  <a:lnTo>
                    <a:pt x="884" y="2135"/>
                  </a:lnTo>
                  <a:lnTo>
                    <a:pt x="876" y="1849"/>
                  </a:lnTo>
                  <a:lnTo>
                    <a:pt x="768" y="1277"/>
                  </a:lnTo>
                  <a:lnTo>
                    <a:pt x="545" y="733"/>
                  </a:lnTo>
                  <a:lnTo>
                    <a:pt x="215" y="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7122722" y="893697"/>
              <a:ext cx="18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C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14"/>
          <p:cNvGrpSpPr/>
          <p:nvPr/>
        </p:nvGrpSpPr>
        <p:grpSpPr>
          <a:xfrm>
            <a:off x="0" y="4405712"/>
            <a:ext cx="738033" cy="738033"/>
            <a:chOff x="0" y="4448738"/>
            <a:chExt cx="694750" cy="694750"/>
          </a:xfrm>
        </p:grpSpPr>
        <p:sp>
          <p:nvSpPr>
            <p:cNvPr id="1125" name="Google Shape;1125;p14"/>
            <p:cNvSpPr/>
            <p:nvPr/>
          </p:nvSpPr>
          <p:spPr>
            <a:xfrm rot="-5400000">
              <a:off x="0" y="4448738"/>
              <a:ext cx="694750" cy="694750"/>
            </a:xfrm>
            <a:custGeom>
              <a:avLst/>
              <a:gdLst/>
              <a:ahLst/>
              <a:cxnLst/>
              <a:rect l="l" t="t" r="r" b="b"/>
              <a:pathLst>
                <a:path w="27790" h="27790" extrusionOk="0">
                  <a:moveTo>
                    <a:pt x="0" y="0"/>
                  </a:moveTo>
                  <a:lnTo>
                    <a:pt x="0" y="27789"/>
                  </a:lnTo>
                  <a:lnTo>
                    <a:pt x="27790" y="27789"/>
                  </a:lnTo>
                  <a:lnTo>
                    <a:pt x="27790" y="0"/>
                  </a:lnTo>
                  <a:close/>
                </a:path>
              </a:pathLst>
            </a:custGeom>
            <a:solidFill>
              <a:srgbClr val="F59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 rot="-5400000">
              <a:off x="356363" y="4805100"/>
              <a:ext cx="329575" cy="347200"/>
            </a:xfrm>
            <a:custGeom>
              <a:avLst/>
              <a:gdLst/>
              <a:ahLst/>
              <a:cxnLst/>
              <a:rect l="l" t="t" r="r" b="b"/>
              <a:pathLst>
                <a:path w="13183" h="13888" extrusionOk="0">
                  <a:moveTo>
                    <a:pt x="0" y="1"/>
                  </a:moveTo>
                  <a:lnTo>
                    <a:pt x="0" y="13887"/>
                  </a:lnTo>
                  <a:lnTo>
                    <a:pt x="13182" y="13887"/>
                  </a:lnTo>
                  <a:lnTo>
                    <a:pt x="11773" y="13743"/>
                  </a:lnTo>
                  <a:lnTo>
                    <a:pt x="10428" y="13455"/>
                  </a:lnTo>
                  <a:lnTo>
                    <a:pt x="9114" y="13055"/>
                  </a:lnTo>
                  <a:lnTo>
                    <a:pt x="7865" y="12526"/>
                  </a:lnTo>
                  <a:lnTo>
                    <a:pt x="6696" y="11885"/>
                  </a:lnTo>
                  <a:lnTo>
                    <a:pt x="5574" y="11133"/>
                  </a:lnTo>
                  <a:lnTo>
                    <a:pt x="4549" y="10284"/>
                  </a:lnTo>
                  <a:lnTo>
                    <a:pt x="4069" y="9819"/>
                  </a:lnTo>
                  <a:lnTo>
                    <a:pt x="3604" y="9339"/>
                  </a:lnTo>
                  <a:lnTo>
                    <a:pt x="2755" y="8314"/>
                  </a:lnTo>
                  <a:lnTo>
                    <a:pt x="2003" y="7208"/>
                  </a:lnTo>
                  <a:lnTo>
                    <a:pt x="1362" y="6023"/>
                  </a:lnTo>
                  <a:lnTo>
                    <a:pt x="833" y="4774"/>
                  </a:lnTo>
                  <a:lnTo>
                    <a:pt x="433" y="3476"/>
                  </a:lnTo>
                  <a:lnTo>
                    <a:pt x="161" y="2115"/>
                  </a:lnTo>
                  <a:lnTo>
                    <a:pt x="17" y="7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1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 rot="-5400000">
              <a:off x="173775" y="4622513"/>
              <a:ext cx="694750" cy="347200"/>
            </a:xfrm>
            <a:custGeom>
              <a:avLst/>
              <a:gdLst/>
              <a:ahLst/>
              <a:cxnLst/>
              <a:rect l="l" t="t" r="r" b="b"/>
              <a:pathLst>
                <a:path w="27790" h="13888" extrusionOk="0">
                  <a:moveTo>
                    <a:pt x="0" y="1"/>
                  </a:moveTo>
                  <a:lnTo>
                    <a:pt x="17" y="721"/>
                  </a:lnTo>
                  <a:lnTo>
                    <a:pt x="161" y="2115"/>
                  </a:lnTo>
                  <a:lnTo>
                    <a:pt x="433" y="3476"/>
                  </a:lnTo>
                  <a:lnTo>
                    <a:pt x="833" y="4774"/>
                  </a:lnTo>
                  <a:lnTo>
                    <a:pt x="1362" y="6023"/>
                  </a:lnTo>
                  <a:lnTo>
                    <a:pt x="2003" y="7208"/>
                  </a:lnTo>
                  <a:lnTo>
                    <a:pt x="2755" y="8314"/>
                  </a:lnTo>
                  <a:lnTo>
                    <a:pt x="3604" y="9339"/>
                  </a:lnTo>
                  <a:lnTo>
                    <a:pt x="4549" y="10284"/>
                  </a:lnTo>
                  <a:lnTo>
                    <a:pt x="5574" y="11133"/>
                  </a:lnTo>
                  <a:lnTo>
                    <a:pt x="6696" y="11885"/>
                  </a:lnTo>
                  <a:lnTo>
                    <a:pt x="7865" y="12526"/>
                  </a:lnTo>
                  <a:lnTo>
                    <a:pt x="9114" y="13055"/>
                  </a:lnTo>
                  <a:lnTo>
                    <a:pt x="10428" y="13455"/>
                  </a:lnTo>
                  <a:lnTo>
                    <a:pt x="11773" y="13743"/>
                  </a:lnTo>
                  <a:lnTo>
                    <a:pt x="13182" y="13887"/>
                  </a:lnTo>
                  <a:lnTo>
                    <a:pt x="27790" y="13887"/>
                  </a:lnTo>
                  <a:lnTo>
                    <a:pt x="27790" y="13183"/>
                  </a:lnTo>
                  <a:lnTo>
                    <a:pt x="27646" y="11773"/>
                  </a:lnTo>
                  <a:lnTo>
                    <a:pt x="27357" y="10412"/>
                  </a:lnTo>
                  <a:lnTo>
                    <a:pt x="26957" y="9114"/>
                  </a:lnTo>
                  <a:lnTo>
                    <a:pt x="26428" y="7865"/>
                  </a:lnTo>
                  <a:lnTo>
                    <a:pt x="25788" y="6680"/>
                  </a:lnTo>
                  <a:lnTo>
                    <a:pt x="25035" y="5575"/>
                  </a:lnTo>
                  <a:lnTo>
                    <a:pt x="24186" y="4550"/>
                  </a:lnTo>
                  <a:lnTo>
                    <a:pt x="23241" y="3605"/>
                  </a:lnTo>
                  <a:lnTo>
                    <a:pt x="22216" y="2756"/>
                  </a:lnTo>
                  <a:lnTo>
                    <a:pt x="21111" y="2003"/>
                  </a:lnTo>
                  <a:lnTo>
                    <a:pt x="19926" y="1362"/>
                  </a:lnTo>
                  <a:lnTo>
                    <a:pt x="18676" y="834"/>
                  </a:lnTo>
                  <a:lnTo>
                    <a:pt x="17379" y="433"/>
                  </a:lnTo>
                  <a:lnTo>
                    <a:pt x="16017" y="145"/>
                  </a:lnTo>
                  <a:lnTo>
                    <a:pt x="14608" y="17"/>
                  </a:lnTo>
                  <a:lnTo>
                    <a:pt x="13903" y="1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14"/>
          <p:cNvSpPr txBox="1">
            <a:spLocks noGrp="1"/>
          </p:cNvSpPr>
          <p:nvPr>
            <p:ph type="subTitle" idx="1"/>
          </p:nvPr>
        </p:nvSpPr>
        <p:spPr>
          <a:xfrm>
            <a:off x="926350" y="1339925"/>
            <a:ext cx="35643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129" name="Google Shape;1129;p14"/>
          <p:cNvSpPr txBox="1">
            <a:spLocks noGrp="1"/>
          </p:cNvSpPr>
          <p:nvPr>
            <p:ph type="subTitle" idx="2"/>
          </p:nvPr>
        </p:nvSpPr>
        <p:spPr>
          <a:xfrm>
            <a:off x="937300" y="1848330"/>
            <a:ext cx="30096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0" name="Google Shape;1130;p14"/>
          <p:cNvSpPr txBox="1">
            <a:spLocks noGrp="1"/>
          </p:cNvSpPr>
          <p:nvPr>
            <p:ph type="title" hasCustomPrompt="1"/>
          </p:nvPr>
        </p:nvSpPr>
        <p:spPr>
          <a:xfrm>
            <a:off x="937300" y="868350"/>
            <a:ext cx="1118700" cy="5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1131" name="Google Shape;1131;p14"/>
          <p:cNvSpPr txBox="1">
            <a:spLocks noGrp="1"/>
          </p:cNvSpPr>
          <p:nvPr>
            <p:ph type="subTitle" idx="3"/>
          </p:nvPr>
        </p:nvSpPr>
        <p:spPr>
          <a:xfrm>
            <a:off x="926350" y="3227950"/>
            <a:ext cx="35643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132" name="Google Shape;1132;p14"/>
          <p:cNvSpPr txBox="1">
            <a:spLocks noGrp="1"/>
          </p:cNvSpPr>
          <p:nvPr>
            <p:ph type="subTitle" idx="4"/>
          </p:nvPr>
        </p:nvSpPr>
        <p:spPr>
          <a:xfrm>
            <a:off x="937300" y="3736773"/>
            <a:ext cx="30096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3" name="Google Shape;1133;p14"/>
          <p:cNvSpPr txBox="1">
            <a:spLocks noGrp="1"/>
          </p:cNvSpPr>
          <p:nvPr>
            <p:ph type="title" idx="5" hasCustomPrompt="1"/>
          </p:nvPr>
        </p:nvSpPr>
        <p:spPr>
          <a:xfrm>
            <a:off x="937300" y="2756375"/>
            <a:ext cx="1118700" cy="5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4" name="Google Shape;1134;p14"/>
          <p:cNvSpPr txBox="1">
            <a:spLocks noGrp="1"/>
          </p:cNvSpPr>
          <p:nvPr>
            <p:ph type="subTitle" idx="6"/>
          </p:nvPr>
        </p:nvSpPr>
        <p:spPr>
          <a:xfrm>
            <a:off x="5034475" y="1339925"/>
            <a:ext cx="35643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135" name="Google Shape;1135;p14"/>
          <p:cNvSpPr txBox="1">
            <a:spLocks noGrp="1"/>
          </p:cNvSpPr>
          <p:nvPr>
            <p:ph type="subTitle" idx="7"/>
          </p:nvPr>
        </p:nvSpPr>
        <p:spPr>
          <a:xfrm>
            <a:off x="5045425" y="1848330"/>
            <a:ext cx="30096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14"/>
          <p:cNvSpPr txBox="1">
            <a:spLocks noGrp="1"/>
          </p:cNvSpPr>
          <p:nvPr>
            <p:ph type="title" idx="8" hasCustomPrompt="1"/>
          </p:nvPr>
        </p:nvSpPr>
        <p:spPr>
          <a:xfrm>
            <a:off x="5045425" y="868350"/>
            <a:ext cx="1118700" cy="5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1137" name="Google Shape;1137;p14"/>
          <p:cNvSpPr txBox="1">
            <a:spLocks noGrp="1"/>
          </p:cNvSpPr>
          <p:nvPr>
            <p:ph type="subTitle" idx="9"/>
          </p:nvPr>
        </p:nvSpPr>
        <p:spPr>
          <a:xfrm>
            <a:off x="5034475" y="3227950"/>
            <a:ext cx="35643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138" name="Google Shape;1138;p14"/>
          <p:cNvSpPr txBox="1">
            <a:spLocks noGrp="1"/>
          </p:cNvSpPr>
          <p:nvPr>
            <p:ph type="subTitle" idx="13"/>
          </p:nvPr>
        </p:nvSpPr>
        <p:spPr>
          <a:xfrm>
            <a:off x="5045425" y="3736773"/>
            <a:ext cx="30096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14"/>
          <p:cNvSpPr txBox="1">
            <a:spLocks noGrp="1"/>
          </p:cNvSpPr>
          <p:nvPr>
            <p:ph type="title" idx="14" hasCustomPrompt="1"/>
          </p:nvPr>
        </p:nvSpPr>
        <p:spPr>
          <a:xfrm>
            <a:off x="5045425" y="2756375"/>
            <a:ext cx="1118700" cy="5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0" name="Google Shape;1140;p14"/>
          <p:cNvSpPr/>
          <p:nvPr/>
        </p:nvSpPr>
        <p:spPr>
          <a:xfrm rot="-5400000">
            <a:off x="8437481" y="1245911"/>
            <a:ext cx="162646" cy="162646"/>
          </a:xfrm>
          <a:custGeom>
            <a:avLst/>
            <a:gdLst/>
            <a:ahLst/>
            <a:cxnLst/>
            <a:rect l="l" t="t" r="r" b="b"/>
            <a:pathLst>
              <a:path w="6423" h="6423" extrusionOk="0">
                <a:moveTo>
                  <a:pt x="2787" y="0"/>
                </a:moveTo>
                <a:lnTo>
                  <a:pt x="2787" y="1153"/>
                </a:lnTo>
                <a:lnTo>
                  <a:pt x="1153" y="2787"/>
                </a:lnTo>
                <a:lnTo>
                  <a:pt x="0" y="2787"/>
                </a:lnTo>
                <a:lnTo>
                  <a:pt x="0" y="6423"/>
                </a:lnTo>
                <a:lnTo>
                  <a:pt x="1554" y="3732"/>
                </a:lnTo>
                <a:lnTo>
                  <a:pt x="4549" y="4533"/>
                </a:lnTo>
                <a:lnTo>
                  <a:pt x="3748" y="1554"/>
                </a:lnTo>
                <a:lnTo>
                  <a:pt x="6423" y="0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14"/>
          <p:cNvSpPr/>
          <p:nvPr/>
        </p:nvSpPr>
        <p:spPr>
          <a:xfrm rot="-5400000">
            <a:off x="8975874" y="1250571"/>
            <a:ext cx="162672" cy="162267"/>
          </a:xfrm>
          <a:custGeom>
            <a:avLst/>
            <a:gdLst/>
            <a:ahLst/>
            <a:cxnLst/>
            <a:rect l="l" t="t" r="r" b="b"/>
            <a:pathLst>
              <a:path w="6424" h="6408" extrusionOk="0">
                <a:moveTo>
                  <a:pt x="1" y="1"/>
                </a:moveTo>
                <a:lnTo>
                  <a:pt x="1" y="3620"/>
                </a:lnTo>
                <a:lnTo>
                  <a:pt x="1170" y="3620"/>
                </a:lnTo>
                <a:lnTo>
                  <a:pt x="2804" y="5254"/>
                </a:lnTo>
                <a:lnTo>
                  <a:pt x="2804" y="6407"/>
                </a:lnTo>
                <a:lnTo>
                  <a:pt x="6424" y="6407"/>
                </a:lnTo>
                <a:lnTo>
                  <a:pt x="3749" y="4870"/>
                </a:lnTo>
                <a:lnTo>
                  <a:pt x="4550" y="1875"/>
                </a:lnTo>
                <a:lnTo>
                  <a:pt x="1555" y="2675"/>
                </a:lnTo>
                <a:lnTo>
                  <a:pt x="1" y="1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2" name="Google Shape;1142;p14"/>
          <p:cNvGrpSpPr/>
          <p:nvPr/>
        </p:nvGrpSpPr>
        <p:grpSpPr>
          <a:xfrm>
            <a:off x="7679570" y="0"/>
            <a:ext cx="1464542" cy="1469598"/>
            <a:chOff x="7753700" y="-12"/>
            <a:chExt cx="1390300" cy="1395100"/>
          </a:xfrm>
        </p:grpSpPr>
        <p:sp>
          <p:nvSpPr>
            <p:cNvPr id="1143" name="Google Shape;1143;p14"/>
            <p:cNvSpPr/>
            <p:nvPr/>
          </p:nvSpPr>
          <p:spPr>
            <a:xfrm rot="-5400000">
              <a:off x="8448250" y="188"/>
              <a:ext cx="695150" cy="694750"/>
            </a:xfrm>
            <a:custGeom>
              <a:avLst/>
              <a:gdLst/>
              <a:ahLst/>
              <a:cxnLst/>
              <a:rect l="l" t="t" r="r" b="b"/>
              <a:pathLst>
                <a:path w="27806" h="27790" extrusionOk="0">
                  <a:moveTo>
                    <a:pt x="1" y="0"/>
                  </a:moveTo>
                  <a:lnTo>
                    <a:pt x="1" y="27789"/>
                  </a:lnTo>
                  <a:lnTo>
                    <a:pt x="27806" y="27789"/>
                  </a:lnTo>
                  <a:lnTo>
                    <a:pt x="27806" y="0"/>
                  </a:lnTo>
                  <a:close/>
                </a:path>
              </a:pathLst>
            </a:custGeom>
            <a:solidFill>
              <a:srgbClr val="1C3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 rot="-5400000">
              <a:off x="8448250" y="188"/>
              <a:ext cx="695150" cy="694750"/>
            </a:xfrm>
            <a:custGeom>
              <a:avLst/>
              <a:gdLst/>
              <a:ahLst/>
              <a:cxnLst/>
              <a:rect l="l" t="t" r="r" b="b"/>
              <a:pathLst>
                <a:path w="27806" h="27790" extrusionOk="0">
                  <a:moveTo>
                    <a:pt x="13903" y="0"/>
                  </a:moveTo>
                  <a:lnTo>
                    <a:pt x="13182" y="16"/>
                  </a:lnTo>
                  <a:lnTo>
                    <a:pt x="11789" y="160"/>
                  </a:lnTo>
                  <a:lnTo>
                    <a:pt x="10428" y="432"/>
                  </a:lnTo>
                  <a:lnTo>
                    <a:pt x="9114" y="833"/>
                  </a:lnTo>
                  <a:lnTo>
                    <a:pt x="7881" y="1361"/>
                  </a:lnTo>
                  <a:lnTo>
                    <a:pt x="6696" y="2002"/>
                  </a:lnTo>
                  <a:lnTo>
                    <a:pt x="5590" y="2755"/>
                  </a:lnTo>
                  <a:lnTo>
                    <a:pt x="4549" y="3604"/>
                  </a:lnTo>
                  <a:lnTo>
                    <a:pt x="3604" y="4549"/>
                  </a:lnTo>
                  <a:lnTo>
                    <a:pt x="2755" y="5574"/>
                  </a:lnTo>
                  <a:lnTo>
                    <a:pt x="2019" y="6695"/>
                  </a:lnTo>
                  <a:lnTo>
                    <a:pt x="1362" y="7864"/>
                  </a:lnTo>
                  <a:lnTo>
                    <a:pt x="849" y="9114"/>
                  </a:lnTo>
                  <a:lnTo>
                    <a:pt x="433" y="10427"/>
                  </a:lnTo>
                  <a:lnTo>
                    <a:pt x="161" y="11772"/>
                  </a:lnTo>
                  <a:lnTo>
                    <a:pt x="17" y="13182"/>
                  </a:lnTo>
                  <a:lnTo>
                    <a:pt x="1" y="13903"/>
                  </a:lnTo>
                  <a:lnTo>
                    <a:pt x="1" y="27789"/>
                  </a:lnTo>
                  <a:lnTo>
                    <a:pt x="27806" y="27789"/>
                  </a:lnTo>
                  <a:lnTo>
                    <a:pt x="27806" y="13903"/>
                  </a:lnTo>
                  <a:lnTo>
                    <a:pt x="27790" y="13182"/>
                  </a:lnTo>
                  <a:lnTo>
                    <a:pt x="27646" y="11772"/>
                  </a:lnTo>
                  <a:lnTo>
                    <a:pt x="27374" y="10427"/>
                  </a:lnTo>
                  <a:lnTo>
                    <a:pt x="26957" y="9114"/>
                  </a:lnTo>
                  <a:lnTo>
                    <a:pt x="26429" y="7864"/>
                  </a:lnTo>
                  <a:lnTo>
                    <a:pt x="25788" y="6695"/>
                  </a:lnTo>
                  <a:lnTo>
                    <a:pt x="25051" y="5574"/>
                  </a:lnTo>
                  <a:lnTo>
                    <a:pt x="24202" y="4549"/>
                  </a:lnTo>
                  <a:lnTo>
                    <a:pt x="23257" y="3604"/>
                  </a:lnTo>
                  <a:lnTo>
                    <a:pt x="22216" y="2755"/>
                  </a:lnTo>
                  <a:lnTo>
                    <a:pt x="21111" y="2002"/>
                  </a:lnTo>
                  <a:lnTo>
                    <a:pt x="19926" y="1361"/>
                  </a:lnTo>
                  <a:lnTo>
                    <a:pt x="18676" y="833"/>
                  </a:lnTo>
                  <a:lnTo>
                    <a:pt x="17379" y="432"/>
                  </a:lnTo>
                  <a:lnTo>
                    <a:pt x="16017" y="160"/>
                  </a:lnTo>
                  <a:lnTo>
                    <a:pt x="14624" y="16"/>
                  </a:lnTo>
                  <a:lnTo>
                    <a:pt x="13903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 rot="-5400000">
              <a:off x="8622025" y="173963"/>
              <a:ext cx="347600" cy="694750"/>
            </a:xfrm>
            <a:custGeom>
              <a:avLst/>
              <a:gdLst/>
              <a:ahLst/>
              <a:cxnLst/>
              <a:rect l="l" t="t" r="r" b="b"/>
              <a:pathLst>
                <a:path w="13904" h="27790" extrusionOk="0">
                  <a:moveTo>
                    <a:pt x="13903" y="0"/>
                  </a:moveTo>
                  <a:lnTo>
                    <a:pt x="13182" y="16"/>
                  </a:lnTo>
                  <a:lnTo>
                    <a:pt x="11789" y="160"/>
                  </a:lnTo>
                  <a:lnTo>
                    <a:pt x="10428" y="432"/>
                  </a:lnTo>
                  <a:lnTo>
                    <a:pt x="9114" y="833"/>
                  </a:lnTo>
                  <a:lnTo>
                    <a:pt x="7881" y="1361"/>
                  </a:lnTo>
                  <a:lnTo>
                    <a:pt x="6696" y="2002"/>
                  </a:lnTo>
                  <a:lnTo>
                    <a:pt x="5590" y="2755"/>
                  </a:lnTo>
                  <a:lnTo>
                    <a:pt x="4549" y="3604"/>
                  </a:lnTo>
                  <a:lnTo>
                    <a:pt x="3604" y="4549"/>
                  </a:lnTo>
                  <a:lnTo>
                    <a:pt x="2755" y="5574"/>
                  </a:lnTo>
                  <a:lnTo>
                    <a:pt x="2019" y="6695"/>
                  </a:lnTo>
                  <a:lnTo>
                    <a:pt x="1362" y="7864"/>
                  </a:lnTo>
                  <a:lnTo>
                    <a:pt x="849" y="9114"/>
                  </a:lnTo>
                  <a:lnTo>
                    <a:pt x="433" y="10427"/>
                  </a:lnTo>
                  <a:lnTo>
                    <a:pt x="161" y="11772"/>
                  </a:lnTo>
                  <a:lnTo>
                    <a:pt x="17" y="13182"/>
                  </a:lnTo>
                  <a:lnTo>
                    <a:pt x="1" y="13903"/>
                  </a:lnTo>
                  <a:lnTo>
                    <a:pt x="1" y="27789"/>
                  </a:lnTo>
                  <a:lnTo>
                    <a:pt x="13903" y="27789"/>
                  </a:lnTo>
                  <a:lnTo>
                    <a:pt x="13903" y="0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 rot="-5400000">
              <a:off x="8658450" y="181163"/>
              <a:ext cx="328375" cy="328775"/>
            </a:xfrm>
            <a:custGeom>
              <a:avLst/>
              <a:gdLst/>
              <a:ahLst/>
              <a:cxnLst/>
              <a:rect l="l" t="t" r="r" b="b"/>
              <a:pathLst>
                <a:path w="13135" h="13151" extrusionOk="0">
                  <a:moveTo>
                    <a:pt x="6567" y="1"/>
                  </a:moveTo>
                  <a:lnTo>
                    <a:pt x="5895" y="33"/>
                  </a:lnTo>
                  <a:lnTo>
                    <a:pt x="4613" y="289"/>
                  </a:lnTo>
                  <a:lnTo>
                    <a:pt x="3428" y="786"/>
                  </a:lnTo>
                  <a:lnTo>
                    <a:pt x="2387" y="1490"/>
                  </a:lnTo>
                  <a:lnTo>
                    <a:pt x="1490" y="2387"/>
                  </a:lnTo>
                  <a:lnTo>
                    <a:pt x="785" y="3445"/>
                  </a:lnTo>
                  <a:lnTo>
                    <a:pt x="289" y="4614"/>
                  </a:lnTo>
                  <a:lnTo>
                    <a:pt x="32" y="5895"/>
                  </a:lnTo>
                  <a:lnTo>
                    <a:pt x="0" y="6568"/>
                  </a:lnTo>
                  <a:lnTo>
                    <a:pt x="32" y="7257"/>
                  </a:lnTo>
                  <a:lnTo>
                    <a:pt x="289" y="8538"/>
                  </a:lnTo>
                  <a:lnTo>
                    <a:pt x="785" y="9707"/>
                  </a:lnTo>
                  <a:lnTo>
                    <a:pt x="1490" y="10764"/>
                  </a:lnTo>
                  <a:lnTo>
                    <a:pt x="2387" y="11645"/>
                  </a:lnTo>
                  <a:lnTo>
                    <a:pt x="3428" y="12366"/>
                  </a:lnTo>
                  <a:lnTo>
                    <a:pt x="4613" y="12863"/>
                  </a:lnTo>
                  <a:lnTo>
                    <a:pt x="5895" y="13119"/>
                  </a:lnTo>
                  <a:lnTo>
                    <a:pt x="6567" y="13151"/>
                  </a:lnTo>
                  <a:lnTo>
                    <a:pt x="7240" y="13119"/>
                  </a:lnTo>
                  <a:lnTo>
                    <a:pt x="8537" y="12863"/>
                  </a:lnTo>
                  <a:lnTo>
                    <a:pt x="9707" y="12366"/>
                  </a:lnTo>
                  <a:lnTo>
                    <a:pt x="10764" y="11645"/>
                  </a:lnTo>
                  <a:lnTo>
                    <a:pt x="11645" y="10764"/>
                  </a:lnTo>
                  <a:lnTo>
                    <a:pt x="12365" y="9707"/>
                  </a:lnTo>
                  <a:lnTo>
                    <a:pt x="12862" y="8538"/>
                  </a:lnTo>
                  <a:lnTo>
                    <a:pt x="13118" y="7257"/>
                  </a:lnTo>
                  <a:lnTo>
                    <a:pt x="13134" y="6568"/>
                  </a:lnTo>
                  <a:lnTo>
                    <a:pt x="13118" y="5895"/>
                  </a:lnTo>
                  <a:lnTo>
                    <a:pt x="12862" y="4614"/>
                  </a:lnTo>
                  <a:lnTo>
                    <a:pt x="12365" y="3445"/>
                  </a:lnTo>
                  <a:lnTo>
                    <a:pt x="11645" y="2387"/>
                  </a:lnTo>
                  <a:lnTo>
                    <a:pt x="10764" y="1490"/>
                  </a:lnTo>
                  <a:lnTo>
                    <a:pt x="9707" y="786"/>
                  </a:lnTo>
                  <a:lnTo>
                    <a:pt x="8537" y="289"/>
                  </a:lnTo>
                  <a:lnTo>
                    <a:pt x="7240" y="33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 rot="-5400000">
              <a:off x="8448450" y="695113"/>
              <a:ext cx="695550" cy="695550"/>
            </a:xfrm>
            <a:custGeom>
              <a:avLst/>
              <a:gdLst/>
              <a:ahLst/>
              <a:cxnLst/>
              <a:rect l="l" t="t" r="r" b="b"/>
              <a:pathLst>
                <a:path w="27822" h="27822" extrusionOk="0">
                  <a:moveTo>
                    <a:pt x="0" y="0"/>
                  </a:moveTo>
                  <a:lnTo>
                    <a:pt x="0" y="27821"/>
                  </a:lnTo>
                  <a:lnTo>
                    <a:pt x="27822" y="27821"/>
                  </a:lnTo>
                  <a:lnTo>
                    <a:pt x="27822" y="0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 rot="-5400000">
              <a:off x="8790525" y="1047288"/>
              <a:ext cx="348000" cy="347600"/>
            </a:xfrm>
            <a:custGeom>
              <a:avLst/>
              <a:gdLst/>
              <a:ahLst/>
              <a:cxnLst/>
              <a:rect l="l" t="t" r="r" b="b"/>
              <a:pathLst>
                <a:path w="13920" h="13904" extrusionOk="0">
                  <a:moveTo>
                    <a:pt x="1" y="1"/>
                  </a:moveTo>
                  <a:lnTo>
                    <a:pt x="1" y="13903"/>
                  </a:lnTo>
                  <a:lnTo>
                    <a:pt x="13920" y="13903"/>
                  </a:lnTo>
                  <a:lnTo>
                    <a:pt x="13920" y="1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 rot="-5400000">
              <a:off x="8448638" y="694925"/>
              <a:ext cx="347600" cy="347975"/>
            </a:xfrm>
            <a:custGeom>
              <a:avLst/>
              <a:gdLst/>
              <a:ahLst/>
              <a:cxnLst/>
              <a:rect l="l" t="t" r="r" b="b"/>
              <a:pathLst>
                <a:path w="13904" h="13919" extrusionOk="0">
                  <a:moveTo>
                    <a:pt x="1" y="0"/>
                  </a:moveTo>
                  <a:lnTo>
                    <a:pt x="1" y="13919"/>
                  </a:lnTo>
                  <a:lnTo>
                    <a:pt x="13904" y="13919"/>
                  </a:lnTo>
                  <a:lnTo>
                    <a:pt x="13904" y="0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 rot="-5400000">
              <a:off x="8480875" y="727538"/>
              <a:ext cx="630700" cy="630700"/>
            </a:xfrm>
            <a:custGeom>
              <a:avLst/>
              <a:gdLst/>
              <a:ahLst/>
              <a:cxnLst/>
              <a:rect l="l" t="t" r="r" b="b"/>
              <a:pathLst>
                <a:path w="25228" h="25228" extrusionOk="0">
                  <a:moveTo>
                    <a:pt x="14896" y="7128"/>
                  </a:moveTo>
                  <a:lnTo>
                    <a:pt x="18100" y="10347"/>
                  </a:lnTo>
                  <a:lnTo>
                    <a:pt x="18100" y="14880"/>
                  </a:lnTo>
                  <a:lnTo>
                    <a:pt x="14896" y="18100"/>
                  </a:lnTo>
                  <a:lnTo>
                    <a:pt x="10347" y="18100"/>
                  </a:lnTo>
                  <a:lnTo>
                    <a:pt x="7128" y="14880"/>
                  </a:lnTo>
                  <a:lnTo>
                    <a:pt x="7128" y="10347"/>
                  </a:lnTo>
                  <a:lnTo>
                    <a:pt x="10347" y="7128"/>
                  </a:lnTo>
                  <a:close/>
                  <a:moveTo>
                    <a:pt x="12622" y="0"/>
                  </a:moveTo>
                  <a:lnTo>
                    <a:pt x="9579" y="5270"/>
                  </a:lnTo>
                  <a:lnTo>
                    <a:pt x="3700" y="3700"/>
                  </a:lnTo>
                  <a:lnTo>
                    <a:pt x="5270" y="9579"/>
                  </a:lnTo>
                  <a:lnTo>
                    <a:pt x="0" y="12622"/>
                  </a:lnTo>
                  <a:lnTo>
                    <a:pt x="5270" y="15665"/>
                  </a:lnTo>
                  <a:lnTo>
                    <a:pt x="3700" y="21527"/>
                  </a:lnTo>
                  <a:lnTo>
                    <a:pt x="9579" y="19958"/>
                  </a:lnTo>
                  <a:lnTo>
                    <a:pt x="12622" y="25227"/>
                  </a:lnTo>
                  <a:lnTo>
                    <a:pt x="15665" y="19958"/>
                  </a:lnTo>
                  <a:lnTo>
                    <a:pt x="21543" y="21527"/>
                  </a:lnTo>
                  <a:lnTo>
                    <a:pt x="19958" y="15665"/>
                  </a:lnTo>
                  <a:lnTo>
                    <a:pt x="25227" y="12622"/>
                  </a:lnTo>
                  <a:lnTo>
                    <a:pt x="19958" y="9579"/>
                  </a:lnTo>
                  <a:lnTo>
                    <a:pt x="21543" y="3700"/>
                  </a:lnTo>
                  <a:lnTo>
                    <a:pt x="15665" y="5270"/>
                  </a:lnTo>
                  <a:lnTo>
                    <a:pt x="12622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 rot="-5400000">
              <a:off x="8672200" y="944588"/>
              <a:ext cx="237075" cy="205025"/>
            </a:xfrm>
            <a:custGeom>
              <a:avLst/>
              <a:gdLst/>
              <a:ahLst/>
              <a:cxnLst/>
              <a:rect l="l" t="t" r="r" b="b"/>
              <a:pathLst>
                <a:path w="9483" h="8201" extrusionOk="0">
                  <a:moveTo>
                    <a:pt x="2371" y="0"/>
                  </a:moveTo>
                  <a:lnTo>
                    <a:pt x="1" y="4101"/>
                  </a:lnTo>
                  <a:lnTo>
                    <a:pt x="2371" y="8201"/>
                  </a:lnTo>
                  <a:lnTo>
                    <a:pt x="7112" y="8201"/>
                  </a:lnTo>
                  <a:lnTo>
                    <a:pt x="9483" y="4101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 rot="-5400000">
              <a:off x="8735875" y="999438"/>
              <a:ext cx="109725" cy="95325"/>
            </a:xfrm>
            <a:custGeom>
              <a:avLst/>
              <a:gdLst/>
              <a:ahLst/>
              <a:cxnLst/>
              <a:rect l="l" t="t" r="r" b="b"/>
              <a:pathLst>
                <a:path w="4389" h="3813" extrusionOk="0">
                  <a:moveTo>
                    <a:pt x="1089" y="1"/>
                  </a:moveTo>
                  <a:lnTo>
                    <a:pt x="0" y="1907"/>
                  </a:lnTo>
                  <a:lnTo>
                    <a:pt x="1089" y="3813"/>
                  </a:lnTo>
                  <a:lnTo>
                    <a:pt x="3300" y="3813"/>
                  </a:lnTo>
                  <a:lnTo>
                    <a:pt x="4389" y="1907"/>
                  </a:lnTo>
                  <a:lnTo>
                    <a:pt x="3300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 rot="-5400000">
              <a:off x="8448438" y="695125"/>
              <a:ext cx="160600" cy="160575"/>
            </a:xfrm>
            <a:custGeom>
              <a:avLst/>
              <a:gdLst/>
              <a:ahLst/>
              <a:cxnLst/>
              <a:rect l="l" t="t" r="r" b="b"/>
              <a:pathLst>
                <a:path w="6424" h="6423" extrusionOk="0">
                  <a:moveTo>
                    <a:pt x="1" y="0"/>
                  </a:moveTo>
                  <a:lnTo>
                    <a:pt x="2692" y="1554"/>
                  </a:lnTo>
                  <a:lnTo>
                    <a:pt x="1891" y="4533"/>
                  </a:lnTo>
                  <a:lnTo>
                    <a:pt x="4886" y="3732"/>
                  </a:lnTo>
                  <a:lnTo>
                    <a:pt x="6424" y="6423"/>
                  </a:lnTo>
                  <a:lnTo>
                    <a:pt x="6424" y="2787"/>
                  </a:lnTo>
                  <a:lnTo>
                    <a:pt x="5270" y="2787"/>
                  </a:lnTo>
                  <a:lnTo>
                    <a:pt x="3637" y="1153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 rot="-5400000">
              <a:off x="8980200" y="699513"/>
              <a:ext cx="160200" cy="160200"/>
            </a:xfrm>
            <a:custGeom>
              <a:avLst/>
              <a:gdLst/>
              <a:ahLst/>
              <a:cxnLst/>
              <a:rect l="l" t="t" r="r" b="b"/>
              <a:pathLst>
                <a:path w="6408" h="6408" extrusionOk="0">
                  <a:moveTo>
                    <a:pt x="6407" y="1"/>
                  </a:moveTo>
                  <a:lnTo>
                    <a:pt x="4870" y="2675"/>
                  </a:lnTo>
                  <a:lnTo>
                    <a:pt x="1875" y="1875"/>
                  </a:lnTo>
                  <a:lnTo>
                    <a:pt x="2675" y="4870"/>
                  </a:lnTo>
                  <a:lnTo>
                    <a:pt x="1" y="6407"/>
                  </a:lnTo>
                  <a:lnTo>
                    <a:pt x="3620" y="6407"/>
                  </a:lnTo>
                  <a:lnTo>
                    <a:pt x="3620" y="5254"/>
                  </a:lnTo>
                  <a:lnTo>
                    <a:pt x="5254" y="3620"/>
                  </a:lnTo>
                  <a:lnTo>
                    <a:pt x="6407" y="3620"/>
                  </a:lnTo>
                  <a:lnTo>
                    <a:pt x="6407" y="1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7753700" y="0"/>
              <a:ext cx="694750" cy="694775"/>
            </a:xfrm>
            <a:custGeom>
              <a:avLst/>
              <a:gdLst/>
              <a:ahLst/>
              <a:cxnLst/>
              <a:rect l="l" t="t" r="r" b="b"/>
              <a:pathLst>
                <a:path w="27790" h="27791" extrusionOk="0">
                  <a:moveTo>
                    <a:pt x="0" y="1"/>
                  </a:moveTo>
                  <a:lnTo>
                    <a:pt x="0" y="27790"/>
                  </a:lnTo>
                  <a:lnTo>
                    <a:pt x="27789" y="27790"/>
                  </a:lnTo>
                  <a:lnTo>
                    <a:pt x="27789" y="1"/>
                  </a:lnTo>
                  <a:close/>
                </a:path>
              </a:pathLst>
            </a:custGeom>
            <a:solidFill>
              <a:srgbClr val="1C3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7753700" y="0"/>
              <a:ext cx="694750" cy="694775"/>
            </a:xfrm>
            <a:custGeom>
              <a:avLst/>
              <a:gdLst/>
              <a:ahLst/>
              <a:cxnLst/>
              <a:rect l="l" t="t" r="r" b="b"/>
              <a:pathLst>
                <a:path w="27790" h="27791" extrusionOk="0">
                  <a:moveTo>
                    <a:pt x="0" y="1"/>
                  </a:moveTo>
                  <a:lnTo>
                    <a:pt x="0" y="13903"/>
                  </a:lnTo>
                  <a:lnTo>
                    <a:pt x="16" y="14608"/>
                  </a:lnTo>
                  <a:lnTo>
                    <a:pt x="160" y="16018"/>
                  </a:lnTo>
                  <a:lnTo>
                    <a:pt x="432" y="17363"/>
                  </a:lnTo>
                  <a:lnTo>
                    <a:pt x="833" y="18677"/>
                  </a:lnTo>
                  <a:lnTo>
                    <a:pt x="1361" y="19926"/>
                  </a:lnTo>
                  <a:lnTo>
                    <a:pt x="2002" y="21111"/>
                  </a:lnTo>
                  <a:lnTo>
                    <a:pt x="2755" y="22216"/>
                  </a:lnTo>
                  <a:lnTo>
                    <a:pt x="3604" y="23241"/>
                  </a:lnTo>
                  <a:lnTo>
                    <a:pt x="4549" y="24186"/>
                  </a:lnTo>
                  <a:lnTo>
                    <a:pt x="5574" y="25035"/>
                  </a:lnTo>
                  <a:lnTo>
                    <a:pt x="6695" y="25788"/>
                  </a:lnTo>
                  <a:lnTo>
                    <a:pt x="7864" y="26429"/>
                  </a:lnTo>
                  <a:lnTo>
                    <a:pt x="9114" y="26957"/>
                  </a:lnTo>
                  <a:lnTo>
                    <a:pt x="10427" y="27358"/>
                  </a:lnTo>
                  <a:lnTo>
                    <a:pt x="11772" y="27630"/>
                  </a:lnTo>
                  <a:lnTo>
                    <a:pt x="13182" y="27774"/>
                  </a:lnTo>
                  <a:lnTo>
                    <a:pt x="13903" y="27790"/>
                  </a:lnTo>
                  <a:lnTo>
                    <a:pt x="14607" y="27774"/>
                  </a:lnTo>
                  <a:lnTo>
                    <a:pt x="16017" y="27630"/>
                  </a:lnTo>
                  <a:lnTo>
                    <a:pt x="17378" y="27358"/>
                  </a:lnTo>
                  <a:lnTo>
                    <a:pt x="18676" y="26957"/>
                  </a:lnTo>
                  <a:lnTo>
                    <a:pt x="19925" y="26429"/>
                  </a:lnTo>
                  <a:lnTo>
                    <a:pt x="21110" y="25788"/>
                  </a:lnTo>
                  <a:lnTo>
                    <a:pt x="22216" y="25035"/>
                  </a:lnTo>
                  <a:lnTo>
                    <a:pt x="23241" y="24186"/>
                  </a:lnTo>
                  <a:lnTo>
                    <a:pt x="24186" y="23241"/>
                  </a:lnTo>
                  <a:lnTo>
                    <a:pt x="25035" y="22216"/>
                  </a:lnTo>
                  <a:lnTo>
                    <a:pt x="25787" y="21111"/>
                  </a:lnTo>
                  <a:lnTo>
                    <a:pt x="26428" y="19926"/>
                  </a:lnTo>
                  <a:lnTo>
                    <a:pt x="26957" y="18677"/>
                  </a:lnTo>
                  <a:lnTo>
                    <a:pt x="27373" y="17363"/>
                  </a:lnTo>
                  <a:lnTo>
                    <a:pt x="27645" y="16018"/>
                  </a:lnTo>
                  <a:lnTo>
                    <a:pt x="27789" y="14608"/>
                  </a:lnTo>
                  <a:lnTo>
                    <a:pt x="27789" y="13903"/>
                  </a:lnTo>
                  <a:lnTo>
                    <a:pt x="27789" y="1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8101250" y="0"/>
              <a:ext cx="347200" cy="694775"/>
            </a:xfrm>
            <a:custGeom>
              <a:avLst/>
              <a:gdLst/>
              <a:ahLst/>
              <a:cxnLst/>
              <a:rect l="l" t="t" r="r" b="b"/>
              <a:pathLst>
                <a:path w="13888" h="27791" extrusionOk="0">
                  <a:moveTo>
                    <a:pt x="1" y="1"/>
                  </a:moveTo>
                  <a:lnTo>
                    <a:pt x="1" y="27790"/>
                  </a:lnTo>
                  <a:lnTo>
                    <a:pt x="705" y="27774"/>
                  </a:lnTo>
                  <a:lnTo>
                    <a:pt x="2115" y="27630"/>
                  </a:lnTo>
                  <a:lnTo>
                    <a:pt x="3476" y="27358"/>
                  </a:lnTo>
                  <a:lnTo>
                    <a:pt x="4774" y="26957"/>
                  </a:lnTo>
                  <a:lnTo>
                    <a:pt x="6023" y="26429"/>
                  </a:lnTo>
                  <a:lnTo>
                    <a:pt x="7208" y="25788"/>
                  </a:lnTo>
                  <a:lnTo>
                    <a:pt x="8314" y="25035"/>
                  </a:lnTo>
                  <a:lnTo>
                    <a:pt x="9339" y="24186"/>
                  </a:lnTo>
                  <a:lnTo>
                    <a:pt x="10284" y="23241"/>
                  </a:lnTo>
                  <a:lnTo>
                    <a:pt x="11133" y="22216"/>
                  </a:lnTo>
                  <a:lnTo>
                    <a:pt x="11885" y="21111"/>
                  </a:lnTo>
                  <a:lnTo>
                    <a:pt x="12526" y="19926"/>
                  </a:lnTo>
                  <a:lnTo>
                    <a:pt x="13055" y="18677"/>
                  </a:lnTo>
                  <a:lnTo>
                    <a:pt x="13471" y="17363"/>
                  </a:lnTo>
                  <a:lnTo>
                    <a:pt x="13743" y="16018"/>
                  </a:lnTo>
                  <a:lnTo>
                    <a:pt x="13887" y="14608"/>
                  </a:lnTo>
                  <a:lnTo>
                    <a:pt x="13887" y="13903"/>
                  </a:lnTo>
                  <a:lnTo>
                    <a:pt x="13887" y="1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7934675" y="156575"/>
              <a:ext cx="328775" cy="328375"/>
            </a:xfrm>
            <a:custGeom>
              <a:avLst/>
              <a:gdLst/>
              <a:ahLst/>
              <a:cxnLst/>
              <a:rect l="l" t="t" r="r" b="b"/>
              <a:pathLst>
                <a:path w="13151" h="13135" extrusionOk="0">
                  <a:moveTo>
                    <a:pt x="6568" y="0"/>
                  </a:moveTo>
                  <a:lnTo>
                    <a:pt x="5895" y="16"/>
                  </a:lnTo>
                  <a:lnTo>
                    <a:pt x="4614" y="273"/>
                  </a:lnTo>
                  <a:lnTo>
                    <a:pt x="3444" y="785"/>
                  </a:lnTo>
                  <a:lnTo>
                    <a:pt x="2387" y="1490"/>
                  </a:lnTo>
                  <a:lnTo>
                    <a:pt x="1490" y="2371"/>
                  </a:lnTo>
                  <a:lnTo>
                    <a:pt x="785" y="3428"/>
                  </a:lnTo>
                  <a:lnTo>
                    <a:pt x="289" y="4613"/>
                  </a:lnTo>
                  <a:lnTo>
                    <a:pt x="33" y="5895"/>
                  </a:lnTo>
                  <a:lnTo>
                    <a:pt x="1" y="6567"/>
                  </a:lnTo>
                  <a:lnTo>
                    <a:pt x="33" y="7240"/>
                  </a:lnTo>
                  <a:lnTo>
                    <a:pt x="289" y="8521"/>
                  </a:lnTo>
                  <a:lnTo>
                    <a:pt x="785" y="9707"/>
                  </a:lnTo>
                  <a:lnTo>
                    <a:pt x="1490" y="10748"/>
                  </a:lnTo>
                  <a:lnTo>
                    <a:pt x="2387" y="11645"/>
                  </a:lnTo>
                  <a:lnTo>
                    <a:pt x="3444" y="12349"/>
                  </a:lnTo>
                  <a:lnTo>
                    <a:pt x="4614" y="12846"/>
                  </a:lnTo>
                  <a:lnTo>
                    <a:pt x="5895" y="13118"/>
                  </a:lnTo>
                  <a:lnTo>
                    <a:pt x="6568" y="13134"/>
                  </a:lnTo>
                  <a:lnTo>
                    <a:pt x="7256" y="13118"/>
                  </a:lnTo>
                  <a:lnTo>
                    <a:pt x="8538" y="12846"/>
                  </a:lnTo>
                  <a:lnTo>
                    <a:pt x="9707" y="12349"/>
                  </a:lnTo>
                  <a:lnTo>
                    <a:pt x="10764" y="11645"/>
                  </a:lnTo>
                  <a:lnTo>
                    <a:pt x="11645" y="10748"/>
                  </a:lnTo>
                  <a:lnTo>
                    <a:pt x="12366" y="9707"/>
                  </a:lnTo>
                  <a:lnTo>
                    <a:pt x="12862" y="8521"/>
                  </a:lnTo>
                  <a:lnTo>
                    <a:pt x="13119" y="7240"/>
                  </a:lnTo>
                  <a:lnTo>
                    <a:pt x="13151" y="6567"/>
                  </a:lnTo>
                  <a:lnTo>
                    <a:pt x="13119" y="5895"/>
                  </a:lnTo>
                  <a:lnTo>
                    <a:pt x="12862" y="4613"/>
                  </a:lnTo>
                  <a:lnTo>
                    <a:pt x="12366" y="3428"/>
                  </a:lnTo>
                  <a:lnTo>
                    <a:pt x="11645" y="2371"/>
                  </a:lnTo>
                  <a:lnTo>
                    <a:pt x="10764" y="1490"/>
                  </a:lnTo>
                  <a:lnTo>
                    <a:pt x="9707" y="785"/>
                  </a:lnTo>
                  <a:lnTo>
                    <a:pt x="8538" y="273"/>
                  </a:lnTo>
                  <a:lnTo>
                    <a:pt x="7256" y="16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5"/>
          <p:cNvSpPr txBox="1">
            <a:spLocks noGrp="1"/>
          </p:cNvSpPr>
          <p:nvPr>
            <p:ph type="title"/>
          </p:nvPr>
        </p:nvSpPr>
        <p:spPr>
          <a:xfrm>
            <a:off x="2766900" y="2608475"/>
            <a:ext cx="3610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1" name="Google Shape;1161;p15"/>
          <p:cNvSpPr txBox="1">
            <a:spLocks noGrp="1"/>
          </p:cNvSpPr>
          <p:nvPr>
            <p:ph type="body" idx="1"/>
          </p:nvPr>
        </p:nvSpPr>
        <p:spPr>
          <a:xfrm>
            <a:off x="2208600" y="1712638"/>
            <a:ext cx="4726800" cy="12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162" name="Google Shape;1162;p15"/>
          <p:cNvGrpSpPr/>
          <p:nvPr/>
        </p:nvGrpSpPr>
        <p:grpSpPr>
          <a:xfrm rot="10800000">
            <a:off x="11827" y="3695101"/>
            <a:ext cx="1445912" cy="1450904"/>
            <a:chOff x="7753700" y="-12"/>
            <a:chExt cx="1390300" cy="1395100"/>
          </a:xfrm>
        </p:grpSpPr>
        <p:sp>
          <p:nvSpPr>
            <p:cNvPr id="1163" name="Google Shape;1163;p15"/>
            <p:cNvSpPr/>
            <p:nvPr/>
          </p:nvSpPr>
          <p:spPr>
            <a:xfrm rot="-5400000">
              <a:off x="8448250" y="188"/>
              <a:ext cx="695150" cy="694750"/>
            </a:xfrm>
            <a:custGeom>
              <a:avLst/>
              <a:gdLst/>
              <a:ahLst/>
              <a:cxnLst/>
              <a:rect l="l" t="t" r="r" b="b"/>
              <a:pathLst>
                <a:path w="27806" h="27790" extrusionOk="0">
                  <a:moveTo>
                    <a:pt x="1" y="0"/>
                  </a:moveTo>
                  <a:lnTo>
                    <a:pt x="1" y="27789"/>
                  </a:lnTo>
                  <a:lnTo>
                    <a:pt x="27806" y="27789"/>
                  </a:lnTo>
                  <a:lnTo>
                    <a:pt x="27806" y="0"/>
                  </a:lnTo>
                  <a:close/>
                </a:path>
              </a:pathLst>
            </a:custGeom>
            <a:solidFill>
              <a:srgbClr val="1C3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 rot="-5400000">
              <a:off x="8448250" y="188"/>
              <a:ext cx="695150" cy="694750"/>
            </a:xfrm>
            <a:custGeom>
              <a:avLst/>
              <a:gdLst/>
              <a:ahLst/>
              <a:cxnLst/>
              <a:rect l="l" t="t" r="r" b="b"/>
              <a:pathLst>
                <a:path w="27806" h="27790" extrusionOk="0">
                  <a:moveTo>
                    <a:pt x="13903" y="0"/>
                  </a:moveTo>
                  <a:lnTo>
                    <a:pt x="13182" y="16"/>
                  </a:lnTo>
                  <a:lnTo>
                    <a:pt x="11789" y="160"/>
                  </a:lnTo>
                  <a:lnTo>
                    <a:pt x="10428" y="432"/>
                  </a:lnTo>
                  <a:lnTo>
                    <a:pt x="9114" y="833"/>
                  </a:lnTo>
                  <a:lnTo>
                    <a:pt x="7881" y="1361"/>
                  </a:lnTo>
                  <a:lnTo>
                    <a:pt x="6696" y="2002"/>
                  </a:lnTo>
                  <a:lnTo>
                    <a:pt x="5590" y="2755"/>
                  </a:lnTo>
                  <a:lnTo>
                    <a:pt x="4549" y="3604"/>
                  </a:lnTo>
                  <a:lnTo>
                    <a:pt x="3604" y="4549"/>
                  </a:lnTo>
                  <a:lnTo>
                    <a:pt x="2755" y="5574"/>
                  </a:lnTo>
                  <a:lnTo>
                    <a:pt x="2019" y="6695"/>
                  </a:lnTo>
                  <a:lnTo>
                    <a:pt x="1362" y="7864"/>
                  </a:lnTo>
                  <a:lnTo>
                    <a:pt x="849" y="9114"/>
                  </a:lnTo>
                  <a:lnTo>
                    <a:pt x="433" y="10427"/>
                  </a:lnTo>
                  <a:lnTo>
                    <a:pt x="161" y="11772"/>
                  </a:lnTo>
                  <a:lnTo>
                    <a:pt x="17" y="13182"/>
                  </a:lnTo>
                  <a:lnTo>
                    <a:pt x="1" y="13903"/>
                  </a:lnTo>
                  <a:lnTo>
                    <a:pt x="1" y="27789"/>
                  </a:lnTo>
                  <a:lnTo>
                    <a:pt x="27806" y="27789"/>
                  </a:lnTo>
                  <a:lnTo>
                    <a:pt x="27806" y="13903"/>
                  </a:lnTo>
                  <a:lnTo>
                    <a:pt x="27790" y="13182"/>
                  </a:lnTo>
                  <a:lnTo>
                    <a:pt x="27646" y="11772"/>
                  </a:lnTo>
                  <a:lnTo>
                    <a:pt x="27374" y="10427"/>
                  </a:lnTo>
                  <a:lnTo>
                    <a:pt x="26957" y="9114"/>
                  </a:lnTo>
                  <a:lnTo>
                    <a:pt x="26429" y="7864"/>
                  </a:lnTo>
                  <a:lnTo>
                    <a:pt x="25788" y="6695"/>
                  </a:lnTo>
                  <a:lnTo>
                    <a:pt x="25051" y="5574"/>
                  </a:lnTo>
                  <a:lnTo>
                    <a:pt x="24202" y="4549"/>
                  </a:lnTo>
                  <a:lnTo>
                    <a:pt x="23257" y="3604"/>
                  </a:lnTo>
                  <a:lnTo>
                    <a:pt x="22216" y="2755"/>
                  </a:lnTo>
                  <a:lnTo>
                    <a:pt x="21111" y="2002"/>
                  </a:lnTo>
                  <a:lnTo>
                    <a:pt x="19926" y="1361"/>
                  </a:lnTo>
                  <a:lnTo>
                    <a:pt x="18676" y="833"/>
                  </a:lnTo>
                  <a:lnTo>
                    <a:pt x="17379" y="432"/>
                  </a:lnTo>
                  <a:lnTo>
                    <a:pt x="16017" y="160"/>
                  </a:lnTo>
                  <a:lnTo>
                    <a:pt x="14624" y="16"/>
                  </a:lnTo>
                  <a:lnTo>
                    <a:pt x="13903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 rot="-5400000">
              <a:off x="8622025" y="173963"/>
              <a:ext cx="347600" cy="694750"/>
            </a:xfrm>
            <a:custGeom>
              <a:avLst/>
              <a:gdLst/>
              <a:ahLst/>
              <a:cxnLst/>
              <a:rect l="l" t="t" r="r" b="b"/>
              <a:pathLst>
                <a:path w="13904" h="27790" extrusionOk="0">
                  <a:moveTo>
                    <a:pt x="13903" y="0"/>
                  </a:moveTo>
                  <a:lnTo>
                    <a:pt x="13182" y="16"/>
                  </a:lnTo>
                  <a:lnTo>
                    <a:pt x="11789" y="160"/>
                  </a:lnTo>
                  <a:lnTo>
                    <a:pt x="10428" y="432"/>
                  </a:lnTo>
                  <a:lnTo>
                    <a:pt x="9114" y="833"/>
                  </a:lnTo>
                  <a:lnTo>
                    <a:pt x="7881" y="1361"/>
                  </a:lnTo>
                  <a:lnTo>
                    <a:pt x="6696" y="2002"/>
                  </a:lnTo>
                  <a:lnTo>
                    <a:pt x="5590" y="2755"/>
                  </a:lnTo>
                  <a:lnTo>
                    <a:pt x="4549" y="3604"/>
                  </a:lnTo>
                  <a:lnTo>
                    <a:pt x="3604" y="4549"/>
                  </a:lnTo>
                  <a:lnTo>
                    <a:pt x="2755" y="5574"/>
                  </a:lnTo>
                  <a:lnTo>
                    <a:pt x="2019" y="6695"/>
                  </a:lnTo>
                  <a:lnTo>
                    <a:pt x="1362" y="7864"/>
                  </a:lnTo>
                  <a:lnTo>
                    <a:pt x="849" y="9114"/>
                  </a:lnTo>
                  <a:lnTo>
                    <a:pt x="433" y="10427"/>
                  </a:lnTo>
                  <a:lnTo>
                    <a:pt x="161" y="11772"/>
                  </a:lnTo>
                  <a:lnTo>
                    <a:pt x="17" y="13182"/>
                  </a:lnTo>
                  <a:lnTo>
                    <a:pt x="1" y="13903"/>
                  </a:lnTo>
                  <a:lnTo>
                    <a:pt x="1" y="27789"/>
                  </a:lnTo>
                  <a:lnTo>
                    <a:pt x="13903" y="27789"/>
                  </a:lnTo>
                  <a:lnTo>
                    <a:pt x="13903" y="0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 rot="-5400000">
              <a:off x="8658450" y="181163"/>
              <a:ext cx="328375" cy="328775"/>
            </a:xfrm>
            <a:custGeom>
              <a:avLst/>
              <a:gdLst/>
              <a:ahLst/>
              <a:cxnLst/>
              <a:rect l="l" t="t" r="r" b="b"/>
              <a:pathLst>
                <a:path w="13135" h="13151" extrusionOk="0">
                  <a:moveTo>
                    <a:pt x="6567" y="1"/>
                  </a:moveTo>
                  <a:lnTo>
                    <a:pt x="5895" y="33"/>
                  </a:lnTo>
                  <a:lnTo>
                    <a:pt x="4613" y="289"/>
                  </a:lnTo>
                  <a:lnTo>
                    <a:pt x="3428" y="786"/>
                  </a:lnTo>
                  <a:lnTo>
                    <a:pt x="2387" y="1490"/>
                  </a:lnTo>
                  <a:lnTo>
                    <a:pt x="1490" y="2387"/>
                  </a:lnTo>
                  <a:lnTo>
                    <a:pt x="785" y="3445"/>
                  </a:lnTo>
                  <a:lnTo>
                    <a:pt x="289" y="4614"/>
                  </a:lnTo>
                  <a:lnTo>
                    <a:pt x="32" y="5895"/>
                  </a:lnTo>
                  <a:lnTo>
                    <a:pt x="0" y="6568"/>
                  </a:lnTo>
                  <a:lnTo>
                    <a:pt x="32" y="7257"/>
                  </a:lnTo>
                  <a:lnTo>
                    <a:pt x="289" y="8538"/>
                  </a:lnTo>
                  <a:lnTo>
                    <a:pt x="785" y="9707"/>
                  </a:lnTo>
                  <a:lnTo>
                    <a:pt x="1490" y="10764"/>
                  </a:lnTo>
                  <a:lnTo>
                    <a:pt x="2387" y="11645"/>
                  </a:lnTo>
                  <a:lnTo>
                    <a:pt x="3428" y="12366"/>
                  </a:lnTo>
                  <a:lnTo>
                    <a:pt x="4613" y="12863"/>
                  </a:lnTo>
                  <a:lnTo>
                    <a:pt x="5895" y="13119"/>
                  </a:lnTo>
                  <a:lnTo>
                    <a:pt x="6567" y="13151"/>
                  </a:lnTo>
                  <a:lnTo>
                    <a:pt x="7240" y="13119"/>
                  </a:lnTo>
                  <a:lnTo>
                    <a:pt x="8537" y="12863"/>
                  </a:lnTo>
                  <a:lnTo>
                    <a:pt x="9707" y="12366"/>
                  </a:lnTo>
                  <a:lnTo>
                    <a:pt x="10764" y="11645"/>
                  </a:lnTo>
                  <a:lnTo>
                    <a:pt x="11645" y="10764"/>
                  </a:lnTo>
                  <a:lnTo>
                    <a:pt x="12365" y="9707"/>
                  </a:lnTo>
                  <a:lnTo>
                    <a:pt x="12862" y="8538"/>
                  </a:lnTo>
                  <a:lnTo>
                    <a:pt x="13118" y="7257"/>
                  </a:lnTo>
                  <a:lnTo>
                    <a:pt x="13134" y="6568"/>
                  </a:lnTo>
                  <a:lnTo>
                    <a:pt x="13118" y="5895"/>
                  </a:lnTo>
                  <a:lnTo>
                    <a:pt x="12862" y="4614"/>
                  </a:lnTo>
                  <a:lnTo>
                    <a:pt x="12365" y="3445"/>
                  </a:lnTo>
                  <a:lnTo>
                    <a:pt x="11645" y="2387"/>
                  </a:lnTo>
                  <a:lnTo>
                    <a:pt x="10764" y="1490"/>
                  </a:lnTo>
                  <a:lnTo>
                    <a:pt x="9707" y="786"/>
                  </a:lnTo>
                  <a:lnTo>
                    <a:pt x="8537" y="289"/>
                  </a:lnTo>
                  <a:lnTo>
                    <a:pt x="7240" y="33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 rot="-5400000">
              <a:off x="8448450" y="695113"/>
              <a:ext cx="695550" cy="695550"/>
            </a:xfrm>
            <a:custGeom>
              <a:avLst/>
              <a:gdLst/>
              <a:ahLst/>
              <a:cxnLst/>
              <a:rect l="l" t="t" r="r" b="b"/>
              <a:pathLst>
                <a:path w="27822" h="27822" extrusionOk="0">
                  <a:moveTo>
                    <a:pt x="0" y="0"/>
                  </a:moveTo>
                  <a:lnTo>
                    <a:pt x="0" y="27821"/>
                  </a:lnTo>
                  <a:lnTo>
                    <a:pt x="27822" y="27821"/>
                  </a:lnTo>
                  <a:lnTo>
                    <a:pt x="27822" y="0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 rot="-5400000">
              <a:off x="8790525" y="1047288"/>
              <a:ext cx="348000" cy="347600"/>
            </a:xfrm>
            <a:custGeom>
              <a:avLst/>
              <a:gdLst/>
              <a:ahLst/>
              <a:cxnLst/>
              <a:rect l="l" t="t" r="r" b="b"/>
              <a:pathLst>
                <a:path w="13920" h="13904" extrusionOk="0">
                  <a:moveTo>
                    <a:pt x="1" y="1"/>
                  </a:moveTo>
                  <a:lnTo>
                    <a:pt x="1" y="13903"/>
                  </a:lnTo>
                  <a:lnTo>
                    <a:pt x="13920" y="13903"/>
                  </a:lnTo>
                  <a:lnTo>
                    <a:pt x="13920" y="1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 rot="-5400000">
              <a:off x="8448638" y="694925"/>
              <a:ext cx="347600" cy="347975"/>
            </a:xfrm>
            <a:custGeom>
              <a:avLst/>
              <a:gdLst/>
              <a:ahLst/>
              <a:cxnLst/>
              <a:rect l="l" t="t" r="r" b="b"/>
              <a:pathLst>
                <a:path w="13904" h="13919" extrusionOk="0">
                  <a:moveTo>
                    <a:pt x="1" y="0"/>
                  </a:moveTo>
                  <a:lnTo>
                    <a:pt x="1" y="13919"/>
                  </a:lnTo>
                  <a:lnTo>
                    <a:pt x="13904" y="13919"/>
                  </a:lnTo>
                  <a:lnTo>
                    <a:pt x="13904" y="0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 rot="-5400000">
              <a:off x="8480875" y="727538"/>
              <a:ext cx="630700" cy="630700"/>
            </a:xfrm>
            <a:custGeom>
              <a:avLst/>
              <a:gdLst/>
              <a:ahLst/>
              <a:cxnLst/>
              <a:rect l="l" t="t" r="r" b="b"/>
              <a:pathLst>
                <a:path w="25228" h="25228" extrusionOk="0">
                  <a:moveTo>
                    <a:pt x="14896" y="7128"/>
                  </a:moveTo>
                  <a:lnTo>
                    <a:pt x="18100" y="10347"/>
                  </a:lnTo>
                  <a:lnTo>
                    <a:pt x="18100" y="14880"/>
                  </a:lnTo>
                  <a:lnTo>
                    <a:pt x="14896" y="18100"/>
                  </a:lnTo>
                  <a:lnTo>
                    <a:pt x="10347" y="18100"/>
                  </a:lnTo>
                  <a:lnTo>
                    <a:pt x="7128" y="14880"/>
                  </a:lnTo>
                  <a:lnTo>
                    <a:pt x="7128" y="10347"/>
                  </a:lnTo>
                  <a:lnTo>
                    <a:pt x="10347" y="7128"/>
                  </a:lnTo>
                  <a:close/>
                  <a:moveTo>
                    <a:pt x="12622" y="0"/>
                  </a:moveTo>
                  <a:lnTo>
                    <a:pt x="9579" y="5270"/>
                  </a:lnTo>
                  <a:lnTo>
                    <a:pt x="3700" y="3700"/>
                  </a:lnTo>
                  <a:lnTo>
                    <a:pt x="5270" y="9579"/>
                  </a:lnTo>
                  <a:lnTo>
                    <a:pt x="0" y="12622"/>
                  </a:lnTo>
                  <a:lnTo>
                    <a:pt x="5270" y="15665"/>
                  </a:lnTo>
                  <a:lnTo>
                    <a:pt x="3700" y="21527"/>
                  </a:lnTo>
                  <a:lnTo>
                    <a:pt x="9579" y="19958"/>
                  </a:lnTo>
                  <a:lnTo>
                    <a:pt x="12622" y="25227"/>
                  </a:lnTo>
                  <a:lnTo>
                    <a:pt x="15665" y="19958"/>
                  </a:lnTo>
                  <a:lnTo>
                    <a:pt x="21543" y="21527"/>
                  </a:lnTo>
                  <a:lnTo>
                    <a:pt x="19958" y="15665"/>
                  </a:lnTo>
                  <a:lnTo>
                    <a:pt x="25227" y="12622"/>
                  </a:lnTo>
                  <a:lnTo>
                    <a:pt x="19958" y="9579"/>
                  </a:lnTo>
                  <a:lnTo>
                    <a:pt x="21543" y="3700"/>
                  </a:lnTo>
                  <a:lnTo>
                    <a:pt x="15665" y="5270"/>
                  </a:lnTo>
                  <a:lnTo>
                    <a:pt x="12622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 rot="-5400000">
              <a:off x="8672200" y="944588"/>
              <a:ext cx="237075" cy="205025"/>
            </a:xfrm>
            <a:custGeom>
              <a:avLst/>
              <a:gdLst/>
              <a:ahLst/>
              <a:cxnLst/>
              <a:rect l="l" t="t" r="r" b="b"/>
              <a:pathLst>
                <a:path w="9483" h="8201" extrusionOk="0">
                  <a:moveTo>
                    <a:pt x="2371" y="0"/>
                  </a:moveTo>
                  <a:lnTo>
                    <a:pt x="1" y="4101"/>
                  </a:lnTo>
                  <a:lnTo>
                    <a:pt x="2371" y="8201"/>
                  </a:lnTo>
                  <a:lnTo>
                    <a:pt x="7112" y="8201"/>
                  </a:lnTo>
                  <a:lnTo>
                    <a:pt x="9483" y="4101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 rot="-5400000">
              <a:off x="8735875" y="999438"/>
              <a:ext cx="109725" cy="95325"/>
            </a:xfrm>
            <a:custGeom>
              <a:avLst/>
              <a:gdLst/>
              <a:ahLst/>
              <a:cxnLst/>
              <a:rect l="l" t="t" r="r" b="b"/>
              <a:pathLst>
                <a:path w="4389" h="3813" extrusionOk="0">
                  <a:moveTo>
                    <a:pt x="1089" y="1"/>
                  </a:moveTo>
                  <a:lnTo>
                    <a:pt x="0" y="1907"/>
                  </a:lnTo>
                  <a:lnTo>
                    <a:pt x="1089" y="3813"/>
                  </a:lnTo>
                  <a:lnTo>
                    <a:pt x="3300" y="3813"/>
                  </a:lnTo>
                  <a:lnTo>
                    <a:pt x="4389" y="1907"/>
                  </a:lnTo>
                  <a:lnTo>
                    <a:pt x="3300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 rot="-5400000">
              <a:off x="8448438" y="695125"/>
              <a:ext cx="160600" cy="160575"/>
            </a:xfrm>
            <a:custGeom>
              <a:avLst/>
              <a:gdLst/>
              <a:ahLst/>
              <a:cxnLst/>
              <a:rect l="l" t="t" r="r" b="b"/>
              <a:pathLst>
                <a:path w="6424" h="6423" extrusionOk="0">
                  <a:moveTo>
                    <a:pt x="1" y="0"/>
                  </a:moveTo>
                  <a:lnTo>
                    <a:pt x="2692" y="1554"/>
                  </a:lnTo>
                  <a:lnTo>
                    <a:pt x="1891" y="4533"/>
                  </a:lnTo>
                  <a:lnTo>
                    <a:pt x="4886" y="3732"/>
                  </a:lnTo>
                  <a:lnTo>
                    <a:pt x="6424" y="6423"/>
                  </a:lnTo>
                  <a:lnTo>
                    <a:pt x="6424" y="2787"/>
                  </a:lnTo>
                  <a:lnTo>
                    <a:pt x="5270" y="2787"/>
                  </a:lnTo>
                  <a:lnTo>
                    <a:pt x="3637" y="1153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 rot="-5400000">
              <a:off x="8980200" y="699513"/>
              <a:ext cx="160200" cy="160200"/>
            </a:xfrm>
            <a:custGeom>
              <a:avLst/>
              <a:gdLst/>
              <a:ahLst/>
              <a:cxnLst/>
              <a:rect l="l" t="t" r="r" b="b"/>
              <a:pathLst>
                <a:path w="6408" h="6408" extrusionOk="0">
                  <a:moveTo>
                    <a:pt x="6407" y="1"/>
                  </a:moveTo>
                  <a:lnTo>
                    <a:pt x="4870" y="2675"/>
                  </a:lnTo>
                  <a:lnTo>
                    <a:pt x="1875" y="1875"/>
                  </a:lnTo>
                  <a:lnTo>
                    <a:pt x="2675" y="4870"/>
                  </a:lnTo>
                  <a:lnTo>
                    <a:pt x="1" y="6407"/>
                  </a:lnTo>
                  <a:lnTo>
                    <a:pt x="3620" y="6407"/>
                  </a:lnTo>
                  <a:lnTo>
                    <a:pt x="3620" y="5254"/>
                  </a:lnTo>
                  <a:lnTo>
                    <a:pt x="5254" y="3620"/>
                  </a:lnTo>
                  <a:lnTo>
                    <a:pt x="6407" y="3620"/>
                  </a:lnTo>
                  <a:lnTo>
                    <a:pt x="6407" y="1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7753700" y="0"/>
              <a:ext cx="694750" cy="694775"/>
            </a:xfrm>
            <a:custGeom>
              <a:avLst/>
              <a:gdLst/>
              <a:ahLst/>
              <a:cxnLst/>
              <a:rect l="l" t="t" r="r" b="b"/>
              <a:pathLst>
                <a:path w="27790" h="27791" extrusionOk="0">
                  <a:moveTo>
                    <a:pt x="0" y="1"/>
                  </a:moveTo>
                  <a:lnTo>
                    <a:pt x="0" y="27790"/>
                  </a:lnTo>
                  <a:lnTo>
                    <a:pt x="27789" y="27790"/>
                  </a:lnTo>
                  <a:lnTo>
                    <a:pt x="27789" y="1"/>
                  </a:lnTo>
                  <a:close/>
                </a:path>
              </a:pathLst>
            </a:custGeom>
            <a:solidFill>
              <a:srgbClr val="1C3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7753700" y="0"/>
              <a:ext cx="694750" cy="694775"/>
            </a:xfrm>
            <a:custGeom>
              <a:avLst/>
              <a:gdLst/>
              <a:ahLst/>
              <a:cxnLst/>
              <a:rect l="l" t="t" r="r" b="b"/>
              <a:pathLst>
                <a:path w="27790" h="27791" extrusionOk="0">
                  <a:moveTo>
                    <a:pt x="0" y="1"/>
                  </a:moveTo>
                  <a:lnTo>
                    <a:pt x="0" y="13903"/>
                  </a:lnTo>
                  <a:lnTo>
                    <a:pt x="16" y="14608"/>
                  </a:lnTo>
                  <a:lnTo>
                    <a:pt x="160" y="16018"/>
                  </a:lnTo>
                  <a:lnTo>
                    <a:pt x="432" y="17363"/>
                  </a:lnTo>
                  <a:lnTo>
                    <a:pt x="833" y="18677"/>
                  </a:lnTo>
                  <a:lnTo>
                    <a:pt x="1361" y="19926"/>
                  </a:lnTo>
                  <a:lnTo>
                    <a:pt x="2002" y="21111"/>
                  </a:lnTo>
                  <a:lnTo>
                    <a:pt x="2755" y="22216"/>
                  </a:lnTo>
                  <a:lnTo>
                    <a:pt x="3604" y="23241"/>
                  </a:lnTo>
                  <a:lnTo>
                    <a:pt x="4549" y="24186"/>
                  </a:lnTo>
                  <a:lnTo>
                    <a:pt x="5574" y="25035"/>
                  </a:lnTo>
                  <a:lnTo>
                    <a:pt x="6695" y="25788"/>
                  </a:lnTo>
                  <a:lnTo>
                    <a:pt x="7864" y="26429"/>
                  </a:lnTo>
                  <a:lnTo>
                    <a:pt x="9114" y="26957"/>
                  </a:lnTo>
                  <a:lnTo>
                    <a:pt x="10427" y="27358"/>
                  </a:lnTo>
                  <a:lnTo>
                    <a:pt x="11772" y="27630"/>
                  </a:lnTo>
                  <a:lnTo>
                    <a:pt x="13182" y="27774"/>
                  </a:lnTo>
                  <a:lnTo>
                    <a:pt x="13903" y="27790"/>
                  </a:lnTo>
                  <a:lnTo>
                    <a:pt x="14607" y="27774"/>
                  </a:lnTo>
                  <a:lnTo>
                    <a:pt x="16017" y="27630"/>
                  </a:lnTo>
                  <a:lnTo>
                    <a:pt x="17378" y="27358"/>
                  </a:lnTo>
                  <a:lnTo>
                    <a:pt x="18676" y="26957"/>
                  </a:lnTo>
                  <a:lnTo>
                    <a:pt x="19925" y="26429"/>
                  </a:lnTo>
                  <a:lnTo>
                    <a:pt x="21110" y="25788"/>
                  </a:lnTo>
                  <a:lnTo>
                    <a:pt x="22216" y="25035"/>
                  </a:lnTo>
                  <a:lnTo>
                    <a:pt x="23241" y="24186"/>
                  </a:lnTo>
                  <a:lnTo>
                    <a:pt x="24186" y="23241"/>
                  </a:lnTo>
                  <a:lnTo>
                    <a:pt x="25035" y="22216"/>
                  </a:lnTo>
                  <a:lnTo>
                    <a:pt x="25787" y="21111"/>
                  </a:lnTo>
                  <a:lnTo>
                    <a:pt x="26428" y="19926"/>
                  </a:lnTo>
                  <a:lnTo>
                    <a:pt x="26957" y="18677"/>
                  </a:lnTo>
                  <a:lnTo>
                    <a:pt x="27373" y="17363"/>
                  </a:lnTo>
                  <a:lnTo>
                    <a:pt x="27645" y="16018"/>
                  </a:lnTo>
                  <a:lnTo>
                    <a:pt x="27789" y="14608"/>
                  </a:lnTo>
                  <a:lnTo>
                    <a:pt x="27789" y="13903"/>
                  </a:lnTo>
                  <a:lnTo>
                    <a:pt x="27789" y="1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8101250" y="0"/>
              <a:ext cx="347200" cy="694775"/>
            </a:xfrm>
            <a:custGeom>
              <a:avLst/>
              <a:gdLst/>
              <a:ahLst/>
              <a:cxnLst/>
              <a:rect l="l" t="t" r="r" b="b"/>
              <a:pathLst>
                <a:path w="13888" h="27791" extrusionOk="0">
                  <a:moveTo>
                    <a:pt x="1" y="1"/>
                  </a:moveTo>
                  <a:lnTo>
                    <a:pt x="1" y="27790"/>
                  </a:lnTo>
                  <a:lnTo>
                    <a:pt x="705" y="27774"/>
                  </a:lnTo>
                  <a:lnTo>
                    <a:pt x="2115" y="27630"/>
                  </a:lnTo>
                  <a:lnTo>
                    <a:pt x="3476" y="27358"/>
                  </a:lnTo>
                  <a:lnTo>
                    <a:pt x="4774" y="26957"/>
                  </a:lnTo>
                  <a:lnTo>
                    <a:pt x="6023" y="26429"/>
                  </a:lnTo>
                  <a:lnTo>
                    <a:pt x="7208" y="25788"/>
                  </a:lnTo>
                  <a:lnTo>
                    <a:pt x="8314" y="25035"/>
                  </a:lnTo>
                  <a:lnTo>
                    <a:pt x="9339" y="24186"/>
                  </a:lnTo>
                  <a:lnTo>
                    <a:pt x="10284" y="23241"/>
                  </a:lnTo>
                  <a:lnTo>
                    <a:pt x="11133" y="22216"/>
                  </a:lnTo>
                  <a:lnTo>
                    <a:pt x="11885" y="21111"/>
                  </a:lnTo>
                  <a:lnTo>
                    <a:pt x="12526" y="19926"/>
                  </a:lnTo>
                  <a:lnTo>
                    <a:pt x="13055" y="18677"/>
                  </a:lnTo>
                  <a:lnTo>
                    <a:pt x="13471" y="17363"/>
                  </a:lnTo>
                  <a:lnTo>
                    <a:pt x="13743" y="16018"/>
                  </a:lnTo>
                  <a:lnTo>
                    <a:pt x="13887" y="14608"/>
                  </a:lnTo>
                  <a:lnTo>
                    <a:pt x="13887" y="13903"/>
                  </a:lnTo>
                  <a:lnTo>
                    <a:pt x="13887" y="1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7934675" y="156575"/>
              <a:ext cx="328775" cy="328375"/>
            </a:xfrm>
            <a:custGeom>
              <a:avLst/>
              <a:gdLst/>
              <a:ahLst/>
              <a:cxnLst/>
              <a:rect l="l" t="t" r="r" b="b"/>
              <a:pathLst>
                <a:path w="13151" h="13135" extrusionOk="0">
                  <a:moveTo>
                    <a:pt x="6568" y="0"/>
                  </a:moveTo>
                  <a:lnTo>
                    <a:pt x="5895" y="16"/>
                  </a:lnTo>
                  <a:lnTo>
                    <a:pt x="4614" y="273"/>
                  </a:lnTo>
                  <a:lnTo>
                    <a:pt x="3444" y="785"/>
                  </a:lnTo>
                  <a:lnTo>
                    <a:pt x="2387" y="1490"/>
                  </a:lnTo>
                  <a:lnTo>
                    <a:pt x="1490" y="2371"/>
                  </a:lnTo>
                  <a:lnTo>
                    <a:pt x="785" y="3428"/>
                  </a:lnTo>
                  <a:lnTo>
                    <a:pt x="289" y="4613"/>
                  </a:lnTo>
                  <a:lnTo>
                    <a:pt x="33" y="5895"/>
                  </a:lnTo>
                  <a:lnTo>
                    <a:pt x="1" y="6567"/>
                  </a:lnTo>
                  <a:lnTo>
                    <a:pt x="33" y="7240"/>
                  </a:lnTo>
                  <a:lnTo>
                    <a:pt x="289" y="8521"/>
                  </a:lnTo>
                  <a:lnTo>
                    <a:pt x="785" y="9707"/>
                  </a:lnTo>
                  <a:lnTo>
                    <a:pt x="1490" y="10748"/>
                  </a:lnTo>
                  <a:lnTo>
                    <a:pt x="2387" y="11645"/>
                  </a:lnTo>
                  <a:lnTo>
                    <a:pt x="3444" y="12349"/>
                  </a:lnTo>
                  <a:lnTo>
                    <a:pt x="4614" y="12846"/>
                  </a:lnTo>
                  <a:lnTo>
                    <a:pt x="5895" y="13118"/>
                  </a:lnTo>
                  <a:lnTo>
                    <a:pt x="6568" y="13134"/>
                  </a:lnTo>
                  <a:lnTo>
                    <a:pt x="7256" y="13118"/>
                  </a:lnTo>
                  <a:lnTo>
                    <a:pt x="8538" y="12846"/>
                  </a:lnTo>
                  <a:lnTo>
                    <a:pt x="9707" y="12349"/>
                  </a:lnTo>
                  <a:lnTo>
                    <a:pt x="10764" y="11645"/>
                  </a:lnTo>
                  <a:lnTo>
                    <a:pt x="11645" y="10748"/>
                  </a:lnTo>
                  <a:lnTo>
                    <a:pt x="12366" y="9707"/>
                  </a:lnTo>
                  <a:lnTo>
                    <a:pt x="12862" y="8521"/>
                  </a:lnTo>
                  <a:lnTo>
                    <a:pt x="13119" y="7240"/>
                  </a:lnTo>
                  <a:lnTo>
                    <a:pt x="13151" y="6567"/>
                  </a:lnTo>
                  <a:lnTo>
                    <a:pt x="13119" y="5895"/>
                  </a:lnTo>
                  <a:lnTo>
                    <a:pt x="12862" y="4613"/>
                  </a:lnTo>
                  <a:lnTo>
                    <a:pt x="12366" y="3428"/>
                  </a:lnTo>
                  <a:lnTo>
                    <a:pt x="11645" y="2371"/>
                  </a:lnTo>
                  <a:lnTo>
                    <a:pt x="10764" y="1490"/>
                  </a:lnTo>
                  <a:lnTo>
                    <a:pt x="9707" y="785"/>
                  </a:lnTo>
                  <a:lnTo>
                    <a:pt x="8538" y="273"/>
                  </a:lnTo>
                  <a:lnTo>
                    <a:pt x="7256" y="16"/>
                  </a:lnTo>
                  <a:lnTo>
                    <a:pt x="6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15"/>
          <p:cNvGrpSpPr/>
          <p:nvPr/>
        </p:nvGrpSpPr>
        <p:grpSpPr>
          <a:xfrm>
            <a:off x="8420618" y="0"/>
            <a:ext cx="723372" cy="1450904"/>
            <a:chOff x="7685918" y="466126"/>
            <a:chExt cx="723372" cy="1450904"/>
          </a:xfrm>
        </p:grpSpPr>
        <p:sp>
          <p:nvSpPr>
            <p:cNvPr id="1180" name="Google Shape;1180;p15"/>
            <p:cNvSpPr/>
            <p:nvPr/>
          </p:nvSpPr>
          <p:spPr>
            <a:xfrm rot="-5400000">
              <a:off x="7685710" y="466334"/>
              <a:ext cx="722956" cy="722540"/>
            </a:xfrm>
            <a:custGeom>
              <a:avLst/>
              <a:gdLst/>
              <a:ahLst/>
              <a:cxnLst/>
              <a:rect l="l" t="t" r="r" b="b"/>
              <a:pathLst>
                <a:path w="27806" h="27790" extrusionOk="0">
                  <a:moveTo>
                    <a:pt x="1" y="0"/>
                  </a:moveTo>
                  <a:lnTo>
                    <a:pt x="1" y="27789"/>
                  </a:lnTo>
                  <a:lnTo>
                    <a:pt x="27806" y="27789"/>
                  </a:lnTo>
                  <a:lnTo>
                    <a:pt x="27806" y="0"/>
                  </a:lnTo>
                  <a:close/>
                </a:path>
              </a:pathLst>
            </a:custGeom>
            <a:solidFill>
              <a:srgbClr val="1C3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 rot="-5400000">
              <a:off x="7685710" y="466334"/>
              <a:ext cx="722956" cy="722540"/>
            </a:xfrm>
            <a:custGeom>
              <a:avLst/>
              <a:gdLst/>
              <a:ahLst/>
              <a:cxnLst/>
              <a:rect l="l" t="t" r="r" b="b"/>
              <a:pathLst>
                <a:path w="27806" h="27790" extrusionOk="0">
                  <a:moveTo>
                    <a:pt x="13903" y="0"/>
                  </a:moveTo>
                  <a:lnTo>
                    <a:pt x="13182" y="16"/>
                  </a:lnTo>
                  <a:lnTo>
                    <a:pt x="11789" y="160"/>
                  </a:lnTo>
                  <a:lnTo>
                    <a:pt x="10428" y="432"/>
                  </a:lnTo>
                  <a:lnTo>
                    <a:pt x="9114" y="833"/>
                  </a:lnTo>
                  <a:lnTo>
                    <a:pt x="7881" y="1361"/>
                  </a:lnTo>
                  <a:lnTo>
                    <a:pt x="6696" y="2002"/>
                  </a:lnTo>
                  <a:lnTo>
                    <a:pt x="5590" y="2755"/>
                  </a:lnTo>
                  <a:lnTo>
                    <a:pt x="4549" y="3604"/>
                  </a:lnTo>
                  <a:lnTo>
                    <a:pt x="3604" y="4549"/>
                  </a:lnTo>
                  <a:lnTo>
                    <a:pt x="2755" y="5574"/>
                  </a:lnTo>
                  <a:lnTo>
                    <a:pt x="2019" y="6695"/>
                  </a:lnTo>
                  <a:lnTo>
                    <a:pt x="1362" y="7864"/>
                  </a:lnTo>
                  <a:lnTo>
                    <a:pt x="849" y="9114"/>
                  </a:lnTo>
                  <a:lnTo>
                    <a:pt x="433" y="10427"/>
                  </a:lnTo>
                  <a:lnTo>
                    <a:pt x="161" y="11772"/>
                  </a:lnTo>
                  <a:lnTo>
                    <a:pt x="17" y="13182"/>
                  </a:lnTo>
                  <a:lnTo>
                    <a:pt x="1" y="13903"/>
                  </a:lnTo>
                  <a:lnTo>
                    <a:pt x="1" y="27789"/>
                  </a:lnTo>
                  <a:lnTo>
                    <a:pt x="27806" y="27789"/>
                  </a:lnTo>
                  <a:lnTo>
                    <a:pt x="27806" y="13903"/>
                  </a:lnTo>
                  <a:lnTo>
                    <a:pt x="27790" y="13182"/>
                  </a:lnTo>
                  <a:lnTo>
                    <a:pt x="27646" y="11772"/>
                  </a:lnTo>
                  <a:lnTo>
                    <a:pt x="27374" y="10427"/>
                  </a:lnTo>
                  <a:lnTo>
                    <a:pt x="26957" y="9114"/>
                  </a:lnTo>
                  <a:lnTo>
                    <a:pt x="26429" y="7864"/>
                  </a:lnTo>
                  <a:lnTo>
                    <a:pt x="25788" y="6695"/>
                  </a:lnTo>
                  <a:lnTo>
                    <a:pt x="25051" y="5574"/>
                  </a:lnTo>
                  <a:lnTo>
                    <a:pt x="24202" y="4549"/>
                  </a:lnTo>
                  <a:lnTo>
                    <a:pt x="23257" y="3604"/>
                  </a:lnTo>
                  <a:lnTo>
                    <a:pt x="22216" y="2755"/>
                  </a:lnTo>
                  <a:lnTo>
                    <a:pt x="21111" y="2002"/>
                  </a:lnTo>
                  <a:lnTo>
                    <a:pt x="19926" y="1361"/>
                  </a:lnTo>
                  <a:lnTo>
                    <a:pt x="18676" y="833"/>
                  </a:lnTo>
                  <a:lnTo>
                    <a:pt x="17379" y="432"/>
                  </a:lnTo>
                  <a:lnTo>
                    <a:pt x="16017" y="160"/>
                  </a:lnTo>
                  <a:lnTo>
                    <a:pt x="14624" y="16"/>
                  </a:lnTo>
                  <a:lnTo>
                    <a:pt x="13903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 rot="-5400000">
              <a:off x="7866436" y="647060"/>
              <a:ext cx="361504" cy="722540"/>
            </a:xfrm>
            <a:custGeom>
              <a:avLst/>
              <a:gdLst/>
              <a:ahLst/>
              <a:cxnLst/>
              <a:rect l="l" t="t" r="r" b="b"/>
              <a:pathLst>
                <a:path w="13904" h="27790" extrusionOk="0">
                  <a:moveTo>
                    <a:pt x="13903" y="0"/>
                  </a:moveTo>
                  <a:lnTo>
                    <a:pt x="13182" y="16"/>
                  </a:lnTo>
                  <a:lnTo>
                    <a:pt x="11789" y="160"/>
                  </a:lnTo>
                  <a:lnTo>
                    <a:pt x="10428" y="432"/>
                  </a:lnTo>
                  <a:lnTo>
                    <a:pt x="9114" y="833"/>
                  </a:lnTo>
                  <a:lnTo>
                    <a:pt x="7881" y="1361"/>
                  </a:lnTo>
                  <a:lnTo>
                    <a:pt x="6696" y="2002"/>
                  </a:lnTo>
                  <a:lnTo>
                    <a:pt x="5590" y="2755"/>
                  </a:lnTo>
                  <a:lnTo>
                    <a:pt x="4549" y="3604"/>
                  </a:lnTo>
                  <a:lnTo>
                    <a:pt x="3604" y="4549"/>
                  </a:lnTo>
                  <a:lnTo>
                    <a:pt x="2755" y="5574"/>
                  </a:lnTo>
                  <a:lnTo>
                    <a:pt x="2019" y="6695"/>
                  </a:lnTo>
                  <a:lnTo>
                    <a:pt x="1362" y="7864"/>
                  </a:lnTo>
                  <a:lnTo>
                    <a:pt x="849" y="9114"/>
                  </a:lnTo>
                  <a:lnTo>
                    <a:pt x="433" y="10427"/>
                  </a:lnTo>
                  <a:lnTo>
                    <a:pt x="161" y="11772"/>
                  </a:lnTo>
                  <a:lnTo>
                    <a:pt x="17" y="13182"/>
                  </a:lnTo>
                  <a:lnTo>
                    <a:pt x="1" y="13903"/>
                  </a:lnTo>
                  <a:lnTo>
                    <a:pt x="1" y="27789"/>
                  </a:lnTo>
                  <a:lnTo>
                    <a:pt x="13903" y="27789"/>
                  </a:lnTo>
                  <a:lnTo>
                    <a:pt x="13903" y="0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 rot="-5400000">
              <a:off x="7904318" y="654548"/>
              <a:ext cx="341510" cy="341926"/>
            </a:xfrm>
            <a:custGeom>
              <a:avLst/>
              <a:gdLst/>
              <a:ahLst/>
              <a:cxnLst/>
              <a:rect l="l" t="t" r="r" b="b"/>
              <a:pathLst>
                <a:path w="13135" h="13151" extrusionOk="0">
                  <a:moveTo>
                    <a:pt x="6567" y="1"/>
                  </a:moveTo>
                  <a:lnTo>
                    <a:pt x="5895" y="33"/>
                  </a:lnTo>
                  <a:lnTo>
                    <a:pt x="4613" y="289"/>
                  </a:lnTo>
                  <a:lnTo>
                    <a:pt x="3428" y="786"/>
                  </a:lnTo>
                  <a:lnTo>
                    <a:pt x="2387" y="1490"/>
                  </a:lnTo>
                  <a:lnTo>
                    <a:pt x="1490" y="2387"/>
                  </a:lnTo>
                  <a:lnTo>
                    <a:pt x="785" y="3445"/>
                  </a:lnTo>
                  <a:lnTo>
                    <a:pt x="289" y="4614"/>
                  </a:lnTo>
                  <a:lnTo>
                    <a:pt x="32" y="5895"/>
                  </a:lnTo>
                  <a:lnTo>
                    <a:pt x="0" y="6568"/>
                  </a:lnTo>
                  <a:lnTo>
                    <a:pt x="32" y="7257"/>
                  </a:lnTo>
                  <a:lnTo>
                    <a:pt x="289" y="8538"/>
                  </a:lnTo>
                  <a:lnTo>
                    <a:pt x="785" y="9707"/>
                  </a:lnTo>
                  <a:lnTo>
                    <a:pt x="1490" y="10764"/>
                  </a:lnTo>
                  <a:lnTo>
                    <a:pt x="2387" y="11645"/>
                  </a:lnTo>
                  <a:lnTo>
                    <a:pt x="3428" y="12366"/>
                  </a:lnTo>
                  <a:lnTo>
                    <a:pt x="4613" y="12863"/>
                  </a:lnTo>
                  <a:lnTo>
                    <a:pt x="5895" y="13119"/>
                  </a:lnTo>
                  <a:lnTo>
                    <a:pt x="6567" y="13151"/>
                  </a:lnTo>
                  <a:lnTo>
                    <a:pt x="7240" y="13119"/>
                  </a:lnTo>
                  <a:lnTo>
                    <a:pt x="8537" y="12863"/>
                  </a:lnTo>
                  <a:lnTo>
                    <a:pt x="9707" y="12366"/>
                  </a:lnTo>
                  <a:lnTo>
                    <a:pt x="10764" y="11645"/>
                  </a:lnTo>
                  <a:lnTo>
                    <a:pt x="11645" y="10764"/>
                  </a:lnTo>
                  <a:lnTo>
                    <a:pt x="12365" y="9707"/>
                  </a:lnTo>
                  <a:lnTo>
                    <a:pt x="12862" y="8538"/>
                  </a:lnTo>
                  <a:lnTo>
                    <a:pt x="13118" y="7257"/>
                  </a:lnTo>
                  <a:lnTo>
                    <a:pt x="13134" y="6568"/>
                  </a:lnTo>
                  <a:lnTo>
                    <a:pt x="13118" y="5895"/>
                  </a:lnTo>
                  <a:lnTo>
                    <a:pt x="12862" y="4614"/>
                  </a:lnTo>
                  <a:lnTo>
                    <a:pt x="12365" y="3445"/>
                  </a:lnTo>
                  <a:lnTo>
                    <a:pt x="11645" y="2387"/>
                  </a:lnTo>
                  <a:lnTo>
                    <a:pt x="10764" y="1490"/>
                  </a:lnTo>
                  <a:lnTo>
                    <a:pt x="9707" y="786"/>
                  </a:lnTo>
                  <a:lnTo>
                    <a:pt x="8537" y="289"/>
                  </a:lnTo>
                  <a:lnTo>
                    <a:pt x="7240" y="33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 rot="-5400000">
              <a:off x="7685918" y="1189056"/>
              <a:ext cx="723372" cy="723372"/>
            </a:xfrm>
            <a:custGeom>
              <a:avLst/>
              <a:gdLst/>
              <a:ahLst/>
              <a:cxnLst/>
              <a:rect l="l" t="t" r="r" b="b"/>
              <a:pathLst>
                <a:path w="27822" h="27822" extrusionOk="0">
                  <a:moveTo>
                    <a:pt x="0" y="0"/>
                  </a:moveTo>
                  <a:lnTo>
                    <a:pt x="0" y="27821"/>
                  </a:lnTo>
                  <a:lnTo>
                    <a:pt x="27822" y="27821"/>
                  </a:lnTo>
                  <a:lnTo>
                    <a:pt x="27822" y="0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 rot="-5400000">
              <a:off x="8041676" y="1555318"/>
              <a:ext cx="361920" cy="361504"/>
            </a:xfrm>
            <a:custGeom>
              <a:avLst/>
              <a:gdLst/>
              <a:ahLst/>
              <a:cxnLst/>
              <a:rect l="l" t="t" r="r" b="b"/>
              <a:pathLst>
                <a:path w="13920" h="13904" extrusionOk="0">
                  <a:moveTo>
                    <a:pt x="1" y="1"/>
                  </a:moveTo>
                  <a:lnTo>
                    <a:pt x="1" y="13903"/>
                  </a:lnTo>
                  <a:lnTo>
                    <a:pt x="13920" y="13903"/>
                  </a:lnTo>
                  <a:lnTo>
                    <a:pt x="13920" y="1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 rot="-5400000">
              <a:off x="7686113" y="1188861"/>
              <a:ext cx="361504" cy="361894"/>
            </a:xfrm>
            <a:custGeom>
              <a:avLst/>
              <a:gdLst/>
              <a:ahLst/>
              <a:cxnLst/>
              <a:rect l="l" t="t" r="r" b="b"/>
              <a:pathLst>
                <a:path w="13904" h="13919" extrusionOk="0">
                  <a:moveTo>
                    <a:pt x="1" y="0"/>
                  </a:moveTo>
                  <a:lnTo>
                    <a:pt x="1" y="13919"/>
                  </a:lnTo>
                  <a:lnTo>
                    <a:pt x="13904" y="13919"/>
                  </a:lnTo>
                  <a:lnTo>
                    <a:pt x="13904" y="0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 rot="-5400000">
              <a:off x="7719640" y="1222778"/>
              <a:ext cx="655928" cy="655928"/>
            </a:xfrm>
            <a:custGeom>
              <a:avLst/>
              <a:gdLst/>
              <a:ahLst/>
              <a:cxnLst/>
              <a:rect l="l" t="t" r="r" b="b"/>
              <a:pathLst>
                <a:path w="25228" h="25228" extrusionOk="0">
                  <a:moveTo>
                    <a:pt x="14896" y="7128"/>
                  </a:moveTo>
                  <a:lnTo>
                    <a:pt x="18100" y="10347"/>
                  </a:lnTo>
                  <a:lnTo>
                    <a:pt x="18100" y="14880"/>
                  </a:lnTo>
                  <a:lnTo>
                    <a:pt x="14896" y="18100"/>
                  </a:lnTo>
                  <a:lnTo>
                    <a:pt x="10347" y="18100"/>
                  </a:lnTo>
                  <a:lnTo>
                    <a:pt x="7128" y="14880"/>
                  </a:lnTo>
                  <a:lnTo>
                    <a:pt x="7128" y="10347"/>
                  </a:lnTo>
                  <a:lnTo>
                    <a:pt x="10347" y="7128"/>
                  </a:lnTo>
                  <a:close/>
                  <a:moveTo>
                    <a:pt x="12622" y="0"/>
                  </a:moveTo>
                  <a:lnTo>
                    <a:pt x="9579" y="5270"/>
                  </a:lnTo>
                  <a:lnTo>
                    <a:pt x="3700" y="3700"/>
                  </a:lnTo>
                  <a:lnTo>
                    <a:pt x="5270" y="9579"/>
                  </a:lnTo>
                  <a:lnTo>
                    <a:pt x="0" y="12622"/>
                  </a:lnTo>
                  <a:lnTo>
                    <a:pt x="5270" y="15665"/>
                  </a:lnTo>
                  <a:lnTo>
                    <a:pt x="3700" y="21527"/>
                  </a:lnTo>
                  <a:lnTo>
                    <a:pt x="9579" y="19958"/>
                  </a:lnTo>
                  <a:lnTo>
                    <a:pt x="12622" y="25227"/>
                  </a:lnTo>
                  <a:lnTo>
                    <a:pt x="15665" y="19958"/>
                  </a:lnTo>
                  <a:lnTo>
                    <a:pt x="21543" y="21527"/>
                  </a:lnTo>
                  <a:lnTo>
                    <a:pt x="19958" y="15665"/>
                  </a:lnTo>
                  <a:lnTo>
                    <a:pt x="25227" y="12622"/>
                  </a:lnTo>
                  <a:lnTo>
                    <a:pt x="19958" y="9579"/>
                  </a:lnTo>
                  <a:lnTo>
                    <a:pt x="21543" y="3700"/>
                  </a:lnTo>
                  <a:lnTo>
                    <a:pt x="15665" y="5270"/>
                  </a:lnTo>
                  <a:lnTo>
                    <a:pt x="12622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 rot="-5400000">
              <a:off x="7918618" y="1448510"/>
              <a:ext cx="246558" cy="213226"/>
            </a:xfrm>
            <a:custGeom>
              <a:avLst/>
              <a:gdLst/>
              <a:ahLst/>
              <a:cxnLst/>
              <a:rect l="l" t="t" r="r" b="b"/>
              <a:pathLst>
                <a:path w="9483" h="8201" extrusionOk="0">
                  <a:moveTo>
                    <a:pt x="2371" y="0"/>
                  </a:moveTo>
                  <a:lnTo>
                    <a:pt x="1" y="4101"/>
                  </a:lnTo>
                  <a:lnTo>
                    <a:pt x="2371" y="8201"/>
                  </a:lnTo>
                  <a:lnTo>
                    <a:pt x="7112" y="8201"/>
                  </a:lnTo>
                  <a:lnTo>
                    <a:pt x="9483" y="4101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 rot="-5400000">
              <a:off x="7984839" y="1505553"/>
              <a:ext cx="114114" cy="99138"/>
            </a:xfrm>
            <a:custGeom>
              <a:avLst/>
              <a:gdLst/>
              <a:ahLst/>
              <a:cxnLst/>
              <a:rect l="l" t="t" r="r" b="b"/>
              <a:pathLst>
                <a:path w="4389" h="3813" extrusionOk="0">
                  <a:moveTo>
                    <a:pt x="1089" y="1"/>
                  </a:moveTo>
                  <a:lnTo>
                    <a:pt x="0" y="1907"/>
                  </a:lnTo>
                  <a:lnTo>
                    <a:pt x="1089" y="3813"/>
                  </a:lnTo>
                  <a:lnTo>
                    <a:pt x="3300" y="3813"/>
                  </a:lnTo>
                  <a:lnTo>
                    <a:pt x="4389" y="1907"/>
                  </a:lnTo>
                  <a:lnTo>
                    <a:pt x="3300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 rot="-5400000">
              <a:off x="7685905" y="1189069"/>
              <a:ext cx="167024" cy="166998"/>
            </a:xfrm>
            <a:custGeom>
              <a:avLst/>
              <a:gdLst/>
              <a:ahLst/>
              <a:cxnLst/>
              <a:rect l="l" t="t" r="r" b="b"/>
              <a:pathLst>
                <a:path w="6424" h="6423" extrusionOk="0">
                  <a:moveTo>
                    <a:pt x="1" y="0"/>
                  </a:moveTo>
                  <a:lnTo>
                    <a:pt x="2692" y="1554"/>
                  </a:lnTo>
                  <a:lnTo>
                    <a:pt x="1891" y="4533"/>
                  </a:lnTo>
                  <a:lnTo>
                    <a:pt x="4886" y="3732"/>
                  </a:lnTo>
                  <a:lnTo>
                    <a:pt x="6424" y="6423"/>
                  </a:lnTo>
                  <a:lnTo>
                    <a:pt x="6424" y="2787"/>
                  </a:lnTo>
                  <a:lnTo>
                    <a:pt x="5270" y="2787"/>
                  </a:lnTo>
                  <a:lnTo>
                    <a:pt x="3637" y="1153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 rot="-5400000">
              <a:off x="8238938" y="1193631"/>
              <a:ext cx="166608" cy="166608"/>
            </a:xfrm>
            <a:custGeom>
              <a:avLst/>
              <a:gdLst/>
              <a:ahLst/>
              <a:cxnLst/>
              <a:rect l="l" t="t" r="r" b="b"/>
              <a:pathLst>
                <a:path w="6408" h="6408" extrusionOk="0">
                  <a:moveTo>
                    <a:pt x="6407" y="1"/>
                  </a:moveTo>
                  <a:lnTo>
                    <a:pt x="4870" y="2675"/>
                  </a:lnTo>
                  <a:lnTo>
                    <a:pt x="1875" y="1875"/>
                  </a:lnTo>
                  <a:lnTo>
                    <a:pt x="2675" y="4870"/>
                  </a:lnTo>
                  <a:lnTo>
                    <a:pt x="1" y="6407"/>
                  </a:lnTo>
                  <a:lnTo>
                    <a:pt x="3620" y="6407"/>
                  </a:lnTo>
                  <a:lnTo>
                    <a:pt x="3620" y="5254"/>
                  </a:lnTo>
                  <a:lnTo>
                    <a:pt x="5254" y="3620"/>
                  </a:lnTo>
                  <a:lnTo>
                    <a:pt x="6407" y="3620"/>
                  </a:lnTo>
                  <a:lnTo>
                    <a:pt x="6407" y="1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8"/>
          <p:cNvSpPr txBox="1">
            <a:spLocks noGrp="1"/>
          </p:cNvSpPr>
          <p:nvPr>
            <p:ph type="subTitle" idx="1"/>
          </p:nvPr>
        </p:nvSpPr>
        <p:spPr>
          <a:xfrm>
            <a:off x="1526250" y="3497600"/>
            <a:ext cx="24273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6" name="Google Shape;1406;p18"/>
          <p:cNvSpPr txBox="1">
            <a:spLocks noGrp="1"/>
          </p:cNvSpPr>
          <p:nvPr>
            <p:ph type="subTitle" idx="2"/>
          </p:nvPr>
        </p:nvSpPr>
        <p:spPr>
          <a:xfrm>
            <a:off x="1735188" y="3246598"/>
            <a:ext cx="2009400" cy="3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407" name="Google Shape;1407;p18"/>
          <p:cNvSpPr txBox="1">
            <a:spLocks noGrp="1"/>
          </p:cNvSpPr>
          <p:nvPr>
            <p:ph type="subTitle" idx="3"/>
          </p:nvPr>
        </p:nvSpPr>
        <p:spPr>
          <a:xfrm>
            <a:off x="5399563" y="3246598"/>
            <a:ext cx="2009400" cy="3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408" name="Google Shape;1408;p18"/>
          <p:cNvSpPr/>
          <p:nvPr/>
        </p:nvSpPr>
        <p:spPr>
          <a:xfrm flipH="1">
            <a:off x="8409382" y="-25"/>
            <a:ext cx="734618" cy="734783"/>
          </a:xfrm>
          <a:custGeom>
            <a:avLst/>
            <a:gdLst/>
            <a:ahLst/>
            <a:cxnLst/>
            <a:rect l="l" t="t" r="r" b="b"/>
            <a:pathLst>
              <a:path w="40176" h="40185" extrusionOk="0">
                <a:moveTo>
                  <a:pt x="0" y="0"/>
                </a:moveTo>
                <a:lnTo>
                  <a:pt x="0" y="40185"/>
                </a:lnTo>
                <a:lnTo>
                  <a:pt x="25906" y="40185"/>
                </a:lnTo>
                <a:lnTo>
                  <a:pt x="26638" y="40167"/>
                </a:lnTo>
                <a:lnTo>
                  <a:pt x="28076" y="40024"/>
                </a:lnTo>
                <a:lnTo>
                  <a:pt x="29478" y="39738"/>
                </a:lnTo>
                <a:lnTo>
                  <a:pt x="30817" y="39318"/>
                </a:lnTo>
                <a:lnTo>
                  <a:pt x="32094" y="38774"/>
                </a:lnTo>
                <a:lnTo>
                  <a:pt x="33309" y="38122"/>
                </a:lnTo>
                <a:lnTo>
                  <a:pt x="34452" y="37345"/>
                </a:lnTo>
                <a:lnTo>
                  <a:pt x="35506" y="36479"/>
                </a:lnTo>
                <a:lnTo>
                  <a:pt x="36479" y="35505"/>
                </a:lnTo>
                <a:lnTo>
                  <a:pt x="37345" y="34452"/>
                </a:lnTo>
                <a:lnTo>
                  <a:pt x="38122" y="33309"/>
                </a:lnTo>
                <a:lnTo>
                  <a:pt x="38774" y="32094"/>
                </a:lnTo>
                <a:lnTo>
                  <a:pt x="39319" y="30817"/>
                </a:lnTo>
                <a:lnTo>
                  <a:pt x="39738" y="29478"/>
                </a:lnTo>
                <a:lnTo>
                  <a:pt x="40024" y="28076"/>
                </a:lnTo>
                <a:lnTo>
                  <a:pt x="40167" y="26638"/>
                </a:lnTo>
                <a:lnTo>
                  <a:pt x="40176" y="25906"/>
                </a:lnTo>
                <a:lnTo>
                  <a:pt x="401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18"/>
          <p:cNvSpPr txBox="1">
            <a:spLocks noGrp="1"/>
          </p:cNvSpPr>
          <p:nvPr>
            <p:ph type="title"/>
          </p:nvPr>
        </p:nvSpPr>
        <p:spPr>
          <a:xfrm>
            <a:off x="734775" y="445025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10" name="Google Shape;1410;p18"/>
          <p:cNvGrpSpPr/>
          <p:nvPr/>
        </p:nvGrpSpPr>
        <p:grpSpPr>
          <a:xfrm rot="10800000">
            <a:off x="0" y="-25"/>
            <a:ext cx="1449434" cy="5143543"/>
            <a:chOff x="1012850" y="-1200"/>
            <a:chExt cx="1449434" cy="5143543"/>
          </a:xfrm>
        </p:grpSpPr>
        <p:grpSp>
          <p:nvGrpSpPr>
            <p:cNvPr id="1411" name="Google Shape;1411;p18"/>
            <p:cNvGrpSpPr/>
            <p:nvPr/>
          </p:nvGrpSpPr>
          <p:grpSpPr>
            <a:xfrm>
              <a:off x="1737566" y="-333"/>
              <a:ext cx="724362" cy="733865"/>
              <a:chOff x="1666575" y="729800"/>
              <a:chExt cx="1357500" cy="1357500"/>
            </a:xfrm>
          </p:grpSpPr>
          <p:sp>
            <p:nvSpPr>
              <p:cNvPr id="1412" name="Google Shape;1412;p18"/>
              <p:cNvSpPr/>
              <p:nvPr/>
            </p:nvSpPr>
            <p:spPr>
              <a:xfrm>
                <a:off x="1666575" y="729800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1" y="0"/>
                    </a:moveTo>
                    <a:lnTo>
                      <a:pt x="1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8"/>
              <p:cNvSpPr/>
              <p:nvPr/>
            </p:nvSpPr>
            <p:spPr>
              <a:xfrm>
                <a:off x="2048850" y="947350"/>
                <a:ext cx="592950" cy="922400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6896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513" y="1886"/>
                    </a:lnTo>
                    <a:lnTo>
                      <a:pt x="9809" y="3219"/>
                    </a:lnTo>
                    <a:lnTo>
                      <a:pt x="9231" y="4603"/>
                    </a:lnTo>
                    <a:lnTo>
                      <a:pt x="8828" y="6036"/>
                    </a:lnTo>
                    <a:lnTo>
                      <a:pt x="8552" y="7495"/>
                    </a:lnTo>
                    <a:lnTo>
                      <a:pt x="8426" y="8954"/>
                    </a:lnTo>
                    <a:lnTo>
                      <a:pt x="8451" y="10437"/>
                    </a:lnTo>
                    <a:lnTo>
                      <a:pt x="8527" y="11167"/>
                    </a:lnTo>
                    <a:lnTo>
                      <a:pt x="7848" y="10639"/>
                    </a:lnTo>
                    <a:lnTo>
                      <a:pt x="6590" y="10010"/>
                    </a:lnTo>
                    <a:lnTo>
                      <a:pt x="5660" y="9708"/>
                    </a:lnTo>
                    <a:lnTo>
                      <a:pt x="4603" y="9507"/>
                    </a:lnTo>
                    <a:lnTo>
                      <a:pt x="3446" y="9431"/>
                    </a:lnTo>
                    <a:lnTo>
                      <a:pt x="2164" y="9482"/>
                    </a:lnTo>
                    <a:lnTo>
                      <a:pt x="755" y="9708"/>
                    </a:lnTo>
                    <a:lnTo>
                      <a:pt x="1" y="9859"/>
                    </a:lnTo>
                    <a:lnTo>
                      <a:pt x="906" y="10261"/>
                    </a:lnTo>
                    <a:lnTo>
                      <a:pt x="2365" y="11242"/>
                    </a:lnTo>
                    <a:lnTo>
                      <a:pt x="3471" y="12399"/>
                    </a:lnTo>
                    <a:lnTo>
                      <a:pt x="4377" y="13657"/>
                    </a:lnTo>
                    <a:lnTo>
                      <a:pt x="5534" y="15568"/>
                    </a:lnTo>
                    <a:lnTo>
                      <a:pt x="6842" y="17228"/>
                    </a:lnTo>
                    <a:lnTo>
                      <a:pt x="7973" y="18108"/>
                    </a:lnTo>
                    <a:lnTo>
                      <a:pt x="8652" y="18435"/>
                    </a:lnTo>
                    <a:lnTo>
                      <a:pt x="7973" y="18762"/>
                    </a:lnTo>
                    <a:lnTo>
                      <a:pt x="6842" y="19642"/>
                    </a:lnTo>
                    <a:lnTo>
                      <a:pt x="5534" y="21327"/>
                    </a:lnTo>
                    <a:lnTo>
                      <a:pt x="4377" y="23239"/>
                    </a:lnTo>
                    <a:lnTo>
                      <a:pt x="3471" y="24471"/>
                    </a:lnTo>
                    <a:lnTo>
                      <a:pt x="2365" y="25628"/>
                    </a:lnTo>
                    <a:lnTo>
                      <a:pt x="906" y="26634"/>
                    </a:lnTo>
                    <a:lnTo>
                      <a:pt x="1" y="27011"/>
                    </a:lnTo>
                    <a:lnTo>
                      <a:pt x="755" y="27187"/>
                    </a:lnTo>
                    <a:lnTo>
                      <a:pt x="2164" y="27389"/>
                    </a:lnTo>
                    <a:lnTo>
                      <a:pt x="3446" y="27464"/>
                    </a:lnTo>
                    <a:lnTo>
                      <a:pt x="4603" y="27389"/>
                    </a:lnTo>
                    <a:lnTo>
                      <a:pt x="5660" y="27187"/>
                    </a:lnTo>
                    <a:lnTo>
                      <a:pt x="6590" y="26860"/>
                    </a:lnTo>
                    <a:lnTo>
                      <a:pt x="7848" y="26257"/>
                    </a:lnTo>
                    <a:lnTo>
                      <a:pt x="8527" y="25704"/>
                    </a:lnTo>
                    <a:lnTo>
                      <a:pt x="8451" y="26458"/>
                    </a:lnTo>
                    <a:lnTo>
                      <a:pt x="8426" y="27917"/>
                    </a:lnTo>
                    <a:lnTo>
                      <a:pt x="8552" y="29401"/>
                    </a:lnTo>
                    <a:lnTo>
                      <a:pt x="8828" y="30859"/>
                    </a:lnTo>
                    <a:lnTo>
                      <a:pt x="9231" y="32293"/>
                    </a:lnTo>
                    <a:lnTo>
                      <a:pt x="9809" y="33676"/>
                    </a:lnTo>
                    <a:lnTo>
                      <a:pt x="10513" y="35009"/>
                    </a:lnTo>
                    <a:lnTo>
                      <a:pt x="11369" y="36292"/>
                    </a:lnTo>
                    <a:lnTo>
                      <a:pt x="11846" y="36895"/>
                    </a:lnTo>
                    <a:lnTo>
                      <a:pt x="12349" y="36292"/>
                    </a:lnTo>
                    <a:lnTo>
                      <a:pt x="13205" y="35009"/>
                    </a:lnTo>
                    <a:lnTo>
                      <a:pt x="13909" y="33676"/>
                    </a:lnTo>
                    <a:lnTo>
                      <a:pt x="14487" y="32293"/>
                    </a:lnTo>
                    <a:lnTo>
                      <a:pt x="14890" y="30859"/>
                    </a:lnTo>
                    <a:lnTo>
                      <a:pt x="15166" y="29401"/>
                    </a:lnTo>
                    <a:lnTo>
                      <a:pt x="15292" y="27917"/>
                    </a:lnTo>
                    <a:lnTo>
                      <a:pt x="15267" y="26458"/>
                    </a:lnTo>
                    <a:lnTo>
                      <a:pt x="15191" y="25704"/>
                    </a:lnTo>
                    <a:lnTo>
                      <a:pt x="15191" y="25704"/>
                    </a:lnTo>
                    <a:lnTo>
                      <a:pt x="15870" y="26257"/>
                    </a:lnTo>
                    <a:lnTo>
                      <a:pt x="17128" y="26860"/>
                    </a:lnTo>
                    <a:lnTo>
                      <a:pt x="18059" y="27187"/>
                    </a:lnTo>
                    <a:lnTo>
                      <a:pt x="19115" y="27389"/>
                    </a:lnTo>
                    <a:lnTo>
                      <a:pt x="20272" y="27464"/>
                    </a:lnTo>
                    <a:lnTo>
                      <a:pt x="21554" y="27389"/>
                    </a:lnTo>
                    <a:lnTo>
                      <a:pt x="22963" y="27187"/>
                    </a:lnTo>
                    <a:lnTo>
                      <a:pt x="23717" y="27011"/>
                    </a:lnTo>
                    <a:lnTo>
                      <a:pt x="22812" y="26634"/>
                    </a:lnTo>
                    <a:lnTo>
                      <a:pt x="21353" y="25628"/>
                    </a:lnTo>
                    <a:lnTo>
                      <a:pt x="20247" y="24471"/>
                    </a:lnTo>
                    <a:lnTo>
                      <a:pt x="19341" y="23239"/>
                    </a:lnTo>
                    <a:lnTo>
                      <a:pt x="18184" y="21327"/>
                    </a:lnTo>
                    <a:lnTo>
                      <a:pt x="16876" y="19642"/>
                    </a:lnTo>
                    <a:lnTo>
                      <a:pt x="15745" y="18762"/>
                    </a:lnTo>
                    <a:lnTo>
                      <a:pt x="15066" y="18435"/>
                    </a:lnTo>
                    <a:lnTo>
                      <a:pt x="15745" y="18108"/>
                    </a:lnTo>
                    <a:lnTo>
                      <a:pt x="16876" y="17228"/>
                    </a:lnTo>
                    <a:lnTo>
                      <a:pt x="18184" y="15568"/>
                    </a:lnTo>
                    <a:lnTo>
                      <a:pt x="19341" y="13657"/>
                    </a:lnTo>
                    <a:lnTo>
                      <a:pt x="20247" y="12399"/>
                    </a:lnTo>
                    <a:lnTo>
                      <a:pt x="21353" y="11242"/>
                    </a:lnTo>
                    <a:lnTo>
                      <a:pt x="22812" y="10261"/>
                    </a:lnTo>
                    <a:lnTo>
                      <a:pt x="23717" y="9859"/>
                    </a:lnTo>
                    <a:lnTo>
                      <a:pt x="22963" y="9708"/>
                    </a:lnTo>
                    <a:lnTo>
                      <a:pt x="21554" y="9482"/>
                    </a:lnTo>
                    <a:lnTo>
                      <a:pt x="20272" y="9431"/>
                    </a:lnTo>
                    <a:lnTo>
                      <a:pt x="19115" y="9507"/>
                    </a:lnTo>
                    <a:lnTo>
                      <a:pt x="18059" y="9708"/>
                    </a:lnTo>
                    <a:lnTo>
                      <a:pt x="17128" y="10010"/>
                    </a:lnTo>
                    <a:lnTo>
                      <a:pt x="15870" y="10639"/>
                    </a:lnTo>
                    <a:lnTo>
                      <a:pt x="15191" y="11167"/>
                    </a:lnTo>
                    <a:lnTo>
                      <a:pt x="15267" y="10437"/>
                    </a:lnTo>
                    <a:lnTo>
                      <a:pt x="15292" y="8954"/>
                    </a:lnTo>
                    <a:lnTo>
                      <a:pt x="15166" y="7495"/>
                    </a:lnTo>
                    <a:lnTo>
                      <a:pt x="14890" y="6036"/>
                    </a:lnTo>
                    <a:lnTo>
                      <a:pt x="14487" y="4603"/>
                    </a:lnTo>
                    <a:lnTo>
                      <a:pt x="13909" y="3219"/>
                    </a:lnTo>
                    <a:lnTo>
                      <a:pt x="13205" y="1886"/>
                    </a:lnTo>
                    <a:lnTo>
                      <a:pt x="12349" y="604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8"/>
              <p:cNvSpPr/>
              <p:nvPr/>
            </p:nvSpPr>
            <p:spPr>
              <a:xfrm>
                <a:off x="1666575" y="1112075"/>
                <a:ext cx="460900" cy="592300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8577" y="1"/>
                    </a:moveTo>
                    <a:lnTo>
                      <a:pt x="8174" y="906"/>
                    </a:lnTo>
                    <a:lnTo>
                      <a:pt x="7193" y="2365"/>
                    </a:lnTo>
                    <a:lnTo>
                      <a:pt x="6037" y="3471"/>
                    </a:lnTo>
                    <a:lnTo>
                      <a:pt x="4779" y="4377"/>
                    </a:lnTo>
                    <a:lnTo>
                      <a:pt x="2868" y="5534"/>
                    </a:lnTo>
                    <a:lnTo>
                      <a:pt x="1208" y="6841"/>
                    </a:lnTo>
                    <a:lnTo>
                      <a:pt x="328" y="7973"/>
                    </a:lnTo>
                    <a:lnTo>
                      <a:pt x="1" y="8652"/>
                    </a:lnTo>
                    <a:lnTo>
                      <a:pt x="1" y="15040"/>
                    </a:lnTo>
                    <a:lnTo>
                      <a:pt x="328" y="15744"/>
                    </a:lnTo>
                    <a:lnTo>
                      <a:pt x="1208" y="16876"/>
                    </a:lnTo>
                    <a:lnTo>
                      <a:pt x="2868" y="18159"/>
                    </a:lnTo>
                    <a:lnTo>
                      <a:pt x="4779" y="19341"/>
                    </a:lnTo>
                    <a:lnTo>
                      <a:pt x="6037" y="20221"/>
                    </a:lnTo>
                    <a:lnTo>
                      <a:pt x="7193" y="21353"/>
                    </a:lnTo>
                    <a:lnTo>
                      <a:pt x="8174" y="22812"/>
                    </a:lnTo>
                    <a:lnTo>
                      <a:pt x="8577" y="23692"/>
                    </a:lnTo>
                    <a:lnTo>
                      <a:pt x="8753" y="22937"/>
                    </a:lnTo>
                    <a:lnTo>
                      <a:pt x="8954" y="21554"/>
                    </a:lnTo>
                    <a:lnTo>
                      <a:pt x="9004" y="20271"/>
                    </a:lnTo>
                    <a:lnTo>
                      <a:pt x="8929" y="19115"/>
                    </a:lnTo>
                    <a:lnTo>
                      <a:pt x="8728" y="18058"/>
                    </a:lnTo>
                    <a:lnTo>
                      <a:pt x="8426" y="17103"/>
                    </a:lnTo>
                    <a:lnTo>
                      <a:pt x="7797" y="15870"/>
                    </a:lnTo>
                    <a:lnTo>
                      <a:pt x="7269" y="15191"/>
                    </a:lnTo>
                    <a:lnTo>
                      <a:pt x="7998" y="15267"/>
                    </a:lnTo>
                    <a:lnTo>
                      <a:pt x="9482" y="15292"/>
                    </a:lnTo>
                    <a:lnTo>
                      <a:pt x="10966" y="15166"/>
                    </a:lnTo>
                    <a:lnTo>
                      <a:pt x="12400" y="14889"/>
                    </a:lnTo>
                    <a:lnTo>
                      <a:pt x="13833" y="14487"/>
                    </a:lnTo>
                    <a:lnTo>
                      <a:pt x="15241" y="13908"/>
                    </a:lnTo>
                    <a:lnTo>
                      <a:pt x="16574" y="13204"/>
                    </a:lnTo>
                    <a:lnTo>
                      <a:pt x="17832" y="12349"/>
                    </a:lnTo>
                    <a:lnTo>
                      <a:pt x="18436" y="11846"/>
                    </a:lnTo>
                    <a:lnTo>
                      <a:pt x="17832" y="11368"/>
                    </a:lnTo>
                    <a:lnTo>
                      <a:pt x="16574" y="10513"/>
                    </a:lnTo>
                    <a:lnTo>
                      <a:pt x="15241" y="9784"/>
                    </a:lnTo>
                    <a:lnTo>
                      <a:pt x="13833" y="9231"/>
                    </a:lnTo>
                    <a:lnTo>
                      <a:pt x="12400" y="8803"/>
                    </a:lnTo>
                    <a:lnTo>
                      <a:pt x="10966" y="8552"/>
                    </a:lnTo>
                    <a:lnTo>
                      <a:pt x="9482" y="8426"/>
                    </a:lnTo>
                    <a:lnTo>
                      <a:pt x="7998" y="8451"/>
                    </a:lnTo>
                    <a:lnTo>
                      <a:pt x="7269" y="8526"/>
                    </a:lnTo>
                    <a:lnTo>
                      <a:pt x="7269" y="8526"/>
                    </a:lnTo>
                    <a:lnTo>
                      <a:pt x="7797" y="7822"/>
                    </a:lnTo>
                    <a:lnTo>
                      <a:pt x="8426" y="6590"/>
                    </a:lnTo>
                    <a:lnTo>
                      <a:pt x="8728" y="5659"/>
                    </a:lnTo>
                    <a:lnTo>
                      <a:pt x="8929" y="4603"/>
                    </a:lnTo>
                    <a:lnTo>
                      <a:pt x="9004" y="3446"/>
                    </a:lnTo>
                    <a:lnTo>
                      <a:pt x="8954" y="2163"/>
                    </a:lnTo>
                    <a:lnTo>
                      <a:pt x="8753" y="755"/>
                    </a:lnTo>
                    <a:lnTo>
                      <a:pt x="8577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8"/>
              <p:cNvSpPr/>
              <p:nvPr/>
            </p:nvSpPr>
            <p:spPr>
              <a:xfrm>
                <a:off x="2563175" y="1112075"/>
                <a:ext cx="460900" cy="592300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9859" y="1"/>
                    </a:moveTo>
                    <a:lnTo>
                      <a:pt x="9683" y="755"/>
                    </a:lnTo>
                    <a:lnTo>
                      <a:pt x="9482" y="2163"/>
                    </a:lnTo>
                    <a:lnTo>
                      <a:pt x="9432" y="3446"/>
                    </a:lnTo>
                    <a:lnTo>
                      <a:pt x="9507" y="4603"/>
                    </a:lnTo>
                    <a:lnTo>
                      <a:pt x="9708" y="5659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26"/>
                    </a:lnTo>
                    <a:lnTo>
                      <a:pt x="11167" y="8526"/>
                    </a:lnTo>
                    <a:lnTo>
                      <a:pt x="10438" y="8451"/>
                    </a:lnTo>
                    <a:lnTo>
                      <a:pt x="8954" y="8426"/>
                    </a:lnTo>
                    <a:lnTo>
                      <a:pt x="7470" y="8552"/>
                    </a:lnTo>
                    <a:lnTo>
                      <a:pt x="6011" y="8803"/>
                    </a:lnTo>
                    <a:lnTo>
                      <a:pt x="4603" y="9231"/>
                    </a:lnTo>
                    <a:lnTo>
                      <a:pt x="3195" y="9784"/>
                    </a:lnTo>
                    <a:lnTo>
                      <a:pt x="1862" y="10513"/>
                    </a:lnTo>
                    <a:lnTo>
                      <a:pt x="604" y="11368"/>
                    </a:lnTo>
                    <a:lnTo>
                      <a:pt x="1" y="11846"/>
                    </a:lnTo>
                    <a:lnTo>
                      <a:pt x="604" y="12349"/>
                    </a:lnTo>
                    <a:lnTo>
                      <a:pt x="1862" y="13204"/>
                    </a:lnTo>
                    <a:lnTo>
                      <a:pt x="3195" y="13908"/>
                    </a:lnTo>
                    <a:lnTo>
                      <a:pt x="4603" y="14487"/>
                    </a:lnTo>
                    <a:lnTo>
                      <a:pt x="6011" y="14889"/>
                    </a:lnTo>
                    <a:lnTo>
                      <a:pt x="7470" y="15166"/>
                    </a:lnTo>
                    <a:lnTo>
                      <a:pt x="8954" y="15292"/>
                    </a:lnTo>
                    <a:lnTo>
                      <a:pt x="10438" y="15267"/>
                    </a:lnTo>
                    <a:lnTo>
                      <a:pt x="11167" y="15191"/>
                    </a:lnTo>
                    <a:lnTo>
                      <a:pt x="10639" y="15870"/>
                    </a:lnTo>
                    <a:lnTo>
                      <a:pt x="10010" y="17128"/>
                    </a:lnTo>
                    <a:lnTo>
                      <a:pt x="9708" y="18058"/>
                    </a:lnTo>
                    <a:lnTo>
                      <a:pt x="9507" y="19115"/>
                    </a:lnTo>
                    <a:lnTo>
                      <a:pt x="9432" y="20271"/>
                    </a:lnTo>
                    <a:lnTo>
                      <a:pt x="9482" y="21554"/>
                    </a:lnTo>
                    <a:lnTo>
                      <a:pt x="9683" y="22937"/>
                    </a:lnTo>
                    <a:lnTo>
                      <a:pt x="9859" y="23692"/>
                    </a:lnTo>
                    <a:lnTo>
                      <a:pt x="10262" y="22812"/>
                    </a:lnTo>
                    <a:lnTo>
                      <a:pt x="11243" y="21353"/>
                    </a:lnTo>
                    <a:lnTo>
                      <a:pt x="12399" y="20246"/>
                    </a:lnTo>
                    <a:lnTo>
                      <a:pt x="13657" y="19341"/>
                    </a:lnTo>
                    <a:lnTo>
                      <a:pt x="15568" y="18159"/>
                    </a:lnTo>
                    <a:lnTo>
                      <a:pt x="17228" y="16876"/>
                    </a:lnTo>
                    <a:lnTo>
                      <a:pt x="18109" y="15744"/>
                    </a:lnTo>
                    <a:lnTo>
                      <a:pt x="18435" y="15040"/>
                    </a:lnTo>
                    <a:lnTo>
                      <a:pt x="18435" y="8652"/>
                    </a:lnTo>
                    <a:lnTo>
                      <a:pt x="18109" y="7973"/>
                    </a:lnTo>
                    <a:lnTo>
                      <a:pt x="17228" y="6841"/>
                    </a:lnTo>
                    <a:lnTo>
                      <a:pt x="15568" y="5534"/>
                    </a:lnTo>
                    <a:lnTo>
                      <a:pt x="13657" y="4377"/>
                    </a:lnTo>
                    <a:lnTo>
                      <a:pt x="12399" y="3471"/>
                    </a:lnTo>
                    <a:lnTo>
                      <a:pt x="11243" y="2365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8"/>
              <p:cNvSpPr/>
              <p:nvPr/>
            </p:nvSpPr>
            <p:spPr>
              <a:xfrm>
                <a:off x="1666575" y="729800"/>
                <a:ext cx="296175" cy="4609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1" y="0"/>
                    </a:moveTo>
                    <a:lnTo>
                      <a:pt x="1" y="18435"/>
                    </a:lnTo>
                    <a:lnTo>
                      <a:pt x="478" y="17832"/>
                    </a:lnTo>
                    <a:lnTo>
                      <a:pt x="1334" y="16574"/>
                    </a:lnTo>
                    <a:lnTo>
                      <a:pt x="2063" y="15216"/>
                    </a:lnTo>
                    <a:lnTo>
                      <a:pt x="2616" y="13833"/>
                    </a:lnTo>
                    <a:lnTo>
                      <a:pt x="3044" y="12399"/>
                    </a:lnTo>
                    <a:lnTo>
                      <a:pt x="3295" y="10941"/>
                    </a:lnTo>
                    <a:lnTo>
                      <a:pt x="3421" y="9482"/>
                    </a:lnTo>
                    <a:lnTo>
                      <a:pt x="3396" y="7998"/>
                    </a:lnTo>
                    <a:lnTo>
                      <a:pt x="3346" y="7269"/>
                    </a:lnTo>
                    <a:lnTo>
                      <a:pt x="4025" y="7797"/>
                    </a:lnTo>
                    <a:lnTo>
                      <a:pt x="5257" y="8426"/>
                    </a:lnTo>
                    <a:lnTo>
                      <a:pt x="6213" y="8727"/>
                    </a:lnTo>
                    <a:lnTo>
                      <a:pt x="7244" y="8929"/>
                    </a:lnTo>
                    <a:lnTo>
                      <a:pt x="8401" y="9004"/>
                    </a:lnTo>
                    <a:lnTo>
                      <a:pt x="9683" y="8954"/>
                    </a:lnTo>
                    <a:lnTo>
                      <a:pt x="11092" y="8753"/>
                    </a:lnTo>
                    <a:lnTo>
                      <a:pt x="11846" y="8576"/>
                    </a:lnTo>
                    <a:lnTo>
                      <a:pt x="10941" y="8174"/>
                    </a:lnTo>
                    <a:lnTo>
                      <a:pt x="9482" y="7193"/>
                    </a:lnTo>
                    <a:lnTo>
                      <a:pt x="8376" y="6036"/>
                    </a:lnTo>
                    <a:lnTo>
                      <a:pt x="7470" y="4779"/>
                    </a:lnTo>
                    <a:lnTo>
                      <a:pt x="6313" y="2867"/>
                    </a:lnTo>
                    <a:lnTo>
                      <a:pt x="5005" y="1208"/>
                    </a:lnTo>
                    <a:lnTo>
                      <a:pt x="3899" y="327"/>
                    </a:lnTo>
                    <a:lnTo>
                      <a:pt x="3195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8"/>
              <p:cNvSpPr/>
              <p:nvPr/>
            </p:nvSpPr>
            <p:spPr>
              <a:xfrm>
                <a:off x="2727900" y="729800"/>
                <a:ext cx="296175" cy="4609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8652" y="0"/>
                    </a:moveTo>
                    <a:lnTo>
                      <a:pt x="7948" y="327"/>
                    </a:lnTo>
                    <a:lnTo>
                      <a:pt x="6842" y="1208"/>
                    </a:lnTo>
                    <a:lnTo>
                      <a:pt x="5534" y="2867"/>
                    </a:lnTo>
                    <a:lnTo>
                      <a:pt x="4377" y="4779"/>
                    </a:lnTo>
                    <a:lnTo>
                      <a:pt x="3472" y="6036"/>
                    </a:lnTo>
                    <a:lnTo>
                      <a:pt x="2340" y="7193"/>
                    </a:lnTo>
                    <a:lnTo>
                      <a:pt x="906" y="8174"/>
                    </a:lnTo>
                    <a:lnTo>
                      <a:pt x="1" y="8576"/>
                    </a:lnTo>
                    <a:lnTo>
                      <a:pt x="755" y="8727"/>
                    </a:lnTo>
                    <a:lnTo>
                      <a:pt x="2164" y="8954"/>
                    </a:lnTo>
                    <a:lnTo>
                      <a:pt x="3446" y="9004"/>
                    </a:lnTo>
                    <a:lnTo>
                      <a:pt x="4603" y="8929"/>
                    </a:lnTo>
                    <a:lnTo>
                      <a:pt x="5634" y="8727"/>
                    </a:lnTo>
                    <a:lnTo>
                      <a:pt x="6590" y="8426"/>
                    </a:lnTo>
                    <a:lnTo>
                      <a:pt x="7822" y="7797"/>
                    </a:lnTo>
                    <a:lnTo>
                      <a:pt x="8502" y="7269"/>
                    </a:lnTo>
                    <a:lnTo>
                      <a:pt x="8451" y="7998"/>
                    </a:lnTo>
                    <a:lnTo>
                      <a:pt x="8426" y="9482"/>
                    </a:lnTo>
                    <a:lnTo>
                      <a:pt x="8527" y="10941"/>
                    </a:lnTo>
                    <a:lnTo>
                      <a:pt x="8803" y="12399"/>
                    </a:lnTo>
                    <a:lnTo>
                      <a:pt x="9231" y="13833"/>
                    </a:lnTo>
                    <a:lnTo>
                      <a:pt x="9784" y="15216"/>
                    </a:lnTo>
                    <a:lnTo>
                      <a:pt x="10488" y="16574"/>
                    </a:lnTo>
                    <a:lnTo>
                      <a:pt x="11369" y="17832"/>
                    </a:lnTo>
                    <a:lnTo>
                      <a:pt x="11846" y="18435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8"/>
              <p:cNvSpPr/>
              <p:nvPr/>
            </p:nvSpPr>
            <p:spPr>
              <a:xfrm>
                <a:off x="1884125" y="729800"/>
                <a:ext cx="922400" cy="296150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6" extrusionOk="0">
                    <a:moveTo>
                      <a:pt x="0" y="0"/>
                    </a:moveTo>
                    <a:lnTo>
                      <a:pt x="604" y="478"/>
                    </a:lnTo>
                    <a:lnTo>
                      <a:pt x="1887" y="1333"/>
                    </a:lnTo>
                    <a:lnTo>
                      <a:pt x="3220" y="2063"/>
                    </a:lnTo>
                    <a:lnTo>
                      <a:pt x="4603" y="2616"/>
                    </a:lnTo>
                    <a:lnTo>
                      <a:pt x="6036" y="3043"/>
                    </a:lnTo>
                    <a:lnTo>
                      <a:pt x="7495" y="3295"/>
                    </a:lnTo>
                    <a:lnTo>
                      <a:pt x="8954" y="3421"/>
                    </a:lnTo>
                    <a:lnTo>
                      <a:pt x="10438" y="3396"/>
                    </a:lnTo>
                    <a:lnTo>
                      <a:pt x="11167" y="3320"/>
                    </a:lnTo>
                    <a:lnTo>
                      <a:pt x="10639" y="4024"/>
                    </a:lnTo>
                    <a:lnTo>
                      <a:pt x="10010" y="5257"/>
                    </a:lnTo>
                    <a:lnTo>
                      <a:pt x="9708" y="6187"/>
                    </a:lnTo>
                    <a:lnTo>
                      <a:pt x="9507" y="7244"/>
                    </a:lnTo>
                    <a:lnTo>
                      <a:pt x="9432" y="8400"/>
                    </a:lnTo>
                    <a:lnTo>
                      <a:pt x="9507" y="9683"/>
                    </a:lnTo>
                    <a:lnTo>
                      <a:pt x="9708" y="11091"/>
                    </a:lnTo>
                    <a:lnTo>
                      <a:pt x="9859" y="11846"/>
                    </a:lnTo>
                    <a:lnTo>
                      <a:pt x="10262" y="10941"/>
                    </a:lnTo>
                    <a:lnTo>
                      <a:pt x="11243" y="9482"/>
                    </a:lnTo>
                    <a:lnTo>
                      <a:pt x="12399" y="8375"/>
                    </a:lnTo>
                    <a:lnTo>
                      <a:pt x="13657" y="7470"/>
                    </a:lnTo>
                    <a:lnTo>
                      <a:pt x="15568" y="6313"/>
                    </a:lnTo>
                    <a:lnTo>
                      <a:pt x="17253" y="5005"/>
                    </a:lnTo>
                    <a:lnTo>
                      <a:pt x="18134" y="3873"/>
                    </a:lnTo>
                    <a:lnTo>
                      <a:pt x="18435" y="3194"/>
                    </a:lnTo>
                    <a:lnTo>
                      <a:pt x="18762" y="3873"/>
                    </a:lnTo>
                    <a:lnTo>
                      <a:pt x="19643" y="5005"/>
                    </a:lnTo>
                    <a:lnTo>
                      <a:pt x="21328" y="6313"/>
                    </a:lnTo>
                    <a:lnTo>
                      <a:pt x="23239" y="7470"/>
                    </a:lnTo>
                    <a:lnTo>
                      <a:pt x="24497" y="8375"/>
                    </a:lnTo>
                    <a:lnTo>
                      <a:pt x="25654" y="9482"/>
                    </a:lnTo>
                    <a:lnTo>
                      <a:pt x="26634" y="10941"/>
                    </a:lnTo>
                    <a:lnTo>
                      <a:pt x="27037" y="11846"/>
                    </a:lnTo>
                    <a:lnTo>
                      <a:pt x="27188" y="11091"/>
                    </a:lnTo>
                    <a:lnTo>
                      <a:pt x="27389" y="9683"/>
                    </a:lnTo>
                    <a:lnTo>
                      <a:pt x="27464" y="8400"/>
                    </a:lnTo>
                    <a:lnTo>
                      <a:pt x="27389" y="7244"/>
                    </a:lnTo>
                    <a:lnTo>
                      <a:pt x="27188" y="6187"/>
                    </a:lnTo>
                    <a:lnTo>
                      <a:pt x="26886" y="5257"/>
                    </a:lnTo>
                    <a:lnTo>
                      <a:pt x="26257" y="4024"/>
                    </a:lnTo>
                    <a:lnTo>
                      <a:pt x="25729" y="3320"/>
                    </a:lnTo>
                    <a:lnTo>
                      <a:pt x="26458" y="3396"/>
                    </a:lnTo>
                    <a:lnTo>
                      <a:pt x="27942" y="3421"/>
                    </a:lnTo>
                    <a:lnTo>
                      <a:pt x="29401" y="3295"/>
                    </a:lnTo>
                    <a:lnTo>
                      <a:pt x="30860" y="3043"/>
                    </a:lnTo>
                    <a:lnTo>
                      <a:pt x="32293" y="2616"/>
                    </a:lnTo>
                    <a:lnTo>
                      <a:pt x="33676" y="2063"/>
                    </a:lnTo>
                    <a:lnTo>
                      <a:pt x="35009" y="1333"/>
                    </a:lnTo>
                    <a:lnTo>
                      <a:pt x="36292" y="478"/>
                    </a:lnTo>
                    <a:lnTo>
                      <a:pt x="3689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8"/>
              <p:cNvSpPr/>
              <p:nvPr/>
            </p:nvSpPr>
            <p:spPr>
              <a:xfrm>
                <a:off x="1666575" y="1625775"/>
                <a:ext cx="296175" cy="4615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" y="0"/>
                    </a:moveTo>
                    <a:lnTo>
                      <a:pt x="1" y="18460"/>
                    </a:lnTo>
                    <a:lnTo>
                      <a:pt x="3195" y="18460"/>
                    </a:lnTo>
                    <a:lnTo>
                      <a:pt x="3899" y="18133"/>
                    </a:lnTo>
                    <a:lnTo>
                      <a:pt x="5005" y="17253"/>
                    </a:lnTo>
                    <a:lnTo>
                      <a:pt x="6313" y="15593"/>
                    </a:lnTo>
                    <a:lnTo>
                      <a:pt x="7470" y="13682"/>
                    </a:lnTo>
                    <a:lnTo>
                      <a:pt x="8376" y="12424"/>
                    </a:lnTo>
                    <a:lnTo>
                      <a:pt x="9482" y="11267"/>
                    </a:lnTo>
                    <a:lnTo>
                      <a:pt x="10941" y="10286"/>
                    </a:lnTo>
                    <a:lnTo>
                      <a:pt x="11846" y="9884"/>
                    </a:lnTo>
                    <a:lnTo>
                      <a:pt x="11092" y="9708"/>
                    </a:lnTo>
                    <a:lnTo>
                      <a:pt x="9683" y="9507"/>
                    </a:lnTo>
                    <a:lnTo>
                      <a:pt x="8401" y="9457"/>
                    </a:lnTo>
                    <a:lnTo>
                      <a:pt x="7244" y="9532"/>
                    </a:lnTo>
                    <a:lnTo>
                      <a:pt x="6213" y="9733"/>
                    </a:lnTo>
                    <a:lnTo>
                      <a:pt x="5257" y="10035"/>
                    </a:lnTo>
                    <a:lnTo>
                      <a:pt x="4025" y="10664"/>
                    </a:lnTo>
                    <a:lnTo>
                      <a:pt x="3346" y="11192"/>
                    </a:lnTo>
                    <a:lnTo>
                      <a:pt x="3396" y="10463"/>
                    </a:lnTo>
                    <a:lnTo>
                      <a:pt x="3421" y="8979"/>
                    </a:lnTo>
                    <a:lnTo>
                      <a:pt x="3295" y="7495"/>
                    </a:lnTo>
                    <a:lnTo>
                      <a:pt x="3044" y="6036"/>
                    </a:lnTo>
                    <a:lnTo>
                      <a:pt x="2616" y="4603"/>
                    </a:lnTo>
                    <a:lnTo>
                      <a:pt x="2063" y="3219"/>
                    </a:lnTo>
                    <a:lnTo>
                      <a:pt x="1334" y="1886"/>
                    </a:lnTo>
                    <a:lnTo>
                      <a:pt x="478" y="6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8"/>
              <p:cNvSpPr/>
              <p:nvPr/>
            </p:nvSpPr>
            <p:spPr>
              <a:xfrm>
                <a:off x="2727900" y="1625775"/>
                <a:ext cx="296175" cy="4615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488" y="1886"/>
                    </a:lnTo>
                    <a:lnTo>
                      <a:pt x="9784" y="3219"/>
                    </a:lnTo>
                    <a:lnTo>
                      <a:pt x="9231" y="4603"/>
                    </a:lnTo>
                    <a:lnTo>
                      <a:pt x="8803" y="6036"/>
                    </a:lnTo>
                    <a:lnTo>
                      <a:pt x="8527" y="7495"/>
                    </a:lnTo>
                    <a:lnTo>
                      <a:pt x="8426" y="8979"/>
                    </a:lnTo>
                    <a:lnTo>
                      <a:pt x="8451" y="10463"/>
                    </a:lnTo>
                    <a:lnTo>
                      <a:pt x="8502" y="11192"/>
                    </a:lnTo>
                    <a:lnTo>
                      <a:pt x="7822" y="10664"/>
                    </a:lnTo>
                    <a:lnTo>
                      <a:pt x="6590" y="10035"/>
                    </a:lnTo>
                    <a:lnTo>
                      <a:pt x="5634" y="9733"/>
                    </a:lnTo>
                    <a:lnTo>
                      <a:pt x="4603" y="9532"/>
                    </a:lnTo>
                    <a:lnTo>
                      <a:pt x="3446" y="9457"/>
                    </a:lnTo>
                    <a:lnTo>
                      <a:pt x="2164" y="9507"/>
                    </a:lnTo>
                    <a:lnTo>
                      <a:pt x="755" y="9708"/>
                    </a:lnTo>
                    <a:lnTo>
                      <a:pt x="1" y="9884"/>
                    </a:lnTo>
                    <a:lnTo>
                      <a:pt x="906" y="10286"/>
                    </a:lnTo>
                    <a:lnTo>
                      <a:pt x="2340" y="11267"/>
                    </a:lnTo>
                    <a:lnTo>
                      <a:pt x="3472" y="12424"/>
                    </a:lnTo>
                    <a:lnTo>
                      <a:pt x="4377" y="13682"/>
                    </a:lnTo>
                    <a:lnTo>
                      <a:pt x="5534" y="15593"/>
                    </a:lnTo>
                    <a:lnTo>
                      <a:pt x="6842" y="17253"/>
                    </a:lnTo>
                    <a:lnTo>
                      <a:pt x="7948" y="18133"/>
                    </a:lnTo>
                    <a:lnTo>
                      <a:pt x="8652" y="18460"/>
                    </a:lnTo>
                    <a:lnTo>
                      <a:pt x="11846" y="18460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8"/>
              <p:cNvSpPr/>
              <p:nvPr/>
            </p:nvSpPr>
            <p:spPr>
              <a:xfrm>
                <a:off x="1884125" y="1791125"/>
                <a:ext cx="922400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7" extrusionOk="0">
                    <a:moveTo>
                      <a:pt x="9859" y="1"/>
                    </a:moveTo>
                    <a:lnTo>
                      <a:pt x="9708" y="755"/>
                    </a:lnTo>
                    <a:lnTo>
                      <a:pt x="9507" y="2163"/>
                    </a:lnTo>
                    <a:lnTo>
                      <a:pt x="9432" y="3421"/>
                    </a:lnTo>
                    <a:lnTo>
                      <a:pt x="9507" y="4603"/>
                    </a:lnTo>
                    <a:lnTo>
                      <a:pt x="9708" y="5634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01"/>
                    </a:lnTo>
                    <a:lnTo>
                      <a:pt x="10438" y="8426"/>
                    </a:lnTo>
                    <a:lnTo>
                      <a:pt x="8954" y="8401"/>
                    </a:lnTo>
                    <a:lnTo>
                      <a:pt x="7495" y="8526"/>
                    </a:lnTo>
                    <a:lnTo>
                      <a:pt x="6036" y="8803"/>
                    </a:lnTo>
                    <a:lnTo>
                      <a:pt x="4603" y="9231"/>
                    </a:lnTo>
                    <a:lnTo>
                      <a:pt x="3220" y="9784"/>
                    </a:lnTo>
                    <a:lnTo>
                      <a:pt x="1887" y="10488"/>
                    </a:lnTo>
                    <a:lnTo>
                      <a:pt x="604" y="11343"/>
                    </a:lnTo>
                    <a:lnTo>
                      <a:pt x="0" y="11846"/>
                    </a:lnTo>
                    <a:lnTo>
                      <a:pt x="36896" y="11846"/>
                    </a:lnTo>
                    <a:lnTo>
                      <a:pt x="36292" y="11343"/>
                    </a:lnTo>
                    <a:lnTo>
                      <a:pt x="35009" y="10488"/>
                    </a:lnTo>
                    <a:lnTo>
                      <a:pt x="33676" y="9784"/>
                    </a:lnTo>
                    <a:lnTo>
                      <a:pt x="32293" y="9231"/>
                    </a:lnTo>
                    <a:lnTo>
                      <a:pt x="30860" y="8803"/>
                    </a:lnTo>
                    <a:lnTo>
                      <a:pt x="29401" y="8526"/>
                    </a:lnTo>
                    <a:lnTo>
                      <a:pt x="27942" y="8401"/>
                    </a:lnTo>
                    <a:lnTo>
                      <a:pt x="26458" y="8426"/>
                    </a:lnTo>
                    <a:lnTo>
                      <a:pt x="25729" y="8501"/>
                    </a:lnTo>
                    <a:lnTo>
                      <a:pt x="26257" y="7822"/>
                    </a:lnTo>
                    <a:lnTo>
                      <a:pt x="26886" y="6590"/>
                    </a:lnTo>
                    <a:lnTo>
                      <a:pt x="27188" y="5634"/>
                    </a:lnTo>
                    <a:lnTo>
                      <a:pt x="27389" y="4603"/>
                    </a:lnTo>
                    <a:lnTo>
                      <a:pt x="27464" y="3421"/>
                    </a:lnTo>
                    <a:lnTo>
                      <a:pt x="27389" y="2163"/>
                    </a:lnTo>
                    <a:lnTo>
                      <a:pt x="27188" y="755"/>
                    </a:lnTo>
                    <a:lnTo>
                      <a:pt x="27037" y="1"/>
                    </a:lnTo>
                    <a:lnTo>
                      <a:pt x="26634" y="906"/>
                    </a:lnTo>
                    <a:lnTo>
                      <a:pt x="25654" y="2340"/>
                    </a:lnTo>
                    <a:lnTo>
                      <a:pt x="24497" y="3471"/>
                    </a:lnTo>
                    <a:lnTo>
                      <a:pt x="23239" y="4352"/>
                    </a:lnTo>
                    <a:lnTo>
                      <a:pt x="21328" y="5534"/>
                    </a:lnTo>
                    <a:lnTo>
                      <a:pt x="19643" y="6841"/>
                    </a:lnTo>
                    <a:lnTo>
                      <a:pt x="18762" y="7948"/>
                    </a:lnTo>
                    <a:lnTo>
                      <a:pt x="18435" y="8652"/>
                    </a:lnTo>
                    <a:lnTo>
                      <a:pt x="18134" y="7948"/>
                    </a:lnTo>
                    <a:lnTo>
                      <a:pt x="17253" y="6841"/>
                    </a:lnTo>
                    <a:lnTo>
                      <a:pt x="15568" y="5534"/>
                    </a:lnTo>
                    <a:lnTo>
                      <a:pt x="13657" y="4352"/>
                    </a:lnTo>
                    <a:lnTo>
                      <a:pt x="12399" y="3471"/>
                    </a:lnTo>
                    <a:lnTo>
                      <a:pt x="11243" y="2340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2" name="Google Shape;1422;p18"/>
            <p:cNvGrpSpPr/>
            <p:nvPr/>
          </p:nvGrpSpPr>
          <p:grpSpPr>
            <a:xfrm>
              <a:off x="1737589" y="2202942"/>
              <a:ext cx="724696" cy="734540"/>
              <a:chOff x="4595925" y="3627700"/>
              <a:chExt cx="1358125" cy="1358750"/>
            </a:xfrm>
          </p:grpSpPr>
          <p:sp>
            <p:nvSpPr>
              <p:cNvPr id="1423" name="Google Shape;1423;p18"/>
              <p:cNvSpPr/>
              <p:nvPr/>
            </p:nvSpPr>
            <p:spPr>
              <a:xfrm>
                <a:off x="4595925" y="3627700"/>
                <a:ext cx="1357500" cy="1358125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25" extrusionOk="0">
                    <a:moveTo>
                      <a:pt x="1" y="1"/>
                    </a:moveTo>
                    <a:lnTo>
                      <a:pt x="1" y="54325"/>
                    </a:lnTo>
                    <a:lnTo>
                      <a:pt x="54299" y="54325"/>
                    </a:lnTo>
                    <a:lnTo>
                      <a:pt x="54299" y="1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8"/>
              <p:cNvSpPr/>
              <p:nvPr/>
            </p:nvSpPr>
            <p:spPr>
              <a:xfrm>
                <a:off x="4595925" y="3627700"/>
                <a:ext cx="680325" cy="680350"/>
              </a:xfrm>
              <a:custGeom>
                <a:avLst/>
                <a:gdLst/>
                <a:ahLst/>
                <a:cxnLst/>
                <a:rect l="l" t="t" r="r" b="b"/>
                <a:pathLst>
                  <a:path w="27213" h="27214" extrusionOk="0">
                    <a:moveTo>
                      <a:pt x="1" y="1"/>
                    </a:moveTo>
                    <a:lnTo>
                      <a:pt x="1" y="27213"/>
                    </a:lnTo>
                    <a:lnTo>
                      <a:pt x="27213" y="27213"/>
                    </a:lnTo>
                    <a:lnTo>
                      <a:pt x="27213" y="1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8"/>
              <p:cNvSpPr/>
              <p:nvPr/>
            </p:nvSpPr>
            <p:spPr>
              <a:xfrm>
                <a:off x="5274350" y="4306125"/>
                <a:ext cx="679700" cy="680325"/>
              </a:xfrm>
              <a:custGeom>
                <a:avLst/>
                <a:gdLst/>
                <a:ahLst/>
                <a:cxnLst/>
                <a:rect l="l" t="t" r="r" b="b"/>
                <a:pathLst>
                  <a:path w="27188" h="27213" extrusionOk="0">
                    <a:moveTo>
                      <a:pt x="0" y="1"/>
                    </a:moveTo>
                    <a:lnTo>
                      <a:pt x="0" y="27213"/>
                    </a:lnTo>
                    <a:lnTo>
                      <a:pt x="27188" y="27213"/>
                    </a:lnTo>
                    <a:lnTo>
                      <a:pt x="27188" y="1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8"/>
              <p:cNvSpPr/>
              <p:nvPr/>
            </p:nvSpPr>
            <p:spPr>
              <a:xfrm>
                <a:off x="4597175" y="3628325"/>
                <a:ext cx="67907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27163" y="1"/>
                    </a:moveTo>
                    <a:lnTo>
                      <a:pt x="25754" y="26"/>
                    </a:lnTo>
                    <a:lnTo>
                      <a:pt x="23013" y="303"/>
                    </a:lnTo>
                    <a:lnTo>
                      <a:pt x="20372" y="856"/>
                    </a:lnTo>
                    <a:lnTo>
                      <a:pt x="17832" y="1661"/>
                    </a:lnTo>
                    <a:lnTo>
                      <a:pt x="15393" y="2692"/>
                    </a:lnTo>
                    <a:lnTo>
                      <a:pt x="13079" y="3924"/>
                    </a:lnTo>
                    <a:lnTo>
                      <a:pt x="10916" y="5408"/>
                    </a:lnTo>
                    <a:lnTo>
                      <a:pt x="8904" y="7068"/>
                    </a:lnTo>
                    <a:lnTo>
                      <a:pt x="7068" y="8904"/>
                    </a:lnTo>
                    <a:lnTo>
                      <a:pt x="5408" y="10916"/>
                    </a:lnTo>
                    <a:lnTo>
                      <a:pt x="3924" y="13079"/>
                    </a:lnTo>
                    <a:lnTo>
                      <a:pt x="2692" y="15393"/>
                    </a:lnTo>
                    <a:lnTo>
                      <a:pt x="1661" y="17832"/>
                    </a:lnTo>
                    <a:lnTo>
                      <a:pt x="856" y="20372"/>
                    </a:lnTo>
                    <a:lnTo>
                      <a:pt x="303" y="23013"/>
                    </a:lnTo>
                    <a:lnTo>
                      <a:pt x="26" y="25755"/>
                    </a:lnTo>
                    <a:lnTo>
                      <a:pt x="1" y="27163"/>
                    </a:lnTo>
                    <a:lnTo>
                      <a:pt x="1409" y="27138"/>
                    </a:lnTo>
                    <a:lnTo>
                      <a:pt x="4151" y="26861"/>
                    </a:lnTo>
                    <a:lnTo>
                      <a:pt x="6791" y="26308"/>
                    </a:lnTo>
                    <a:lnTo>
                      <a:pt x="9357" y="25528"/>
                    </a:lnTo>
                    <a:lnTo>
                      <a:pt x="11796" y="24497"/>
                    </a:lnTo>
                    <a:lnTo>
                      <a:pt x="14085" y="23240"/>
                    </a:lnTo>
                    <a:lnTo>
                      <a:pt x="16273" y="21781"/>
                    </a:lnTo>
                    <a:lnTo>
                      <a:pt x="18285" y="20121"/>
                    </a:lnTo>
                    <a:lnTo>
                      <a:pt x="20121" y="18285"/>
                    </a:lnTo>
                    <a:lnTo>
                      <a:pt x="21781" y="16273"/>
                    </a:lnTo>
                    <a:lnTo>
                      <a:pt x="23239" y="14085"/>
                    </a:lnTo>
                    <a:lnTo>
                      <a:pt x="24497" y="11796"/>
                    </a:lnTo>
                    <a:lnTo>
                      <a:pt x="25528" y="9357"/>
                    </a:lnTo>
                    <a:lnTo>
                      <a:pt x="26308" y="6791"/>
                    </a:lnTo>
                    <a:lnTo>
                      <a:pt x="26861" y="4151"/>
                    </a:lnTo>
                    <a:lnTo>
                      <a:pt x="27138" y="1409"/>
                    </a:lnTo>
                    <a:lnTo>
                      <a:pt x="27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8"/>
              <p:cNvSpPr/>
              <p:nvPr/>
            </p:nvSpPr>
            <p:spPr>
              <a:xfrm>
                <a:off x="4597175" y="3738375"/>
                <a:ext cx="569675" cy="569025"/>
              </a:xfrm>
              <a:custGeom>
                <a:avLst/>
                <a:gdLst/>
                <a:ahLst/>
                <a:cxnLst/>
                <a:rect l="l" t="t" r="r" b="b"/>
                <a:pathLst>
                  <a:path w="22787" h="22761" extrusionOk="0">
                    <a:moveTo>
                      <a:pt x="22787" y="0"/>
                    </a:moveTo>
                    <a:lnTo>
                      <a:pt x="21655" y="101"/>
                    </a:lnTo>
                    <a:lnTo>
                      <a:pt x="19442" y="503"/>
                    </a:lnTo>
                    <a:lnTo>
                      <a:pt x="17329" y="1082"/>
                    </a:lnTo>
                    <a:lnTo>
                      <a:pt x="15267" y="1836"/>
                    </a:lnTo>
                    <a:lnTo>
                      <a:pt x="13305" y="2767"/>
                    </a:lnTo>
                    <a:lnTo>
                      <a:pt x="11444" y="3873"/>
                    </a:lnTo>
                    <a:lnTo>
                      <a:pt x="9684" y="5106"/>
                    </a:lnTo>
                    <a:lnTo>
                      <a:pt x="8024" y="6489"/>
                    </a:lnTo>
                    <a:lnTo>
                      <a:pt x="6515" y="8023"/>
                    </a:lnTo>
                    <a:lnTo>
                      <a:pt x="5131" y="9658"/>
                    </a:lnTo>
                    <a:lnTo>
                      <a:pt x="3874" y="11418"/>
                    </a:lnTo>
                    <a:lnTo>
                      <a:pt x="2792" y="13279"/>
                    </a:lnTo>
                    <a:lnTo>
                      <a:pt x="1862" y="15241"/>
                    </a:lnTo>
                    <a:lnTo>
                      <a:pt x="1107" y="17303"/>
                    </a:lnTo>
                    <a:lnTo>
                      <a:pt x="529" y="19441"/>
                    </a:lnTo>
                    <a:lnTo>
                      <a:pt x="127" y="21629"/>
                    </a:lnTo>
                    <a:lnTo>
                      <a:pt x="1" y="22761"/>
                    </a:lnTo>
                    <a:lnTo>
                      <a:pt x="1133" y="22635"/>
                    </a:lnTo>
                    <a:lnTo>
                      <a:pt x="3346" y="22258"/>
                    </a:lnTo>
                    <a:lnTo>
                      <a:pt x="5484" y="21680"/>
                    </a:lnTo>
                    <a:lnTo>
                      <a:pt x="7521" y="20900"/>
                    </a:lnTo>
                    <a:lnTo>
                      <a:pt x="9482" y="19969"/>
                    </a:lnTo>
                    <a:lnTo>
                      <a:pt x="11343" y="18888"/>
                    </a:lnTo>
                    <a:lnTo>
                      <a:pt x="13104" y="17656"/>
                    </a:lnTo>
                    <a:lnTo>
                      <a:pt x="14764" y="16247"/>
                    </a:lnTo>
                    <a:lnTo>
                      <a:pt x="16273" y="14738"/>
                    </a:lnTo>
                    <a:lnTo>
                      <a:pt x="17656" y="13103"/>
                    </a:lnTo>
                    <a:lnTo>
                      <a:pt x="18914" y="11343"/>
                    </a:lnTo>
                    <a:lnTo>
                      <a:pt x="19995" y="9457"/>
                    </a:lnTo>
                    <a:lnTo>
                      <a:pt x="20926" y="7495"/>
                    </a:lnTo>
                    <a:lnTo>
                      <a:pt x="21680" y="5458"/>
                    </a:lnTo>
                    <a:lnTo>
                      <a:pt x="22284" y="3320"/>
                    </a:lnTo>
                    <a:lnTo>
                      <a:pt x="22661" y="1107"/>
                    </a:lnTo>
                    <a:lnTo>
                      <a:pt x="22787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8"/>
              <p:cNvSpPr/>
              <p:nvPr/>
            </p:nvSpPr>
            <p:spPr>
              <a:xfrm>
                <a:off x="5274975" y="3629600"/>
                <a:ext cx="678450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38" h="27138" extrusionOk="0">
                    <a:moveTo>
                      <a:pt x="1" y="0"/>
                    </a:moveTo>
                    <a:lnTo>
                      <a:pt x="26" y="1383"/>
                    </a:lnTo>
                    <a:lnTo>
                      <a:pt x="302" y="4125"/>
                    </a:lnTo>
                    <a:lnTo>
                      <a:pt x="831" y="6791"/>
                    </a:lnTo>
                    <a:lnTo>
                      <a:pt x="1635" y="9331"/>
                    </a:lnTo>
                    <a:lnTo>
                      <a:pt x="2666" y="11770"/>
                    </a:lnTo>
                    <a:lnTo>
                      <a:pt x="3924" y="14084"/>
                    </a:lnTo>
                    <a:lnTo>
                      <a:pt x="5383" y="16247"/>
                    </a:lnTo>
                    <a:lnTo>
                      <a:pt x="7043" y="18259"/>
                    </a:lnTo>
                    <a:lnTo>
                      <a:pt x="8879" y="20095"/>
                    </a:lnTo>
                    <a:lnTo>
                      <a:pt x="10891" y="21755"/>
                    </a:lnTo>
                    <a:lnTo>
                      <a:pt x="13053" y="23214"/>
                    </a:lnTo>
                    <a:lnTo>
                      <a:pt x="15367" y="24471"/>
                    </a:lnTo>
                    <a:lnTo>
                      <a:pt x="17807" y="25502"/>
                    </a:lnTo>
                    <a:lnTo>
                      <a:pt x="20347" y="26307"/>
                    </a:lnTo>
                    <a:lnTo>
                      <a:pt x="23013" y="26835"/>
                    </a:lnTo>
                    <a:lnTo>
                      <a:pt x="25754" y="27112"/>
                    </a:lnTo>
                    <a:lnTo>
                      <a:pt x="27137" y="27137"/>
                    </a:lnTo>
                    <a:lnTo>
                      <a:pt x="27112" y="25729"/>
                    </a:lnTo>
                    <a:lnTo>
                      <a:pt x="26836" y="23013"/>
                    </a:lnTo>
                    <a:lnTo>
                      <a:pt x="26307" y="20347"/>
                    </a:lnTo>
                    <a:lnTo>
                      <a:pt x="25503" y="17806"/>
                    </a:lnTo>
                    <a:lnTo>
                      <a:pt x="24472" y="15367"/>
                    </a:lnTo>
                    <a:lnTo>
                      <a:pt x="23214" y="13053"/>
                    </a:lnTo>
                    <a:lnTo>
                      <a:pt x="21755" y="10890"/>
                    </a:lnTo>
                    <a:lnTo>
                      <a:pt x="20095" y="8878"/>
                    </a:lnTo>
                    <a:lnTo>
                      <a:pt x="18259" y="7042"/>
                    </a:lnTo>
                    <a:lnTo>
                      <a:pt x="16247" y="5382"/>
                    </a:lnTo>
                    <a:lnTo>
                      <a:pt x="14085" y="3898"/>
                    </a:lnTo>
                    <a:lnTo>
                      <a:pt x="11771" y="2666"/>
                    </a:lnTo>
                    <a:lnTo>
                      <a:pt x="9331" y="1635"/>
                    </a:lnTo>
                    <a:lnTo>
                      <a:pt x="6791" y="830"/>
                    </a:lnTo>
                    <a:lnTo>
                      <a:pt x="4125" y="302"/>
                    </a:lnTo>
                    <a:lnTo>
                      <a:pt x="1384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18"/>
              <p:cNvSpPr/>
              <p:nvPr/>
            </p:nvSpPr>
            <p:spPr>
              <a:xfrm>
                <a:off x="5384375" y="3739000"/>
                <a:ext cx="569050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62" h="22762" extrusionOk="0">
                    <a:moveTo>
                      <a:pt x="1" y="0"/>
                    </a:moveTo>
                    <a:lnTo>
                      <a:pt x="126" y="1132"/>
                    </a:lnTo>
                    <a:lnTo>
                      <a:pt x="504" y="3320"/>
                    </a:lnTo>
                    <a:lnTo>
                      <a:pt x="1082" y="5458"/>
                    </a:lnTo>
                    <a:lnTo>
                      <a:pt x="1862" y="7495"/>
                    </a:lnTo>
                    <a:lnTo>
                      <a:pt x="2792" y="9482"/>
                    </a:lnTo>
                    <a:lnTo>
                      <a:pt x="3874" y="11343"/>
                    </a:lnTo>
                    <a:lnTo>
                      <a:pt x="5106" y="13104"/>
                    </a:lnTo>
                    <a:lnTo>
                      <a:pt x="6515" y="14738"/>
                    </a:lnTo>
                    <a:lnTo>
                      <a:pt x="8024" y="16272"/>
                    </a:lnTo>
                    <a:lnTo>
                      <a:pt x="9658" y="17656"/>
                    </a:lnTo>
                    <a:lnTo>
                      <a:pt x="11419" y="18888"/>
                    </a:lnTo>
                    <a:lnTo>
                      <a:pt x="13305" y="19969"/>
                    </a:lnTo>
                    <a:lnTo>
                      <a:pt x="15267" y="20900"/>
                    </a:lnTo>
                    <a:lnTo>
                      <a:pt x="17304" y="21680"/>
                    </a:lnTo>
                    <a:lnTo>
                      <a:pt x="19442" y="22258"/>
                    </a:lnTo>
                    <a:lnTo>
                      <a:pt x="21655" y="22661"/>
                    </a:lnTo>
                    <a:lnTo>
                      <a:pt x="22761" y="22761"/>
                    </a:lnTo>
                    <a:lnTo>
                      <a:pt x="22661" y="21629"/>
                    </a:lnTo>
                    <a:lnTo>
                      <a:pt x="22258" y="19441"/>
                    </a:lnTo>
                    <a:lnTo>
                      <a:pt x="21680" y="17304"/>
                    </a:lnTo>
                    <a:lnTo>
                      <a:pt x="20925" y="15241"/>
                    </a:lnTo>
                    <a:lnTo>
                      <a:pt x="19995" y="13280"/>
                    </a:lnTo>
                    <a:lnTo>
                      <a:pt x="18888" y="11418"/>
                    </a:lnTo>
                    <a:lnTo>
                      <a:pt x="17656" y="9658"/>
                    </a:lnTo>
                    <a:lnTo>
                      <a:pt x="16273" y="8023"/>
                    </a:lnTo>
                    <a:lnTo>
                      <a:pt x="14739" y="6489"/>
                    </a:lnTo>
                    <a:lnTo>
                      <a:pt x="13104" y="5106"/>
                    </a:lnTo>
                    <a:lnTo>
                      <a:pt x="11343" y="3873"/>
                    </a:lnTo>
                    <a:lnTo>
                      <a:pt x="9482" y="2767"/>
                    </a:lnTo>
                    <a:lnTo>
                      <a:pt x="7521" y="1836"/>
                    </a:lnTo>
                    <a:lnTo>
                      <a:pt x="5458" y="1082"/>
                    </a:lnTo>
                    <a:lnTo>
                      <a:pt x="3320" y="503"/>
                    </a:lnTo>
                    <a:lnTo>
                      <a:pt x="1132" y="1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8"/>
              <p:cNvSpPr/>
              <p:nvPr/>
            </p:nvSpPr>
            <p:spPr>
              <a:xfrm>
                <a:off x="5274975" y="4294800"/>
                <a:ext cx="678450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38" h="27138" extrusionOk="0">
                    <a:moveTo>
                      <a:pt x="27137" y="1"/>
                    </a:moveTo>
                    <a:lnTo>
                      <a:pt x="25754" y="26"/>
                    </a:lnTo>
                    <a:lnTo>
                      <a:pt x="23013" y="303"/>
                    </a:lnTo>
                    <a:lnTo>
                      <a:pt x="20347" y="831"/>
                    </a:lnTo>
                    <a:lnTo>
                      <a:pt x="17807" y="1636"/>
                    </a:lnTo>
                    <a:lnTo>
                      <a:pt x="15367" y="2667"/>
                    </a:lnTo>
                    <a:lnTo>
                      <a:pt x="13053" y="3924"/>
                    </a:lnTo>
                    <a:lnTo>
                      <a:pt x="10891" y="5383"/>
                    </a:lnTo>
                    <a:lnTo>
                      <a:pt x="8879" y="7043"/>
                    </a:lnTo>
                    <a:lnTo>
                      <a:pt x="7043" y="8879"/>
                    </a:lnTo>
                    <a:lnTo>
                      <a:pt x="5383" y="10891"/>
                    </a:lnTo>
                    <a:lnTo>
                      <a:pt x="3924" y="13054"/>
                    </a:lnTo>
                    <a:lnTo>
                      <a:pt x="2666" y="15368"/>
                    </a:lnTo>
                    <a:lnTo>
                      <a:pt x="1635" y="17807"/>
                    </a:lnTo>
                    <a:lnTo>
                      <a:pt x="831" y="20347"/>
                    </a:lnTo>
                    <a:lnTo>
                      <a:pt x="302" y="23013"/>
                    </a:lnTo>
                    <a:lnTo>
                      <a:pt x="26" y="25755"/>
                    </a:lnTo>
                    <a:lnTo>
                      <a:pt x="1" y="27138"/>
                    </a:lnTo>
                    <a:lnTo>
                      <a:pt x="1384" y="27138"/>
                    </a:lnTo>
                    <a:lnTo>
                      <a:pt x="4125" y="26836"/>
                    </a:lnTo>
                    <a:lnTo>
                      <a:pt x="6791" y="26308"/>
                    </a:lnTo>
                    <a:lnTo>
                      <a:pt x="9331" y="25503"/>
                    </a:lnTo>
                    <a:lnTo>
                      <a:pt x="11771" y="24472"/>
                    </a:lnTo>
                    <a:lnTo>
                      <a:pt x="14085" y="23240"/>
                    </a:lnTo>
                    <a:lnTo>
                      <a:pt x="16247" y="21756"/>
                    </a:lnTo>
                    <a:lnTo>
                      <a:pt x="18259" y="20096"/>
                    </a:lnTo>
                    <a:lnTo>
                      <a:pt x="20095" y="18260"/>
                    </a:lnTo>
                    <a:lnTo>
                      <a:pt x="21755" y="16248"/>
                    </a:lnTo>
                    <a:lnTo>
                      <a:pt x="23214" y="14085"/>
                    </a:lnTo>
                    <a:lnTo>
                      <a:pt x="24472" y="11771"/>
                    </a:lnTo>
                    <a:lnTo>
                      <a:pt x="25503" y="9332"/>
                    </a:lnTo>
                    <a:lnTo>
                      <a:pt x="26307" y="6791"/>
                    </a:lnTo>
                    <a:lnTo>
                      <a:pt x="26836" y="4126"/>
                    </a:lnTo>
                    <a:lnTo>
                      <a:pt x="27112" y="1409"/>
                    </a:lnTo>
                    <a:lnTo>
                      <a:pt x="271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8"/>
              <p:cNvSpPr/>
              <p:nvPr/>
            </p:nvSpPr>
            <p:spPr>
              <a:xfrm>
                <a:off x="5384375" y="4294800"/>
                <a:ext cx="569050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62" h="22762" extrusionOk="0">
                    <a:moveTo>
                      <a:pt x="22761" y="1"/>
                    </a:moveTo>
                    <a:lnTo>
                      <a:pt x="21655" y="102"/>
                    </a:lnTo>
                    <a:lnTo>
                      <a:pt x="19442" y="504"/>
                    </a:lnTo>
                    <a:lnTo>
                      <a:pt x="17304" y="1082"/>
                    </a:lnTo>
                    <a:lnTo>
                      <a:pt x="15267" y="1862"/>
                    </a:lnTo>
                    <a:lnTo>
                      <a:pt x="13305" y="2793"/>
                    </a:lnTo>
                    <a:lnTo>
                      <a:pt x="11419" y="3874"/>
                    </a:lnTo>
                    <a:lnTo>
                      <a:pt x="9658" y="5106"/>
                    </a:lnTo>
                    <a:lnTo>
                      <a:pt x="8024" y="6490"/>
                    </a:lnTo>
                    <a:lnTo>
                      <a:pt x="6515" y="8024"/>
                    </a:lnTo>
                    <a:lnTo>
                      <a:pt x="5106" y="9659"/>
                    </a:lnTo>
                    <a:lnTo>
                      <a:pt x="3874" y="11419"/>
                    </a:lnTo>
                    <a:lnTo>
                      <a:pt x="2792" y="13280"/>
                    </a:lnTo>
                    <a:lnTo>
                      <a:pt x="1862" y="15267"/>
                    </a:lnTo>
                    <a:lnTo>
                      <a:pt x="1082" y="17304"/>
                    </a:lnTo>
                    <a:lnTo>
                      <a:pt x="504" y="19442"/>
                    </a:lnTo>
                    <a:lnTo>
                      <a:pt x="126" y="21630"/>
                    </a:lnTo>
                    <a:lnTo>
                      <a:pt x="1" y="22762"/>
                    </a:lnTo>
                    <a:lnTo>
                      <a:pt x="1132" y="22661"/>
                    </a:lnTo>
                    <a:lnTo>
                      <a:pt x="3320" y="22259"/>
                    </a:lnTo>
                    <a:lnTo>
                      <a:pt x="5458" y="21680"/>
                    </a:lnTo>
                    <a:lnTo>
                      <a:pt x="7521" y="20926"/>
                    </a:lnTo>
                    <a:lnTo>
                      <a:pt x="9482" y="19995"/>
                    </a:lnTo>
                    <a:lnTo>
                      <a:pt x="11343" y="18889"/>
                    </a:lnTo>
                    <a:lnTo>
                      <a:pt x="13104" y="17656"/>
                    </a:lnTo>
                    <a:lnTo>
                      <a:pt x="14739" y="16273"/>
                    </a:lnTo>
                    <a:lnTo>
                      <a:pt x="16273" y="14739"/>
                    </a:lnTo>
                    <a:lnTo>
                      <a:pt x="17656" y="13104"/>
                    </a:lnTo>
                    <a:lnTo>
                      <a:pt x="18888" y="11344"/>
                    </a:lnTo>
                    <a:lnTo>
                      <a:pt x="19995" y="9483"/>
                    </a:lnTo>
                    <a:lnTo>
                      <a:pt x="20925" y="7521"/>
                    </a:lnTo>
                    <a:lnTo>
                      <a:pt x="21680" y="5459"/>
                    </a:lnTo>
                    <a:lnTo>
                      <a:pt x="22258" y="3321"/>
                    </a:lnTo>
                    <a:lnTo>
                      <a:pt x="22661" y="1133"/>
                    </a:lnTo>
                    <a:lnTo>
                      <a:pt x="22761" y="1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8"/>
              <p:cNvSpPr/>
              <p:nvPr/>
            </p:nvSpPr>
            <p:spPr>
              <a:xfrm>
                <a:off x="4597175" y="4294175"/>
                <a:ext cx="679075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8" extrusionOk="0">
                    <a:moveTo>
                      <a:pt x="1" y="1"/>
                    </a:moveTo>
                    <a:lnTo>
                      <a:pt x="26" y="1384"/>
                    </a:lnTo>
                    <a:lnTo>
                      <a:pt x="303" y="4125"/>
                    </a:lnTo>
                    <a:lnTo>
                      <a:pt x="856" y="6791"/>
                    </a:lnTo>
                    <a:lnTo>
                      <a:pt x="1661" y="9331"/>
                    </a:lnTo>
                    <a:lnTo>
                      <a:pt x="2692" y="11771"/>
                    </a:lnTo>
                    <a:lnTo>
                      <a:pt x="3924" y="14085"/>
                    </a:lnTo>
                    <a:lnTo>
                      <a:pt x="5408" y="16248"/>
                    </a:lnTo>
                    <a:lnTo>
                      <a:pt x="7068" y="18260"/>
                    </a:lnTo>
                    <a:lnTo>
                      <a:pt x="8904" y="20096"/>
                    </a:lnTo>
                    <a:lnTo>
                      <a:pt x="10916" y="21756"/>
                    </a:lnTo>
                    <a:lnTo>
                      <a:pt x="13079" y="23214"/>
                    </a:lnTo>
                    <a:lnTo>
                      <a:pt x="15393" y="24472"/>
                    </a:lnTo>
                    <a:lnTo>
                      <a:pt x="17832" y="25503"/>
                    </a:lnTo>
                    <a:lnTo>
                      <a:pt x="20372" y="26308"/>
                    </a:lnTo>
                    <a:lnTo>
                      <a:pt x="23013" y="26836"/>
                    </a:lnTo>
                    <a:lnTo>
                      <a:pt x="25754" y="27113"/>
                    </a:lnTo>
                    <a:lnTo>
                      <a:pt x="27163" y="27138"/>
                    </a:lnTo>
                    <a:lnTo>
                      <a:pt x="27138" y="25754"/>
                    </a:lnTo>
                    <a:lnTo>
                      <a:pt x="26861" y="23013"/>
                    </a:lnTo>
                    <a:lnTo>
                      <a:pt x="26308" y="20347"/>
                    </a:lnTo>
                    <a:lnTo>
                      <a:pt x="25528" y="17807"/>
                    </a:lnTo>
                    <a:lnTo>
                      <a:pt x="24497" y="15367"/>
                    </a:lnTo>
                    <a:lnTo>
                      <a:pt x="23239" y="13054"/>
                    </a:lnTo>
                    <a:lnTo>
                      <a:pt x="21781" y="10891"/>
                    </a:lnTo>
                    <a:lnTo>
                      <a:pt x="20121" y="8879"/>
                    </a:lnTo>
                    <a:lnTo>
                      <a:pt x="18285" y="7043"/>
                    </a:lnTo>
                    <a:lnTo>
                      <a:pt x="16273" y="5383"/>
                    </a:lnTo>
                    <a:lnTo>
                      <a:pt x="14085" y="3924"/>
                    </a:lnTo>
                    <a:lnTo>
                      <a:pt x="11796" y="2667"/>
                    </a:lnTo>
                    <a:lnTo>
                      <a:pt x="9357" y="1636"/>
                    </a:lnTo>
                    <a:lnTo>
                      <a:pt x="6791" y="831"/>
                    </a:lnTo>
                    <a:lnTo>
                      <a:pt x="4151" y="303"/>
                    </a:lnTo>
                    <a:lnTo>
                      <a:pt x="140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8"/>
              <p:cNvSpPr/>
              <p:nvPr/>
            </p:nvSpPr>
            <p:spPr>
              <a:xfrm>
                <a:off x="4597175" y="4294175"/>
                <a:ext cx="569675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87" h="22762" extrusionOk="0">
                    <a:moveTo>
                      <a:pt x="1" y="1"/>
                    </a:moveTo>
                    <a:lnTo>
                      <a:pt x="127" y="1133"/>
                    </a:lnTo>
                    <a:lnTo>
                      <a:pt x="529" y="3321"/>
                    </a:lnTo>
                    <a:lnTo>
                      <a:pt x="1107" y="5458"/>
                    </a:lnTo>
                    <a:lnTo>
                      <a:pt x="1862" y="7496"/>
                    </a:lnTo>
                    <a:lnTo>
                      <a:pt x="2792" y="9482"/>
                    </a:lnTo>
                    <a:lnTo>
                      <a:pt x="3874" y="11343"/>
                    </a:lnTo>
                    <a:lnTo>
                      <a:pt x="5131" y="13104"/>
                    </a:lnTo>
                    <a:lnTo>
                      <a:pt x="6515" y="14739"/>
                    </a:lnTo>
                    <a:lnTo>
                      <a:pt x="8024" y="16273"/>
                    </a:lnTo>
                    <a:lnTo>
                      <a:pt x="9684" y="17656"/>
                    </a:lnTo>
                    <a:lnTo>
                      <a:pt x="11444" y="18888"/>
                    </a:lnTo>
                    <a:lnTo>
                      <a:pt x="13305" y="19970"/>
                    </a:lnTo>
                    <a:lnTo>
                      <a:pt x="15267" y="20926"/>
                    </a:lnTo>
                    <a:lnTo>
                      <a:pt x="17329" y="21680"/>
                    </a:lnTo>
                    <a:lnTo>
                      <a:pt x="19442" y="22259"/>
                    </a:lnTo>
                    <a:lnTo>
                      <a:pt x="21655" y="22661"/>
                    </a:lnTo>
                    <a:lnTo>
                      <a:pt x="22787" y="22762"/>
                    </a:lnTo>
                    <a:lnTo>
                      <a:pt x="22787" y="22762"/>
                    </a:lnTo>
                    <a:lnTo>
                      <a:pt x="22661" y="21630"/>
                    </a:lnTo>
                    <a:lnTo>
                      <a:pt x="22284" y="19442"/>
                    </a:lnTo>
                    <a:lnTo>
                      <a:pt x="21680" y="17304"/>
                    </a:lnTo>
                    <a:lnTo>
                      <a:pt x="20926" y="15242"/>
                    </a:lnTo>
                    <a:lnTo>
                      <a:pt x="19995" y="13280"/>
                    </a:lnTo>
                    <a:lnTo>
                      <a:pt x="18914" y="11419"/>
                    </a:lnTo>
                    <a:lnTo>
                      <a:pt x="17656" y="9658"/>
                    </a:lnTo>
                    <a:lnTo>
                      <a:pt x="16273" y="8024"/>
                    </a:lnTo>
                    <a:lnTo>
                      <a:pt x="14764" y="6490"/>
                    </a:lnTo>
                    <a:lnTo>
                      <a:pt x="13104" y="5106"/>
                    </a:lnTo>
                    <a:lnTo>
                      <a:pt x="11343" y="3874"/>
                    </a:lnTo>
                    <a:lnTo>
                      <a:pt x="9482" y="2767"/>
                    </a:lnTo>
                    <a:lnTo>
                      <a:pt x="7521" y="1837"/>
                    </a:lnTo>
                    <a:lnTo>
                      <a:pt x="5484" y="1082"/>
                    </a:lnTo>
                    <a:lnTo>
                      <a:pt x="3346" y="504"/>
                    </a:lnTo>
                    <a:lnTo>
                      <a:pt x="1133" y="1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" name="Google Shape;1434;p18"/>
            <p:cNvGrpSpPr/>
            <p:nvPr/>
          </p:nvGrpSpPr>
          <p:grpSpPr>
            <a:xfrm>
              <a:off x="1737668" y="2938409"/>
              <a:ext cx="724362" cy="733865"/>
              <a:chOff x="3131575" y="2179075"/>
              <a:chExt cx="1357500" cy="1357500"/>
            </a:xfrm>
          </p:grpSpPr>
          <p:sp>
            <p:nvSpPr>
              <p:cNvPr id="1435" name="Google Shape;1435;p18"/>
              <p:cNvSpPr/>
              <p:nvPr/>
            </p:nvSpPr>
            <p:spPr>
              <a:xfrm>
                <a:off x="3810000" y="285497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8"/>
              <p:cNvSpPr/>
              <p:nvPr/>
            </p:nvSpPr>
            <p:spPr>
              <a:xfrm>
                <a:off x="3131575" y="2179075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0" y="0"/>
                    </a:moveTo>
                    <a:lnTo>
                      <a:pt x="0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8"/>
              <p:cNvSpPr/>
              <p:nvPr/>
            </p:nvSpPr>
            <p:spPr>
              <a:xfrm>
                <a:off x="3131575" y="2857500"/>
                <a:ext cx="67842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37" h="27163" extrusionOk="0">
                    <a:moveTo>
                      <a:pt x="0" y="0"/>
                    </a:moveTo>
                    <a:lnTo>
                      <a:pt x="0" y="27162"/>
                    </a:lnTo>
                    <a:lnTo>
                      <a:pt x="27137" y="27162"/>
                    </a:lnTo>
                    <a:lnTo>
                      <a:pt x="27137" y="26860"/>
                    </a:lnTo>
                    <a:lnTo>
                      <a:pt x="19265" y="19013"/>
                    </a:lnTo>
                    <a:lnTo>
                      <a:pt x="8149" y="19013"/>
                    </a:lnTo>
                    <a:lnTo>
                      <a:pt x="8149" y="7872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8"/>
              <p:cNvSpPr/>
              <p:nvPr/>
            </p:nvSpPr>
            <p:spPr>
              <a:xfrm>
                <a:off x="3304475" y="2857500"/>
                <a:ext cx="505525" cy="506150"/>
              </a:xfrm>
              <a:custGeom>
                <a:avLst/>
                <a:gdLst/>
                <a:ahLst/>
                <a:cxnLst/>
                <a:rect l="l" t="t" r="r" b="b"/>
                <a:pathLst>
                  <a:path w="20221" h="20246" extrusionOk="0">
                    <a:moveTo>
                      <a:pt x="0" y="0"/>
                    </a:moveTo>
                    <a:lnTo>
                      <a:pt x="5911" y="5935"/>
                    </a:lnTo>
                    <a:lnTo>
                      <a:pt x="5911" y="14310"/>
                    </a:lnTo>
                    <a:lnTo>
                      <a:pt x="14286" y="14310"/>
                    </a:lnTo>
                    <a:lnTo>
                      <a:pt x="20221" y="20246"/>
                    </a:lnTo>
                    <a:lnTo>
                      <a:pt x="20221" y="13430"/>
                    </a:lnTo>
                    <a:lnTo>
                      <a:pt x="19567" y="12726"/>
                    </a:lnTo>
                    <a:lnTo>
                      <a:pt x="18511" y="11141"/>
                    </a:lnTo>
                    <a:lnTo>
                      <a:pt x="17832" y="9431"/>
                    </a:lnTo>
                    <a:lnTo>
                      <a:pt x="17480" y="7646"/>
                    </a:lnTo>
                    <a:lnTo>
                      <a:pt x="17455" y="6740"/>
                    </a:lnTo>
                    <a:lnTo>
                      <a:pt x="16775" y="7369"/>
                    </a:lnTo>
                    <a:lnTo>
                      <a:pt x="15266" y="8375"/>
                    </a:lnTo>
                    <a:lnTo>
                      <a:pt x="13581" y="9104"/>
                    </a:lnTo>
                    <a:lnTo>
                      <a:pt x="11720" y="9482"/>
                    </a:lnTo>
                    <a:lnTo>
                      <a:pt x="10739" y="9507"/>
                    </a:lnTo>
                    <a:lnTo>
                      <a:pt x="10790" y="8526"/>
                    </a:lnTo>
                    <a:lnTo>
                      <a:pt x="11167" y="6690"/>
                    </a:lnTo>
                    <a:lnTo>
                      <a:pt x="11871" y="4980"/>
                    </a:lnTo>
                    <a:lnTo>
                      <a:pt x="12902" y="3471"/>
                    </a:lnTo>
                    <a:lnTo>
                      <a:pt x="13531" y="2817"/>
                    </a:lnTo>
                    <a:lnTo>
                      <a:pt x="12601" y="2767"/>
                    </a:lnTo>
                    <a:lnTo>
                      <a:pt x="10815" y="2440"/>
                    </a:lnTo>
                    <a:lnTo>
                      <a:pt x="9105" y="1735"/>
                    </a:lnTo>
                    <a:lnTo>
                      <a:pt x="7520" y="704"/>
                    </a:lnTo>
                    <a:lnTo>
                      <a:pt x="6816" y="25"/>
                    </a:lnTo>
                    <a:lnTo>
                      <a:pt x="6841" y="25"/>
                    </a:lnTo>
                    <a:lnTo>
                      <a:pt x="684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8"/>
              <p:cNvSpPr/>
              <p:nvPr/>
            </p:nvSpPr>
            <p:spPr>
              <a:xfrm>
                <a:off x="3810000" y="2351975"/>
                <a:ext cx="506150" cy="505525"/>
              </a:xfrm>
              <a:custGeom>
                <a:avLst/>
                <a:gdLst/>
                <a:ahLst/>
                <a:cxnLst/>
                <a:rect l="l" t="t" r="r" b="b"/>
                <a:pathLst>
                  <a:path w="20246" h="20221" extrusionOk="0">
                    <a:moveTo>
                      <a:pt x="0" y="0"/>
                    </a:moveTo>
                    <a:lnTo>
                      <a:pt x="0" y="6841"/>
                    </a:lnTo>
                    <a:lnTo>
                      <a:pt x="679" y="7571"/>
                    </a:lnTo>
                    <a:lnTo>
                      <a:pt x="1710" y="9130"/>
                    </a:lnTo>
                    <a:lnTo>
                      <a:pt x="2414" y="10840"/>
                    </a:lnTo>
                    <a:lnTo>
                      <a:pt x="2741" y="12651"/>
                    </a:lnTo>
                    <a:lnTo>
                      <a:pt x="2792" y="13556"/>
                    </a:lnTo>
                    <a:lnTo>
                      <a:pt x="3446" y="12927"/>
                    </a:lnTo>
                    <a:lnTo>
                      <a:pt x="4955" y="11896"/>
                    </a:lnTo>
                    <a:lnTo>
                      <a:pt x="6665" y="11192"/>
                    </a:lnTo>
                    <a:lnTo>
                      <a:pt x="8501" y="10815"/>
                    </a:lnTo>
                    <a:lnTo>
                      <a:pt x="9482" y="10765"/>
                    </a:lnTo>
                    <a:lnTo>
                      <a:pt x="9456" y="11745"/>
                    </a:lnTo>
                    <a:lnTo>
                      <a:pt x="9079" y="13607"/>
                    </a:lnTo>
                    <a:lnTo>
                      <a:pt x="8350" y="15292"/>
                    </a:lnTo>
                    <a:lnTo>
                      <a:pt x="7319" y="16801"/>
                    </a:lnTo>
                    <a:lnTo>
                      <a:pt x="6715" y="17480"/>
                    </a:lnTo>
                    <a:lnTo>
                      <a:pt x="7620" y="17505"/>
                    </a:lnTo>
                    <a:lnTo>
                      <a:pt x="9381" y="17857"/>
                    </a:lnTo>
                    <a:lnTo>
                      <a:pt x="11091" y="18536"/>
                    </a:lnTo>
                    <a:lnTo>
                      <a:pt x="12676" y="19567"/>
                    </a:lnTo>
                    <a:lnTo>
                      <a:pt x="13380" y="20221"/>
                    </a:lnTo>
                    <a:lnTo>
                      <a:pt x="20246" y="20221"/>
                    </a:lnTo>
                    <a:lnTo>
                      <a:pt x="14310" y="14286"/>
                    </a:lnTo>
                    <a:lnTo>
                      <a:pt x="14310" y="5911"/>
                    </a:lnTo>
                    <a:lnTo>
                      <a:pt x="5935" y="59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8"/>
              <p:cNvSpPr/>
              <p:nvPr/>
            </p:nvSpPr>
            <p:spPr>
              <a:xfrm>
                <a:off x="3810000" y="2179075"/>
                <a:ext cx="679075" cy="67842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7" extrusionOk="0">
                    <a:moveTo>
                      <a:pt x="0" y="0"/>
                    </a:moveTo>
                    <a:lnTo>
                      <a:pt x="0" y="277"/>
                    </a:lnTo>
                    <a:lnTo>
                      <a:pt x="7872" y="8149"/>
                    </a:lnTo>
                    <a:lnTo>
                      <a:pt x="19013" y="8149"/>
                    </a:lnTo>
                    <a:lnTo>
                      <a:pt x="19013" y="19265"/>
                    </a:lnTo>
                    <a:lnTo>
                      <a:pt x="26860" y="27137"/>
                    </a:lnTo>
                    <a:lnTo>
                      <a:pt x="27162" y="27137"/>
                    </a:lnTo>
                    <a:lnTo>
                      <a:pt x="27162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8"/>
              <p:cNvSpPr/>
              <p:nvPr/>
            </p:nvSpPr>
            <p:spPr>
              <a:xfrm>
                <a:off x="3810000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0" y="0"/>
                    </a:moveTo>
                    <a:lnTo>
                      <a:pt x="0" y="13430"/>
                    </a:lnTo>
                    <a:lnTo>
                      <a:pt x="679" y="12726"/>
                    </a:lnTo>
                    <a:lnTo>
                      <a:pt x="1710" y="11141"/>
                    </a:lnTo>
                    <a:lnTo>
                      <a:pt x="2414" y="9431"/>
                    </a:lnTo>
                    <a:lnTo>
                      <a:pt x="2741" y="7646"/>
                    </a:lnTo>
                    <a:lnTo>
                      <a:pt x="2792" y="6740"/>
                    </a:lnTo>
                    <a:lnTo>
                      <a:pt x="3446" y="7369"/>
                    </a:lnTo>
                    <a:lnTo>
                      <a:pt x="4955" y="8375"/>
                    </a:lnTo>
                    <a:lnTo>
                      <a:pt x="6665" y="9104"/>
                    </a:lnTo>
                    <a:lnTo>
                      <a:pt x="8501" y="9482"/>
                    </a:lnTo>
                    <a:lnTo>
                      <a:pt x="9482" y="9507"/>
                    </a:lnTo>
                    <a:lnTo>
                      <a:pt x="9456" y="8526"/>
                    </a:lnTo>
                    <a:lnTo>
                      <a:pt x="9079" y="6690"/>
                    </a:lnTo>
                    <a:lnTo>
                      <a:pt x="8350" y="4980"/>
                    </a:lnTo>
                    <a:lnTo>
                      <a:pt x="7319" y="3471"/>
                    </a:lnTo>
                    <a:lnTo>
                      <a:pt x="6715" y="2817"/>
                    </a:lnTo>
                    <a:lnTo>
                      <a:pt x="7620" y="2767"/>
                    </a:lnTo>
                    <a:lnTo>
                      <a:pt x="9406" y="2440"/>
                    </a:lnTo>
                    <a:lnTo>
                      <a:pt x="11116" y="1735"/>
                    </a:lnTo>
                    <a:lnTo>
                      <a:pt x="12701" y="704"/>
                    </a:lnTo>
                    <a:lnTo>
                      <a:pt x="13405" y="25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8"/>
              <p:cNvSpPr/>
              <p:nvPr/>
            </p:nvSpPr>
            <p:spPr>
              <a:xfrm>
                <a:off x="34755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13380" y="0"/>
                    </a:moveTo>
                    <a:lnTo>
                      <a:pt x="12726" y="730"/>
                    </a:lnTo>
                    <a:lnTo>
                      <a:pt x="11670" y="2289"/>
                    </a:lnTo>
                    <a:lnTo>
                      <a:pt x="10991" y="3999"/>
                    </a:lnTo>
                    <a:lnTo>
                      <a:pt x="10639" y="5810"/>
                    </a:lnTo>
                    <a:lnTo>
                      <a:pt x="10614" y="6715"/>
                    </a:lnTo>
                    <a:lnTo>
                      <a:pt x="9934" y="6086"/>
                    </a:lnTo>
                    <a:lnTo>
                      <a:pt x="8425" y="5055"/>
                    </a:lnTo>
                    <a:lnTo>
                      <a:pt x="6740" y="4351"/>
                    </a:lnTo>
                    <a:lnTo>
                      <a:pt x="4879" y="3974"/>
                    </a:lnTo>
                    <a:lnTo>
                      <a:pt x="3898" y="3924"/>
                    </a:lnTo>
                    <a:lnTo>
                      <a:pt x="3949" y="4904"/>
                    </a:lnTo>
                    <a:lnTo>
                      <a:pt x="4326" y="6766"/>
                    </a:lnTo>
                    <a:lnTo>
                      <a:pt x="5030" y="8451"/>
                    </a:lnTo>
                    <a:lnTo>
                      <a:pt x="6061" y="9960"/>
                    </a:lnTo>
                    <a:lnTo>
                      <a:pt x="6690" y="10639"/>
                    </a:lnTo>
                    <a:lnTo>
                      <a:pt x="5785" y="10664"/>
                    </a:lnTo>
                    <a:lnTo>
                      <a:pt x="3999" y="11016"/>
                    </a:lnTo>
                    <a:lnTo>
                      <a:pt x="2289" y="11695"/>
                    </a:lnTo>
                    <a:lnTo>
                      <a:pt x="730" y="12726"/>
                    </a:lnTo>
                    <a:lnTo>
                      <a:pt x="0" y="13380"/>
                    </a:lnTo>
                    <a:lnTo>
                      <a:pt x="13380" y="13380"/>
                    </a:lnTo>
                    <a:lnTo>
                      <a:pt x="13380" y="0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8"/>
              <p:cNvSpPr/>
              <p:nvPr/>
            </p:nvSpPr>
            <p:spPr>
              <a:xfrm>
                <a:off x="3474875" y="2857500"/>
                <a:ext cx="335125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13405" h="13431" extrusionOk="0">
                    <a:moveTo>
                      <a:pt x="25" y="0"/>
                    </a:moveTo>
                    <a:lnTo>
                      <a:pt x="25" y="25"/>
                    </a:lnTo>
                    <a:lnTo>
                      <a:pt x="0" y="25"/>
                    </a:lnTo>
                    <a:lnTo>
                      <a:pt x="704" y="704"/>
                    </a:lnTo>
                    <a:lnTo>
                      <a:pt x="2289" y="1735"/>
                    </a:lnTo>
                    <a:lnTo>
                      <a:pt x="3999" y="2440"/>
                    </a:lnTo>
                    <a:lnTo>
                      <a:pt x="5785" y="2767"/>
                    </a:lnTo>
                    <a:lnTo>
                      <a:pt x="6715" y="2817"/>
                    </a:lnTo>
                    <a:lnTo>
                      <a:pt x="6086" y="3471"/>
                    </a:lnTo>
                    <a:lnTo>
                      <a:pt x="5055" y="4980"/>
                    </a:lnTo>
                    <a:lnTo>
                      <a:pt x="4351" y="6690"/>
                    </a:lnTo>
                    <a:lnTo>
                      <a:pt x="3974" y="8526"/>
                    </a:lnTo>
                    <a:lnTo>
                      <a:pt x="3923" y="9507"/>
                    </a:lnTo>
                    <a:lnTo>
                      <a:pt x="4904" y="9482"/>
                    </a:lnTo>
                    <a:lnTo>
                      <a:pt x="6765" y="9104"/>
                    </a:lnTo>
                    <a:lnTo>
                      <a:pt x="8450" y="8375"/>
                    </a:lnTo>
                    <a:lnTo>
                      <a:pt x="9959" y="7369"/>
                    </a:lnTo>
                    <a:lnTo>
                      <a:pt x="10639" y="6740"/>
                    </a:lnTo>
                    <a:lnTo>
                      <a:pt x="10664" y="7646"/>
                    </a:lnTo>
                    <a:lnTo>
                      <a:pt x="11016" y="9431"/>
                    </a:lnTo>
                    <a:lnTo>
                      <a:pt x="11695" y="11141"/>
                    </a:lnTo>
                    <a:lnTo>
                      <a:pt x="12751" y="12726"/>
                    </a:lnTo>
                    <a:lnTo>
                      <a:pt x="13405" y="13430"/>
                    </a:lnTo>
                    <a:lnTo>
                      <a:pt x="13405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8"/>
              <p:cNvSpPr/>
              <p:nvPr/>
            </p:nvSpPr>
            <p:spPr>
              <a:xfrm>
                <a:off x="3810000" y="2523000"/>
                <a:ext cx="334500" cy="334500"/>
              </a:xfrm>
              <a:custGeom>
                <a:avLst/>
                <a:gdLst/>
                <a:ahLst/>
                <a:cxnLst/>
                <a:rect l="l" t="t" r="r" b="b"/>
                <a:pathLst>
                  <a:path w="13380" h="13380" extrusionOk="0">
                    <a:moveTo>
                      <a:pt x="0" y="0"/>
                    </a:moveTo>
                    <a:lnTo>
                      <a:pt x="0" y="13380"/>
                    </a:lnTo>
                    <a:lnTo>
                      <a:pt x="13380" y="13380"/>
                    </a:lnTo>
                    <a:lnTo>
                      <a:pt x="12676" y="12726"/>
                    </a:lnTo>
                    <a:lnTo>
                      <a:pt x="11091" y="11695"/>
                    </a:lnTo>
                    <a:lnTo>
                      <a:pt x="9381" y="11016"/>
                    </a:lnTo>
                    <a:lnTo>
                      <a:pt x="7620" y="10664"/>
                    </a:lnTo>
                    <a:lnTo>
                      <a:pt x="6715" y="10639"/>
                    </a:lnTo>
                    <a:lnTo>
                      <a:pt x="7319" y="9960"/>
                    </a:lnTo>
                    <a:lnTo>
                      <a:pt x="8350" y="8451"/>
                    </a:lnTo>
                    <a:lnTo>
                      <a:pt x="9079" y="6766"/>
                    </a:lnTo>
                    <a:lnTo>
                      <a:pt x="9456" y="4904"/>
                    </a:lnTo>
                    <a:lnTo>
                      <a:pt x="9482" y="3924"/>
                    </a:lnTo>
                    <a:lnTo>
                      <a:pt x="8501" y="3974"/>
                    </a:lnTo>
                    <a:lnTo>
                      <a:pt x="6665" y="4351"/>
                    </a:lnTo>
                    <a:lnTo>
                      <a:pt x="4955" y="5055"/>
                    </a:lnTo>
                    <a:lnTo>
                      <a:pt x="3446" y="6086"/>
                    </a:lnTo>
                    <a:lnTo>
                      <a:pt x="2792" y="6715"/>
                    </a:lnTo>
                    <a:lnTo>
                      <a:pt x="2741" y="5810"/>
                    </a:lnTo>
                    <a:lnTo>
                      <a:pt x="2414" y="3999"/>
                    </a:lnTo>
                    <a:lnTo>
                      <a:pt x="1710" y="2289"/>
                    </a:lnTo>
                    <a:lnTo>
                      <a:pt x="679" y="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8"/>
              <p:cNvSpPr/>
              <p:nvPr/>
            </p:nvSpPr>
            <p:spPr>
              <a:xfrm>
                <a:off x="3810000" y="28575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1A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8"/>
              <p:cNvSpPr/>
              <p:nvPr/>
            </p:nvSpPr>
            <p:spPr>
              <a:xfrm>
                <a:off x="3138475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6861" y="1"/>
                    </a:moveTo>
                    <a:lnTo>
                      <a:pt x="18989" y="7873"/>
                    </a:lnTo>
                    <a:lnTo>
                      <a:pt x="7873" y="7873"/>
                    </a:lnTo>
                    <a:lnTo>
                      <a:pt x="7873" y="18989"/>
                    </a:lnTo>
                    <a:lnTo>
                      <a:pt x="1" y="26861"/>
                    </a:lnTo>
                    <a:lnTo>
                      <a:pt x="6640" y="26861"/>
                    </a:lnTo>
                    <a:lnTo>
                      <a:pt x="12551" y="20926"/>
                    </a:lnTo>
                    <a:lnTo>
                      <a:pt x="12551" y="12551"/>
                    </a:lnTo>
                    <a:lnTo>
                      <a:pt x="20926" y="12551"/>
                    </a:lnTo>
                    <a:lnTo>
                      <a:pt x="26861" y="6640"/>
                    </a:lnTo>
                    <a:lnTo>
                      <a:pt x="268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8"/>
              <p:cNvSpPr/>
              <p:nvPr/>
            </p:nvSpPr>
            <p:spPr>
              <a:xfrm>
                <a:off x="3810000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20246" y="0"/>
                    </a:moveTo>
                    <a:lnTo>
                      <a:pt x="14310" y="5935"/>
                    </a:lnTo>
                    <a:lnTo>
                      <a:pt x="14310" y="14310"/>
                    </a:lnTo>
                    <a:lnTo>
                      <a:pt x="5935" y="14310"/>
                    </a:lnTo>
                    <a:lnTo>
                      <a:pt x="0" y="20246"/>
                    </a:lnTo>
                    <a:lnTo>
                      <a:pt x="0" y="26860"/>
                    </a:lnTo>
                    <a:lnTo>
                      <a:pt x="7872" y="19013"/>
                    </a:lnTo>
                    <a:lnTo>
                      <a:pt x="19013" y="19013"/>
                    </a:lnTo>
                    <a:lnTo>
                      <a:pt x="19013" y="7872"/>
                    </a:lnTo>
                    <a:lnTo>
                      <a:pt x="268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8"/>
              <p:cNvSpPr/>
              <p:nvPr/>
            </p:nvSpPr>
            <p:spPr>
              <a:xfrm>
                <a:off x="3138475" y="2857500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1" y="0"/>
                    </a:moveTo>
                    <a:lnTo>
                      <a:pt x="7873" y="7872"/>
                    </a:lnTo>
                    <a:lnTo>
                      <a:pt x="7873" y="19013"/>
                    </a:lnTo>
                    <a:lnTo>
                      <a:pt x="18989" y="19013"/>
                    </a:lnTo>
                    <a:lnTo>
                      <a:pt x="26861" y="26860"/>
                    </a:lnTo>
                    <a:lnTo>
                      <a:pt x="26861" y="20246"/>
                    </a:lnTo>
                    <a:lnTo>
                      <a:pt x="20926" y="14310"/>
                    </a:lnTo>
                    <a:lnTo>
                      <a:pt x="12551" y="14310"/>
                    </a:lnTo>
                    <a:lnTo>
                      <a:pt x="12551" y="5935"/>
                    </a:lnTo>
                    <a:lnTo>
                      <a:pt x="66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8"/>
              <p:cNvSpPr/>
              <p:nvPr/>
            </p:nvSpPr>
            <p:spPr>
              <a:xfrm>
                <a:off x="3810000" y="2185975"/>
                <a:ext cx="671525" cy="671525"/>
              </a:xfrm>
              <a:custGeom>
                <a:avLst/>
                <a:gdLst/>
                <a:ahLst/>
                <a:cxnLst/>
                <a:rect l="l" t="t" r="r" b="b"/>
                <a:pathLst>
                  <a:path w="26861" h="26861" extrusionOk="0">
                    <a:moveTo>
                      <a:pt x="0" y="1"/>
                    </a:moveTo>
                    <a:lnTo>
                      <a:pt x="0" y="6640"/>
                    </a:lnTo>
                    <a:lnTo>
                      <a:pt x="5935" y="12551"/>
                    </a:lnTo>
                    <a:lnTo>
                      <a:pt x="14310" y="12551"/>
                    </a:lnTo>
                    <a:lnTo>
                      <a:pt x="14310" y="20926"/>
                    </a:lnTo>
                    <a:lnTo>
                      <a:pt x="20246" y="26861"/>
                    </a:lnTo>
                    <a:lnTo>
                      <a:pt x="26860" y="26861"/>
                    </a:lnTo>
                    <a:lnTo>
                      <a:pt x="19013" y="18989"/>
                    </a:lnTo>
                    <a:lnTo>
                      <a:pt x="19013" y="7873"/>
                    </a:lnTo>
                    <a:lnTo>
                      <a:pt x="7872" y="78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18"/>
            <p:cNvGrpSpPr/>
            <p:nvPr/>
          </p:nvGrpSpPr>
          <p:grpSpPr>
            <a:xfrm>
              <a:off x="1737566" y="1469000"/>
              <a:ext cx="724362" cy="733864"/>
              <a:chOff x="1666575" y="729800"/>
              <a:chExt cx="1357500" cy="1357500"/>
            </a:xfrm>
          </p:grpSpPr>
          <p:sp>
            <p:nvSpPr>
              <p:cNvPr id="1451" name="Google Shape;1451;p18"/>
              <p:cNvSpPr/>
              <p:nvPr/>
            </p:nvSpPr>
            <p:spPr>
              <a:xfrm>
                <a:off x="1666575" y="729800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1" y="0"/>
                    </a:moveTo>
                    <a:lnTo>
                      <a:pt x="1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8"/>
              <p:cNvSpPr/>
              <p:nvPr/>
            </p:nvSpPr>
            <p:spPr>
              <a:xfrm>
                <a:off x="2048850" y="947350"/>
                <a:ext cx="592950" cy="922400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6896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513" y="1886"/>
                    </a:lnTo>
                    <a:lnTo>
                      <a:pt x="9809" y="3219"/>
                    </a:lnTo>
                    <a:lnTo>
                      <a:pt x="9231" y="4603"/>
                    </a:lnTo>
                    <a:lnTo>
                      <a:pt x="8828" y="6036"/>
                    </a:lnTo>
                    <a:lnTo>
                      <a:pt x="8552" y="7495"/>
                    </a:lnTo>
                    <a:lnTo>
                      <a:pt x="8426" y="8954"/>
                    </a:lnTo>
                    <a:lnTo>
                      <a:pt x="8451" y="10437"/>
                    </a:lnTo>
                    <a:lnTo>
                      <a:pt x="8527" y="11167"/>
                    </a:lnTo>
                    <a:lnTo>
                      <a:pt x="7848" y="10639"/>
                    </a:lnTo>
                    <a:lnTo>
                      <a:pt x="6590" y="10010"/>
                    </a:lnTo>
                    <a:lnTo>
                      <a:pt x="5660" y="9708"/>
                    </a:lnTo>
                    <a:lnTo>
                      <a:pt x="4603" y="9507"/>
                    </a:lnTo>
                    <a:lnTo>
                      <a:pt x="3446" y="9431"/>
                    </a:lnTo>
                    <a:lnTo>
                      <a:pt x="2164" y="9482"/>
                    </a:lnTo>
                    <a:lnTo>
                      <a:pt x="755" y="9708"/>
                    </a:lnTo>
                    <a:lnTo>
                      <a:pt x="1" y="9859"/>
                    </a:lnTo>
                    <a:lnTo>
                      <a:pt x="906" y="10261"/>
                    </a:lnTo>
                    <a:lnTo>
                      <a:pt x="2365" y="11242"/>
                    </a:lnTo>
                    <a:lnTo>
                      <a:pt x="3471" y="12399"/>
                    </a:lnTo>
                    <a:lnTo>
                      <a:pt x="4377" y="13657"/>
                    </a:lnTo>
                    <a:lnTo>
                      <a:pt x="5534" y="15568"/>
                    </a:lnTo>
                    <a:lnTo>
                      <a:pt x="6842" y="17228"/>
                    </a:lnTo>
                    <a:lnTo>
                      <a:pt x="7973" y="18108"/>
                    </a:lnTo>
                    <a:lnTo>
                      <a:pt x="8652" y="18435"/>
                    </a:lnTo>
                    <a:lnTo>
                      <a:pt x="7973" y="18762"/>
                    </a:lnTo>
                    <a:lnTo>
                      <a:pt x="6842" y="19642"/>
                    </a:lnTo>
                    <a:lnTo>
                      <a:pt x="5534" y="21327"/>
                    </a:lnTo>
                    <a:lnTo>
                      <a:pt x="4377" y="23239"/>
                    </a:lnTo>
                    <a:lnTo>
                      <a:pt x="3471" y="24471"/>
                    </a:lnTo>
                    <a:lnTo>
                      <a:pt x="2365" y="25628"/>
                    </a:lnTo>
                    <a:lnTo>
                      <a:pt x="906" y="26634"/>
                    </a:lnTo>
                    <a:lnTo>
                      <a:pt x="1" y="27011"/>
                    </a:lnTo>
                    <a:lnTo>
                      <a:pt x="755" y="27187"/>
                    </a:lnTo>
                    <a:lnTo>
                      <a:pt x="2164" y="27389"/>
                    </a:lnTo>
                    <a:lnTo>
                      <a:pt x="3446" y="27464"/>
                    </a:lnTo>
                    <a:lnTo>
                      <a:pt x="4603" y="27389"/>
                    </a:lnTo>
                    <a:lnTo>
                      <a:pt x="5660" y="27187"/>
                    </a:lnTo>
                    <a:lnTo>
                      <a:pt x="6590" y="26860"/>
                    </a:lnTo>
                    <a:lnTo>
                      <a:pt x="7848" y="26257"/>
                    </a:lnTo>
                    <a:lnTo>
                      <a:pt x="8527" y="25704"/>
                    </a:lnTo>
                    <a:lnTo>
                      <a:pt x="8451" y="26458"/>
                    </a:lnTo>
                    <a:lnTo>
                      <a:pt x="8426" y="27917"/>
                    </a:lnTo>
                    <a:lnTo>
                      <a:pt x="8552" y="29401"/>
                    </a:lnTo>
                    <a:lnTo>
                      <a:pt x="8828" y="30859"/>
                    </a:lnTo>
                    <a:lnTo>
                      <a:pt x="9231" y="32293"/>
                    </a:lnTo>
                    <a:lnTo>
                      <a:pt x="9809" y="33676"/>
                    </a:lnTo>
                    <a:lnTo>
                      <a:pt x="10513" y="35009"/>
                    </a:lnTo>
                    <a:lnTo>
                      <a:pt x="11369" y="36292"/>
                    </a:lnTo>
                    <a:lnTo>
                      <a:pt x="11846" y="36895"/>
                    </a:lnTo>
                    <a:lnTo>
                      <a:pt x="12349" y="36292"/>
                    </a:lnTo>
                    <a:lnTo>
                      <a:pt x="13205" y="35009"/>
                    </a:lnTo>
                    <a:lnTo>
                      <a:pt x="13909" y="33676"/>
                    </a:lnTo>
                    <a:lnTo>
                      <a:pt x="14487" y="32293"/>
                    </a:lnTo>
                    <a:lnTo>
                      <a:pt x="14890" y="30859"/>
                    </a:lnTo>
                    <a:lnTo>
                      <a:pt x="15166" y="29401"/>
                    </a:lnTo>
                    <a:lnTo>
                      <a:pt x="15292" y="27917"/>
                    </a:lnTo>
                    <a:lnTo>
                      <a:pt x="15267" y="26458"/>
                    </a:lnTo>
                    <a:lnTo>
                      <a:pt x="15191" y="25704"/>
                    </a:lnTo>
                    <a:lnTo>
                      <a:pt x="15191" y="25704"/>
                    </a:lnTo>
                    <a:lnTo>
                      <a:pt x="15870" y="26257"/>
                    </a:lnTo>
                    <a:lnTo>
                      <a:pt x="17128" y="26860"/>
                    </a:lnTo>
                    <a:lnTo>
                      <a:pt x="18059" y="27187"/>
                    </a:lnTo>
                    <a:lnTo>
                      <a:pt x="19115" y="27389"/>
                    </a:lnTo>
                    <a:lnTo>
                      <a:pt x="20272" y="27464"/>
                    </a:lnTo>
                    <a:lnTo>
                      <a:pt x="21554" y="27389"/>
                    </a:lnTo>
                    <a:lnTo>
                      <a:pt x="22963" y="27187"/>
                    </a:lnTo>
                    <a:lnTo>
                      <a:pt x="23717" y="27011"/>
                    </a:lnTo>
                    <a:lnTo>
                      <a:pt x="22812" y="26634"/>
                    </a:lnTo>
                    <a:lnTo>
                      <a:pt x="21353" y="25628"/>
                    </a:lnTo>
                    <a:lnTo>
                      <a:pt x="20247" y="24471"/>
                    </a:lnTo>
                    <a:lnTo>
                      <a:pt x="19341" y="23239"/>
                    </a:lnTo>
                    <a:lnTo>
                      <a:pt x="18184" y="21327"/>
                    </a:lnTo>
                    <a:lnTo>
                      <a:pt x="16876" y="19642"/>
                    </a:lnTo>
                    <a:lnTo>
                      <a:pt x="15745" y="18762"/>
                    </a:lnTo>
                    <a:lnTo>
                      <a:pt x="15066" y="18435"/>
                    </a:lnTo>
                    <a:lnTo>
                      <a:pt x="15745" y="18108"/>
                    </a:lnTo>
                    <a:lnTo>
                      <a:pt x="16876" y="17228"/>
                    </a:lnTo>
                    <a:lnTo>
                      <a:pt x="18184" y="15568"/>
                    </a:lnTo>
                    <a:lnTo>
                      <a:pt x="19341" y="13657"/>
                    </a:lnTo>
                    <a:lnTo>
                      <a:pt x="20247" y="12399"/>
                    </a:lnTo>
                    <a:lnTo>
                      <a:pt x="21353" y="11242"/>
                    </a:lnTo>
                    <a:lnTo>
                      <a:pt x="22812" y="10261"/>
                    </a:lnTo>
                    <a:lnTo>
                      <a:pt x="23717" y="9859"/>
                    </a:lnTo>
                    <a:lnTo>
                      <a:pt x="22963" y="9708"/>
                    </a:lnTo>
                    <a:lnTo>
                      <a:pt x="21554" y="9482"/>
                    </a:lnTo>
                    <a:lnTo>
                      <a:pt x="20272" y="9431"/>
                    </a:lnTo>
                    <a:lnTo>
                      <a:pt x="19115" y="9507"/>
                    </a:lnTo>
                    <a:lnTo>
                      <a:pt x="18059" y="9708"/>
                    </a:lnTo>
                    <a:lnTo>
                      <a:pt x="17128" y="10010"/>
                    </a:lnTo>
                    <a:lnTo>
                      <a:pt x="15870" y="10639"/>
                    </a:lnTo>
                    <a:lnTo>
                      <a:pt x="15191" y="11167"/>
                    </a:lnTo>
                    <a:lnTo>
                      <a:pt x="15267" y="10437"/>
                    </a:lnTo>
                    <a:lnTo>
                      <a:pt x="15292" y="8954"/>
                    </a:lnTo>
                    <a:lnTo>
                      <a:pt x="15166" y="7495"/>
                    </a:lnTo>
                    <a:lnTo>
                      <a:pt x="14890" y="6036"/>
                    </a:lnTo>
                    <a:lnTo>
                      <a:pt x="14487" y="4603"/>
                    </a:lnTo>
                    <a:lnTo>
                      <a:pt x="13909" y="3219"/>
                    </a:lnTo>
                    <a:lnTo>
                      <a:pt x="13205" y="1886"/>
                    </a:lnTo>
                    <a:lnTo>
                      <a:pt x="12349" y="604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8"/>
              <p:cNvSpPr/>
              <p:nvPr/>
            </p:nvSpPr>
            <p:spPr>
              <a:xfrm>
                <a:off x="1666575" y="1112075"/>
                <a:ext cx="460900" cy="592300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8577" y="1"/>
                    </a:moveTo>
                    <a:lnTo>
                      <a:pt x="8174" y="906"/>
                    </a:lnTo>
                    <a:lnTo>
                      <a:pt x="7193" y="2365"/>
                    </a:lnTo>
                    <a:lnTo>
                      <a:pt x="6037" y="3471"/>
                    </a:lnTo>
                    <a:lnTo>
                      <a:pt x="4779" y="4377"/>
                    </a:lnTo>
                    <a:lnTo>
                      <a:pt x="2868" y="5534"/>
                    </a:lnTo>
                    <a:lnTo>
                      <a:pt x="1208" y="6841"/>
                    </a:lnTo>
                    <a:lnTo>
                      <a:pt x="328" y="7973"/>
                    </a:lnTo>
                    <a:lnTo>
                      <a:pt x="1" y="8652"/>
                    </a:lnTo>
                    <a:lnTo>
                      <a:pt x="1" y="15040"/>
                    </a:lnTo>
                    <a:lnTo>
                      <a:pt x="328" y="15744"/>
                    </a:lnTo>
                    <a:lnTo>
                      <a:pt x="1208" y="16876"/>
                    </a:lnTo>
                    <a:lnTo>
                      <a:pt x="2868" y="18159"/>
                    </a:lnTo>
                    <a:lnTo>
                      <a:pt x="4779" y="19341"/>
                    </a:lnTo>
                    <a:lnTo>
                      <a:pt x="6037" y="20221"/>
                    </a:lnTo>
                    <a:lnTo>
                      <a:pt x="7193" y="21353"/>
                    </a:lnTo>
                    <a:lnTo>
                      <a:pt x="8174" y="22812"/>
                    </a:lnTo>
                    <a:lnTo>
                      <a:pt x="8577" y="23692"/>
                    </a:lnTo>
                    <a:lnTo>
                      <a:pt x="8753" y="22937"/>
                    </a:lnTo>
                    <a:lnTo>
                      <a:pt x="8954" y="21554"/>
                    </a:lnTo>
                    <a:lnTo>
                      <a:pt x="9004" y="20271"/>
                    </a:lnTo>
                    <a:lnTo>
                      <a:pt x="8929" y="19115"/>
                    </a:lnTo>
                    <a:lnTo>
                      <a:pt x="8728" y="18058"/>
                    </a:lnTo>
                    <a:lnTo>
                      <a:pt x="8426" y="17103"/>
                    </a:lnTo>
                    <a:lnTo>
                      <a:pt x="7797" y="15870"/>
                    </a:lnTo>
                    <a:lnTo>
                      <a:pt x="7269" y="15191"/>
                    </a:lnTo>
                    <a:lnTo>
                      <a:pt x="7998" y="15267"/>
                    </a:lnTo>
                    <a:lnTo>
                      <a:pt x="9482" y="15292"/>
                    </a:lnTo>
                    <a:lnTo>
                      <a:pt x="10966" y="15166"/>
                    </a:lnTo>
                    <a:lnTo>
                      <a:pt x="12400" y="14889"/>
                    </a:lnTo>
                    <a:lnTo>
                      <a:pt x="13833" y="14487"/>
                    </a:lnTo>
                    <a:lnTo>
                      <a:pt x="15241" y="13908"/>
                    </a:lnTo>
                    <a:lnTo>
                      <a:pt x="16574" y="13204"/>
                    </a:lnTo>
                    <a:lnTo>
                      <a:pt x="17832" y="12349"/>
                    </a:lnTo>
                    <a:lnTo>
                      <a:pt x="18436" y="11846"/>
                    </a:lnTo>
                    <a:lnTo>
                      <a:pt x="17832" y="11368"/>
                    </a:lnTo>
                    <a:lnTo>
                      <a:pt x="16574" y="10513"/>
                    </a:lnTo>
                    <a:lnTo>
                      <a:pt x="15241" y="9784"/>
                    </a:lnTo>
                    <a:lnTo>
                      <a:pt x="13833" y="9231"/>
                    </a:lnTo>
                    <a:lnTo>
                      <a:pt x="12400" y="8803"/>
                    </a:lnTo>
                    <a:lnTo>
                      <a:pt x="10966" y="8552"/>
                    </a:lnTo>
                    <a:lnTo>
                      <a:pt x="9482" y="8426"/>
                    </a:lnTo>
                    <a:lnTo>
                      <a:pt x="7998" y="8451"/>
                    </a:lnTo>
                    <a:lnTo>
                      <a:pt x="7269" y="8526"/>
                    </a:lnTo>
                    <a:lnTo>
                      <a:pt x="7269" y="8526"/>
                    </a:lnTo>
                    <a:lnTo>
                      <a:pt x="7797" y="7822"/>
                    </a:lnTo>
                    <a:lnTo>
                      <a:pt x="8426" y="6590"/>
                    </a:lnTo>
                    <a:lnTo>
                      <a:pt x="8728" y="5659"/>
                    </a:lnTo>
                    <a:lnTo>
                      <a:pt x="8929" y="4603"/>
                    </a:lnTo>
                    <a:lnTo>
                      <a:pt x="9004" y="3446"/>
                    </a:lnTo>
                    <a:lnTo>
                      <a:pt x="8954" y="2163"/>
                    </a:lnTo>
                    <a:lnTo>
                      <a:pt x="8753" y="755"/>
                    </a:lnTo>
                    <a:lnTo>
                      <a:pt x="8577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8"/>
              <p:cNvSpPr/>
              <p:nvPr/>
            </p:nvSpPr>
            <p:spPr>
              <a:xfrm>
                <a:off x="2563175" y="1112075"/>
                <a:ext cx="460900" cy="592300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9859" y="1"/>
                    </a:moveTo>
                    <a:lnTo>
                      <a:pt x="9683" y="755"/>
                    </a:lnTo>
                    <a:lnTo>
                      <a:pt x="9482" y="2163"/>
                    </a:lnTo>
                    <a:lnTo>
                      <a:pt x="9432" y="3446"/>
                    </a:lnTo>
                    <a:lnTo>
                      <a:pt x="9507" y="4603"/>
                    </a:lnTo>
                    <a:lnTo>
                      <a:pt x="9708" y="5659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26"/>
                    </a:lnTo>
                    <a:lnTo>
                      <a:pt x="11167" y="8526"/>
                    </a:lnTo>
                    <a:lnTo>
                      <a:pt x="10438" y="8451"/>
                    </a:lnTo>
                    <a:lnTo>
                      <a:pt x="8954" y="8426"/>
                    </a:lnTo>
                    <a:lnTo>
                      <a:pt x="7470" y="8552"/>
                    </a:lnTo>
                    <a:lnTo>
                      <a:pt x="6011" y="8803"/>
                    </a:lnTo>
                    <a:lnTo>
                      <a:pt x="4603" y="9231"/>
                    </a:lnTo>
                    <a:lnTo>
                      <a:pt x="3195" y="9784"/>
                    </a:lnTo>
                    <a:lnTo>
                      <a:pt x="1862" y="10513"/>
                    </a:lnTo>
                    <a:lnTo>
                      <a:pt x="604" y="11368"/>
                    </a:lnTo>
                    <a:lnTo>
                      <a:pt x="1" y="11846"/>
                    </a:lnTo>
                    <a:lnTo>
                      <a:pt x="604" y="12349"/>
                    </a:lnTo>
                    <a:lnTo>
                      <a:pt x="1862" y="13204"/>
                    </a:lnTo>
                    <a:lnTo>
                      <a:pt x="3195" y="13908"/>
                    </a:lnTo>
                    <a:lnTo>
                      <a:pt x="4603" y="14487"/>
                    </a:lnTo>
                    <a:lnTo>
                      <a:pt x="6011" y="14889"/>
                    </a:lnTo>
                    <a:lnTo>
                      <a:pt x="7470" y="15166"/>
                    </a:lnTo>
                    <a:lnTo>
                      <a:pt x="8954" y="15292"/>
                    </a:lnTo>
                    <a:lnTo>
                      <a:pt x="10438" y="15267"/>
                    </a:lnTo>
                    <a:lnTo>
                      <a:pt x="11167" y="15191"/>
                    </a:lnTo>
                    <a:lnTo>
                      <a:pt x="10639" y="15870"/>
                    </a:lnTo>
                    <a:lnTo>
                      <a:pt x="10010" y="17128"/>
                    </a:lnTo>
                    <a:lnTo>
                      <a:pt x="9708" y="18058"/>
                    </a:lnTo>
                    <a:lnTo>
                      <a:pt x="9507" y="19115"/>
                    </a:lnTo>
                    <a:lnTo>
                      <a:pt x="9432" y="20271"/>
                    </a:lnTo>
                    <a:lnTo>
                      <a:pt x="9482" y="21554"/>
                    </a:lnTo>
                    <a:lnTo>
                      <a:pt x="9683" y="22937"/>
                    </a:lnTo>
                    <a:lnTo>
                      <a:pt x="9859" y="23692"/>
                    </a:lnTo>
                    <a:lnTo>
                      <a:pt x="10262" y="22812"/>
                    </a:lnTo>
                    <a:lnTo>
                      <a:pt x="11243" y="21353"/>
                    </a:lnTo>
                    <a:lnTo>
                      <a:pt x="12399" y="20246"/>
                    </a:lnTo>
                    <a:lnTo>
                      <a:pt x="13657" y="19341"/>
                    </a:lnTo>
                    <a:lnTo>
                      <a:pt x="15568" y="18159"/>
                    </a:lnTo>
                    <a:lnTo>
                      <a:pt x="17228" y="16876"/>
                    </a:lnTo>
                    <a:lnTo>
                      <a:pt x="18109" y="15744"/>
                    </a:lnTo>
                    <a:lnTo>
                      <a:pt x="18435" y="15040"/>
                    </a:lnTo>
                    <a:lnTo>
                      <a:pt x="18435" y="8652"/>
                    </a:lnTo>
                    <a:lnTo>
                      <a:pt x="18109" y="7973"/>
                    </a:lnTo>
                    <a:lnTo>
                      <a:pt x="17228" y="6841"/>
                    </a:lnTo>
                    <a:lnTo>
                      <a:pt x="15568" y="5534"/>
                    </a:lnTo>
                    <a:lnTo>
                      <a:pt x="13657" y="4377"/>
                    </a:lnTo>
                    <a:lnTo>
                      <a:pt x="12399" y="3471"/>
                    </a:lnTo>
                    <a:lnTo>
                      <a:pt x="11243" y="2365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8"/>
              <p:cNvSpPr/>
              <p:nvPr/>
            </p:nvSpPr>
            <p:spPr>
              <a:xfrm>
                <a:off x="1666575" y="729800"/>
                <a:ext cx="296175" cy="4609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1" y="0"/>
                    </a:moveTo>
                    <a:lnTo>
                      <a:pt x="1" y="18435"/>
                    </a:lnTo>
                    <a:lnTo>
                      <a:pt x="478" y="17832"/>
                    </a:lnTo>
                    <a:lnTo>
                      <a:pt x="1334" y="16574"/>
                    </a:lnTo>
                    <a:lnTo>
                      <a:pt x="2063" y="15216"/>
                    </a:lnTo>
                    <a:lnTo>
                      <a:pt x="2616" y="13833"/>
                    </a:lnTo>
                    <a:lnTo>
                      <a:pt x="3044" y="12399"/>
                    </a:lnTo>
                    <a:lnTo>
                      <a:pt x="3295" y="10941"/>
                    </a:lnTo>
                    <a:lnTo>
                      <a:pt x="3421" y="9482"/>
                    </a:lnTo>
                    <a:lnTo>
                      <a:pt x="3396" y="7998"/>
                    </a:lnTo>
                    <a:lnTo>
                      <a:pt x="3346" y="7269"/>
                    </a:lnTo>
                    <a:lnTo>
                      <a:pt x="4025" y="7797"/>
                    </a:lnTo>
                    <a:lnTo>
                      <a:pt x="5257" y="8426"/>
                    </a:lnTo>
                    <a:lnTo>
                      <a:pt x="6213" y="8727"/>
                    </a:lnTo>
                    <a:lnTo>
                      <a:pt x="7244" y="8929"/>
                    </a:lnTo>
                    <a:lnTo>
                      <a:pt x="8401" y="9004"/>
                    </a:lnTo>
                    <a:lnTo>
                      <a:pt x="9683" y="8954"/>
                    </a:lnTo>
                    <a:lnTo>
                      <a:pt x="11092" y="8753"/>
                    </a:lnTo>
                    <a:lnTo>
                      <a:pt x="11846" y="8576"/>
                    </a:lnTo>
                    <a:lnTo>
                      <a:pt x="10941" y="8174"/>
                    </a:lnTo>
                    <a:lnTo>
                      <a:pt x="9482" y="7193"/>
                    </a:lnTo>
                    <a:lnTo>
                      <a:pt x="8376" y="6036"/>
                    </a:lnTo>
                    <a:lnTo>
                      <a:pt x="7470" y="4779"/>
                    </a:lnTo>
                    <a:lnTo>
                      <a:pt x="6313" y="2867"/>
                    </a:lnTo>
                    <a:lnTo>
                      <a:pt x="5005" y="1208"/>
                    </a:lnTo>
                    <a:lnTo>
                      <a:pt x="3899" y="327"/>
                    </a:lnTo>
                    <a:lnTo>
                      <a:pt x="3195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8"/>
              <p:cNvSpPr/>
              <p:nvPr/>
            </p:nvSpPr>
            <p:spPr>
              <a:xfrm>
                <a:off x="2727900" y="729800"/>
                <a:ext cx="296175" cy="4609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8652" y="0"/>
                    </a:moveTo>
                    <a:lnTo>
                      <a:pt x="7948" y="327"/>
                    </a:lnTo>
                    <a:lnTo>
                      <a:pt x="6842" y="1208"/>
                    </a:lnTo>
                    <a:lnTo>
                      <a:pt x="5534" y="2867"/>
                    </a:lnTo>
                    <a:lnTo>
                      <a:pt x="4377" y="4779"/>
                    </a:lnTo>
                    <a:lnTo>
                      <a:pt x="3472" y="6036"/>
                    </a:lnTo>
                    <a:lnTo>
                      <a:pt x="2340" y="7193"/>
                    </a:lnTo>
                    <a:lnTo>
                      <a:pt x="906" y="8174"/>
                    </a:lnTo>
                    <a:lnTo>
                      <a:pt x="1" y="8576"/>
                    </a:lnTo>
                    <a:lnTo>
                      <a:pt x="755" y="8727"/>
                    </a:lnTo>
                    <a:lnTo>
                      <a:pt x="2164" y="8954"/>
                    </a:lnTo>
                    <a:lnTo>
                      <a:pt x="3446" y="9004"/>
                    </a:lnTo>
                    <a:lnTo>
                      <a:pt x="4603" y="8929"/>
                    </a:lnTo>
                    <a:lnTo>
                      <a:pt x="5634" y="8727"/>
                    </a:lnTo>
                    <a:lnTo>
                      <a:pt x="6590" y="8426"/>
                    </a:lnTo>
                    <a:lnTo>
                      <a:pt x="7822" y="7797"/>
                    </a:lnTo>
                    <a:lnTo>
                      <a:pt x="8502" y="7269"/>
                    </a:lnTo>
                    <a:lnTo>
                      <a:pt x="8451" y="7998"/>
                    </a:lnTo>
                    <a:lnTo>
                      <a:pt x="8426" y="9482"/>
                    </a:lnTo>
                    <a:lnTo>
                      <a:pt x="8527" y="10941"/>
                    </a:lnTo>
                    <a:lnTo>
                      <a:pt x="8803" y="12399"/>
                    </a:lnTo>
                    <a:lnTo>
                      <a:pt x="9231" y="13833"/>
                    </a:lnTo>
                    <a:lnTo>
                      <a:pt x="9784" y="15216"/>
                    </a:lnTo>
                    <a:lnTo>
                      <a:pt x="10488" y="16574"/>
                    </a:lnTo>
                    <a:lnTo>
                      <a:pt x="11369" y="17832"/>
                    </a:lnTo>
                    <a:lnTo>
                      <a:pt x="11846" y="18435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8"/>
              <p:cNvSpPr/>
              <p:nvPr/>
            </p:nvSpPr>
            <p:spPr>
              <a:xfrm>
                <a:off x="1884125" y="729800"/>
                <a:ext cx="922400" cy="296150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6" extrusionOk="0">
                    <a:moveTo>
                      <a:pt x="0" y="0"/>
                    </a:moveTo>
                    <a:lnTo>
                      <a:pt x="604" y="478"/>
                    </a:lnTo>
                    <a:lnTo>
                      <a:pt x="1887" y="1333"/>
                    </a:lnTo>
                    <a:lnTo>
                      <a:pt x="3220" y="2063"/>
                    </a:lnTo>
                    <a:lnTo>
                      <a:pt x="4603" y="2616"/>
                    </a:lnTo>
                    <a:lnTo>
                      <a:pt x="6036" y="3043"/>
                    </a:lnTo>
                    <a:lnTo>
                      <a:pt x="7495" y="3295"/>
                    </a:lnTo>
                    <a:lnTo>
                      <a:pt x="8954" y="3421"/>
                    </a:lnTo>
                    <a:lnTo>
                      <a:pt x="10438" y="3396"/>
                    </a:lnTo>
                    <a:lnTo>
                      <a:pt x="11167" y="3320"/>
                    </a:lnTo>
                    <a:lnTo>
                      <a:pt x="10639" y="4024"/>
                    </a:lnTo>
                    <a:lnTo>
                      <a:pt x="10010" y="5257"/>
                    </a:lnTo>
                    <a:lnTo>
                      <a:pt x="9708" y="6187"/>
                    </a:lnTo>
                    <a:lnTo>
                      <a:pt x="9507" y="7244"/>
                    </a:lnTo>
                    <a:lnTo>
                      <a:pt x="9432" y="8400"/>
                    </a:lnTo>
                    <a:lnTo>
                      <a:pt x="9507" y="9683"/>
                    </a:lnTo>
                    <a:lnTo>
                      <a:pt x="9708" y="11091"/>
                    </a:lnTo>
                    <a:lnTo>
                      <a:pt x="9859" y="11846"/>
                    </a:lnTo>
                    <a:lnTo>
                      <a:pt x="10262" y="10941"/>
                    </a:lnTo>
                    <a:lnTo>
                      <a:pt x="11243" y="9482"/>
                    </a:lnTo>
                    <a:lnTo>
                      <a:pt x="12399" y="8375"/>
                    </a:lnTo>
                    <a:lnTo>
                      <a:pt x="13657" y="7470"/>
                    </a:lnTo>
                    <a:lnTo>
                      <a:pt x="15568" y="6313"/>
                    </a:lnTo>
                    <a:lnTo>
                      <a:pt x="17253" y="5005"/>
                    </a:lnTo>
                    <a:lnTo>
                      <a:pt x="18134" y="3873"/>
                    </a:lnTo>
                    <a:lnTo>
                      <a:pt x="18435" y="3194"/>
                    </a:lnTo>
                    <a:lnTo>
                      <a:pt x="18762" y="3873"/>
                    </a:lnTo>
                    <a:lnTo>
                      <a:pt x="19643" y="5005"/>
                    </a:lnTo>
                    <a:lnTo>
                      <a:pt x="21328" y="6313"/>
                    </a:lnTo>
                    <a:lnTo>
                      <a:pt x="23239" y="7470"/>
                    </a:lnTo>
                    <a:lnTo>
                      <a:pt x="24497" y="8375"/>
                    </a:lnTo>
                    <a:lnTo>
                      <a:pt x="25654" y="9482"/>
                    </a:lnTo>
                    <a:lnTo>
                      <a:pt x="26634" y="10941"/>
                    </a:lnTo>
                    <a:lnTo>
                      <a:pt x="27037" y="11846"/>
                    </a:lnTo>
                    <a:lnTo>
                      <a:pt x="27188" y="11091"/>
                    </a:lnTo>
                    <a:lnTo>
                      <a:pt x="27389" y="9683"/>
                    </a:lnTo>
                    <a:lnTo>
                      <a:pt x="27464" y="8400"/>
                    </a:lnTo>
                    <a:lnTo>
                      <a:pt x="27389" y="7244"/>
                    </a:lnTo>
                    <a:lnTo>
                      <a:pt x="27188" y="6187"/>
                    </a:lnTo>
                    <a:lnTo>
                      <a:pt x="26886" y="5257"/>
                    </a:lnTo>
                    <a:lnTo>
                      <a:pt x="26257" y="4024"/>
                    </a:lnTo>
                    <a:lnTo>
                      <a:pt x="25729" y="3320"/>
                    </a:lnTo>
                    <a:lnTo>
                      <a:pt x="26458" y="3396"/>
                    </a:lnTo>
                    <a:lnTo>
                      <a:pt x="27942" y="3421"/>
                    </a:lnTo>
                    <a:lnTo>
                      <a:pt x="29401" y="3295"/>
                    </a:lnTo>
                    <a:lnTo>
                      <a:pt x="30860" y="3043"/>
                    </a:lnTo>
                    <a:lnTo>
                      <a:pt x="32293" y="2616"/>
                    </a:lnTo>
                    <a:lnTo>
                      <a:pt x="33676" y="2063"/>
                    </a:lnTo>
                    <a:lnTo>
                      <a:pt x="35009" y="1333"/>
                    </a:lnTo>
                    <a:lnTo>
                      <a:pt x="36292" y="478"/>
                    </a:lnTo>
                    <a:lnTo>
                      <a:pt x="3689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8"/>
              <p:cNvSpPr/>
              <p:nvPr/>
            </p:nvSpPr>
            <p:spPr>
              <a:xfrm>
                <a:off x="1666575" y="1625775"/>
                <a:ext cx="296175" cy="4615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" y="0"/>
                    </a:moveTo>
                    <a:lnTo>
                      <a:pt x="1" y="18460"/>
                    </a:lnTo>
                    <a:lnTo>
                      <a:pt x="3195" y="18460"/>
                    </a:lnTo>
                    <a:lnTo>
                      <a:pt x="3899" y="18133"/>
                    </a:lnTo>
                    <a:lnTo>
                      <a:pt x="5005" y="17253"/>
                    </a:lnTo>
                    <a:lnTo>
                      <a:pt x="6313" y="15593"/>
                    </a:lnTo>
                    <a:lnTo>
                      <a:pt x="7470" y="13682"/>
                    </a:lnTo>
                    <a:lnTo>
                      <a:pt x="8376" y="12424"/>
                    </a:lnTo>
                    <a:lnTo>
                      <a:pt x="9482" y="11267"/>
                    </a:lnTo>
                    <a:lnTo>
                      <a:pt x="10941" y="10286"/>
                    </a:lnTo>
                    <a:lnTo>
                      <a:pt x="11846" y="9884"/>
                    </a:lnTo>
                    <a:lnTo>
                      <a:pt x="11092" y="9708"/>
                    </a:lnTo>
                    <a:lnTo>
                      <a:pt x="9683" y="9507"/>
                    </a:lnTo>
                    <a:lnTo>
                      <a:pt x="8401" y="9457"/>
                    </a:lnTo>
                    <a:lnTo>
                      <a:pt x="7244" y="9532"/>
                    </a:lnTo>
                    <a:lnTo>
                      <a:pt x="6213" y="9733"/>
                    </a:lnTo>
                    <a:lnTo>
                      <a:pt x="5257" y="10035"/>
                    </a:lnTo>
                    <a:lnTo>
                      <a:pt x="4025" y="10664"/>
                    </a:lnTo>
                    <a:lnTo>
                      <a:pt x="3346" y="11192"/>
                    </a:lnTo>
                    <a:lnTo>
                      <a:pt x="3396" y="10463"/>
                    </a:lnTo>
                    <a:lnTo>
                      <a:pt x="3421" y="8979"/>
                    </a:lnTo>
                    <a:lnTo>
                      <a:pt x="3295" y="7495"/>
                    </a:lnTo>
                    <a:lnTo>
                      <a:pt x="3044" y="6036"/>
                    </a:lnTo>
                    <a:lnTo>
                      <a:pt x="2616" y="4603"/>
                    </a:lnTo>
                    <a:lnTo>
                      <a:pt x="2063" y="3219"/>
                    </a:lnTo>
                    <a:lnTo>
                      <a:pt x="1334" y="1886"/>
                    </a:lnTo>
                    <a:lnTo>
                      <a:pt x="478" y="6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8"/>
              <p:cNvSpPr/>
              <p:nvPr/>
            </p:nvSpPr>
            <p:spPr>
              <a:xfrm>
                <a:off x="2727900" y="1625775"/>
                <a:ext cx="296175" cy="4615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488" y="1886"/>
                    </a:lnTo>
                    <a:lnTo>
                      <a:pt x="9784" y="3219"/>
                    </a:lnTo>
                    <a:lnTo>
                      <a:pt x="9231" y="4603"/>
                    </a:lnTo>
                    <a:lnTo>
                      <a:pt x="8803" y="6036"/>
                    </a:lnTo>
                    <a:lnTo>
                      <a:pt x="8527" y="7495"/>
                    </a:lnTo>
                    <a:lnTo>
                      <a:pt x="8426" y="8979"/>
                    </a:lnTo>
                    <a:lnTo>
                      <a:pt x="8451" y="10463"/>
                    </a:lnTo>
                    <a:lnTo>
                      <a:pt x="8502" y="11192"/>
                    </a:lnTo>
                    <a:lnTo>
                      <a:pt x="7822" y="10664"/>
                    </a:lnTo>
                    <a:lnTo>
                      <a:pt x="6590" y="10035"/>
                    </a:lnTo>
                    <a:lnTo>
                      <a:pt x="5634" y="9733"/>
                    </a:lnTo>
                    <a:lnTo>
                      <a:pt x="4603" y="9532"/>
                    </a:lnTo>
                    <a:lnTo>
                      <a:pt x="3446" y="9457"/>
                    </a:lnTo>
                    <a:lnTo>
                      <a:pt x="2164" y="9507"/>
                    </a:lnTo>
                    <a:lnTo>
                      <a:pt x="755" y="9708"/>
                    </a:lnTo>
                    <a:lnTo>
                      <a:pt x="1" y="9884"/>
                    </a:lnTo>
                    <a:lnTo>
                      <a:pt x="906" y="10286"/>
                    </a:lnTo>
                    <a:lnTo>
                      <a:pt x="2340" y="11267"/>
                    </a:lnTo>
                    <a:lnTo>
                      <a:pt x="3472" y="12424"/>
                    </a:lnTo>
                    <a:lnTo>
                      <a:pt x="4377" y="13682"/>
                    </a:lnTo>
                    <a:lnTo>
                      <a:pt x="5534" y="15593"/>
                    </a:lnTo>
                    <a:lnTo>
                      <a:pt x="6842" y="17253"/>
                    </a:lnTo>
                    <a:lnTo>
                      <a:pt x="7948" y="18133"/>
                    </a:lnTo>
                    <a:lnTo>
                      <a:pt x="8652" y="18460"/>
                    </a:lnTo>
                    <a:lnTo>
                      <a:pt x="11846" y="18460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8"/>
              <p:cNvSpPr/>
              <p:nvPr/>
            </p:nvSpPr>
            <p:spPr>
              <a:xfrm>
                <a:off x="1884125" y="1791125"/>
                <a:ext cx="922400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7" extrusionOk="0">
                    <a:moveTo>
                      <a:pt x="9859" y="1"/>
                    </a:moveTo>
                    <a:lnTo>
                      <a:pt x="9708" y="755"/>
                    </a:lnTo>
                    <a:lnTo>
                      <a:pt x="9507" y="2163"/>
                    </a:lnTo>
                    <a:lnTo>
                      <a:pt x="9432" y="3421"/>
                    </a:lnTo>
                    <a:lnTo>
                      <a:pt x="9507" y="4603"/>
                    </a:lnTo>
                    <a:lnTo>
                      <a:pt x="9708" y="5634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01"/>
                    </a:lnTo>
                    <a:lnTo>
                      <a:pt x="10438" y="8426"/>
                    </a:lnTo>
                    <a:lnTo>
                      <a:pt x="8954" y="8401"/>
                    </a:lnTo>
                    <a:lnTo>
                      <a:pt x="7495" y="8526"/>
                    </a:lnTo>
                    <a:lnTo>
                      <a:pt x="6036" y="8803"/>
                    </a:lnTo>
                    <a:lnTo>
                      <a:pt x="4603" y="9231"/>
                    </a:lnTo>
                    <a:lnTo>
                      <a:pt x="3220" y="9784"/>
                    </a:lnTo>
                    <a:lnTo>
                      <a:pt x="1887" y="10488"/>
                    </a:lnTo>
                    <a:lnTo>
                      <a:pt x="604" y="11343"/>
                    </a:lnTo>
                    <a:lnTo>
                      <a:pt x="0" y="11846"/>
                    </a:lnTo>
                    <a:lnTo>
                      <a:pt x="36896" y="11846"/>
                    </a:lnTo>
                    <a:lnTo>
                      <a:pt x="36292" y="11343"/>
                    </a:lnTo>
                    <a:lnTo>
                      <a:pt x="35009" y="10488"/>
                    </a:lnTo>
                    <a:lnTo>
                      <a:pt x="33676" y="9784"/>
                    </a:lnTo>
                    <a:lnTo>
                      <a:pt x="32293" y="9231"/>
                    </a:lnTo>
                    <a:lnTo>
                      <a:pt x="30860" y="8803"/>
                    </a:lnTo>
                    <a:lnTo>
                      <a:pt x="29401" y="8526"/>
                    </a:lnTo>
                    <a:lnTo>
                      <a:pt x="27942" y="8401"/>
                    </a:lnTo>
                    <a:lnTo>
                      <a:pt x="26458" y="8426"/>
                    </a:lnTo>
                    <a:lnTo>
                      <a:pt x="25729" y="8501"/>
                    </a:lnTo>
                    <a:lnTo>
                      <a:pt x="26257" y="7822"/>
                    </a:lnTo>
                    <a:lnTo>
                      <a:pt x="26886" y="6590"/>
                    </a:lnTo>
                    <a:lnTo>
                      <a:pt x="27188" y="5634"/>
                    </a:lnTo>
                    <a:lnTo>
                      <a:pt x="27389" y="4603"/>
                    </a:lnTo>
                    <a:lnTo>
                      <a:pt x="27464" y="3421"/>
                    </a:lnTo>
                    <a:lnTo>
                      <a:pt x="27389" y="2163"/>
                    </a:lnTo>
                    <a:lnTo>
                      <a:pt x="27188" y="755"/>
                    </a:lnTo>
                    <a:lnTo>
                      <a:pt x="27037" y="1"/>
                    </a:lnTo>
                    <a:lnTo>
                      <a:pt x="26634" y="906"/>
                    </a:lnTo>
                    <a:lnTo>
                      <a:pt x="25654" y="2340"/>
                    </a:lnTo>
                    <a:lnTo>
                      <a:pt x="24497" y="3471"/>
                    </a:lnTo>
                    <a:lnTo>
                      <a:pt x="23239" y="4352"/>
                    </a:lnTo>
                    <a:lnTo>
                      <a:pt x="21328" y="5534"/>
                    </a:lnTo>
                    <a:lnTo>
                      <a:pt x="19643" y="6841"/>
                    </a:lnTo>
                    <a:lnTo>
                      <a:pt x="18762" y="7948"/>
                    </a:lnTo>
                    <a:lnTo>
                      <a:pt x="18435" y="8652"/>
                    </a:lnTo>
                    <a:lnTo>
                      <a:pt x="18134" y="7948"/>
                    </a:lnTo>
                    <a:lnTo>
                      <a:pt x="17253" y="6841"/>
                    </a:lnTo>
                    <a:lnTo>
                      <a:pt x="15568" y="5534"/>
                    </a:lnTo>
                    <a:lnTo>
                      <a:pt x="13657" y="4352"/>
                    </a:lnTo>
                    <a:lnTo>
                      <a:pt x="12399" y="3471"/>
                    </a:lnTo>
                    <a:lnTo>
                      <a:pt x="11243" y="2340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1" name="Google Shape;1461;p18"/>
            <p:cNvGrpSpPr/>
            <p:nvPr/>
          </p:nvGrpSpPr>
          <p:grpSpPr>
            <a:xfrm>
              <a:off x="1737566" y="3673192"/>
              <a:ext cx="724362" cy="733865"/>
              <a:chOff x="1666575" y="729800"/>
              <a:chExt cx="1357500" cy="1357500"/>
            </a:xfrm>
          </p:grpSpPr>
          <p:sp>
            <p:nvSpPr>
              <p:cNvPr id="1462" name="Google Shape;1462;p18"/>
              <p:cNvSpPr/>
              <p:nvPr/>
            </p:nvSpPr>
            <p:spPr>
              <a:xfrm>
                <a:off x="1666575" y="729800"/>
                <a:ext cx="1357500" cy="1357500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1" y="0"/>
                    </a:moveTo>
                    <a:lnTo>
                      <a:pt x="1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8"/>
              <p:cNvSpPr/>
              <p:nvPr/>
            </p:nvSpPr>
            <p:spPr>
              <a:xfrm>
                <a:off x="2048850" y="947350"/>
                <a:ext cx="592950" cy="922400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6896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513" y="1886"/>
                    </a:lnTo>
                    <a:lnTo>
                      <a:pt x="9809" y="3219"/>
                    </a:lnTo>
                    <a:lnTo>
                      <a:pt x="9231" y="4603"/>
                    </a:lnTo>
                    <a:lnTo>
                      <a:pt x="8828" y="6036"/>
                    </a:lnTo>
                    <a:lnTo>
                      <a:pt x="8552" y="7495"/>
                    </a:lnTo>
                    <a:lnTo>
                      <a:pt x="8426" y="8954"/>
                    </a:lnTo>
                    <a:lnTo>
                      <a:pt x="8451" y="10437"/>
                    </a:lnTo>
                    <a:lnTo>
                      <a:pt x="8527" y="11167"/>
                    </a:lnTo>
                    <a:lnTo>
                      <a:pt x="7848" y="10639"/>
                    </a:lnTo>
                    <a:lnTo>
                      <a:pt x="6590" y="10010"/>
                    </a:lnTo>
                    <a:lnTo>
                      <a:pt x="5660" y="9708"/>
                    </a:lnTo>
                    <a:lnTo>
                      <a:pt x="4603" y="9507"/>
                    </a:lnTo>
                    <a:lnTo>
                      <a:pt x="3446" y="9431"/>
                    </a:lnTo>
                    <a:lnTo>
                      <a:pt x="2164" y="9482"/>
                    </a:lnTo>
                    <a:lnTo>
                      <a:pt x="755" y="9708"/>
                    </a:lnTo>
                    <a:lnTo>
                      <a:pt x="1" y="9859"/>
                    </a:lnTo>
                    <a:lnTo>
                      <a:pt x="906" y="10261"/>
                    </a:lnTo>
                    <a:lnTo>
                      <a:pt x="2365" y="11242"/>
                    </a:lnTo>
                    <a:lnTo>
                      <a:pt x="3471" y="12399"/>
                    </a:lnTo>
                    <a:lnTo>
                      <a:pt x="4377" y="13657"/>
                    </a:lnTo>
                    <a:lnTo>
                      <a:pt x="5534" y="15568"/>
                    </a:lnTo>
                    <a:lnTo>
                      <a:pt x="6842" y="17228"/>
                    </a:lnTo>
                    <a:lnTo>
                      <a:pt x="7973" y="18108"/>
                    </a:lnTo>
                    <a:lnTo>
                      <a:pt x="8652" y="18435"/>
                    </a:lnTo>
                    <a:lnTo>
                      <a:pt x="7973" y="18762"/>
                    </a:lnTo>
                    <a:lnTo>
                      <a:pt x="6842" y="19642"/>
                    </a:lnTo>
                    <a:lnTo>
                      <a:pt x="5534" y="21327"/>
                    </a:lnTo>
                    <a:lnTo>
                      <a:pt x="4377" y="23239"/>
                    </a:lnTo>
                    <a:lnTo>
                      <a:pt x="3471" y="24471"/>
                    </a:lnTo>
                    <a:lnTo>
                      <a:pt x="2365" y="25628"/>
                    </a:lnTo>
                    <a:lnTo>
                      <a:pt x="906" y="26634"/>
                    </a:lnTo>
                    <a:lnTo>
                      <a:pt x="1" y="27011"/>
                    </a:lnTo>
                    <a:lnTo>
                      <a:pt x="755" y="27187"/>
                    </a:lnTo>
                    <a:lnTo>
                      <a:pt x="2164" y="27389"/>
                    </a:lnTo>
                    <a:lnTo>
                      <a:pt x="3446" y="27464"/>
                    </a:lnTo>
                    <a:lnTo>
                      <a:pt x="4603" y="27389"/>
                    </a:lnTo>
                    <a:lnTo>
                      <a:pt x="5660" y="27187"/>
                    </a:lnTo>
                    <a:lnTo>
                      <a:pt x="6590" y="26860"/>
                    </a:lnTo>
                    <a:lnTo>
                      <a:pt x="7848" y="26257"/>
                    </a:lnTo>
                    <a:lnTo>
                      <a:pt x="8527" y="25704"/>
                    </a:lnTo>
                    <a:lnTo>
                      <a:pt x="8451" y="26458"/>
                    </a:lnTo>
                    <a:lnTo>
                      <a:pt x="8426" y="27917"/>
                    </a:lnTo>
                    <a:lnTo>
                      <a:pt x="8552" y="29401"/>
                    </a:lnTo>
                    <a:lnTo>
                      <a:pt x="8828" y="30859"/>
                    </a:lnTo>
                    <a:lnTo>
                      <a:pt x="9231" y="32293"/>
                    </a:lnTo>
                    <a:lnTo>
                      <a:pt x="9809" y="33676"/>
                    </a:lnTo>
                    <a:lnTo>
                      <a:pt x="10513" y="35009"/>
                    </a:lnTo>
                    <a:lnTo>
                      <a:pt x="11369" y="36292"/>
                    </a:lnTo>
                    <a:lnTo>
                      <a:pt x="11846" y="36895"/>
                    </a:lnTo>
                    <a:lnTo>
                      <a:pt x="12349" y="36292"/>
                    </a:lnTo>
                    <a:lnTo>
                      <a:pt x="13205" y="35009"/>
                    </a:lnTo>
                    <a:lnTo>
                      <a:pt x="13909" y="33676"/>
                    </a:lnTo>
                    <a:lnTo>
                      <a:pt x="14487" y="32293"/>
                    </a:lnTo>
                    <a:lnTo>
                      <a:pt x="14890" y="30859"/>
                    </a:lnTo>
                    <a:lnTo>
                      <a:pt x="15166" y="29401"/>
                    </a:lnTo>
                    <a:lnTo>
                      <a:pt x="15292" y="27917"/>
                    </a:lnTo>
                    <a:lnTo>
                      <a:pt x="15267" y="26458"/>
                    </a:lnTo>
                    <a:lnTo>
                      <a:pt x="15191" y="25704"/>
                    </a:lnTo>
                    <a:lnTo>
                      <a:pt x="15191" y="25704"/>
                    </a:lnTo>
                    <a:lnTo>
                      <a:pt x="15870" y="26257"/>
                    </a:lnTo>
                    <a:lnTo>
                      <a:pt x="17128" y="26860"/>
                    </a:lnTo>
                    <a:lnTo>
                      <a:pt x="18059" y="27187"/>
                    </a:lnTo>
                    <a:lnTo>
                      <a:pt x="19115" y="27389"/>
                    </a:lnTo>
                    <a:lnTo>
                      <a:pt x="20272" y="27464"/>
                    </a:lnTo>
                    <a:lnTo>
                      <a:pt x="21554" y="27389"/>
                    </a:lnTo>
                    <a:lnTo>
                      <a:pt x="22963" y="27187"/>
                    </a:lnTo>
                    <a:lnTo>
                      <a:pt x="23717" y="27011"/>
                    </a:lnTo>
                    <a:lnTo>
                      <a:pt x="22812" y="26634"/>
                    </a:lnTo>
                    <a:lnTo>
                      <a:pt x="21353" y="25628"/>
                    </a:lnTo>
                    <a:lnTo>
                      <a:pt x="20247" y="24471"/>
                    </a:lnTo>
                    <a:lnTo>
                      <a:pt x="19341" y="23239"/>
                    </a:lnTo>
                    <a:lnTo>
                      <a:pt x="18184" y="21327"/>
                    </a:lnTo>
                    <a:lnTo>
                      <a:pt x="16876" y="19642"/>
                    </a:lnTo>
                    <a:lnTo>
                      <a:pt x="15745" y="18762"/>
                    </a:lnTo>
                    <a:lnTo>
                      <a:pt x="15066" y="18435"/>
                    </a:lnTo>
                    <a:lnTo>
                      <a:pt x="15745" y="18108"/>
                    </a:lnTo>
                    <a:lnTo>
                      <a:pt x="16876" y="17228"/>
                    </a:lnTo>
                    <a:lnTo>
                      <a:pt x="18184" y="15568"/>
                    </a:lnTo>
                    <a:lnTo>
                      <a:pt x="19341" y="13657"/>
                    </a:lnTo>
                    <a:lnTo>
                      <a:pt x="20247" y="12399"/>
                    </a:lnTo>
                    <a:lnTo>
                      <a:pt x="21353" y="11242"/>
                    </a:lnTo>
                    <a:lnTo>
                      <a:pt x="22812" y="10261"/>
                    </a:lnTo>
                    <a:lnTo>
                      <a:pt x="23717" y="9859"/>
                    </a:lnTo>
                    <a:lnTo>
                      <a:pt x="22963" y="9708"/>
                    </a:lnTo>
                    <a:lnTo>
                      <a:pt x="21554" y="9482"/>
                    </a:lnTo>
                    <a:lnTo>
                      <a:pt x="20272" y="9431"/>
                    </a:lnTo>
                    <a:lnTo>
                      <a:pt x="19115" y="9507"/>
                    </a:lnTo>
                    <a:lnTo>
                      <a:pt x="18059" y="9708"/>
                    </a:lnTo>
                    <a:lnTo>
                      <a:pt x="17128" y="10010"/>
                    </a:lnTo>
                    <a:lnTo>
                      <a:pt x="15870" y="10639"/>
                    </a:lnTo>
                    <a:lnTo>
                      <a:pt x="15191" y="11167"/>
                    </a:lnTo>
                    <a:lnTo>
                      <a:pt x="15267" y="10437"/>
                    </a:lnTo>
                    <a:lnTo>
                      <a:pt x="15292" y="8954"/>
                    </a:lnTo>
                    <a:lnTo>
                      <a:pt x="15166" y="7495"/>
                    </a:lnTo>
                    <a:lnTo>
                      <a:pt x="14890" y="6036"/>
                    </a:lnTo>
                    <a:lnTo>
                      <a:pt x="14487" y="4603"/>
                    </a:lnTo>
                    <a:lnTo>
                      <a:pt x="13909" y="3219"/>
                    </a:lnTo>
                    <a:lnTo>
                      <a:pt x="13205" y="1886"/>
                    </a:lnTo>
                    <a:lnTo>
                      <a:pt x="12349" y="604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8"/>
              <p:cNvSpPr/>
              <p:nvPr/>
            </p:nvSpPr>
            <p:spPr>
              <a:xfrm>
                <a:off x="1666575" y="1112075"/>
                <a:ext cx="460900" cy="592300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8577" y="1"/>
                    </a:moveTo>
                    <a:lnTo>
                      <a:pt x="8174" y="906"/>
                    </a:lnTo>
                    <a:lnTo>
                      <a:pt x="7193" y="2365"/>
                    </a:lnTo>
                    <a:lnTo>
                      <a:pt x="6037" y="3471"/>
                    </a:lnTo>
                    <a:lnTo>
                      <a:pt x="4779" y="4377"/>
                    </a:lnTo>
                    <a:lnTo>
                      <a:pt x="2868" y="5534"/>
                    </a:lnTo>
                    <a:lnTo>
                      <a:pt x="1208" y="6841"/>
                    </a:lnTo>
                    <a:lnTo>
                      <a:pt x="328" y="7973"/>
                    </a:lnTo>
                    <a:lnTo>
                      <a:pt x="1" y="8652"/>
                    </a:lnTo>
                    <a:lnTo>
                      <a:pt x="1" y="15040"/>
                    </a:lnTo>
                    <a:lnTo>
                      <a:pt x="328" y="15744"/>
                    </a:lnTo>
                    <a:lnTo>
                      <a:pt x="1208" y="16876"/>
                    </a:lnTo>
                    <a:lnTo>
                      <a:pt x="2868" y="18159"/>
                    </a:lnTo>
                    <a:lnTo>
                      <a:pt x="4779" y="19341"/>
                    </a:lnTo>
                    <a:lnTo>
                      <a:pt x="6037" y="20221"/>
                    </a:lnTo>
                    <a:lnTo>
                      <a:pt x="7193" y="21353"/>
                    </a:lnTo>
                    <a:lnTo>
                      <a:pt x="8174" y="22812"/>
                    </a:lnTo>
                    <a:lnTo>
                      <a:pt x="8577" y="23692"/>
                    </a:lnTo>
                    <a:lnTo>
                      <a:pt x="8753" y="22937"/>
                    </a:lnTo>
                    <a:lnTo>
                      <a:pt x="8954" y="21554"/>
                    </a:lnTo>
                    <a:lnTo>
                      <a:pt x="9004" y="20271"/>
                    </a:lnTo>
                    <a:lnTo>
                      <a:pt x="8929" y="19115"/>
                    </a:lnTo>
                    <a:lnTo>
                      <a:pt x="8728" y="18058"/>
                    </a:lnTo>
                    <a:lnTo>
                      <a:pt x="8426" y="17103"/>
                    </a:lnTo>
                    <a:lnTo>
                      <a:pt x="7797" y="15870"/>
                    </a:lnTo>
                    <a:lnTo>
                      <a:pt x="7269" y="15191"/>
                    </a:lnTo>
                    <a:lnTo>
                      <a:pt x="7998" y="15267"/>
                    </a:lnTo>
                    <a:lnTo>
                      <a:pt x="9482" y="15292"/>
                    </a:lnTo>
                    <a:lnTo>
                      <a:pt x="10966" y="15166"/>
                    </a:lnTo>
                    <a:lnTo>
                      <a:pt x="12400" y="14889"/>
                    </a:lnTo>
                    <a:lnTo>
                      <a:pt x="13833" y="14487"/>
                    </a:lnTo>
                    <a:lnTo>
                      <a:pt x="15241" y="13908"/>
                    </a:lnTo>
                    <a:lnTo>
                      <a:pt x="16574" y="13204"/>
                    </a:lnTo>
                    <a:lnTo>
                      <a:pt x="17832" y="12349"/>
                    </a:lnTo>
                    <a:lnTo>
                      <a:pt x="18436" y="11846"/>
                    </a:lnTo>
                    <a:lnTo>
                      <a:pt x="17832" y="11368"/>
                    </a:lnTo>
                    <a:lnTo>
                      <a:pt x="16574" y="10513"/>
                    </a:lnTo>
                    <a:lnTo>
                      <a:pt x="15241" y="9784"/>
                    </a:lnTo>
                    <a:lnTo>
                      <a:pt x="13833" y="9231"/>
                    </a:lnTo>
                    <a:lnTo>
                      <a:pt x="12400" y="8803"/>
                    </a:lnTo>
                    <a:lnTo>
                      <a:pt x="10966" y="8552"/>
                    </a:lnTo>
                    <a:lnTo>
                      <a:pt x="9482" y="8426"/>
                    </a:lnTo>
                    <a:lnTo>
                      <a:pt x="7998" y="8451"/>
                    </a:lnTo>
                    <a:lnTo>
                      <a:pt x="7269" y="8526"/>
                    </a:lnTo>
                    <a:lnTo>
                      <a:pt x="7269" y="8526"/>
                    </a:lnTo>
                    <a:lnTo>
                      <a:pt x="7797" y="7822"/>
                    </a:lnTo>
                    <a:lnTo>
                      <a:pt x="8426" y="6590"/>
                    </a:lnTo>
                    <a:lnTo>
                      <a:pt x="8728" y="5659"/>
                    </a:lnTo>
                    <a:lnTo>
                      <a:pt x="8929" y="4603"/>
                    </a:lnTo>
                    <a:lnTo>
                      <a:pt x="9004" y="3446"/>
                    </a:lnTo>
                    <a:lnTo>
                      <a:pt x="8954" y="2163"/>
                    </a:lnTo>
                    <a:lnTo>
                      <a:pt x="8753" y="755"/>
                    </a:lnTo>
                    <a:lnTo>
                      <a:pt x="8577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8"/>
              <p:cNvSpPr/>
              <p:nvPr/>
            </p:nvSpPr>
            <p:spPr>
              <a:xfrm>
                <a:off x="2563175" y="1112075"/>
                <a:ext cx="460900" cy="592300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9859" y="1"/>
                    </a:moveTo>
                    <a:lnTo>
                      <a:pt x="9683" y="755"/>
                    </a:lnTo>
                    <a:lnTo>
                      <a:pt x="9482" y="2163"/>
                    </a:lnTo>
                    <a:lnTo>
                      <a:pt x="9432" y="3446"/>
                    </a:lnTo>
                    <a:lnTo>
                      <a:pt x="9507" y="4603"/>
                    </a:lnTo>
                    <a:lnTo>
                      <a:pt x="9708" y="5659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26"/>
                    </a:lnTo>
                    <a:lnTo>
                      <a:pt x="11167" y="8526"/>
                    </a:lnTo>
                    <a:lnTo>
                      <a:pt x="10438" y="8451"/>
                    </a:lnTo>
                    <a:lnTo>
                      <a:pt x="8954" y="8426"/>
                    </a:lnTo>
                    <a:lnTo>
                      <a:pt x="7470" y="8552"/>
                    </a:lnTo>
                    <a:lnTo>
                      <a:pt x="6011" y="8803"/>
                    </a:lnTo>
                    <a:lnTo>
                      <a:pt x="4603" y="9231"/>
                    </a:lnTo>
                    <a:lnTo>
                      <a:pt x="3195" y="9784"/>
                    </a:lnTo>
                    <a:lnTo>
                      <a:pt x="1862" y="10513"/>
                    </a:lnTo>
                    <a:lnTo>
                      <a:pt x="604" y="11368"/>
                    </a:lnTo>
                    <a:lnTo>
                      <a:pt x="1" y="11846"/>
                    </a:lnTo>
                    <a:lnTo>
                      <a:pt x="604" y="12349"/>
                    </a:lnTo>
                    <a:lnTo>
                      <a:pt x="1862" y="13204"/>
                    </a:lnTo>
                    <a:lnTo>
                      <a:pt x="3195" y="13908"/>
                    </a:lnTo>
                    <a:lnTo>
                      <a:pt x="4603" y="14487"/>
                    </a:lnTo>
                    <a:lnTo>
                      <a:pt x="6011" y="14889"/>
                    </a:lnTo>
                    <a:lnTo>
                      <a:pt x="7470" y="15166"/>
                    </a:lnTo>
                    <a:lnTo>
                      <a:pt x="8954" y="15292"/>
                    </a:lnTo>
                    <a:lnTo>
                      <a:pt x="10438" y="15267"/>
                    </a:lnTo>
                    <a:lnTo>
                      <a:pt x="11167" y="15191"/>
                    </a:lnTo>
                    <a:lnTo>
                      <a:pt x="10639" y="15870"/>
                    </a:lnTo>
                    <a:lnTo>
                      <a:pt x="10010" y="17128"/>
                    </a:lnTo>
                    <a:lnTo>
                      <a:pt x="9708" y="18058"/>
                    </a:lnTo>
                    <a:lnTo>
                      <a:pt x="9507" y="19115"/>
                    </a:lnTo>
                    <a:lnTo>
                      <a:pt x="9432" y="20271"/>
                    </a:lnTo>
                    <a:lnTo>
                      <a:pt x="9482" y="21554"/>
                    </a:lnTo>
                    <a:lnTo>
                      <a:pt x="9683" y="22937"/>
                    </a:lnTo>
                    <a:lnTo>
                      <a:pt x="9859" y="23692"/>
                    </a:lnTo>
                    <a:lnTo>
                      <a:pt x="10262" y="22812"/>
                    </a:lnTo>
                    <a:lnTo>
                      <a:pt x="11243" y="21353"/>
                    </a:lnTo>
                    <a:lnTo>
                      <a:pt x="12399" y="20246"/>
                    </a:lnTo>
                    <a:lnTo>
                      <a:pt x="13657" y="19341"/>
                    </a:lnTo>
                    <a:lnTo>
                      <a:pt x="15568" y="18159"/>
                    </a:lnTo>
                    <a:lnTo>
                      <a:pt x="17228" y="16876"/>
                    </a:lnTo>
                    <a:lnTo>
                      <a:pt x="18109" y="15744"/>
                    </a:lnTo>
                    <a:lnTo>
                      <a:pt x="18435" y="15040"/>
                    </a:lnTo>
                    <a:lnTo>
                      <a:pt x="18435" y="8652"/>
                    </a:lnTo>
                    <a:lnTo>
                      <a:pt x="18109" y="7973"/>
                    </a:lnTo>
                    <a:lnTo>
                      <a:pt x="17228" y="6841"/>
                    </a:lnTo>
                    <a:lnTo>
                      <a:pt x="15568" y="5534"/>
                    </a:lnTo>
                    <a:lnTo>
                      <a:pt x="13657" y="4377"/>
                    </a:lnTo>
                    <a:lnTo>
                      <a:pt x="12399" y="3471"/>
                    </a:lnTo>
                    <a:lnTo>
                      <a:pt x="11243" y="2365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8"/>
              <p:cNvSpPr/>
              <p:nvPr/>
            </p:nvSpPr>
            <p:spPr>
              <a:xfrm>
                <a:off x="1666575" y="729800"/>
                <a:ext cx="296175" cy="4609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1" y="0"/>
                    </a:moveTo>
                    <a:lnTo>
                      <a:pt x="1" y="18435"/>
                    </a:lnTo>
                    <a:lnTo>
                      <a:pt x="478" y="17832"/>
                    </a:lnTo>
                    <a:lnTo>
                      <a:pt x="1334" y="16574"/>
                    </a:lnTo>
                    <a:lnTo>
                      <a:pt x="2063" y="15216"/>
                    </a:lnTo>
                    <a:lnTo>
                      <a:pt x="2616" y="13833"/>
                    </a:lnTo>
                    <a:lnTo>
                      <a:pt x="3044" y="12399"/>
                    </a:lnTo>
                    <a:lnTo>
                      <a:pt x="3295" y="10941"/>
                    </a:lnTo>
                    <a:lnTo>
                      <a:pt x="3421" y="9482"/>
                    </a:lnTo>
                    <a:lnTo>
                      <a:pt x="3396" y="7998"/>
                    </a:lnTo>
                    <a:lnTo>
                      <a:pt x="3346" y="7269"/>
                    </a:lnTo>
                    <a:lnTo>
                      <a:pt x="4025" y="7797"/>
                    </a:lnTo>
                    <a:lnTo>
                      <a:pt x="5257" y="8426"/>
                    </a:lnTo>
                    <a:lnTo>
                      <a:pt x="6213" y="8727"/>
                    </a:lnTo>
                    <a:lnTo>
                      <a:pt x="7244" y="8929"/>
                    </a:lnTo>
                    <a:lnTo>
                      <a:pt x="8401" y="9004"/>
                    </a:lnTo>
                    <a:lnTo>
                      <a:pt x="9683" y="8954"/>
                    </a:lnTo>
                    <a:lnTo>
                      <a:pt x="11092" y="8753"/>
                    </a:lnTo>
                    <a:lnTo>
                      <a:pt x="11846" y="8576"/>
                    </a:lnTo>
                    <a:lnTo>
                      <a:pt x="10941" y="8174"/>
                    </a:lnTo>
                    <a:lnTo>
                      <a:pt x="9482" y="7193"/>
                    </a:lnTo>
                    <a:lnTo>
                      <a:pt x="8376" y="6036"/>
                    </a:lnTo>
                    <a:lnTo>
                      <a:pt x="7470" y="4779"/>
                    </a:lnTo>
                    <a:lnTo>
                      <a:pt x="6313" y="2867"/>
                    </a:lnTo>
                    <a:lnTo>
                      <a:pt x="5005" y="1208"/>
                    </a:lnTo>
                    <a:lnTo>
                      <a:pt x="3899" y="327"/>
                    </a:lnTo>
                    <a:lnTo>
                      <a:pt x="3195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8"/>
              <p:cNvSpPr/>
              <p:nvPr/>
            </p:nvSpPr>
            <p:spPr>
              <a:xfrm>
                <a:off x="2727900" y="729800"/>
                <a:ext cx="296175" cy="4609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8652" y="0"/>
                    </a:moveTo>
                    <a:lnTo>
                      <a:pt x="7948" y="327"/>
                    </a:lnTo>
                    <a:lnTo>
                      <a:pt x="6842" y="1208"/>
                    </a:lnTo>
                    <a:lnTo>
                      <a:pt x="5534" y="2867"/>
                    </a:lnTo>
                    <a:lnTo>
                      <a:pt x="4377" y="4779"/>
                    </a:lnTo>
                    <a:lnTo>
                      <a:pt x="3472" y="6036"/>
                    </a:lnTo>
                    <a:lnTo>
                      <a:pt x="2340" y="7193"/>
                    </a:lnTo>
                    <a:lnTo>
                      <a:pt x="906" y="8174"/>
                    </a:lnTo>
                    <a:lnTo>
                      <a:pt x="1" y="8576"/>
                    </a:lnTo>
                    <a:lnTo>
                      <a:pt x="755" y="8727"/>
                    </a:lnTo>
                    <a:lnTo>
                      <a:pt x="2164" y="8954"/>
                    </a:lnTo>
                    <a:lnTo>
                      <a:pt x="3446" y="9004"/>
                    </a:lnTo>
                    <a:lnTo>
                      <a:pt x="4603" y="8929"/>
                    </a:lnTo>
                    <a:lnTo>
                      <a:pt x="5634" y="8727"/>
                    </a:lnTo>
                    <a:lnTo>
                      <a:pt x="6590" y="8426"/>
                    </a:lnTo>
                    <a:lnTo>
                      <a:pt x="7822" y="7797"/>
                    </a:lnTo>
                    <a:lnTo>
                      <a:pt x="8502" y="7269"/>
                    </a:lnTo>
                    <a:lnTo>
                      <a:pt x="8451" y="7998"/>
                    </a:lnTo>
                    <a:lnTo>
                      <a:pt x="8426" y="9482"/>
                    </a:lnTo>
                    <a:lnTo>
                      <a:pt x="8527" y="10941"/>
                    </a:lnTo>
                    <a:lnTo>
                      <a:pt x="8803" y="12399"/>
                    </a:lnTo>
                    <a:lnTo>
                      <a:pt x="9231" y="13833"/>
                    </a:lnTo>
                    <a:lnTo>
                      <a:pt x="9784" y="15216"/>
                    </a:lnTo>
                    <a:lnTo>
                      <a:pt x="10488" y="16574"/>
                    </a:lnTo>
                    <a:lnTo>
                      <a:pt x="11369" y="17832"/>
                    </a:lnTo>
                    <a:lnTo>
                      <a:pt x="11846" y="18435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8"/>
              <p:cNvSpPr/>
              <p:nvPr/>
            </p:nvSpPr>
            <p:spPr>
              <a:xfrm>
                <a:off x="1884125" y="729800"/>
                <a:ext cx="922400" cy="296150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6" extrusionOk="0">
                    <a:moveTo>
                      <a:pt x="0" y="0"/>
                    </a:moveTo>
                    <a:lnTo>
                      <a:pt x="604" y="478"/>
                    </a:lnTo>
                    <a:lnTo>
                      <a:pt x="1887" y="1333"/>
                    </a:lnTo>
                    <a:lnTo>
                      <a:pt x="3220" y="2063"/>
                    </a:lnTo>
                    <a:lnTo>
                      <a:pt x="4603" y="2616"/>
                    </a:lnTo>
                    <a:lnTo>
                      <a:pt x="6036" y="3043"/>
                    </a:lnTo>
                    <a:lnTo>
                      <a:pt x="7495" y="3295"/>
                    </a:lnTo>
                    <a:lnTo>
                      <a:pt x="8954" y="3421"/>
                    </a:lnTo>
                    <a:lnTo>
                      <a:pt x="10438" y="3396"/>
                    </a:lnTo>
                    <a:lnTo>
                      <a:pt x="11167" y="3320"/>
                    </a:lnTo>
                    <a:lnTo>
                      <a:pt x="10639" y="4024"/>
                    </a:lnTo>
                    <a:lnTo>
                      <a:pt x="10010" y="5257"/>
                    </a:lnTo>
                    <a:lnTo>
                      <a:pt x="9708" y="6187"/>
                    </a:lnTo>
                    <a:lnTo>
                      <a:pt x="9507" y="7244"/>
                    </a:lnTo>
                    <a:lnTo>
                      <a:pt x="9432" y="8400"/>
                    </a:lnTo>
                    <a:lnTo>
                      <a:pt x="9507" y="9683"/>
                    </a:lnTo>
                    <a:lnTo>
                      <a:pt x="9708" y="11091"/>
                    </a:lnTo>
                    <a:lnTo>
                      <a:pt x="9859" y="11846"/>
                    </a:lnTo>
                    <a:lnTo>
                      <a:pt x="10262" y="10941"/>
                    </a:lnTo>
                    <a:lnTo>
                      <a:pt x="11243" y="9482"/>
                    </a:lnTo>
                    <a:lnTo>
                      <a:pt x="12399" y="8375"/>
                    </a:lnTo>
                    <a:lnTo>
                      <a:pt x="13657" y="7470"/>
                    </a:lnTo>
                    <a:lnTo>
                      <a:pt x="15568" y="6313"/>
                    </a:lnTo>
                    <a:lnTo>
                      <a:pt x="17253" y="5005"/>
                    </a:lnTo>
                    <a:lnTo>
                      <a:pt x="18134" y="3873"/>
                    </a:lnTo>
                    <a:lnTo>
                      <a:pt x="18435" y="3194"/>
                    </a:lnTo>
                    <a:lnTo>
                      <a:pt x="18762" y="3873"/>
                    </a:lnTo>
                    <a:lnTo>
                      <a:pt x="19643" y="5005"/>
                    </a:lnTo>
                    <a:lnTo>
                      <a:pt x="21328" y="6313"/>
                    </a:lnTo>
                    <a:lnTo>
                      <a:pt x="23239" y="7470"/>
                    </a:lnTo>
                    <a:lnTo>
                      <a:pt x="24497" y="8375"/>
                    </a:lnTo>
                    <a:lnTo>
                      <a:pt x="25654" y="9482"/>
                    </a:lnTo>
                    <a:lnTo>
                      <a:pt x="26634" y="10941"/>
                    </a:lnTo>
                    <a:lnTo>
                      <a:pt x="27037" y="11846"/>
                    </a:lnTo>
                    <a:lnTo>
                      <a:pt x="27188" y="11091"/>
                    </a:lnTo>
                    <a:lnTo>
                      <a:pt x="27389" y="9683"/>
                    </a:lnTo>
                    <a:lnTo>
                      <a:pt x="27464" y="8400"/>
                    </a:lnTo>
                    <a:lnTo>
                      <a:pt x="27389" y="7244"/>
                    </a:lnTo>
                    <a:lnTo>
                      <a:pt x="27188" y="6187"/>
                    </a:lnTo>
                    <a:lnTo>
                      <a:pt x="26886" y="5257"/>
                    </a:lnTo>
                    <a:lnTo>
                      <a:pt x="26257" y="4024"/>
                    </a:lnTo>
                    <a:lnTo>
                      <a:pt x="25729" y="3320"/>
                    </a:lnTo>
                    <a:lnTo>
                      <a:pt x="26458" y="3396"/>
                    </a:lnTo>
                    <a:lnTo>
                      <a:pt x="27942" y="3421"/>
                    </a:lnTo>
                    <a:lnTo>
                      <a:pt x="29401" y="3295"/>
                    </a:lnTo>
                    <a:lnTo>
                      <a:pt x="30860" y="3043"/>
                    </a:lnTo>
                    <a:lnTo>
                      <a:pt x="32293" y="2616"/>
                    </a:lnTo>
                    <a:lnTo>
                      <a:pt x="33676" y="2063"/>
                    </a:lnTo>
                    <a:lnTo>
                      <a:pt x="35009" y="1333"/>
                    </a:lnTo>
                    <a:lnTo>
                      <a:pt x="36292" y="478"/>
                    </a:lnTo>
                    <a:lnTo>
                      <a:pt x="3689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8"/>
              <p:cNvSpPr/>
              <p:nvPr/>
            </p:nvSpPr>
            <p:spPr>
              <a:xfrm>
                <a:off x="1666575" y="1625775"/>
                <a:ext cx="296175" cy="4615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" y="0"/>
                    </a:moveTo>
                    <a:lnTo>
                      <a:pt x="1" y="18460"/>
                    </a:lnTo>
                    <a:lnTo>
                      <a:pt x="3195" y="18460"/>
                    </a:lnTo>
                    <a:lnTo>
                      <a:pt x="3899" y="18133"/>
                    </a:lnTo>
                    <a:lnTo>
                      <a:pt x="5005" y="17253"/>
                    </a:lnTo>
                    <a:lnTo>
                      <a:pt x="6313" y="15593"/>
                    </a:lnTo>
                    <a:lnTo>
                      <a:pt x="7470" y="13682"/>
                    </a:lnTo>
                    <a:lnTo>
                      <a:pt x="8376" y="12424"/>
                    </a:lnTo>
                    <a:lnTo>
                      <a:pt x="9482" y="11267"/>
                    </a:lnTo>
                    <a:lnTo>
                      <a:pt x="10941" y="10286"/>
                    </a:lnTo>
                    <a:lnTo>
                      <a:pt x="11846" y="9884"/>
                    </a:lnTo>
                    <a:lnTo>
                      <a:pt x="11092" y="9708"/>
                    </a:lnTo>
                    <a:lnTo>
                      <a:pt x="9683" y="9507"/>
                    </a:lnTo>
                    <a:lnTo>
                      <a:pt x="8401" y="9457"/>
                    </a:lnTo>
                    <a:lnTo>
                      <a:pt x="7244" y="9532"/>
                    </a:lnTo>
                    <a:lnTo>
                      <a:pt x="6213" y="9733"/>
                    </a:lnTo>
                    <a:lnTo>
                      <a:pt x="5257" y="10035"/>
                    </a:lnTo>
                    <a:lnTo>
                      <a:pt x="4025" y="10664"/>
                    </a:lnTo>
                    <a:lnTo>
                      <a:pt x="3346" y="11192"/>
                    </a:lnTo>
                    <a:lnTo>
                      <a:pt x="3396" y="10463"/>
                    </a:lnTo>
                    <a:lnTo>
                      <a:pt x="3421" y="8979"/>
                    </a:lnTo>
                    <a:lnTo>
                      <a:pt x="3295" y="7495"/>
                    </a:lnTo>
                    <a:lnTo>
                      <a:pt x="3044" y="6036"/>
                    </a:lnTo>
                    <a:lnTo>
                      <a:pt x="2616" y="4603"/>
                    </a:lnTo>
                    <a:lnTo>
                      <a:pt x="2063" y="3219"/>
                    </a:lnTo>
                    <a:lnTo>
                      <a:pt x="1334" y="1886"/>
                    </a:lnTo>
                    <a:lnTo>
                      <a:pt x="478" y="6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8"/>
              <p:cNvSpPr/>
              <p:nvPr/>
            </p:nvSpPr>
            <p:spPr>
              <a:xfrm>
                <a:off x="2727900" y="1625775"/>
                <a:ext cx="296175" cy="4615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488" y="1886"/>
                    </a:lnTo>
                    <a:lnTo>
                      <a:pt x="9784" y="3219"/>
                    </a:lnTo>
                    <a:lnTo>
                      <a:pt x="9231" y="4603"/>
                    </a:lnTo>
                    <a:lnTo>
                      <a:pt x="8803" y="6036"/>
                    </a:lnTo>
                    <a:lnTo>
                      <a:pt x="8527" y="7495"/>
                    </a:lnTo>
                    <a:lnTo>
                      <a:pt x="8426" y="8979"/>
                    </a:lnTo>
                    <a:lnTo>
                      <a:pt x="8451" y="10463"/>
                    </a:lnTo>
                    <a:lnTo>
                      <a:pt x="8502" y="11192"/>
                    </a:lnTo>
                    <a:lnTo>
                      <a:pt x="7822" y="10664"/>
                    </a:lnTo>
                    <a:lnTo>
                      <a:pt x="6590" y="10035"/>
                    </a:lnTo>
                    <a:lnTo>
                      <a:pt x="5634" y="9733"/>
                    </a:lnTo>
                    <a:lnTo>
                      <a:pt x="4603" y="9532"/>
                    </a:lnTo>
                    <a:lnTo>
                      <a:pt x="3446" y="9457"/>
                    </a:lnTo>
                    <a:lnTo>
                      <a:pt x="2164" y="9507"/>
                    </a:lnTo>
                    <a:lnTo>
                      <a:pt x="755" y="9708"/>
                    </a:lnTo>
                    <a:lnTo>
                      <a:pt x="1" y="9884"/>
                    </a:lnTo>
                    <a:lnTo>
                      <a:pt x="906" y="10286"/>
                    </a:lnTo>
                    <a:lnTo>
                      <a:pt x="2340" y="11267"/>
                    </a:lnTo>
                    <a:lnTo>
                      <a:pt x="3472" y="12424"/>
                    </a:lnTo>
                    <a:lnTo>
                      <a:pt x="4377" y="13682"/>
                    </a:lnTo>
                    <a:lnTo>
                      <a:pt x="5534" y="15593"/>
                    </a:lnTo>
                    <a:lnTo>
                      <a:pt x="6842" y="17253"/>
                    </a:lnTo>
                    <a:lnTo>
                      <a:pt x="7948" y="18133"/>
                    </a:lnTo>
                    <a:lnTo>
                      <a:pt x="8652" y="18460"/>
                    </a:lnTo>
                    <a:lnTo>
                      <a:pt x="11846" y="18460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8"/>
              <p:cNvSpPr/>
              <p:nvPr/>
            </p:nvSpPr>
            <p:spPr>
              <a:xfrm>
                <a:off x="1884125" y="1791125"/>
                <a:ext cx="922400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7" extrusionOk="0">
                    <a:moveTo>
                      <a:pt x="9859" y="1"/>
                    </a:moveTo>
                    <a:lnTo>
                      <a:pt x="9708" y="755"/>
                    </a:lnTo>
                    <a:lnTo>
                      <a:pt x="9507" y="2163"/>
                    </a:lnTo>
                    <a:lnTo>
                      <a:pt x="9432" y="3421"/>
                    </a:lnTo>
                    <a:lnTo>
                      <a:pt x="9507" y="4603"/>
                    </a:lnTo>
                    <a:lnTo>
                      <a:pt x="9708" y="5634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01"/>
                    </a:lnTo>
                    <a:lnTo>
                      <a:pt x="10438" y="8426"/>
                    </a:lnTo>
                    <a:lnTo>
                      <a:pt x="8954" y="8401"/>
                    </a:lnTo>
                    <a:lnTo>
                      <a:pt x="7495" y="8526"/>
                    </a:lnTo>
                    <a:lnTo>
                      <a:pt x="6036" y="8803"/>
                    </a:lnTo>
                    <a:lnTo>
                      <a:pt x="4603" y="9231"/>
                    </a:lnTo>
                    <a:lnTo>
                      <a:pt x="3220" y="9784"/>
                    </a:lnTo>
                    <a:lnTo>
                      <a:pt x="1887" y="10488"/>
                    </a:lnTo>
                    <a:lnTo>
                      <a:pt x="604" y="11343"/>
                    </a:lnTo>
                    <a:lnTo>
                      <a:pt x="0" y="11846"/>
                    </a:lnTo>
                    <a:lnTo>
                      <a:pt x="36896" y="11846"/>
                    </a:lnTo>
                    <a:lnTo>
                      <a:pt x="36292" y="11343"/>
                    </a:lnTo>
                    <a:lnTo>
                      <a:pt x="35009" y="10488"/>
                    </a:lnTo>
                    <a:lnTo>
                      <a:pt x="33676" y="9784"/>
                    </a:lnTo>
                    <a:lnTo>
                      <a:pt x="32293" y="9231"/>
                    </a:lnTo>
                    <a:lnTo>
                      <a:pt x="30860" y="8803"/>
                    </a:lnTo>
                    <a:lnTo>
                      <a:pt x="29401" y="8526"/>
                    </a:lnTo>
                    <a:lnTo>
                      <a:pt x="27942" y="8401"/>
                    </a:lnTo>
                    <a:lnTo>
                      <a:pt x="26458" y="8426"/>
                    </a:lnTo>
                    <a:lnTo>
                      <a:pt x="25729" y="8501"/>
                    </a:lnTo>
                    <a:lnTo>
                      <a:pt x="26257" y="7822"/>
                    </a:lnTo>
                    <a:lnTo>
                      <a:pt x="26886" y="6590"/>
                    </a:lnTo>
                    <a:lnTo>
                      <a:pt x="27188" y="5634"/>
                    </a:lnTo>
                    <a:lnTo>
                      <a:pt x="27389" y="4603"/>
                    </a:lnTo>
                    <a:lnTo>
                      <a:pt x="27464" y="3421"/>
                    </a:lnTo>
                    <a:lnTo>
                      <a:pt x="27389" y="2163"/>
                    </a:lnTo>
                    <a:lnTo>
                      <a:pt x="27188" y="755"/>
                    </a:lnTo>
                    <a:lnTo>
                      <a:pt x="27037" y="1"/>
                    </a:lnTo>
                    <a:lnTo>
                      <a:pt x="26634" y="906"/>
                    </a:lnTo>
                    <a:lnTo>
                      <a:pt x="25654" y="2340"/>
                    </a:lnTo>
                    <a:lnTo>
                      <a:pt x="24497" y="3471"/>
                    </a:lnTo>
                    <a:lnTo>
                      <a:pt x="23239" y="4352"/>
                    </a:lnTo>
                    <a:lnTo>
                      <a:pt x="21328" y="5534"/>
                    </a:lnTo>
                    <a:lnTo>
                      <a:pt x="19643" y="6841"/>
                    </a:lnTo>
                    <a:lnTo>
                      <a:pt x="18762" y="7948"/>
                    </a:lnTo>
                    <a:lnTo>
                      <a:pt x="18435" y="8652"/>
                    </a:lnTo>
                    <a:lnTo>
                      <a:pt x="18134" y="7948"/>
                    </a:lnTo>
                    <a:lnTo>
                      <a:pt x="17253" y="6841"/>
                    </a:lnTo>
                    <a:lnTo>
                      <a:pt x="15568" y="5534"/>
                    </a:lnTo>
                    <a:lnTo>
                      <a:pt x="13657" y="4352"/>
                    </a:lnTo>
                    <a:lnTo>
                      <a:pt x="12399" y="3471"/>
                    </a:lnTo>
                    <a:lnTo>
                      <a:pt x="11243" y="2340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2" name="Google Shape;1472;p18"/>
            <p:cNvGrpSpPr/>
            <p:nvPr/>
          </p:nvGrpSpPr>
          <p:grpSpPr>
            <a:xfrm>
              <a:off x="1737220" y="732393"/>
              <a:ext cx="724587" cy="734510"/>
              <a:chOff x="1713450" y="856352"/>
              <a:chExt cx="856993" cy="857371"/>
            </a:xfrm>
          </p:grpSpPr>
          <p:grpSp>
            <p:nvGrpSpPr>
              <p:cNvPr id="1473" name="Google Shape;1473;p18"/>
              <p:cNvGrpSpPr/>
              <p:nvPr/>
            </p:nvGrpSpPr>
            <p:grpSpPr>
              <a:xfrm>
                <a:off x="1713450" y="856352"/>
                <a:ext cx="856993" cy="857371"/>
                <a:chOff x="1713450" y="856352"/>
                <a:chExt cx="856993" cy="857371"/>
              </a:xfrm>
            </p:grpSpPr>
            <p:sp>
              <p:nvSpPr>
                <p:cNvPr id="1474" name="Google Shape;1474;p18"/>
                <p:cNvSpPr/>
                <p:nvPr/>
              </p:nvSpPr>
              <p:spPr>
                <a:xfrm>
                  <a:off x="1713860" y="856352"/>
                  <a:ext cx="856583" cy="85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00" h="54325" extrusionOk="0">
                      <a:moveTo>
                        <a:pt x="0" y="1"/>
                      </a:moveTo>
                      <a:lnTo>
                        <a:pt x="0" y="54325"/>
                      </a:lnTo>
                      <a:lnTo>
                        <a:pt x="54299" y="54325"/>
                      </a:lnTo>
                      <a:lnTo>
                        <a:pt x="5429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18"/>
                <p:cNvSpPr/>
                <p:nvPr/>
              </p:nvSpPr>
              <p:spPr>
                <a:xfrm>
                  <a:off x="2141946" y="856352"/>
                  <a:ext cx="428496" cy="42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3" h="27163" extrusionOk="0">
                      <a:moveTo>
                        <a:pt x="0" y="1"/>
                      </a:moveTo>
                      <a:lnTo>
                        <a:pt x="0" y="27163"/>
                      </a:lnTo>
                      <a:lnTo>
                        <a:pt x="27162" y="27163"/>
                      </a:lnTo>
                      <a:lnTo>
                        <a:pt x="271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1713450" y="1284832"/>
                  <a:ext cx="428496" cy="42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3" h="27163" extrusionOk="0">
                      <a:moveTo>
                        <a:pt x="1" y="1"/>
                      </a:moveTo>
                      <a:lnTo>
                        <a:pt x="1" y="27163"/>
                      </a:lnTo>
                      <a:lnTo>
                        <a:pt x="27163" y="27163"/>
                      </a:lnTo>
                      <a:lnTo>
                        <a:pt x="271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1951100" y="109400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1951100" y="85635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1736860" y="879762"/>
                  <a:ext cx="381692" cy="381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5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141946" y="109400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20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379581" y="1094002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379581" y="856352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2165341" y="879762"/>
                  <a:ext cx="381692" cy="381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5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135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2293497" y="994825"/>
                  <a:ext cx="151961" cy="15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3" h="9633" extrusionOk="0">
                      <a:moveTo>
                        <a:pt x="4804" y="0"/>
                      </a:moveTo>
                      <a:lnTo>
                        <a:pt x="0" y="4804"/>
                      </a:lnTo>
                      <a:lnTo>
                        <a:pt x="4804" y="9633"/>
                      </a:lnTo>
                      <a:lnTo>
                        <a:pt x="9633" y="4804"/>
                      </a:lnTo>
                      <a:lnTo>
                        <a:pt x="48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18"/>
                <p:cNvSpPr/>
                <p:nvPr/>
              </p:nvSpPr>
              <p:spPr>
                <a:xfrm>
                  <a:off x="2141946" y="856352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18"/>
                <p:cNvSpPr/>
                <p:nvPr/>
              </p:nvSpPr>
              <p:spPr>
                <a:xfrm>
                  <a:off x="1951100" y="1522877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18"/>
                <p:cNvSpPr/>
                <p:nvPr/>
              </p:nvSpPr>
              <p:spPr>
                <a:xfrm>
                  <a:off x="1951100" y="1285227"/>
                  <a:ext cx="190846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9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18"/>
                <p:cNvSpPr/>
                <p:nvPr/>
              </p:nvSpPr>
              <p:spPr>
                <a:xfrm>
                  <a:off x="1736860" y="1308637"/>
                  <a:ext cx="381692" cy="38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6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135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18"/>
                <p:cNvSpPr/>
                <p:nvPr/>
              </p:nvSpPr>
              <p:spPr>
                <a:xfrm>
                  <a:off x="2141946" y="1522877"/>
                  <a:ext cx="190846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8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209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18"/>
                <p:cNvSpPr/>
                <p:nvPr/>
              </p:nvSpPr>
              <p:spPr>
                <a:xfrm>
                  <a:off x="2379581" y="1522877"/>
                  <a:ext cx="190862" cy="190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8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18"/>
                <p:cNvSpPr/>
                <p:nvPr/>
              </p:nvSpPr>
              <p:spPr>
                <a:xfrm>
                  <a:off x="2379581" y="1285227"/>
                  <a:ext cx="190862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9" h="12099" extrusionOk="0">
                      <a:moveTo>
                        <a:pt x="1" y="1"/>
                      </a:moveTo>
                      <a:lnTo>
                        <a:pt x="12098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18"/>
                <p:cNvSpPr/>
                <p:nvPr/>
              </p:nvSpPr>
              <p:spPr>
                <a:xfrm>
                  <a:off x="2165341" y="1308637"/>
                  <a:ext cx="381692" cy="38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96" h="24196" extrusionOk="0">
                      <a:moveTo>
                        <a:pt x="12098" y="1"/>
                      </a:moveTo>
                      <a:lnTo>
                        <a:pt x="1" y="12098"/>
                      </a:lnTo>
                      <a:lnTo>
                        <a:pt x="12098" y="24195"/>
                      </a:lnTo>
                      <a:lnTo>
                        <a:pt x="24195" y="12098"/>
                      </a:lnTo>
                      <a:lnTo>
                        <a:pt x="12098" y="1"/>
                      </a:lnTo>
                      <a:close/>
                    </a:path>
                  </a:pathLst>
                </a:custGeom>
                <a:solidFill>
                  <a:srgbClr val="FE9A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18"/>
                <p:cNvSpPr/>
                <p:nvPr/>
              </p:nvSpPr>
              <p:spPr>
                <a:xfrm>
                  <a:off x="2280009" y="1423305"/>
                  <a:ext cx="151961" cy="15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3" h="9633" extrusionOk="0">
                      <a:moveTo>
                        <a:pt x="4829" y="0"/>
                      </a:moveTo>
                      <a:lnTo>
                        <a:pt x="0" y="4829"/>
                      </a:lnTo>
                      <a:lnTo>
                        <a:pt x="4829" y="9633"/>
                      </a:lnTo>
                      <a:lnTo>
                        <a:pt x="9633" y="4829"/>
                      </a:lnTo>
                      <a:lnTo>
                        <a:pt x="4829" y="0"/>
                      </a:lnTo>
                      <a:close/>
                    </a:path>
                  </a:pathLst>
                </a:custGeom>
                <a:solidFill>
                  <a:srgbClr val="D139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18"/>
                <p:cNvSpPr/>
                <p:nvPr/>
              </p:nvSpPr>
              <p:spPr>
                <a:xfrm>
                  <a:off x="2141946" y="1285227"/>
                  <a:ext cx="190846" cy="190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099" extrusionOk="0">
                      <a:moveTo>
                        <a:pt x="0" y="1"/>
                      </a:moveTo>
                      <a:lnTo>
                        <a:pt x="0" y="12098"/>
                      </a:lnTo>
                      <a:lnTo>
                        <a:pt x="12097" y="1"/>
                      </a:lnTo>
                      <a:close/>
                    </a:path>
                  </a:pathLst>
                </a:custGeom>
                <a:solidFill>
                  <a:srgbClr val="0033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95" name="Google Shape;1495;p18"/>
              <p:cNvSpPr/>
              <p:nvPr/>
            </p:nvSpPr>
            <p:spPr>
              <a:xfrm>
                <a:off x="1713860" y="1094002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18"/>
              <p:cNvSpPr/>
              <p:nvPr/>
            </p:nvSpPr>
            <p:spPr>
              <a:xfrm>
                <a:off x="1851923" y="99482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04" y="0"/>
                    </a:moveTo>
                    <a:lnTo>
                      <a:pt x="0" y="4804"/>
                    </a:lnTo>
                    <a:lnTo>
                      <a:pt x="4804" y="9633"/>
                    </a:lnTo>
                    <a:lnTo>
                      <a:pt x="9633" y="4804"/>
                    </a:lnTo>
                    <a:lnTo>
                      <a:pt x="4804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8"/>
              <p:cNvSpPr/>
              <p:nvPr/>
            </p:nvSpPr>
            <p:spPr>
              <a:xfrm>
                <a:off x="1713860" y="856352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"/>
                    </a:lnTo>
                    <a:close/>
                  </a:path>
                </a:pathLst>
              </a:custGeom>
              <a:solidFill>
                <a:srgbClr val="0033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18"/>
              <p:cNvSpPr/>
              <p:nvPr/>
            </p:nvSpPr>
            <p:spPr>
              <a:xfrm>
                <a:off x="1713860" y="1522877"/>
                <a:ext cx="190452" cy="190846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8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2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18"/>
              <p:cNvSpPr/>
              <p:nvPr/>
            </p:nvSpPr>
            <p:spPr>
              <a:xfrm>
                <a:off x="1865016" y="1423305"/>
                <a:ext cx="151961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9633" extrusionOk="0">
                    <a:moveTo>
                      <a:pt x="4829" y="0"/>
                    </a:moveTo>
                    <a:lnTo>
                      <a:pt x="0" y="4829"/>
                    </a:lnTo>
                    <a:lnTo>
                      <a:pt x="4829" y="9633"/>
                    </a:lnTo>
                    <a:lnTo>
                      <a:pt x="9633" y="4829"/>
                    </a:lnTo>
                    <a:lnTo>
                      <a:pt x="48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18"/>
              <p:cNvSpPr/>
              <p:nvPr/>
            </p:nvSpPr>
            <p:spPr>
              <a:xfrm>
                <a:off x="1713860" y="1285227"/>
                <a:ext cx="190452" cy="190862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099" extrusionOk="0">
                    <a:moveTo>
                      <a:pt x="0" y="1"/>
                    </a:moveTo>
                    <a:lnTo>
                      <a:pt x="0" y="12098"/>
                    </a:lnTo>
                    <a:lnTo>
                      <a:pt x="12072" y="1"/>
                    </a:lnTo>
                    <a:close/>
                  </a:path>
                </a:pathLst>
              </a:custGeom>
              <a:solidFill>
                <a:srgbClr val="FE9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1" name="Google Shape;1501;p18"/>
            <p:cNvSpPr/>
            <p:nvPr/>
          </p:nvSpPr>
          <p:spPr>
            <a:xfrm>
              <a:off x="1012850" y="-1200"/>
              <a:ext cx="724554" cy="734098"/>
            </a:xfrm>
            <a:custGeom>
              <a:avLst/>
              <a:gdLst/>
              <a:ahLst/>
              <a:cxnLst/>
              <a:rect l="l" t="t" r="r" b="b"/>
              <a:pathLst>
                <a:path w="40186" h="40186" extrusionOk="0">
                  <a:moveTo>
                    <a:pt x="0" y="0"/>
                  </a:moveTo>
                  <a:lnTo>
                    <a:pt x="0" y="40185"/>
                  </a:lnTo>
                  <a:lnTo>
                    <a:pt x="40185" y="40185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1C3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1012850" y="-1200"/>
              <a:ext cx="724554" cy="733933"/>
            </a:xfrm>
            <a:custGeom>
              <a:avLst/>
              <a:gdLst/>
              <a:ahLst/>
              <a:cxnLst/>
              <a:rect l="l" t="t" r="r" b="b"/>
              <a:pathLst>
                <a:path w="40186" h="40177" extrusionOk="0">
                  <a:moveTo>
                    <a:pt x="0" y="0"/>
                  </a:moveTo>
                  <a:lnTo>
                    <a:pt x="0" y="20093"/>
                  </a:lnTo>
                  <a:lnTo>
                    <a:pt x="9" y="20611"/>
                  </a:lnTo>
                  <a:lnTo>
                    <a:pt x="63" y="21638"/>
                  </a:lnTo>
                  <a:lnTo>
                    <a:pt x="161" y="22647"/>
                  </a:lnTo>
                  <a:lnTo>
                    <a:pt x="313" y="23647"/>
                  </a:lnTo>
                  <a:lnTo>
                    <a:pt x="518" y="24629"/>
                  </a:lnTo>
                  <a:lnTo>
                    <a:pt x="768" y="25594"/>
                  </a:lnTo>
                  <a:lnTo>
                    <a:pt x="1054" y="26531"/>
                  </a:lnTo>
                  <a:lnTo>
                    <a:pt x="1393" y="27460"/>
                  </a:lnTo>
                  <a:lnTo>
                    <a:pt x="1777" y="28362"/>
                  </a:lnTo>
                  <a:lnTo>
                    <a:pt x="2197" y="29237"/>
                  </a:lnTo>
                  <a:lnTo>
                    <a:pt x="2661" y="30094"/>
                  </a:lnTo>
                  <a:lnTo>
                    <a:pt x="3170" y="30916"/>
                  </a:lnTo>
                  <a:lnTo>
                    <a:pt x="3706" y="31720"/>
                  </a:lnTo>
                  <a:lnTo>
                    <a:pt x="4287" y="32496"/>
                  </a:lnTo>
                  <a:lnTo>
                    <a:pt x="4903" y="33238"/>
                  </a:lnTo>
                  <a:lnTo>
                    <a:pt x="5555" y="33952"/>
                  </a:lnTo>
                  <a:lnTo>
                    <a:pt x="6233" y="34631"/>
                  </a:lnTo>
                  <a:lnTo>
                    <a:pt x="6948" y="35283"/>
                  </a:lnTo>
                  <a:lnTo>
                    <a:pt x="7689" y="35899"/>
                  </a:lnTo>
                  <a:lnTo>
                    <a:pt x="8466" y="36479"/>
                  </a:lnTo>
                  <a:lnTo>
                    <a:pt x="9261" y="37015"/>
                  </a:lnTo>
                  <a:lnTo>
                    <a:pt x="10091" y="37524"/>
                  </a:lnTo>
                  <a:lnTo>
                    <a:pt x="10948" y="37979"/>
                  </a:lnTo>
                  <a:lnTo>
                    <a:pt x="11824" y="38408"/>
                  </a:lnTo>
                  <a:lnTo>
                    <a:pt x="12726" y="38792"/>
                  </a:lnTo>
                  <a:lnTo>
                    <a:pt x="13654" y="39123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4"/>
                  </a:lnTo>
                  <a:lnTo>
                    <a:pt x="17539" y="40024"/>
                  </a:lnTo>
                  <a:lnTo>
                    <a:pt x="18548" y="40123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3"/>
                  </a:lnTo>
                  <a:lnTo>
                    <a:pt x="22656" y="40024"/>
                  </a:lnTo>
                  <a:lnTo>
                    <a:pt x="23647" y="39864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3"/>
                  </a:lnTo>
                  <a:lnTo>
                    <a:pt x="27460" y="38792"/>
                  </a:lnTo>
                  <a:lnTo>
                    <a:pt x="28362" y="38408"/>
                  </a:lnTo>
                  <a:lnTo>
                    <a:pt x="29246" y="37979"/>
                  </a:lnTo>
                  <a:lnTo>
                    <a:pt x="30094" y="37524"/>
                  </a:lnTo>
                  <a:lnTo>
                    <a:pt x="30925" y="37015"/>
                  </a:lnTo>
                  <a:lnTo>
                    <a:pt x="31728" y="36479"/>
                  </a:lnTo>
                  <a:lnTo>
                    <a:pt x="32496" y="35899"/>
                  </a:lnTo>
                  <a:lnTo>
                    <a:pt x="33247" y="35283"/>
                  </a:lnTo>
                  <a:lnTo>
                    <a:pt x="33961" y="34631"/>
                  </a:lnTo>
                  <a:lnTo>
                    <a:pt x="34640" y="33952"/>
                  </a:lnTo>
                  <a:lnTo>
                    <a:pt x="35292" y="33238"/>
                  </a:lnTo>
                  <a:lnTo>
                    <a:pt x="35899" y="32496"/>
                  </a:lnTo>
                  <a:lnTo>
                    <a:pt x="36479" y="31720"/>
                  </a:lnTo>
                  <a:lnTo>
                    <a:pt x="37024" y="30916"/>
                  </a:lnTo>
                  <a:lnTo>
                    <a:pt x="37524" y="30094"/>
                  </a:lnTo>
                  <a:lnTo>
                    <a:pt x="37988" y="29237"/>
                  </a:lnTo>
                  <a:lnTo>
                    <a:pt x="38417" y="28362"/>
                  </a:lnTo>
                  <a:lnTo>
                    <a:pt x="38792" y="27460"/>
                  </a:lnTo>
                  <a:lnTo>
                    <a:pt x="39131" y="26531"/>
                  </a:lnTo>
                  <a:lnTo>
                    <a:pt x="39426" y="25594"/>
                  </a:lnTo>
                  <a:lnTo>
                    <a:pt x="39676" y="24629"/>
                  </a:lnTo>
                  <a:lnTo>
                    <a:pt x="39873" y="23647"/>
                  </a:lnTo>
                  <a:lnTo>
                    <a:pt x="40024" y="22647"/>
                  </a:lnTo>
                  <a:lnTo>
                    <a:pt x="40132" y="21638"/>
                  </a:lnTo>
                  <a:lnTo>
                    <a:pt x="40185" y="20611"/>
                  </a:lnTo>
                  <a:lnTo>
                    <a:pt x="40185" y="20093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1375126" y="-1200"/>
              <a:ext cx="362295" cy="733933"/>
            </a:xfrm>
            <a:custGeom>
              <a:avLst/>
              <a:gdLst/>
              <a:ahLst/>
              <a:cxnLst/>
              <a:rect l="l" t="t" r="r" b="b"/>
              <a:pathLst>
                <a:path w="20094" h="40177" extrusionOk="0">
                  <a:moveTo>
                    <a:pt x="1" y="0"/>
                  </a:moveTo>
                  <a:lnTo>
                    <a:pt x="1" y="40176"/>
                  </a:lnTo>
                  <a:lnTo>
                    <a:pt x="519" y="40176"/>
                  </a:lnTo>
                  <a:lnTo>
                    <a:pt x="1546" y="40123"/>
                  </a:lnTo>
                  <a:lnTo>
                    <a:pt x="2564" y="40024"/>
                  </a:lnTo>
                  <a:lnTo>
                    <a:pt x="3555" y="39864"/>
                  </a:lnTo>
                  <a:lnTo>
                    <a:pt x="4537" y="39667"/>
                  </a:lnTo>
                  <a:lnTo>
                    <a:pt x="5502" y="39417"/>
                  </a:lnTo>
                  <a:lnTo>
                    <a:pt x="6448" y="39123"/>
                  </a:lnTo>
                  <a:lnTo>
                    <a:pt x="7368" y="38792"/>
                  </a:lnTo>
                  <a:lnTo>
                    <a:pt x="8270" y="38408"/>
                  </a:lnTo>
                  <a:lnTo>
                    <a:pt x="9154" y="37979"/>
                  </a:lnTo>
                  <a:lnTo>
                    <a:pt x="10002" y="37524"/>
                  </a:lnTo>
                  <a:lnTo>
                    <a:pt x="10833" y="37015"/>
                  </a:lnTo>
                  <a:lnTo>
                    <a:pt x="11636" y="36479"/>
                  </a:lnTo>
                  <a:lnTo>
                    <a:pt x="12404" y="35899"/>
                  </a:lnTo>
                  <a:lnTo>
                    <a:pt x="13155" y="35283"/>
                  </a:lnTo>
                  <a:lnTo>
                    <a:pt x="13869" y="34631"/>
                  </a:lnTo>
                  <a:lnTo>
                    <a:pt x="14548" y="33952"/>
                  </a:lnTo>
                  <a:lnTo>
                    <a:pt x="15200" y="33238"/>
                  </a:lnTo>
                  <a:lnTo>
                    <a:pt x="15807" y="32496"/>
                  </a:lnTo>
                  <a:lnTo>
                    <a:pt x="16387" y="31720"/>
                  </a:lnTo>
                  <a:lnTo>
                    <a:pt x="16932" y="30916"/>
                  </a:lnTo>
                  <a:lnTo>
                    <a:pt x="17432" y="30094"/>
                  </a:lnTo>
                  <a:lnTo>
                    <a:pt x="17896" y="29237"/>
                  </a:lnTo>
                  <a:lnTo>
                    <a:pt x="18325" y="28362"/>
                  </a:lnTo>
                  <a:lnTo>
                    <a:pt x="18700" y="27460"/>
                  </a:lnTo>
                  <a:lnTo>
                    <a:pt x="19039" y="26531"/>
                  </a:lnTo>
                  <a:lnTo>
                    <a:pt x="19334" y="25594"/>
                  </a:lnTo>
                  <a:lnTo>
                    <a:pt x="19584" y="24629"/>
                  </a:lnTo>
                  <a:lnTo>
                    <a:pt x="19781" y="23647"/>
                  </a:lnTo>
                  <a:lnTo>
                    <a:pt x="19932" y="22647"/>
                  </a:lnTo>
                  <a:lnTo>
                    <a:pt x="20040" y="21638"/>
                  </a:lnTo>
                  <a:lnTo>
                    <a:pt x="20093" y="20611"/>
                  </a:lnTo>
                  <a:lnTo>
                    <a:pt x="20093" y="20093"/>
                  </a:lnTo>
                  <a:lnTo>
                    <a:pt x="20093" y="0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1201724" y="164052"/>
              <a:ext cx="342480" cy="346991"/>
            </a:xfrm>
            <a:custGeom>
              <a:avLst/>
              <a:gdLst/>
              <a:ahLst/>
              <a:cxnLst/>
              <a:rect l="l" t="t" r="r" b="b"/>
              <a:pathLst>
                <a:path w="18995" h="18995" extrusionOk="0">
                  <a:moveTo>
                    <a:pt x="9493" y="0"/>
                  </a:moveTo>
                  <a:lnTo>
                    <a:pt x="9011" y="9"/>
                  </a:lnTo>
                  <a:lnTo>
                    <a:pt x="8046" y="108"/>
                  </a:lnTo>
                  <a:lnTo>
                    <a:pt x="7126" y="295"/>
                  </a:lnTo>
                  <a:lnTo>
                    <a:pt x="6233" y="572"/>
                  </a:lnTo>
                  <a:lnTo>
                    <a:pt x="5376" y="938"/>
                  </a:lnTo>
                  <a:lnTo>
                    <a:pt x="4572" y="1376"/>
                  </a:lnTo>
                  <a:lnTo>
                    <a:pt x="3813" y="1885"/>
                  </a:lnTo>
                  <a:lnTo>
                    <a:pt x="3108" y="2465"/>
                  </a:lnTo>
                  <a:lnTo>
                    <a:pt x="2465" y="3108"/>
                  </a:lnTo>
                  <a:lnTo>
                    <a:pt x="1884" y="3814"/>
                  </a:lnTo>
                  <a:lnTo>
                    <a:pt x="1375" y="4573"/>
                  </a:lnTo>
                  <a:lnTo>
                    <a:pt x="938" y="5376"/>
                  </a:lnTo>
                  <a:lnTo>
                    <a:pt x="572" y="6234"/>
                  </a:lnTo>
                  <a:lnTo>
                    <a:pt x="295" y="7127"/>
                  </a:lnTo>
                  <a:lnTo>
                    <a:pt x="107" y="8055"/>
                  </a:lnTo>
                  <a:lnTo>
                    <a:pt x="9" y="9011"/>
                  </a:lnTo>
                  <a:lnTo>
                    <a:pt x="0" y="9502"/>
                  </a:lnTo>
                  <a:lnTo>
                    <a:pt x="9" y="9993"/>
                  </a:lnTo>
                  <a:lnTo>
                    <a:pt x="107" y="10949"/>
                  </a:lnTo>
                  <a:lnTo>
                    <a:pt x="295" y="11877"/>
                  </a:lnTo>
                  <a:lnTo>
                    <a:pt x="572" y="12770"/>
                  </a:lnTo>
                  <a:lnTo>
                    <a:pt x="938" y="13619"/>
                  </a:lnTo>
                  <a:lnTo>
                    <a:pt x="1375" y="14422"/>
                  </a:lnTo>
                  <a:lnTo>
                    <a:pt x="1884" y="15181"/>
                  </a:lnTo>
                  <a:lnTo>
                    <a:pt x="2465" y="15887"/>
                  </a:lnTo>
                  <a:lnTo>
                    <a:pt x="3108" y="16530"/>
                  </a:lnTo>
                  <a:lnTo>
                    <a:pt x="3813" y="17110"/>
                  </a:lnTo>
                  <a:lnTo>
                    <a:pt x="4572" y="17628"/>
                  </a:lnTo>
                  <a:lnTo>
                    <a:pt x="5376" y="18066"/>
                  </a:lnTo>
                  <a:lnTo>
                    <a:pt x="6233" y="18423"/>
                  </a:lnTo>
                  <a:lnTo>
                    <a:pt x="7126" y="18700"/>
                  </a:lnTo>
                  <a:lnTo>
                    <a:pt x="8046" y="18887"/>
                  </a:lnTo>
                  <a:lnTo>
                    <a:pt x="9011" y="18986"/>
                  </a:lnTo>
                  <a:lnTo>
                    <a:pt x="9493" y="18994"/>
                  </a:lnTo>
                  <a:lnTo>
                    <a:pt x="9984" y="18986"/>
                  </a:lnTo>
                  <a:lnTo>
                    <a:pt x="10948" y="18887"/>
                  </a:lnTo>
                  <a:lnTo>
                    <a:pt x="11868" y="18700"/>
                  </a:lnTo>
                  <a:lnTo>
                    <a:pt x="12761" y="18423"/>
                  </a:lnTo>
                  <a:lnTo>
                    <a:pt x="13618" y="18066"/>
                  </a:lnTo>
                  <a:lnTo>
                    <a:pt x="14422" y="17628"/>
                  </a:lnTo>
                  <a:lnTo>
                    <a:pt x="15181" y="17110"/>
                  </a:lnTo>
                  <a:lnTo>
                    <a:pt x="15887" y="16530"/>
                  </a:lnTo>
                  <a:lnTo>
                    <a:pt x="16530" y="15887"/>
                  </a:lnTo>
                  <a:lnTo>
                    <a:pt x="17110" y="15181"/>
                  </a:lnTo>
                  <a:lnTo>
                    <a:pt x="17619" y="14422"/>
                  </a:lnTo>
                  <a:lnTo>
                    <a:pt x="18057" y="13619"/>
                  </a:lnTo>
                  <a:lnTo>
                    <a:pt x="18423" y="12770"/>
                  </a:lnTo>
                  <a:lnTo>
                    <a:pt x="18700" y="11877"/>
                  </a:lnTo>
                  <a:lnTo>
                    <a:pt x="18887" y="10949"/>
                  </a:lnTo>
                  <a:lnTo>
                    <a:pt x="18985" y="9993"/>
                  </a:lnTo>
                  <a:lnTo>
                    <a:pt x="18994" y="9502"/>
                  </a:lnTo>
                  <a:lnTo>
                    <a:pt x="18985" y="9011"/>
                  </a:lnTo>
                  <a:lnTo>
                    <a:pt x="18887" y="8055"/>
                  </a:lnTo>
                  <a:lnTo>
                    <a:pt x="18700" y="7127"/>
                  </a:lnTo>
                  <a:lnTo>
                    <a:pt x="18423" y="6234"/>
                  </a:lnTo>
                  <a:lnTo>
                    <a:pt x="18057" y="5376"/>
                  </a:lnTo>
                  <a:lnTo>
                    <a:pt x="17619" y="4573"/>
                  </a:lnTo>
                  <a:lnTo>
                    <a:pt x="17110" y="3814"/>
                  </a:lnTo>
                  <a:lnTo>
                    <a:pt x="16530" y="3108"/>
                  </a:lnTo>
                  <a:lnTo>
                    <a:pt x="15887" y="2465"/>
                  </a:lnTo>
                  <a:lnTo>
                    <a:pt x="15181" y="1885"/>
                  </a:lnTo>
                  <a:lnTo>
                    <a:pt x="14422" y="1376"/>
                  </a:lnTo>
                  <a:lnTo>
                    <a:pt x="13618" y="938"/>
                  </a:lnTo>
                  <a:lnTo>
                    <a:pt x="12761" y="572"/>
                  </a:lnTo>
                  <a:lnTo>
                    <a:pt x="11868" y="295"/>
                  </a:lnTo>
                  <a:lnTo>
                    <a:pt x="10948" y="108"/>
                  </a:lnTo>
                  <a:lnTo>
                    <a:pt x="9984" y="9"/>
                  </a:lnTo>
                  <a:lnTo>
                    <a:pt x="9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5" name="Google Shape;1505;p18"/>
            <p:cNvGrpSpPr/>
            <p:nvPr/>
          </p:nvGrpSpPr>
          <p:grpSpPr>
            <a:xfrm rot="10800000">
              <a:off x="1013131" y="4407981"/>
              <a:ext cx="724565" cy="733980"/>
              <a:chOff x="7083054" y="4447889"/>
              <a:chExt cx="856966" cy="856753"/>
            </a:xfrm>
          </p:grpSpPr>
          <p:sp>
            <p:nvSpPr>
              <p:cNvPr id="1506" name="Google Shape;1506;p18"/>
              <p:cNvSpPr/>
              <p:nvPr/>
            </p:nvSpPr>
            <p:spPr>
              <a:xfrm>
                <a:off x="7083054" y="4447889"/>
                <a:ext cx="856966" cy="856753"/>
              </a:xfrm>
              <a:custGeom>
                <a:avLst/>
                <a:gdLst/>
                <a:ahLst/>
                <a:cxnLst/>
                <a:rect l="l" t="t" r="r" b="b"/>
                <a:pathLst>
                  <a:path w="40186" h="40176" extrusionOk="0">
                    <a:moveTo>
                      <a:pt x="0" y="0"/>
                    </a:moveTo>
                    <a:lnTo>
                      <a:pt x="0" y="20084"/>
                    </a:lnTo>
                    <a:lnTo>
                      <a:pt x="9" y="20602"/>
                    </a:lnTo>
                    <a:lnTo>
                      <a:pt x="63" y="21628"/>
                    </a:lnTo>
                    <a:lnTo>
                      <a:pt x="161" y="22646"/>
                    </a:lnTo>
                    <a:lnTo>
                      <a:pt x="313" y="23647"/>
                    </a:lnTo>
                    <a:lnTo>
                      <a:pt x="518" y="24620"/>
                    </a:lnTo>
                    <a:lnTo>
                      <a:pt x="768" y="25584"/>
                    </a:lnTo>
                    <a:lnTo>
                      <a:pt x="1063" y="26531"/>
                    </a:lnTo>
                    <a:lnTo>
                      <a:pt x="1393" y="27451"/>
                    </a:lnTo>
                    <a:lnTo>
                      <a:pt x="1777" y="28353"/>
                    </a:lnTo>
                    <a:lnTo>
                      <a:pt x="2197" y="29237"/>
                    </a:lnTo>
                    <a:lnTo>
                      <a:pt x="2661" y="30085"/>
                    </a:lnTo>
                    <a:lnTo>
                      <a:pt x="3170" y="30916"/>
                    </a:lnTo>
                    <a:lnTo>
                      <a:pt x="3706" y="31719"/>
                    </a:lnTo>
                    <a:lnTo>
                      <a:pt x="4287" y="32487"/>
                    </a:lnTo>
                    <a:lnTo>
                      <a:pt x="4903" y="33237"/>
                    </a:lnTo>
                    <a:lnTo>
                      <a:pt x="5555" y="33952"/>
                    </a:lnTo>
                    <a:lnTo>
                      <a:pt x="6233" y="34630"/>
                    </a:lnTo>
                    <a:lnTo>
                      <a:pt x="6948" y="35282"/>
                    </a:lnTo>
                    <a:lnTo>
                      <a:pt x="7689" y="35890"/>
                    </a:lnTo>
                    <a:lnTo>
                      <a:pt x="8466" y="36470"/>
                    </a:lnTo>
                    <a:lnTo>
                      <a:pt x="9270" y="37015"/>
                    </a:lnTo>
                    <a:lnTo>
                      <a:pt x="10091" y="37515"/>
                    </a:lnTo>
                    <a:lnTo>
                      <a:pt x="10948" y="37979"/>
                    </a:lnTo>
                    <a:lnTo>
                      <a:pt x="11824" y="38399"/>
                    </a:lnTo>
                    <a:lnTo>
                      <a:pt x="12726" y="38783"/>
                    </a:lnTo>
                    <a:lnTo>
                      <a:pt x="13654" y="39122"/>
                    </a:lnTo>
                    <a:lnTo>
                      <a:pt x="14592" y="39417"/>
                    </a:lnTo>
                    <a:lnTo>
                      <a:pt x="15556" y="39667"/>
                    </a:lnTo>
                    <a:lnTo>
                      <a:pt x="16539" y="39863"/>
                    </a:lnTo>
                    <a:lnTo>
                      <a:pt x="17539" y="40015"/>
                    </a:lnTo>
                    <a:lnTo>
                      <a:pt x="18548" y="40122"/>
                    </a:lnTo>
                    <a:lnTo>
                      <a:pt x="19575" y="40176"/>
                    </a:lnTo>
                    <a:lnTo>
                      <a:pt x="20611" y="40176"/>
                    </a:lnTo>
                    <a:lnTo>
                      <a:pt x="21638" y="40122"/>
                    </a:lnTo>
                    <a:lnTo>
                      <a:pt x="22656" y="40015"/>
                    </a:lnTo>
                    <a:lnTo>
                      <a:pt x="23656" y="39863"/>
                    </a:lnTo>
                    <a:lnTo>
                      <a:pt x="24629" y="39667"/>
                    </a:lnTo>
                    <a:lnTo>
                      <a:pt x="25594" y="39417"/>
                    </a:lnTo>
                    <a:lnTo>
                      <a:pt x="26540" y="39122"/>
                    </a:lnTo>
                    <a:lnTo>
                      <a:pt x="27460" y="38783"/>
                    </a:lnTo>
                    <a:lnTo>
                      <a:pt x="28362" y="38399"/>
                    </a:lnTo>
                    <a:lnTo>
                      <a:pt x="29246" y="37979"/>
                    </a:lnTo>
                    <a:lnTo>
                      <a:pt x="30094" y="37515"/>
                    </a:lnTo>
                    <a:lnTo>
                      <a:pt x="30925" y="37015"/>
                    </a:lnTo>
                    <a:lnTo>
                      <a:pt x="31728" y="36470"/>
                    </a:lnTo>
                    <a:lnTo>
                      <a:pt x="32496" y="35890"/>
                    </a:lnTo>
                    <a:lnTo>
                      <a:pt x="33247" y="35282"/>
                    </a:lnTo>
                    <a:lnTo>
                      <a:pt x="33961" y="34630"/>
                    </a:lnTo>
                    <a:lnTo>
                      <a:pt x="34640" y="33952"/>
                    </a:lnTo>
                    <a:lnTo>
                      <a:pt x="35292" y="33237"/>
                    </a:lnTo>
                    <a:lnTo>
                      <a:pt x="35899" y="32487"/>
                    </a:lnTo>
                    <a:lnTo>
                      <a:pt x="36479" y="31719"/>
                    </a:lnTo>
                    <a:lnTo>
                      <a:pt x="37024" y="30916"/>
                    </a:lnTo>
                    <a:lnTo>
                      <a:pt x="37524" y="30085"/>
                    </a:lnTo>
                    <a:lnTo>
                      <a:pt x="37988" y="29237"/>
                    </a:lnTo>
                    <a:lnTo>
                      <a:pt x="38408" y="28353"/>
                    </a:lnTo>
                    <a:lnTo>
                      <a:pt x="38792" y="27451"/>
                    </a:lnTo>
                    <a:lnTo>
                      <a:pt x="39131" y="26531"/>
                    </a:lnTo>
                    <a:lnTo>
                      <a:pt x="39426" y="25584"/>
                    </a:lnTo>
                    <a:lnTo>
                      <a:pt x="39676" y="24620"/>
                    </a:lnTo>
                    <a:lnTo>
                      <a:pt x="39873" y="23647"/>
                    </a:lnTo>
                    <a:lnTo>
                      <a:pt x="40024" y="22646"/>
                    </a:lnTo>
                    <a:lnTo>
                      <a:pt x="40132" y="21628"/>
                    </a:lnTo>
                    <a:lnTo>
                      <a:pt x="40185" y="20602"/>
                    </a:lnTo>
                    <a:lnTo>
                      <a:pt x="40185" y="20084"/>
                    </a:lnTo>
                    <a:lnTo>
                      <a:pt x="40185" y="0"/>
                    </a:lnTo>
                    <a:close/>
                  </a:path>
                </a:pathLst>
              </a:custGeom>
              <a:solidFill>
                <a:srgbClr val="D129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8"/>
              <p:cNvSpPr/>
              <p:nvPr/>
            </p:nvSpPr>
            <p:spPr>
              <a:xfrm>
                <a:off x="7336137" y="4700204"/>
                <a:ext cx="350796" cy="350796"/>
              </a:xfrm>
              <a:custGeom>
                <a:avLst/>
                <a:gdLst/>
                <a:ahLst/>
                <a:cxnLst/>
                <a:rect l="l" t="t" r="r" b="b"/>
                <a:pathLst>
                  <a:path w="16450" h="16450" extrusionOk="0">
                    <a:moveTo>
                      <a:pt x="8225" y="0"/>
                    </a:moveTo>
                    <a:lnTo>
                      <a:pt x="0" y="8225"/>
                    </a:lnTo>
                    <a:lnTo>
                      <a:pt x="8225" y="16449"/>
                    </a:lnTo>
                    <a:lnTo>
                      <a:pt x="16449" y="8225"/>
                    </a:lnTo>
                    <a:lnTo>
                      <a:pt x="8225" y="0"/>
                    </a:lnTo>
                    <a:close/>
                  </a:path>
                </a:pathLst>
              </a:custGeom>
              <a:solidFill>
                <a:srgbClr val="F594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8"/>
              <p:cNvSpPr/>
              <p:nvPr/>
            </p:nvSpPr>
            <p:spPr>
              <a:xfrm>
                <a:off x="7443721" y="4797701"/>
                <a:ext cx="139807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6547" extrusionOk="0">
                    <a:moveTo>
                      <a:pt x="3278" y="0"/>
                    </a:moveTo>
                    <a:lnTo>
                      <a:pt x="1" y="3269"/>
                    </a:lnTo>
                    <a:lnTo>
                      <a:pt x="3278" y="6546"/>
                    </a:lnTo>
                    <a:lnTo>
                      <a:pt x="6555" y="3269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9" name="Google Shape;1509;p18"/>
            <p:cNvSpPr/>
            <p:nvPr/>
          </p:nvSpPr>
          <p:spPr>
            <a:xfrm>
              <a:off x="1366760" y="336812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C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1366760" y="337470"/>
              <a:ext cx="77132" cy="78148"/>
            </a:xfrm>
            <a:custGeom>
              <a:avLst/>
              <a:gdLst/>
              <a:ahLst/>
              <a:cxnLst/>
              <a:rect l="l" t="t" r="r" b="b"/>
              <a:pathLst>
                <a:path w="4278" h="4278" extrusionOk="0">
                  <a:moveTo>
                    <a:pt x="0" y="0"/>
                  </a:moveTo>
                  <a:lnTo>
                    <a:pt x="0" y="4277"/>
                  </a:lnTo>
                  <a:lnTo>
                    <a:pt x="215" y="4054"/>
                  </a:lnTo>
                  <a:lnTo>
                    <a:pt x="545" y="3554"/>
                  </a:lnTo>
                  <a:lnTo>
                    <a:pt x="768" y="3009"/>
                  </a:lnTo>
                  <a:lnTo>
                    <a:pt x="876" y="2438"/>
                  </a:lnTo>
                  <a:lnTo>
                    <a:pt x="884" y="2143"/>
                  </a:lnTo>
                  <a:lnTo>
                    <a:pt x="1099" y="2340"/>
                  </a:lnTo>
                  <a:lnTo>
                    <a:pt x="1581" y="2670"/>
                  </a:lnTo>
                  <a:lnTo>
                    <a:pt x="2126" y="2902"/>
                  </a:lnTo>
                  <a:lnTo>
                    <a:pt x="2715" y="3018"/>
                  </a:lnTo>
                  <a:lnTo>
                    <a:pt x="3019" y="3027"/>
                  </a:lnTo>
                  <a:lnTo>
                    <a:pt x="3010" y="2715"/>
                  </a:lnTo>
                  <a:lnTo>
                    <a:pt x="2894" y="2125"/>
                  </a:lnTo>
                  <a:lnTo>
                    <a:pt x="2662" y="1590"/>
                  </a:lnTo>
                  <a:lnTo>
                    <a:pt x="2340" y="1107"/>
                  </a:lnTo>
                  <a:lnTo>
                    <a:pt x="2135" y="893"/>
                  </a:lnTo>
                  <a:lnTo>
                    <a:pt x="2429" y="884"/>
                  </a:lnTo>
                  <a:lnTo>
                    <a:pt x="3001" y="777"/>
                  </a:lnTo>
                  <a:lnTo>
                    <a:pt x="3546" y="554"/>
                  </a:lnTo>
                  <a:lnTo>
                    <a:pt x="4046" y="223"/>
                  </a:lnTo>
                  <a:lnTo>
                    <a:pt x="4278" y="9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1289786" y="259484"/>
              <a:ext cx="76988" cy="77984"/>
            </a:xfrm>
            <a:custGeom>
              <a:avLst/>
              <a:gdLst/>
              <a:ahLst/>
              <a:cxnLst/>
              <a:rect l="l" t="t" r="r" b="b"/>
              <a:pathLst>
                <a:path w="4270" h="4269" extrusionOk="0">
                  <a:moveTo>
                    <a:pt x="4269" y="1"/>
                  </a:moveTo>
                  <a:lnTo>
                    <a:pt x="4055" y="233"/>
                  </a:lnTo>
                  <a:lnTo>
                    <a:pt x="3725" y="733"/>
                  </a:lnTo>
                  <a:lnTo>
                    <a:pt x="3501" y="1277"/>
                  </a:lnTo>
                  <a:lnTo>
                    <a:pt x="3394" y="1849"/>
                  </a:lnTo>
                  <a:lnTo>
                    <a:pt x="3385" y="2135"/>
                  </a:lnTo>
                  <a:lnTo>
                    <a:pt x="3171" y="1938"/>
                  </a:lnTo>
                  <a:lnTo>
                    <a:pt x="2689" y="1617"/>
                  </a:lnTo>
                  <a:lnTo>
                    <a:pt x="2144" y="1385"/>
                  </a:lnTo>
                  <a:lnTo>
                    <a:pt x="1555" y="1269"/>
                  </a:lnTo>
                  <a:lnTo>
                    <a:pt x="1242" y="1251"/>
                  </a:lnTo>
                  <a:lnTo>
                    <a:pt x="1260" y="1563"/>
                  </a:lnTo>
                  <a:lnTo>
                    <a:pt x="1376" y="2153"/>
                  </a:lnTo>
                  <a:lnTo>
                    <a:pt x="1608" y="2697"/>
                  </a:lnTo>
                  <a:lnTo>
                    <a:pt x="1930" y="3180"/>
                  </a:lnTo>
                  <a:lnTo>
                    <a:pt x="2135" y="3394"/>
                  </a:lnTo>
                  <a:lnTo>
                    <a:pt x="1840" y="3403"/>
                  </a:lnTo>
                  <a:lnTo>
                    <a:pt x="1278" y="3510"/>
                  </a:lnTo>
                  <a:lnTo>
                    <a:pt x="733" y="3724"/>
                  </a:lnTo>
                  <a:lnTo>
                    <a:pt x="233" y="4055"/>
                  </a:lnTo>
                  <a:lnTo>
                    <a:pt x="1" y="4269"/>
                  </a:lnTo>
                  <a:lnTo>
                    <a:pt x="4269" y="4269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1289624" y="337470"/>
              <a:ext cx="77150" cy="78148"/>
            </a:xfrm>
            <a:custGeom>
              <a:avLst/>
              <a:gdLst/>
              <a:ahLst/>
              <a:cxnLst/>
              <a:rect l="l" t="t" r="r" b="b"/>
              <a:pathLst>
                <a:path w="4279" h="4278" extrusionOk="0">
                  <a:moveTo>
                    <a:pt x="10" y="0"/>
                  </a:moveTo>
                  <a:lnTo>
                    <a:pt x="1" y="9"/>
                  </a:lnTo>
                  <a:lnTo>
                    <a:pt x="233" y="223"/>
                  </a:lnTo>
                  <a:lnTo>
                    <a:pt x="733" y="554"/>
                  </a:lnTo>
                  <a:lnTo>
                    <a:pt x="1278" y="777"/>
                  </a:lnTo>
                  <a:lnTo>
                    <a:pt x="1849" y="884"/>
                  </a:lnTo>
                  <a:lnTo>
                    <a:pt x="2144" y="893"/>
                  </a:lnTo>
                  <a:lnTo>
                    <a:pt x="1939" y="1107"/>
                  </a:lnTo>
                  <a:lnTo>
                    <a:pt x="1617" y="1590"/>
                  </a:lnTo>
                  <a:lnTo>
                    <a:pt x="1385" y="2125"/>
                  </a:lnTo>
                  <a:lnTo>
                    <a:pt x="1269" y="2715"/>
                  </a:lnTo>
                  <a:lnTo>
                    <a:pt x="1251" y="3027"/>
                  </a:lnTo>
                  <a:lnTo>
                    <a:pt x="1564" y="3018"/>
                  </a:lnTo>
                  <a:lnTo>
                    <a:pt x="2153" y="2902"/>
                  </a:lnTo>
                  <a:lnTo>
                    <a:pt x="2698" y="2670"/>
                  </a:lnTo>
                  <a:lnTo>
                    <a:pt x="3180" y="2340"/>
                  </a:lnTo>
                  <a:lnTo>
                    <a:pt x="3394" y="2143"/>
                  </a:lnTo>
                  <a:lnTo>
                    <a:pt x="3403" y="2438"/>
                  </a:lnTo>
                  <a:lnTo>
                    <a:pt x="3510" y="3009"/>
                  </a:lnTo>
                  <a:lnTo>
                    <a:pt x="3734" y="3554"/>
                  </a:lnTo>
                  <a:lnTo>
                    <a:pt x="4064" y="4054"/>
                  </a:lnTo>
                  <a:lnTo>
                    <a:pt x="4278" y="4277"/>
                  </a:lnTo>
                  <a:lnTo>
                    <a:pt x="4278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1366760" y="259484"/>
              <a:ext cx="76808" cy="77984"/>
            </a:xfrm>
            <a:custGeom>
              <a:avLst/>
              <a:gdLst/>
              <a:ahLst/>
              <a:cxnLst/>
              <a:rect l="l" t="t" r="r" b="b"/>
              <a:pathLst>
                <a:path w="4260" h="4269" extrusionOk="0">
                  <a:moveTo>
                    <a:pt x="0" y="1"/>
                  </a:moveTo>
                  <a:lnTo>
                    <a:pt x="0" y="4269"/>
                  </a:lnTo>
                  <a:lnTo>
                    <a:pt x="4260" y="4269"/>
                  </a:lnTo>
                  <a:lnTo>
                    <a:pt x="4037" y="4055"/>
                  </a:lnTo>
                  <a:lnTo>
                    <a:pt x="3537" y="3724"/>
                  </a:lnTo>
                  <a:lnTo>
                    <a:pt x="2992" y="3510"/>
                  </a:lnTo>
                  <a:lnTo>
                    <a:pt x="2429" y="3403"/>
                  </a:lnTo>
                  <a:lnTo>
                    <a:pt x="2135" y="3394"/>
                  </a:lnTo>
                  <a:lnTo>
                    <a:pt x="2340" y="3180"/>
                  </a:lnTo>
                  <a:lnTo>
                    <a:pt x="2662" y="2697"/>
                  </a:lnTo>
                  <a:lnTo>
                    <a:pt x="2894" y="2153"/>
                  </a:lnTo>
                  <a:lnTo>
                    <a:pt x="3010" y="1563"/>
                  </a:lnTo>
                  <a:lnTo>
                    <a:pt x="3019" y="1251"/>
                  </a:lnTo>
                  <a:lnTo>
                    <a:pt x="3019" y="1251"/>
                  </a:lnTo>
                  <a:lnTo>
                    <a:pt x="2715" y="1269"/>
                  </a:lnTo>
                  <a:lnTo>
                    <a:pt x="2126" y="1385"/>
                  </a:lnTo>
                  <a:lnTo>
                    <a:pt x="1581" y="1617"/>
                  </a:lnTo>
                  <a:lnTo>
                    <a:pt x="1099" y="1938"/>
                  </a:lnTo>
                  <a:lnTo>
                    <a:pt x="884" y="2135"/>
                  </a:lnTo>
                  <a:lnTo>
                    <a:pt x="876" y="1849"/>
                  </a:lnTo>
                  <a:lnTo>
                    <a:pt x="768" y="1277"/>
                  </a:lnTo>
                  <a:lnTo>
                    <a:pt x="545" y="733"/>
                  </a:lnTo>
                  <a:lnTo>
                    <a:pt x="215" y="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1366760" y="337470"/>
              <a:ext cx="18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C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5" name="Google Shape;1515;p18"/>
            <p:cNvGrpSpPr/>
            <p:nvPr/>
          </p:nvGrpSpPr>
          <p:grpSpPr>
            <a:xfrm>
              <a:off x="1737589" y="4407803"/>
              <a:ext cx="724696" cy="734540"/>
              <a:chOff x="4595925" y="3627700"/>
              <a:chExt cx="1358125" cy="1358750"/>
            </a:xfrm>
          </p:grpSpPr>
          <p:sp>
            <p:nvSpPr>
              <p:cNvPr id="1516" name="Google Shape;1516;p18"/>
              <p:cNvSpPr/>
              <p:nvPr/>
            </p:nvSpPr>
            <p:spPr>
              <a:xfrm>
                <a:off x="4595925" y="3627700"/>
                <a:ext cx="1357500" cy="1358125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25" extrusionOk="0">
                    <a:moveTo>
                      <a:pt x="1" y="1"/>
                    </a:moveTo>
                    <a:lnTo>
                      <a:pt x="1" y="54325"/>
                    </a:lnTo>
                    <a:lnTo>
                      <a:pt x="54299" y="54325"/>
                    </a:lnTo>
                    <a:lnTo>
                      <a:pt x="54299" y="1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18"/>
              <p:cNvSpPr/>
              <p:nvPr/>
            </p:nvSpPr>
            <p:spPr>
              <a:xfrm>
                <a:off x="4595925" y="3627700"/>
                <a:ext cx="680325" cy="680350"/>
              </a:xfrm>
              <a:custGeom>
                <a:avLst/>
                <a:gdLst/>
                <a:ahLst/>
                <a:cxnLst/>
                <a:rect l="l" t="t" r="r" b="b"/>
                <a:pathLst>
                  <a:path w="27213" h="27214" extrusionOk="0">
                    <a:moveTo>
                      <a:pt x="1" y="1"/>
                    </a:moveTo>
                    <a:lnTo>
                      <a:pt x="1" y="27213"/>
                    </a:lnTo>
                    <a:lnTo>
                      <a:pt x="27213" y="27213"/>
                    </a:lnTo>
                    <a:lnTo>
                      <a:pt x="27213" y="1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18"/>
              <p:cNvSpPr/>
              <p:nvPr/>
            </p:nvSpPr>
            <p:spPr>
              <a:xfrm>
                <a:off x="5274350" y="4306125"/>
                <a:ext cx="679700" cy="680325"/>
              </a:xfrm>
              <a:custGeom>
                <a:avLst/>
                <a:gdLst/>
                <a:ahLst/>
                <a:cxnLst/>
                <a:rect l="l" t="t" r="r" b="b"/>
                <a:pathLst>
                  <a:path w="27188" h="27213" extrusionOk="0">
                    <a:moveTo>
                      <a:pt x="0" y="1"/>
                    </a:moveTo>
                    <a:lnTo>
                      <a:pt x="0" y="27213"/>
                    </a:lnTo>
                    <a:lnTo>
                      <a:pt x="27188" y="27213"/>
                    </a:lnTo>
                    <a:lnTo>
                      <a:pt x="27188" y="1"/>
                    </a:lnTo>
                    <a:close/>
                  </a:path>
                </a:pathLst>
              </a:custGeom>
              <a:solidFill>
                <a:srgbClr val="A51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18"/>
              <p:cNvSpPr/>
              <p:nvPr/>
            </p:nvSpPr>
            <p:spPr>
              <a:xfrm>
                <a:off x="4597175" y="3628325"/>
                <a:ext cx="679075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63" extrusionOk="0">
                    <a:moveTo>
                      <a:pt x="27163" y="1"/>
                    </a:moveTo>
                    <a:lnTo>
                      <a:pt x="25754" y="26"/>
                    </a:lnTo>
                    <a:lnTo>
                      <a:pt x="23013" y="303"/>
                    </a:lnTo>
                    <a:lnTo>
                      <a:pt x="20372" y="856"/>
                    </a:lnTo>
                    <a:lnTo>
                      <a:pt x="17832" y="1661"/>
                    </a:lnTo>
                    <a:lnTo>
                      <a:pt x="15393" y="2692"/>
                    </a:lnTo>
                    <a:lnTo>
                      <a:pt x="13079" y="3924"/>
                    </a:lnTo>
                    <a:lnTo>
                      <a:pt x="10916" y="5408"/>
                    </a:lnTo>
                    <a:lnTo>
                      <a:pt x="8904" y="7068"/>
                    </a:lnTo>
                    <a:lnTo>
                      <a:pt x="7068" y="8904"/>
                    </a:lnTo>
                    <a:lnTo>
                      <a:pt x="5408" y="10916"/>
                    </a:lnTo>
                    <a:lnTo>
                      <a:pt x="3924" y="13079"/>
                    </a:lnTo>
                    <a:lnTo>
                      <a:pt x="2692" y="15393"/>
                    </a:lnTo>
                    <a:lnTo>
                      <a:pt x="1661" y="17832"/>
                    </a:lnTo>
                    <a:lnTo>
                      <a:pt x="856" y="20372"/>
                    </a:lnTo>
                    <a:lnTo>
                      <a:pt x="303" y="23013"/>
                    </a:lnTo>
                    <a:lnTo>
                      <a:pt x="26" y="25755"/>
                    </a:lnTo>
                    <a:lnTo>
                      <a:pt x="1" y="27163"/>
                    </a:lnTo>
                    <a:lnTo>
                      <a:pt x="1409" y="27138"/>
                    </a:lnTo>
                    <a:lnTo>
                      <a:pt x="4151" y="26861"/>
                    </a:lnTo>
                    <a:lnTo>
                      <a:pt x="6791" y="26308"/>
                    </a:lnTo>
                    <a:lnTo>
                      <a:pt x="9357" y="25528"/>
                    </a:lnTo>
                    <a:lnTo>
                      <a:pt x="11796" y="24497"/>
                    </a:lnTo>
                    <a:lnTo>
                      <a:pt x="14085" y="23240"/>
                    </a:lnTo>
                    <a:lnTo>
                      <a:pt x="16273" y="21781"/>
                    </a:lnTo>
                    <a:lnTo>
                      <a:pt x="18285" y="20121"/>
                    </a:lnTo>
                    <a:lnTo>
                      <a:pt x="20121" y="18285"/>
                    </a:lnTo>
                    <a:lnTo>
                      <a:pt x="21781" y="16273"/>
                    </a:lnTo>
                    <a:lnTo>
                      <a:pt x="23239" y="14085"/>
                    </a:lnTo>
                    <a:lnTo>
                      <a:pt x="24497" y="11796"/>
                    </a:lnTo>
                    <a:lnTo>
                      <a:pt x="25528" y="9357"/>
                    </a:lnTo>
                    <a:lnTo>
                      <a:pt x="26308" y="6791"/>
                    </a:lnTo>
                    <a:lnTo>
                      <a:pt x="26861" y="4151"/>
                    </a:lnTo>
                    <a:lnTo>
                      <a:pt x="27138" y="1409"/>
                    </a:lnTo>
                    <a:lnTo>
                      <a:pt x="27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18"/>
              <p:cNvSpPr/>
              <p:nvPr/>
            </p:nvSpPr>
            <p:spPr>
              <a:xfrm>
                <a:off x="4597175" y="3738375"/>
                <a:ext cx="569675" cy="569025"/>
              </a:xfrm>
              <a:custGeom>
                <a:avLst/>
                <a:gdLst/>
                <a:ahLst/>
                <a:cxnLst/>
                <a:rect l="l" t="t" r="r" b="b"/>
                <a:pathLst>
                  <a:path w="22787" h="22761" extrusionOk="0">
                    <a:moveTo>
                      <a:pt x="22787" y="0"/>
                    </a:moveTo>
                    <a:lnTo>
                      <a:pt x="21655" y="101"/>
                    </a:lnTo>
                    <a:lnTo>
                      <a:pt x="19442" y="503"/>
                    </a:lnTo>
                    <a:lnTo>
                      <a:pt x="17329" y="1082"/>
                    </a:lnTo>
                    <a:lnTo>
                      <a:pt x="15267" y="1836"/>
                    </a:lnTo>
                    <a:lnTo>
                      <a:pt x="13305" y="2767"/>
                    </a:lnTo>
                    <a:lnTo>
                      <a:pt x="11444" y="3873"/>
                    </a:lnTo>
                    <a:lnTo>
                      <a:pt x="9684" y="5106"/>
                    </a:lnTo>
                    <a:lnTo>
                      <a:pt x="8024" y="6489"/>
                    </a:lnTo>
                    <a:lnTo>
                      <a:pt x="6515" y="8023"/>
                    </a:lnTo>
                    <a:lnTo>
                      <a:pt x="5131" y="9658"/>
                    </a:lnTo>
                    <a:lnTo>
                      <a:pt x="3874" y="11418"/>
                    </a:lnTo>
                    <a:lnTo>
                      <a:pt x="2792" y="13279"/>
                    </a:lnTo>
                    <a:lnTo>
                      <a:pt x="1862" y="15241"/>
                    </a:lnTo>
                    <a:lnTo>
                      <a:pt x="1107" y="17303"/>
                    </a:lnTo>
                    <a:lnTo>
                      <a:pt x="529" y="19441"/>
                    </a:lnTo>
                    <a:lnTo>
                      <a:pt x="127" y="21629"/>
                    </a:lnTo>
                    <a:lnTo>
                      <a:pt x="1" y="22761"/>
                    </a:lnTo>
                    <a:lnTo>
                      <a:pt x="1133" y="22635"/>
                    </a:lnTo>
                    <a:lnTo>
                      <a:pt x="3346" y="22258"/>
                    </a:lnTo>
                    <a:lnTo>
                      <a:pt x="5484" y="21680"/>
                    </a:lnTo>
                    <a:lnTo>
                      <a:pt x="7521" y="20900"/>
                    </a:lnTo>
                    <a:lnTo>
                      <a:pt x="9482" y="19969"/>
                    </a:lnTo>
                    <a:lnTo>
                      <a:pt x="11343" y="18888"/>
                    </a:lnTo>
                    <a:lnTo>
                      <a:pt x="13104" y="17656"/>
                    </a:lnTo>
                    <a:lnTo>
                      <a:pt x="14764" y="16247"/>
                    </a:lnTo>
                    <a:lnTo>
                      <a:pt x="16273" y="14738"/>
                    </a:lnTo>
                    <a:lnTo>
                      <a:pt x="17656" y="13103"/>
                    </a:lnTo>
                    <a:lnTo>
                      <a:pt x="18914" y="11343"/>
                    </a:lnTo>
                    <a:lnTo>
                      <a:pt x="19995" y="9457"/>
                    </a:lnTo>
                    <a:lnTo>
                      <a:pt x="20926" y="7495"/>
                    </a:lnTo>
                    <a:lnTo>
                      <a:pt x="21680" y="5458"/>
                    </a:lnTo>
                    <a:lnTo>
                      <a:pt x="22284" y="3320"/>
                    </a:lnTo>
                    <a:lnTo>
                      <a:pt x="22661" y="1107"/>
                    </a:lnTo>
                    <a:lnTo>
                      <a:pt x="22787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8"/>
              <p:cNvSpPr/>
              <p:nvPr/>
            </p:nvSpPr>
            <p:spPr>
              <a:xfrm>
                <a:off x="5274975" y="3629600"/>
                <a:ext cx="678450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38" h="27138" extrusionOk="0">
                    <a:moveTo>
                      <a:pt x="1" y="0"/>
                    </a:moveTo>
                    <a:lnTo>
                      <a:pt x="26" y="1383"/>
                    </a:lnTo>
                    <a:lnTo>
                      <a:pt x="302" y="4125"/>
                    </a:lnTo>
                    <a:lnTo>
                      <a:pt x="831" y="6791"/>
                    </a:lnTo>
                    <a:lnTo>
                      <a:pt x="1635" y="9331"/>
                    </a:lnTo>
                    <a:lnTo>
                      <a:pt x="2666" y="11770"/>
                    </a:lnTo>
                    <a:lnTo>
                      <a:pt x="3924" y="14084"/>
                    </a:lnTo>
                    <a:lnTo>
                      <a:pt x="5383" y="16247"/>
                    </a:lnTo>
                    <a:lnTo>
                      <a:pt x="7043" y="18259"/>
                    </a:lnTo>
                    <a:lnTo>
                      <a:pt x="8879" y="20095"/>
                    </a:lnTo>
                    <a:lnTo>
                      <a:pt x="10891" y="21755"/>
                    </a:lnTo>
                    <a:lnTo>
                      <a:pt x="13053" y="23214"/>
                    </a:lnTo>
                    <a:lnTo>
                      <a:pt x="15367" y="24471"/>
                    </a:lnTo>
                    <a:lnTo>
                      <a:pt x="17807" y="25502"/>
                    </a:lnTo>
                    <a:lnTo>
                      <a:pt x="20347" y="26307"/>
                    </a:lnTo>
                    <a:lnTo>
                      <a:pt x="23013" y="26835"/>
                    </a:lnTo>
                    <a:lnTo>
                      <a:pt x="25754" y="27112"/>
                    </a:lnTo>
                    <a:lnTo>
                      <a:pt x="27137" y="27137"/>
                    </a:lnTo>
                    <a:lnTo>
                      <a:pt x="27112" y="25729"/>
                    </a:lnTo>
                    <a:lnTo>
                      <a:pt x="26836" y="23013"/>
                    </a:lnTo>
                    <a:lnTo>
                      <a:pt x="26307" y="20347"/>
                    </a:lnTo>
                    <a:lnTo>
                      <a:pt x="25503" y="17806"/>
                    </a:lnTo>
                    <a:lnTo>
                      <a:pt x="24472" y="15367"/>
                    </a:lnTo>
                    <a:lnTo>
                      <a:pt x="23214" y="13053"/>
                    </a:lnTo>
                    <a:lnTo>
                      <a:pt x="21755" y="10890"/>
                    </a:lnTo>
                    <a:lnTo>
                      <a:pt x="20095" y="8878"/>
                    </a:lnTo>
                    <a:lnTo>
                      <a:pt x="18259" y="7042"/>
                    </a:lnTo>
                    <a:lnTo>
                      <a:pt x="16247" y="5382"/>
                    </a:lnTo>
                    <a:lnTo>
                      <a:pt x="14085" y="3898"/>
                    </a:lnTo>
                    <a:lnTo>
                      <a:pt x="11771" y="2666"/>
                    </a:lnTo>
                    <a:lnTo>
                      <a:pt x="9331" y="1635"/>
                    </a:lnTo>
                    <a:lnTo>
                      <a:pt x="6791" y="830"/>
                    </a:lnTo>
                    <a:lnTo>
                      <a:pt x="4125" y="302"/>
                    </a:lnTo>
                    <a:lnTo>
                      <a:pt x="1384" y="0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18"/>
              <p:cNvSpPr/>
              <p:nvPr/>
            </p:nvSpPr>
            <p:spPr>
              <a:xfrm>
                <a:off x="5384375" y="3739000"/>
                <a:ext cx="569050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62" h="22762" extrusionOk="0">
                    <a:moveTo>
                      <a:pt x="1" y="0"/>
                    </a:moveTo>
                    <a:lnTo>
                      <a:pt x="126" y="1132"/>
                    </a:lnTo>
                    <a:lnTo>
                      <a:pt x="504" y="3320"/>
                    </a:lnTo>
                    <a:lnTo>
                      <a:pt x="1082" y="5458"/>
                    </a:lnTo>
                    <a:lnTo>
                      <a:pt x="1862" y="7495"/>
                    </a:lnTo>
                    <a:lnTo>
                      <a:pt x="2792" y="9482"/>
                    </a:lnTo>
                    <a:lnTo>
                      <a:pt x="3874" y="11343"/>
                    </a:lnTo>
                    <a:lnTo>
                      <a:pt x="5106" y="13104"/>
                    </a:lnTo>
                    <a:lnTo>
                      <a:pt x="6515" y="14738"/>
                    </a:lnTo>
                    <a:lnTo>
                      <a:pt x="8024" y="16272"/>
                    </a:lnTo>
                    <a:lnTo>
                      <a:pt x="9658" y="17656"/>
                    </a:lnTo>
                    <a:lnTo>
                      <a:pt x="11419" y="18888"/>
                    </a:lnTo>
                    <a:lnTo>
                      <a:pt x="13305" y="19969"/>
                    </a:lnTo>
                    <a:lnTo>
                      <a:pt x="15267" y="20900"/>
                    </a:lnTo>
                    <a:lnTo>
                      <a:pt x="17304" y="21680"/>
                    </a:lnTo>
                    <a:lnTo>
                      <a:pt x="19442" y="22258"/>
                    </a:lnTo>
                    <a:lnTo>
                      <a:pt x="21655" y="22661"/>
                    </a:lnTo>
                    <a:lnTo>
                      <a:pt x="22761" y="22761"/>
                    </a:lnTo>
                    <a:lnTo>
                      <a:pt x="22661" y="21629"/>
                    </a:lnTo>
                    <a:lnTo>
                      <a:pt x="22258" y="19441"/>
                    </a:lnTo>
                    <a:lnTo>
                      <a:pt x="21680" y="17304"/>
                    </a:lnTo>
                    <a:lnTo>
                      <a:pt x="20925" y="15241"/>
                    </a:lnTo>
                    <a:lnTo>
                      <a:pt x="19995" y="13280"/>
                    </a:lnTo>
                    <a:lnTo>
                      <a:pt x="18888" y="11418"/>
                    </a:lnTo>
                    <a:lnTo>
                      <a:pt x="17656" y="9658"/>
                    </a:lnTo>
                    <a:lnTo>
                      <a:pt x="16273" y="8023"/>
                    </a:lnTo>
                    <a:lnTo>
                      <a:pt x="14739" y="6489"/>
                    </a:lnTo>
                    <a:lnTo>
                      <a:pt x="13104" y="5106"/>
                    </a:lnTo>
                    <a:lnTo>
                      <a:pt x="11343" y="3873"/>
                    </a:lnTo>
                    <a:lnTo>
                      <a:pt x="9482" y="2767"/>
                    </a:lnTo>
                    <a:lnTo>
                      <a:pt x="7521" y="1836"/>
                    </a:lnTo>
                    <a:lnTo>
                      <a:pt x="5458" y="1082"/>
                    </a:lnTo>
                    <a:lnTo>
                      <a:pt x="3320" y="503"/>
                    </a:lnTo>
                    <a:lnTo>
                      <a:pt x="1132" y="1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18"/>
              <p:cNvSpPr/>
              <p:nvPr/>
            </p:nvSpPr>
            <p:spPr>
              <a:xfrm>
                <a:off x="5274975" y="4294800"/>
                <a:ext cx="678450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38" h="27138" extrusionOk="0">
                    <a:moveTo>
                      <a:pt x="27137" y="1"/>
                    </a:moveTo>
                    <a:lnTo>
                      <a:pt x="25754" y="26"/>
                    </a:lnTo>
                    <a:lnTo>
                      <a:pt x="23013" y="303"/>
                    </a:lnTo>
                    <a:lnTo>
                      <a:pt x="20347" y="831"/>
                    </a:lnTo>
                    <a:lnTo>
                      <a:pt x="17807" y="1636"/>
                    </a:lnTo>
                    <a:lnTo>
                      <a:pt x="15367" y="2667"/>
                    </a:lnTo>
                    <a:lnTo>
                      <a:pt x="13053" y="3924"/>
                    </a:lnTo>
                    <a:lnTo>
                      <a:pt x="10891" y="5383"/>
                    </a:lnTo>
                    <a:lnTo>
                      <a:pt x="8879" y="7043"/>
                    </a:lnTo>
                    <a:lnTo>
                      <a:pt x="7043" y="8879"/>
                    </a:lnTo>
                    <a:lnTo>
                      <a:pt x="5383" y="10891"/>
                    </a:lnTo>
                    <a:lnTo>
                      <a:pt x="3924" y="13054"/>
                    </a:lnTo>
                    <a:lnTo>
                      <a:pt x="2666" y="15368"/>
                    </a:lnTo>
                    <a:lnTo>
                      <a:pt x="1635" y="17807"/>
                    </a:lnTo>
                    <a:lnTo>
                      <a:pt x="831" y="20347"/>
                    </a:lnTo>
                    <a:lnTo>
                      <a:pt x="302" y="23013"/>
                    </a:lnTo>
                    <a:lnTo>
                      <a:pt x="26" y="25755"/>
                    </a:lnTo>
                    <a:lnTo>
                      <a:pt x="1" y="27138"/>
                    </a:lnTo>
                    <a:lnTo>
                      <a:pt x="1384" y="27138"/>
                    </a:lnTo>
                    <a:lnTo>
                      <a:pt x="4125" y="26836"/>
                    </a:lnTo>
                    <a:lnTo>
                      <a:pt x="6791" y="26308"/>
                    </a:lnTo>
                    <a:lnTo>
                      <a:pt x="9331" y="25503"/>
                    </a:lnTo>
                    <a:lnTo>
                      <a:pt x="11771" y="24472"/>
                    </a:lnTo>
                    <a:lnTo>
                      <a:pt x="14085" y="23240"/>
                    </a:lnTo>
                    <a:lnTo>
                      <a:pt x="16247" y="21756"/>
                    </a:lnTo>
                    <a:lnTo>
                      <a:pt x="18259" y="20096"/>
                    </a:lnTo>
                    <a:lnTo>
                      <a:pt x="20095" y="18260"/>
                    </a:lnTo>
                    <a:lnTo>
                      <a:pt x="21755" y="16248"/>
                    </a:lnTo>
                    <a:lnTo>
                      <a:pt x="23214" y="14085"/>
                    </a:lnTo>
                    <a:lnTo>
                      <a:pt x="24472" y="11771"/>
                    </a:lnTo>
                    <a:lnTo>
                      <a:pt x="25503" y="9332"/>
                    </a:lnTo>
                    <a:lnTo>
                      <a:pt x="26307" y="6791"/>
                    </a:lnTo>
                    <a:lnTo>
                      <a:pt x="26836" y="4126"/>
                    </a:lnTo>
                    <a:lnTo>
                      <a:pt x="27112" y="1409"/>
                    </a:lnTo>
                    <a:lnTo>
                      <a:pt x="271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18"/>
              <p:cNvSpPr/>
              <p:nvPr/>
            </p:nvSpPr>
            <p:spPr>
              <a:xfrm>
                <a:off x="5384375" y="4294800"/>
                <a:ext cx="569050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62" h="22762" extrusionOk="0">
                    <a:moveTo>
                      <a:pt x="22761" y="1"/>
                    </a:moveTo>
                    <a:lnTo>
                      <a:pt x="21655" y="102"/>
                    </a:lnTo>
                    <a:lnTo>
                      <a:pt x="19442" y="504"/>
                    </a:lnTo>
                    <a:lnTo>
                      <a:pt x="17304" y="1082"/>
                    </a:lnTo>
                    <a:lnTo>
                      <a:pt x="15267" y="1862"/>
                    </a:lnTo>
                    <a:lnTo>
                      <a:pt x="13305" y="2793"/>
                    </a:lnTo>
                    <a:lnTo>
                      <a:pt x="11419" y="3874"/>
                    </a:lnTo>
                    <a:lnTo>
                      <a:pt x="9658" y="5106"/>
                    </a:lnTo>
                    <a:lnTo>
                      <a:pt x="8024" y="6490"/>
                    </a:lnTo>
                    <a:lnTo>
                      <a:pt x="6515" y="8024"/>
                    </a:lnTo>
                    <a:lnTo>
                      <a:pt x="5106" y="9659"/>
                    </a:lnTo>
                    <a:lnTo>
                      <a:pt x="3874" y="11419"/>
                    </a:lnTo>
                    <a:lnTo>
                      <a:pt x="2792" y="13280"/>
                    </a:lnTo>
                    <a:lnTo>
                      <a:pt x="1862" y="15267"/>
                    </a:lnTo>
                    <a:lnTo>
                      <a:pt x="1082" y="17304"/>
                    </a:lnTo>
                    <a:lnTo>
                      <a:pt x="504" y="19442"/>
                    </a:lnTo>
                    <a:lnTo>
                      <a:pt x="126" y="21630"/>
                    </a:lnTo>
                    <a:lnTo>
                      <a:pt x="1" y="22762"/>
                    </a:lnTo>
                    <a:lnTo>
                      <a:pt x="1132" y="22661"/>
                    </a:lnTo>
                    <a:lnTo>
                      <a:pt x="3320" y="22259"/>
                    </a:lnTo>
                    <a:lnTo>
                      <a:pt x="5458" y="21680"/>
                    </a:lnTo>
                    <a:lnTo>
                      <a:pt x="7521" y="20926"/>
                    </a:lnTo>
                    <a:lnTo>
                      <a:pt x="9482" y="19995"/>
                    </a:lnTo>
                    <a:lnTo>
                      <a:pt x="11343" y="18889"/>
                    </a:lnTo>
                    <a:lnTo>
                      <a:pt x="13104" y="17656"/>
                    </a:lnTo>
                    <a:lnTo>
                      <a:pt x="14739" y="16273"/>
                    </a:lnTo>
                    <a:lnTo>
                      <a:pt x="16273" y="14739"/>
                    </a:lnTo>
                    <a:lnTo>
                      <a:pt x="17656" y="13104"/>
                    </a:lnTo>
                    <a:lnTo>
                      <a:pt x="18888" y="11344"/>
                    </a:lnTo>
                    <a:lnTo>
                      <a:pt x="19995" y="9483"/>
                    </a:lnTo>
                    <a:lnTo>
                      <a:pt x="20925" y="7521"/>
                    </a:lnTo>
                    <a:lnTo>
                      <a:pt x="21680" y="5459"/>
                    </a:lnTo>
                    <a:lnTo>
                      <a:pt x="22258" y="3321"/>
                    </a:lnTo>
                    <a:lnTo>
                      <a:pt x="22661" y="1133"/>
                    </a:lnTo>
                    <a:lnTo>
                      <a:pt x="22761" y="1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18"/>
              <p:cNvSpPr/>
              <p:nvPr/>
            </p:nvSpPr>
            <p:spPr>
              <a:xfrm>
                <a:off x="4597175" y="4294175"/>
                <a:ext cx="679075" cy="678450"/>
              </a:xfrm>
              <a:custGeom>
                <a:avLst/>
                <a:gdLst/>
                <a:ahLst/>
                <a:cxnLst/>
                <a:rect l="l" t="t" r="r" b="b"/>
                <a:pathLst>
                  <a:path w="27163" h="27138" extrusionOk="0">
                    <a:moveTo>
                      <a:pt x="1" y="1"/>
                    </a:moveTo>
                    <a:lnTo>
                      <a:pt x="26" y="1384"/>
                    </a:lnTo>
                    <a:lnTo>
                      <a:pt x="303" y="4125"/>
                    </a:lnTo>
                    <a:lnTo>
                      <a:pt x="856" y="6791"/>
                    </a:lnTo>
                    <a:lnTo>
                      <a:pt x="1661" y="9331"/>
                    </a:lnTo>
                    <a:lnTo>
                      <a:pt x="2692" y="11771"/>
                    </a:lnTo>
                    <a:lnTo>
                      <a:pt x="3924" y="14085"/>
                    </a:lnTo>
                    <a:lnTo>
                      <a:pt x="5408" y="16248"/>
                    </a:lnTo>
                    <a:lnTo>
                      <a:pt x="7068" y="18260"/>
                    </a:lnTo>
                    <a:lnTo>
                      <a:pt x="8904" y="20096"/>
                    </a:lnTo>
                    <a:lnTo>
                      <a:pt x="10916" y="21756"/>
                    </a:lnTo>
                    <a:lnTo>
                      <a:pt x="13079" y="23214"/>
                    </a:lnTo>
                    <a:lnTo>
                      <a:pt x="15393" y="24472"/>
                    </a:lnTo>
                    <a:lnTo>
                      <a:pt x="17832" y="25503"/>
                    </a:lnTo>
                    <a:lnTo>
                      <a:pt x="20372" y="26308"/>
                    </a:lnTo>
                    <a:lnTo>
                      <a:pt x="23013" y="26836"/>
                    </a:lnTo>
                    <a:lnTo>
                      <a:pt x="25754" y="27113"/>
                    </a:lnTo>
                    <a:lnTo>
                      <a:pt x="27163" y="27138"/>
                    </a:lnTo>
                    <a:lnTo>
                      <a:pt x="27138" y="25754"/>
                    </a:lnTo>
                    <a:lnTo>
                      <a:pt x="26861" y="23013"/>
                    </a:lnTo>
                    <a:lnTo>
                      <a:pt x="26308" y="20347"/>
                    </a:lnTo>
                    <a:lnTo>
                      <a:pt x="25528" y="17807"/>
                    </a:lnTo>
                    <a:lnTo>
                      <a:pt x="24497" y="15367"/>
                    </a:lnTo>
                    <a:lnTo>
                      <a:pt x="23239" y="13054"/>
                    </a:lnTo>
                    <a:lnTo>
                      <a:pt x="21781" y="10891"/>
                    </a:lnTo>
                    <a:lnTo>
                      <a:pt x="20121" y="8879"/>
                    </a:lnTo>
                    <a:lnTo>
                      <a:pt x="18285" y="7043"/>
                    </a:lnTo>
                    <a:lnTo>
                      <a:pt x="16273" y="5383"/>
                    </a:lnTo>
                    <a:lnTo>
                      <a:pt x="14085" y="3924"/>
                    </a:lnTo>
                    <a:lnTo>
                      <a:pt x="11796" y="2667"/>
                    </a:lnTo>
                    <a:lnTo>
                      <a:pt x="9357" y="1636"/>
                    </a:lnTo>
                    <a:lnTo>
                      <a:pt x="6791" y="831"/>
                    </a:lnTo>
                    <a:lnTo>
                      <a:pt x="4151" y="303"/>
                    </a:lnTo>
                    <a:lnTo>
                      <a:pt x="1409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43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8"/>
              <p:cNvSpPr/>
              <p:nvPr/>
            </p:nvSpPr>
            <p:spPr>
              <a:xfrm>
                <a:off x="4597175" y="4294175"/>
                <a:ext cx="569675" cy="569050"/>
              </a:xfrm>
              <a:custGeom>
                <a:avLst/>
                <a:gdLst/>
                <a:ahLst/>
                <a:cxnLst/>
                <a:rect l="l" t="t" r="r" b="b"/>
                <a:pathLst>
                  <a:path w="22787" h="22762" extrusionOk="0">
                    <a:moveTo>
                      <a:pt x="1" y="1"/>
                    </a:moveTo>
                    <a:lnTo>
                      <a:pt x="127" y="1133"/>
                    </a:lnTo>
                    <a:lnTo>
                      <a:pt x="529" y="3321"/>
                    </a:lnTo>
                    <a:lnTo>
                      <a:pt x="1107" y="5458"/>
                    </a:lnTo>
                    <a:lnTo>
                      <a:pt x="1862" y="7496"/>
                    </a:lnTo>
                    <a:lnTo>
                      <a:pt x="2792" y="9482"/>
                    </a:lnTo>
                    <a:lnTo>
                      <a:pt x="3874" y="11343"/>
                    </a:lnTo>
                    <a:lnTo>
                      <a:pt x="5131" y="13104"/>
                    </a:lnTo>
                    <a:lnTo>
                      <a:pt x="6515" y="14739"/>
                    </a:lnTo>
                    <a:lnTo>
                      <a:pt x="8024" y="16273"/>
                    </a:lnTo>
                    <a:lnTo>
                      <a:pt x="9684" y="17656"/>
                    </a:lnTo>
                    <a:lnTo>
                      <a:pt x="11444" y="18888"/>
                    </a:lnTo>
                    <a:lnTo>
                      <a:pt x="13305" y="19970"/>
                    </a:lnTo>
                    <a:lnTo>
                      <a:pt x="15267" y="20926"/>
                    </a:lnTo>
                    <a:lnTo>
                      <a:pt x="17329" y="21680"/>
                    </a:lnTo>
                    <a:lnTo>
                      <a:pt x="19442" y="22259"/>
                    </a:lnTo>
                    <a:lnTo>
                      <a:pt x="21655" y="22661"/>
                    </a:lnTo>
                    <a:lnTo>
                      <a:pt x="22787" y="22762"/>
                    </a:lnTo>
                    <a:lnTo>
                      <a:pt x="22787" y="22762"/>
                    </a:lnTo>
                    <a:lnTo>
                      <a:pt x="22661" y="21630"/>
                    </a:lnTo>
                    <a:lnTo>
                      <a:pt x="22284" y="19442"/>
                    </a:lnTo>
                    <a:lnTo>
                      <a:pt x="21680" y="17304"/>
                    </a:lnTo>
                    <a:lnTo>
                      <a:pt x="20926" y="15242"/>
                    </a:lnTo>
                    <a:lnTo>
                      <a:pt x="19995" y="13280"/>
                    </a:lnTo>
                    <a:lnTo>
                      <a:pt x="18914" y="11419"/>
                    </a:lnTo>
                    <a:lnTo>
                      <a:pt x="17656" y="9658"/>
                    </a:lnTo>
                    <a:lnTo>
                      <a:pt x="16273" y="8024"/>
                    </a:lnTo>
                    <a:lnTo>
                      <a:pt x="14764" y="6490"/>
                    </a:lnTo>
                    <a:lnTo>
                      <a:pt x="13104" y="5106"/>
                    </a:lnTo>
                    <a:lnTo>
                      <a:pt x="11343" y="3874"/>
                    </a:lnTo>
                    <a:lnTo>
                      <a:pt x="9482" y="2767"/>
                    </a:lnTo>
                    <a:lnTo>
                      <a:pt x="7521" y="1837"/>
                    </a:lnTo>
                    <a:lnTo>
                      <a:pt x="5484" y="1082"/>
                    </a:lnTo>
                    <a:lnTo>
                      <a:pt x="3346" y="504"/>
                    </a:lnTo>
                    <a:lnTo>
                      <a:pt x="1133" y="1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9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7" name="Google Shape;1527;p18"/>
          <p:cNvSpPr txBox="1">
            <a:spLocks noGrp="1"/>
          </p:cNvSpPr>
          <p:nvPr>
            <p:ph type="subTitle" idx="4"/>
          </p:nvPr>
        </p:nvSpPr>
        <p:spPr>
          <a:xfrm>
            <a:off x="5190625" y="3497600"/>
            <a:ext cx="24273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4775" y="445025"/>
            <a:ext cx="767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4775" y="1152475"/>
            <a:ext cx="7674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9" r:id="rId6"/>
    <p:sldLayoutId id="2147483660" r:id="rId7"/>
    <p:sldLayoutId id="2147483661" r:id="rId8"/>
    <p:sldLayoutId id="2147483664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7" r:id="rId15"/>
    <p:sldLayoutId id="2147483680" r:id="rId16"/>
    <p:sldLayoutId id="2147483681" r:id="rId17"/>
    <p:sldLayoutId id="2147483683" r:id="rId18"/>
    <p:sldLayoutId id="2147483684" r:id="rId19"/>
    <p:sldLayoutId id="2147483685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6" name="Google Shape;4366;p43"/>
          <p:cNvGrpSpPr/>
          <p:nvPr/>
        </p:nvGrpSpPr>
        <p:grpSpPr>
          <a:xfrm>
            <a:off x="7674725" y="-5494"/>
            <a:ext cx="741710" cy="741736"/>
            <a:chOff x="2366299" y="4672193"/>
            <a:chExt cx="720386" cy="720412"/>
          </a:xfrm>
        </p:grpSpPr>
        <p:sp>
          <p:nvSpPr>
            <p:cNvPr id="4367" name="Google Shape;4367;p43"/>
            <p:cNvSpPr/>
            <p:nvPr/>
          </p:nvSpPr>
          <p:spPr>
            <a:xfrm>
              <a:off x="2366299" y="4672193"/>
              <a:ext cx="720386" cy="720412"/>
            </a:xfrm>
            <a:custGeom>
              <a:avLst/>
              <a:gdLst/>
              <a:ahLst/>
              <a:cxnLst/>
              <a:rect l="l" t="t" r="r" b="b"/>
              <a:pathLst>
                <a:path w="27790" h="27791" extrusionOk="0">
                  <a:moveTo>
                    <a:pt x="0" y="1"/>
                  </a:moveTo>
                  <a:lnTo>
                    <a:pt x="0" y="27790"/>
                  </a:lnTo>
                  <a:lnTo>
                    <a:pt x="27790" y="27790"/>
                  </a:lnTo>
                  <a:lnTo>
                    <a:pt x="27790" y="1"/>
                  </a:lnTo>
                  <a:close/>
                </a:path>
              </a:pathLst>
            </a:custGeom>
            <a:solidFill>
              <a:srgbClr val="F59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3"/>
            <p:cNvSpPr/>
            <p:nvPr/>
          </p:nvSpPr>
          <p:spPr>
            <a:xfrm>
              <a:off x="2745363" y="4672193"/>
              <a:ext cx="341322" cy="341322"/>
            </a:xfrm>
            <a:custGeom>
              <a:avLst/>
              <a:gdLst/>
              <a:ahLst/>
              <a:cxnLst/>
              <a:rect l="l" t="t" r="r" b="b"/>
              <a:pathLst>
                <a:path w="13167" h="13167" extrusionOk="0">
                  <a:moveTo>
                    <a:pt x="1" y="1"/>
                  </a:moveTo>
                  <a:lnTo>
                    <a:pt x="1394" y="145"/>
                  </a:lnTo>
                  <a:lnTo>
                    <a:pt x="2756" y="433"/>
                  </a:lnTo>
                  <a:lnTo>
                    <a:pt x="4053" y="834"/>
                  </a:lnTo>
                  <a:lnTo>
                    <a:pt x="5303" y="1362"/>
                  </a:lnTo>
                  <a:lnTo>
                    <a:pt x="6488" y="2003"/>
                  </a:lnTo>
                  <a:lnTo>
                    <a:pt x="7593" y="2756"/>
                  </a:lnTo>
                  <a:lnTo>
                    <a:pt x="8618" y="3605"/>
                  </a:lnTo>
                  <a:lnTo>
                    <a:pt x="9099" y="4069"/>
                  </a:lnTo>
                  <a:lnTo>
                    <a:pt x="9563" y="4550"/>
                  </a:lnTo>
                  <a:lnTo>
                    <a:pt x="10412" y="5575"/>
                  </a:lnTo>
                  <a:lnTo>
                    <a:pt x="11165" y="6680"/>
                  </a:lnTo>
                  <a:lnTo>
                    <a:pt x="11805" y="7865"/>
                  </a:lnTo>
                  <a:lnTo>
                    <a:pt x="12334" y="9114"/>
                  </a:lnTo>
                  <a:lnTo>
                    <a:pt x="12734" y="10412"/>
                  </a:lnTo>
                  <a:lnTo>
                    <a:pt x="13023" y="11773"/>
                  </a:lnTo>
                  <a:lnTo>
                    <a:pt x="13167" y="13167"/>
                  </a:lnTo>
                  <a:lnTo>
                    <a:pt x="13167" y="1"/>
                  </a:lnTo>
                  <a:close/>
                </a:path>
              </a:pathLst>
            </a:custGeom>
            <a:solidFill>
              <a:srgbClr val="C61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43"/>
            <p:cNvSpPr/>
            <p:nvPr/>
          </p:nvSpPr>
          <p:spPr>
            <a:xfrm>
              <a:off x="2366299" y="4672193"/>
              <a:ext cx="720386" cy="360012"/>
            </a:xfrm>
            <a:custGeom>
              <a:avLst/>
              <a:gdLst/>
              <a:ahLst/>
              <a:cxnLst/>
              <a:rect l="l" t="t" r="r" b="b"/>
              <a:pathLst>
                <a:path w="27790" h="13888" extrusionOk="0">
                  <a:moveTo>
                    <a:pt x="0" y="1"/>
                  </a:moveTo>
                  <a:lnTo>
                    <a:pt x="17" y="705"/>
                  </a:lnTo>
                  <a:lnTo>
                    <a:pt x="161" y="2115"/>
                  </a:lnTo>
                  <a:lnTo>
                    <a:pt x="433" y="3476"/>
                  </a:lnTo>
                  <a:lnTo>
                    <a:pt x="833" y="4774"/>
                  </a:lnTo>
                  <a:lnTo>
                    <a:pt x="1362" y="6023"/>
                  </a:lnTo>
                  <a:lnTo>
                    <a:pt x="2003" y="7208"/>
                  </a:lnTo>
                  <a:lnTo>
                    <a:pt x="2755" y="8314"/>
                  </a:lnTo>
                  <a:lnTo>
                    <a:pt x="3604" y="9339"/>
                  </a:lnTo>
                  <a:lnTo>
                    <a:pt x="4549" y="10284"/>
                  </a:lnTo>
                  <a:lnTo>
                    <a:pt x="5574" y="11133"/>
                  </a:lnTo>
                  <a:lnTo>
                    <a:pt x="6696" y="11885"/>
                  </a:lnTo>
                  <a:lnTo>
                    <a:pt x="7865" y="12526"/>
                  </a:lnTo>
                  <a:lnTo>
                    <a:pt x="9114" y="13055"/>
                  </a:lnTo>
                  <a:lnTo>
                    <a:pt x="10428" y="13455"/>
                  </a:lnTo>
                  <a:lnTo>
                    <a:pt x="11773" y="13743"/>
                  </a:lnTo>
                  <a:lnTo>
                    <a:pt x="13182" y="13871"/>
                  </a:lnTo>
                  <a:lnTo>
                    <a:pt x="13903" y="13887"/>
                  </a:lnTo>
                  <a:lnTo>
                    <a:pt x="27790" y="13887"/>
                  </a:lnTo>
                  <a:lnTo>
                    <a:pt x="27790" y="13167"/>
                  </a:lnTo>
                  <a:lnTo>
                    <a:pt x="27646" y="11773"/>
                  </a:lnTo>
                  <a:lnTo>
                    <a:pt x="27357" y="10412"/>
                  </a:lnTo>
                  <a:lnTo>
                    <a:pt x="26957" y="9114"/>
                  </a:lnTo>
                  <a:lnTo>
                    <a:pt x="26428" y="7865"/>
                  </a:lnTo>
                  <a:lnTo>
                    <a:pt x="25788" y="6680"/>
                  </a:lnTo>
                  <a:lnTo>
                    <a:pt x="25035" y="5575"/>
                  </a:lnTo>
                  <a:lnTo>
                    <a:pt x="24186" y="4550"/>
                  </a:lnTo>
                  <a:lnTo>
                    <a:pt x="23241" y="3605"/>
                  </a:lnTo>
                  <a:lnTo>
                    <a:pt x="22216" y="2756"/>
                  </a:lnTo>
                  <a:lnTo>
                    <a:pt x="21111" y="2003"/>
                  </a:lnTo>
                  <a:lnTo>
                    <a:pt x="19926" y="1362"/>
                  </a:lnTo>
                  <a:lnTo>
                    <a:pt x="18676" y="834"/>
                  </a:lnTo>
                  <a:lnTo>
                    <a:pt x="17379" y="433"/>
                  </a:lnTo>
                  <a:lnTo>
                    <a:pt x="16017" y="145"/>
                  </a:lnTo>
                  <a:lnTo>
                    <a:pt x="14608" y="1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0" name="Google Shape;4370;p43"/>
          <p:cNvSpPr/>
          <p:nvPr/>
        </p:nvSpPr>
        <p:spPr>
          <a:xfrm>
            <a:off x="8411262" y="4421968"/>
            <a:ext cx="720801" cy="720801"/>
          </a:xfrm>
          <a:custGeom>
            <a:avLst/>
            <a:gdLst/>
            <a:ahLst/>
            <a:cxnLst/>
            <a:rect l="l" t="t" r="r" b="b"/>
            <a:pathLst>
              <a:path w="27806" h="27806" extrusionOk="0">
                <a:moveTo>
                  <a:pt x="1" y="0"/>
                </a:moveTo>
                <a:lnTo>
                  <a:pt x="1" y="27806"/>
                </a:lnTo>
                <a:lnTo>
                  <a:pt x="13903" y="27806"/>
                </a:lnTo>
                <a:lnTo>
                  <a:pt x="14624" y="27790"/>
                </a:lnTo>
                <a:lnTo>
                  <a:pt x="16017" y="27646"/>
                </a:lnTo>
                <a:lnTo>
                  <a:pt x="17379" y="27373"/>
                </a:lnTo>
                <a:lnTo>
                  <a:pt x="18676" y="26957"/>
                </a:lnTo>
                <a:lnTo>
                  <a:pt x="19926" y="26428"/>
                </a:lnTo>
                <a:lnTo>
                  <a:pt x="21111" y="25788"/>
                </a:lnTo>
                <a:lnTo>
                  <a:pt x="22216" y="25035"/>
                </a:lnTo>
                <a:lnTo>
                  <a:pt x="23257" y="24186"/>
                </a:lnTo>
                <a:lnTo>
                  <a:pt x="24186" y="23241"/>
                </a:lnTo>
                <a:lnTo>
                  <a:pt x="25051" y="22216"/>
                </a:lnTo>
                <a:lnTo>
                  <a:pt x="25788" y="21111"/>
                </a:lnTo>
                <a:lnTo>
                  <a:pt x="26429" y="19925"/>
                </a:lnTo>
                <a:lnTo>
                  <a:pt x="26957" y="18676"/>
                </a:lnTo>
                <a:lnTo>
                  <a:pt x="27374" y="17379"/>
                </a:lnTo>
                <a:lnTo>
                  <a:pt x="27646" y="16017"/>
                </a:lnTo>
                <a:lnTo>
                  <a:pt x="27790" y="14624"/>
                </a:lnTo>
                <a:lnTo>
                  <a:pt x="27806" y="13903"/>
                </a:lnTo>
                <a:lnTo>
                  <a:pt x="27790" y="13182"/>
                </a:lnTo>
                <a:lnTo>
                  <a:pt x="27646" y="11789"/>
                </a:lnTo>
                <a:lnTo>
                  <a:pt x="27374" y="10427"/>
                </a:lnTo>
                <a:lnTo>
                  <a:pt x="26957" y="9114"/>
                </a:lnTo>
                <a:lnTo>
                  <a:pt x="26429" y="7865"/>
                </a:lnTo>
                <a:lnTo>
                  <a:pt x="25788" y="6695"/>
                </a:lnTo>
                <a:lnTo>
                  <a:pt x="25051" y="5574"/>
                </a:lnTo>
                <a:lnTo>
                  <a:pt x="24186" y="4549"/>
                </a:lnTo>
                <a:lnTo>
                  <a:pt x="23257" y="3604"/>
                </a:lnTo>
                <a:lnTo>
                  <a:pt x="22216" y="2755"/>
                </a:lnTo>
                <a:lnTo>
                  <a:pt x="21111" y="2002"/>
                </a:lnTo>
                <a:lnTo>
                  <a:pt x="19926" y="1362"/>
                </a:lnTo>
                <a:lnTo>
                  <a:pt x="18676" y="833"/>
                </a:lnTo>
                <a:lnTo>
                  <a:pt x="17379" y="433"/>
                </a:lnTo>
                <a:lnTo>
                  <a:pt x="16017" y="160"/>
                </a:lnTo>
                <a:lnTo>
                  <a:pt x="14624" y="16"/>
                </a:lnTo>
                <a:lnTo>
                  <a:pt x="13903" y="0"/>
                </a:lnTo>
                <a:close/>
              </a:path>
            </a:pathLst>
          </a:custGeom>
          <a:solidFill>
            <a:srgbClr val="D12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1" name="Google Shape;4371;p43"/>
          <p:cNvGrpSpPr/>
          <p:nvPr/>
        </p:nvGrpSpPr>
        <p:grpSpPr>
          <a:xfrm>
            <a:off x="7675528" y="4408419"/>
            <a:ext cx="738244" cy="737846"/>
            <a:chOff x="3812437" y="4672193"/>
            <a:chExt cx="720801" cy="720412"/>
          </a:xfrm>
        </p:grpSpPr>
        <p:sp>
          <p:nvSpPr>
            <p:cNvPr id="4372" name="Google Shape;4372;p43"/>
            <p:cNvSpPr/>
            <p:nvPr/>
          </p:nvSpPr>
          <p:spPr>
            <a:xfrm>
              <a:off x="3812437" y="4672193"/>
              <a:ext cx="720801" cy="720412"/>
            </a:xfrm>
            <a:custGeom>
              <a:avLst/>
              <a:gdLst/>
              <a:ahLst/>
              <a:cxnLst/>
              <a:rect l="l" t="t" r="r" b="b"/>
              <a:pathLst>
                <a:path w="27806" h="27791" extrusionOk="0">
                  <a:moveTo>
                    <a:pt x="1" y="1"/>
                  </a:moveTo>
                  <a:lnTo>
                    <a:pt x="1" y="27790"/>
                  </a:lnTo>
                  <a:lnTo>
                    <a:pt x="27806" y="27790"/>
                  </a:lnTo>
                  <a:lnTo>
                    <a:pt x="27806" y="1"/>
                  </a:lnTo>
                  <a:close/>
                </a:path>
              </a:pathLst>
            </a:custGeom>
            <a:solidFill>
              <a:srgbClr val="1C3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43"/>
            <p:cNvSpPr/>
            <p:nvPr/>
          </p:nvSpPr>
          <p:spPr>
            <a:xfrm>
              <a:off x="3812437" y="4672193"/>
              <a:ext cx="720801" cy="720412"/>
            </a:xfrm>
            <a:custGeom>
              <a:avLst/>
              <a:gdLst/>
              <a:ahLst/>
              <a:cxnLst/>
              <a:rect l="l" t="t" r="r" b="b"/>
              <a:pathLst>
                <a:path w="27806" h="27791" extrusionOk="0">
                  <a:moveTo>
                    <a:pt x="13182" y="1"/>
                  </a:moveTo>
                  <a:lnTo>
                    <a:pt x="11789" y="145"/>
                  </a:lnTo>
                  <a:lnTo>
                    <a:pt x="10428" y="433"/>
                  </a:lnTo>
                  <a:lnTo>
                    <a:pt x="9114" y="834"/>
                  </a:lnTo>
                  <a:lnTo>
                    <a:pt x="7881" y="1362"/>
                  </a:lnTo>
                  <a:lnTo>
                    <a:pt x="6696" y="2003"/>
                  </a:lnTo>
                  <a:lnTo>
                    <a:pt x="5590" y="2756"/>
                  </a:lnTo>
                  <a:lnTo>
                    <a:pt x="4549" y="3605"/>
                  </a:lnTo>
                  <a:lnTo>
                    <a:pt x="3604" y="4550"/>
                  </a:lnTo>
                  <a:lnTo>
                    <a:pt x="2755" y="5575"/>
                  </a:lnTo>
                  <a:lnTo>
                    <a:pt x="2019" y="6680"/>
                  </a:lnTo>
                  <a:lnTo>
                    <a:pt x="1362" y="7865"/>
                  </a:lnTo>
                  <a:lnTo>
                    <a:pt x="849" y="9114"/>
                  </a:lnTo>
                  <a:lnTo>
                    <a:pt x="433" y="10412"/>
                  </a:lnTo>
                  <a:lnTo>
                    <a:pt x="161" y="11773"/>
                  </a:lnTo>
                  <a:lnTo>
                    <a:pt x="17" y="13167"/>
                  </a:lnTo>
                  <a:lnTo>
                    <a:pt x="1" y="13887"/>
                  </a:lnTo>
                  <a:lnTo>
                    <a:pt x="1" y="27790"/>
                  </a:lnTo>
                  <a:lnTo>
                    <a:pt x="27806" y="27790"/>
                  </a:lnTo>
                  <a:lnTo>
                    <a:pt x="27806" y="13887"/>
                  </a:lnTo>
                  <a:lnTo>
                    <a:pt x="27790" y="13167"/>
                  </a:lnTo>
                  <a:lnTo>
                    <a:pt x="27646" y="11773"/>
                  </a:lnTo>
                  <a:lnTo>
                    <a:pt x="27374" y="10412"/>
                  </a:lnTo>
                  <a:lnTo>
                    <a:pt x="26957" y="9114"/>
                  </a:lnTo>
                  <a:lnTo>
                    <a:pt x="26429" y="7865"/>
                  </a:lnTo>
                  <a:lnTo>
                    <a:pt x="25788" y="6680"/>
                  </a:lnTo>
                  <a:lnTo>
                    <a:pt x="25051" y="5575"/>
                  </a:lnTo>
                  <a:lnTo>
                    <a:pt x="24202" y="4550"/>
                  </a:lnTo>
                  <a:lnTo>
                    <a:pt x="23257" y="3605"/>
                  </a:lnTo>
                  <a:lnTo>
                    <a:pt x="22216" y="2756"/>
                  </a:lnTo>
                  <a:lnTo>
                    <a:pt x="21111" y="2003"/>
                  </a:lnTo>
                  <a:lnTo>
                    <a:pt x="19926" y="1362"/>
                  </a:lnTo>
                  <a:lnTo>
                    <a:pt x="18676" y="834"/>
                  </a:lnTo>
                  <a:lnTo>
                    <a:pt x="17379" y="433"/>
                  </a:lnTo>
                  <a:lnTo>
                    <a:pt x="16017" y="145"/>
                  </a:lnTo>
                  <a:lnTo>
                    <a:pt x="14624" y="1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43"/>
            <p:cNvSpPr/>
            <p:nvPr/>
          </p:nvSpPr>
          <p:spPr>
            <a:xfrm>
              <a:off x="3812437" y="4672193"/>
              <a:ext cx="360426" cy="720412"/>
            </a:xfrm>
            <a:custGeom>
              <a:avLst/>
              <a:gdLst/>
              <a:ahLst/>
              <a:cxnLst/>
              <a:rect l="l" t="t" r="r" b="b"/>
              <a:pathLst>
                <a:path w="13904" h="27791" extrusionOk="0">
                  <a:moveTo>
                    <a:pt x="13182" y="1"/>
                  </a:moveTo>
                  <a:lnTo>
                    <a:pt x="11789" y="145"/>
                  </a:lnTo>
                  <a:lnTo>
                    <a:pt x="10428" y="433"/>
                  </a:lnTo>
                  <a:lnTo>
                    <a:pt x="9114" y="834"/>
                  </a:lnTo>
                  <a:lnTo>
                    <a:pt x="7881" y="1362"/>
                  </a:lnTo>
                  <a:lnTo>
                    <a:pt x="6696" y="2003"/>
                  </a:lnTo>
                  <a:lnTo>
                    <a:pt x="5590" y="2756"/>
                  </a:lnTo>
                  <a:lnTo>
                    <a:pt x="4549" y="3605"/>
                  </a:lnTo>
                  <a:lnTo>
                    <a:pt x="3604" y="4550"/>
                  </a:lnTo>
                  <a:lnTo>
                    <a:pt x="2755" y="5575"/>
                  </a:lnTo>
                  <a:lnTo>
                    <a:pt x="2019" y="6680"/>
                  </a:lnTo>
                  <a:lnTo>
                    <a:pt x="1362" y="7865"/>
                  </a:lnTo>
                  <a:lnTo>
                    <a:pt x="849" y="9114"/>
                  </a:lnTo>
                  <a:lnTo>
                    <a:pt x="433" y="10412"/>
                  </a:lnTo>
                  <a:lnTo>
                    <a:pt x="161" y="11773"/>
                  </a:lnTo>
                  <a:lnTo>
                    <a:pt x="17" y="13167"/>
                  </a:lnTo>
                  <a:lnTo>
                    <a:pt x="1" y="13887"/>
                  </a:lnTo>
                  <a:lnTo>
                    <a:pt x="1" y="27790"/>
                  </a:lnTo>
                  <a:lnTo>
                    <a:pt x="13903" y="27790"/>
                  </a:lnTo>
                  <a:lnTo>
                    <a:pt x="13903" y="1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43"/>
            <p:cNvSpPr/>
            <p:nvPr/>
          </p:nvSpPr>
          <p:spPr>
            <a:xfrm>
              <a:off x="4004678" y="4889761"/>
              <a:ext cx="340492" cy="340492"/>
            </a:xfrm>
            <a:custGeom>
              <a:avLst/>
              <a:gdLst/>
              <a:ahLst/>
              <a:cxnLst/>
              <a:rect l="l" t="t" r="r" b="b"/>
              <a:pathLst>
                <a:path w="13135" h="13135" extrusionOk="0">
                  <a:moveTo>
                    <a:pt x="6567" y="1"/>
                  </a:moveTo>
                  <a:lnTo>
                    <a:pt x="5895" y="17"/>
                  </a:lnTo>
                  <a:lnTo>
                    <a:pt x="4613" y="289"/>
                  </a:lnTo>
                  <a:lnTo>
                    <a:pt x="3428" y="785"/>
                  </a:lnTo>
                  <a:lnTo>
                    <a:pt x="2387" y="1490"/>
                  </a:lnTo>
                  <a:lnTo>
                    <a:pt x="1490" y="2387"/>
                  </a:lnTo>
                  <a:lnTo>
                    <a:pt x="785" y="3428"/>
                  </a:lnTo>
                  <a:lnTo>
                    <a:pt x="289" y="4614"/>
                  </a:lnTo>
                  <a:lnTo>
                    <a:pt x="32" y="5895"/>
                  </a:lnTo>
                  <a:lnTo>
                    <a:pt x="0" y="6568"/>
                  </a:lnTo>
                  <a:lnTo>
                    <a:pt x="32" y="7240"/>
                  </a:lnTo>
                  <a:lnTo>
                    <a:pt x="289" y="8522"/>
                  </a:lnTo>
                  <a:lnTo>
                    <a:pt x="785" y="9707"/>
                  </a:lnTo>
                  <a:lnTo>
                    <a:pt x="1490" y="10748"/>
                  </a:lnTo>
                  <a:lnTo>
                    <a:pt x="2387" y="11645"/>
                  </a:lnTo>
                  <a:lnTo>
                    <a:pt x="3428" y="12350"/>
                  </a:lnTo>
                  <a:lnTo>
                    <a:pt x="4613" y="12846"/>
                  </a:lnTo>
                  <a:lnTo>
                    <a:pt x="5895" y="13119"/>
                  </a:lnTo>
                  <a:lnTo>
                    <a:pt x="6567" y="13135"/>
                  </a:lnTo>
                  <a:lnTo>
                    <a:pt x="7240" y="13119"/>
                  </a:lnTo>
                  <a:lnTo>
                    <a:pt x="8537" y="12846"/>
                  </a:lnTo>
                  <a:lnTo>
                    <a:pt x="9707" y="12350"/>
                  </a:lnTo>
                  <a:lnTo>
                    <a:pt x="10764" y="11645"/>
                  </a:lnTo>
                  <a:lnTo>
                    <a:pt x="11645" y="10748"/>
                  </a:lnTo>
                  <a:lnTo>
                    <a:pt x="12365" y="9707"/>
                  </a:lnTo>
                  <a:lnTo>
                    <a:pt x="12862" y="8522"/>
                  </a:lnTo>
                  <a:lnTo>
                    <a:pt x="13118" y="7240"/>
                  </a:lnTo>
                  <a:lnTo>
                    <a:pt x="13134" y="6568"/>
                  </a:lnTo>
                  <a:lnTo>
                    <a:pt x="13118" y="5895"/>
                  </a:lnTo>
                  <a:lnTo>
                    <a:pt x="12862" y="4614"/>
                  </a:lnTo>
                  <a:lnTo>
                    <a:pt x="12365" y="3428"/>
                  </a:lnTo>
                  <a:lnTo>
                    <a:pt x="11645" y="2387"/>
                  </a:lnTo>
                  <a:lnTo>
                    <a:pt x="10764" y="1490"/>
                  </a:lnTo>
                  <a:lnTo>
                    <a:pt x="9707" y="785"/>
                  </a:lnTo>
                  <a:lnTo>
                    <a:pt x="8537" y="289"/>
                  </a:lnTo>
                  <a:lnTo>
                    <a:pt x="7240" y="17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6" name="Google Shape;4376;p43"/>
          <p:cNvSpPr/>
          <p:nvPr/>
        </p:nvSpPr>
        <p:spPr>
          <a:xfrm>
            <a:off x="8633838" y="4633272"/>
            <a:ext cx="295231" cy="294843"/>
          </a:xfrm>
          <a:custGeom>
            <a:avLst/>
            <a:gdLst/>
            <a:ahLst/>
            <a:cxnLst/>
            <a:rect l="l" t="t" r="r" b="b"/>
            <a:pathLst>
              <a:path w="11389" h="11374" extrusionOk="0">
                <a:moveTo>
                  <a:pt x="5702" y="1"/>
                </a:moveTo>
                <a:lnTo>
                  <a:pt x="0" y="5687"/>
                </a:lnTo>
                <a:lnTo>
                  <a:pt x="5702" y="11373"/>
                </a:lnTo>
                <a:lnTo>
                  <a:pt x="11388" y="5687"/>
                </a:lnTo>
                <a:lnTo>
                  <a:pt x="5702" y="1"/>
                </a:lnTo>
                <a:close/>
              </a:path>
            </a:pathLst>
          </a:custGeom>
          <a:solidFill>
            <a:srgbClr val="F594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7" name="Google Shape;4377;p43"/>
          <p:cNvSpPr/>
          <p:nvPr/>
        </p:nvSpPr>
        <p:spPr>
          <a:xfrm>
            <a:off x="8716038" y="4720061"/>
            <a:ext cx="117533" cy="117533"/>
          </a:xfrm>
          <a:custGeom>
            <a:avLst/>
            <a:gdLst/>
            <a:ahLst/>
            <a:cxnLst/>
            <a:rect l="l" t="t" r="r" b="b"/>
            <a:pathLst>
              <a:path w="4534" h="4534" extrusionOk="0">
                <a:moveTo>
                  <a:pt x="2259" y="1"/>
                </a:moveTo>
                <a:lnTo>
                  <a:pt x="1" y="2275"/>
                </a:lnTo>
                <a:lnTo>
                  <a:pt x="2259" y="4533"/>
                </a:lnTo>
                <a:lnTo>
                  <a:pt x="4533" y="2275"/>
                </a:lnTo>
                <a:lnTo>
                  <a:pt x="2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8" name="Google Shape;4378;p43"/>
          <p:cNvGrpSpPr/>
          <p:nvPr/>
        </p:nvGrpSpPr>
        <p:grpSpPr>
          <a:xfrm>
            <a:off x="8414015" y="-5546"/>
            <a:ext cx="741704" cy="741277"/>
            <a:chOff x="3812437" y="3234791"/>
            <a:chExt cx="720801" cy="720386"/>
          </a:xfrm>
        </p:grpSpPr>
        <p:sp>
          <p:nvSpPr>
            <p:cNvPr id="4379" name="Google Shape;4379;p43"/>
            <p:cNvSpPr/>
            <p:nvPr/>
          </p:nvSpPr>
          <p:spPr>
            <a:xfrm>
              <a:off x="3812437" y="3234791"/>
              <a:ext cx="720801" cy="720386"/>
            </a:xfrm>
            <a:custGeom>
              <a:avLst/>
              <a:gdLst/>
              <a:ahLst/>
              <a:cxnLst/>
              <a:rect l="l" t="t" r="r" b="b"/>
              <a:pathLst>
                <a:path w="27806" h="27790" extrusionOk="0">
                  <a:moveTo>
                    <a:pt x="1" y="0"/>
                  </a:moveTo>
                  <a:lnTo>
                    <a:pt x="1" y="27789"/>
                  </a:lnTo>
                  <a:lnTo>
                    <a:pt x="27806" y="27789"/>
                  </a:lnTo>
                  <a:lnTo>
                    <a:pt x="27806" y="0"/>
                  </a:lnTo>
                  <a:close/>
                </a:path>
              </a:pathLst>
            </a:custGeom>
            <a:solidFill>
              <a:srgbClr val="1C3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43"/>
            <p:cNvSpPr/>
            <p:nvPr/>
          </p:nvSpPr>
          <p:spPr>
            <a:xfrm>
              <a:off x="3812437" y="3234791"/>
              <a:ext cx="720801" cy="720386"/>
            </a:xfrm>
            <a:custGeom>
              <a:avLst/>
              <a:gdLst/>
              <a:ahLst/>
              <a:cxnLst/>
              <a:rect l="l" t="t" r="r" b="b"/>
              <a:pathLst>
                <a:path w="27806" h="27790" extrusionOk="0">
                  <a:moveTo>
                    <a:pt x="13903" y="0"/>
                  </a:moveTo>
                  <a:lnTo>
                    <a:pt x="13182" y="16"/>
                  </a:lnTo>
                  <a:lnTo>
                    <a:pt x="11789" y="160"/>
                  </a:lnTo>
                  <a:lnTo>
                    <a:pt x="10428" y="432"/>
                  </a:lnTo>
                  <a:lnTo>
                    <a:pt x="9114" y="833"/>
                  </a:lnTo>
                  <a:lnTo>
                    <a:pt x="7881" y="1361"/>
                  </a:lnTo>
                  <a:lnTo>
                    <a:pt x="6696" y="2002"/>
                  </a:lnTo>
                  <a:lnTo>
                    <a:pt x="5590" y="2755"/>
                  </a:lnTo>
                  <a:lnTo>
                    <a:pt x="4549" y="3604"/>
                  </a:lnTo>
                  <a:lnTo>
                    <a:pt x="3604" y="4549"/>
                  </a:lnTo>
                  <a:lnTo>
                    <a:pt x="2755" y="5574"/>
                  </a:lnTo>
                  <a:lnTo>
                    <a:pt x="2019" y="6695"/>
                  </a:lnTo>
                  <a:lnTo>
                    <a:pt x="1362" y="7864"/>
                  </a:lnTo>
                  <a:lnTo>
                    <a:pt x="849" y="9114"/>
                  </a:lnTo>
                  <a:lnTo>
                    <a:pt x="433" y="10427"/>
                  </a:lnTo>
                  <a:lnTo>
                    <a:pt x="161" y="11772"/>
                  </a:lnTo>
                  <a:lnTo>
                    <a:pt x="17" y="13182"/>
                  </a:lnTo>
                  <a:lnTo>
                    <a:pt x="1" y="13903"/>
                  </a:lnTo>
                  <a:lnTo>
                    <a:pt x="1" y="27789"/>
                  </a:lnTo>
                  <a:lnTo>
                    <a:pt x="27806" y="27789"/>
                  </a:lnTo>
                  <a:lnTo>
                    <a:pt x="27806" y="13903"/>
                  </a:lnTo>
                  <a:lnTo>
                    <a:pt x="27790" y="13182"/>
                  </a:lnTo>
                  <a:lnTo>
                    <a:pt x="27646" y="11772"/>
                  </a:lnTo>
                  <a:lnTo>
                    <a:pt x="27374" y="10427"/>
                  </a:lnTo>
                  <a:lnTo>
                    <a:pt x="26957" y="9114"/>
                  </a:lnTo>
                  <a:lnTo>
                    <a:pt x="26429" y="7864"/>
                  </a:lnTo>
                  <a:lnTo>
                    <a:pt x="25788" y="6695"/>
                  </a:lnTo>
                  <a:lnTo>
                    <a:pt x="25051" y="5574"/>
                  </a:lnTo>
                  <a:lnTo>
                    <a:pt x="24202" y="4549"/>
                  </a:lnTo>
                  <a:lnTo>
                    <a:pt x="23257" y="3604"/>
                  </a:lnTo>
                  <a:lnTo>
                    <a:pt x="22216" y="2755"/>
                  </a:lnTo>
                  <a:lnTo>
                    <a:pt x="21111" y="2002"/>
                  </a:lnTo>
                  <a:lnTo>
                    <a:pt x="19926" y="1361"/>
                  </a:lnTo>
                  <a:lnTo>
                    <a:pt x="18676" y="833"/>
                  </a:lnTo>
                  <a:lnTo>
                    <a:pt x="17379" y="432"/>
                  </a:lnTo>
                  <a:lnTo>
                    <a:pt x="16017" y="160"/>
                  </a:lnTo>
                  <a:lnTo>
                    <a:pt x="14624" y="16"/>
                  </a:lnTo>
                  <a:lnTo>
                    <a:pt x="13903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43"/>
            <p:cNvSpPr/>
            <p:nvPr/>
          </p:nvSpPr>
          <p:spPr>
            <a:xfrm>
              <a:off x="3812437" y="3234791"/>
              <a:ext cx="360426" cy="720386"/>
            </a:xfrm>
            <a:custGeom>
              <a:avLst/>
              <a:gdLst/>
              <a:ahLst/>
              <a:cxnLst/>
              <a:rect l="l" t="t" r="r" b="b"/>
              <a:pathLst>
                <a:path w="13904" h="27790" extrusionOk="0">
                  <a:moveTo>
                    <a:pt x="13903" y="0"/>
                  </a:moveTo>
                  <a:lnTo>
                    <a:pt x="13182" y="16"/>
                  </a:lnTo>
                  <a:lnTo>
                    <a:pt x="11789" y="160"/>
                  </a:lnTo>
                  <a:lnTo>
                    <a:pt x="10428" y="432"/>
                  </a:lnTo>
                  <a:lnTo>
                    <a:pt x="9114" y="833"/>
                  </a:lnTo>
                  <a:lnTo>
                    <a:pt x="7881" y="1361"/>
                  </a:lnTo>
                  <a:lnTo>
                    <a:pt x="6696" y="2002"/>
                  </a:lnTo>
                  <a:lnTo>
                    <a:pt x="5590" y="2755"/>
                  </a:lnTo>
                  <a:lnTo>
                    <a:pt x="4549" y="3604"/>
                  </a:lnTo>
                  <a:lnTo>
                    <a:pt x="3604" y="4549"/>
                  </a:lnTo>
                  <a:lnTo>
                    <a:pt x="2755" y="5574"/>
                  </a:lnTo>
                  <a:lnTo>
                    <a:pt x="2019" y="6695"/>
                  </a:lnTo>
                  <a:lnTo>
                    <a:pt x="1362" y="7864"/>
                  </a:lnTo>
                  <a:lnTo>
                    <a:pt x="849" y="9114"/>
                  </a:lnTo>
                  <a:lnTo>
                    <a:pt x="433" y="10427"/>
                  </a:lnTo>
                  <a:lnTo>
                    <a:pt x="161" y="11772"/>
                  </a:lnTo>
                  <a:lnTo>
                    <a:pt x="17" y="13182"/>
                  </a:lnTo>
                  <a:lnTo>
                    <a:pt x="1" y="13903"/>
                  </a:lnTo>
                  <a:lnTo>
                    <a:pt x="1" y="27789"/>
                  </a:lnTo>
                  <a:lnTo>
                    <a:pt x="13903" y="27789"/>
                  </a:lnTo>
                  <a:lnTo>
                    <a:pt x="13903" y="0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3"/>
            <p:cNvSpPr/>
            <p:nvPr/>
          </p:nvSpPr>
          <p:spPr>
            <a:xfrm>
              <a:off x="4004678" y="3452332"/>
              <a:ext cx="340492" cy="340907"/>
            </a:xfrm>
            <a:custGeom>
              <a:avLst/>
              <a:gdLst/>
              <a:ahLst/>
              <a:cxnLst/>
              <a:rect l="l" t="t" r="r" b="b"/>
              <a:pathLst>
                <a:path w="13135" h="13151" extrusionOk="0">
                  <a:moveTo>
                    <a:pt x="6567" y="1"/>
                  </a:moveTo>
                  <a:lnTo>
                    <a:pt x="5895" y="33"/>
                  </a:lnTo>
                  <a:lnTo>
                    <a:pt x="4613" y="289"/>
                  </a:lnTo>
                  <a:lnTo>
                    <a:pt x="3428" y="786"/>
                  </a:lnTo>
                  <a:lnTo>
                    <a:pt x="2387" y="1490"/>
                  </a:lnTo>
                  <a:lnTo>
                    <a:pt x="1490" y="2387"/>
                  </a:lnTo>
                  <a:lnTo>
                    <a:pt x="785" y="3445"/>
                  </a:lnTo>
                  <a:lnTo>
                    <a:pt x="289" y="4614"/>
                  </a:lnTo>
                  <a:lnTo>
                    <a:pt x="32" y="5895"/>
                  </a:lnTo>
                  <a:lnTo>
                    <a:pt x="0" y="6568"/>
                  </a:lnTo>
                  <a:lnTo>
                    <a:pt x="32" y="7257"/>
                  </a:lnTo>
                  <a:lnTo>
                    <a:pt x="289" y="8538"/>
                  </a:lnTo>
                  <a:lnTo>
                    <a:pt x="785" y="9707"/>
                  </a:lnTo>
                  <a:lnTo>
                    <a:pt x="1490" y="10764"/>
                  </a:lnTo>
                  <a:lnTo>
                    <a:pt x="2387" y="11645"/>
                  </a:lnTo>
                  <a:lnTo>
                    <a:pt x="3428" y="12366"/>
                  </a:lnTo>
                  <a:lnTo>
                    <a:pt x="4613" y="12863"/>
                  </a:lnTo>
                  <a:lnTo>
                    <a:pt x="5895" y="13119"/>
                  </a:lnTo>
                  <a:lnTo>
                    <a:pt x="6567" y="13151"/>
                  </a:lnTo>
                  <a:lnTo>
                    <a:pt x="7240" y="13119"/>
                  </a:lnTo>
                  <a:lnTo>
                    <a:pt x="8537" y="12863"/>
                  </a:lnTo>
                  <a:lnTo>
                    <a:pt x="9707" y="12366"/>
                  </a:lnTo>
                  <a:lnTo>
                    <a:pt x="10764" y="11645"/>
                  </a:lnTo>
                  <a:lnTo>
                    <a:pt x="11645" y="10764"/>
                  </a:lnTo>
                  <a:lnTo>
                    <a:pt x="12365" y="9707"/>
                  </a:lnTo>
                  <a:lnTo>
                    <a:pt x="12862" y="8538"/>
                  </a:lnTo>
                  <a:lnTo>
                    <a:pt x="13118" y="7257"/>
                  </a:lnTo>
                  <a:lnTo>
                    <a:pt x="13134" y="6568"/>
                  </a:lnTo>
                  <a:lnTo>
                    <a:pt x="13118" y="5895"/>
                  </a:lnTo>
                  <a:lnTo>
                    <a:pt x="12862" y="4614"/>
                  </a:lnTo>
                  <a:lnTo>
                    <a:pt x="12365" y="3445"/>
                  </a:lnTo>
                  <a:lnTo>
                    <a:pt x="11645" y="2387"/>
                  </a:lnTo>
                  <a:lnTo>
                    <a:pt x="10764" y="1490"/>
                  </a:lnTo>
                  <a:lnTo>
                    <a:pt x="9707" y="786"/>
                  </a:lnTo>
                  <a:lnTo>
                    <a:pt x="8537" y="289"/>
                  </a:lnTo>
                  <a:lnTo>
                    <a:pt x="7240" y="33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3" name="Google Shape;4383;p43"/>
          <p:cNvGrpSpPr/>
          <p:nvPr/>
        </p:nvGrpSpPr>
        <p:grpSpPr>
          <a:xfrm>
            <a:off x="8413802" y="734660"/>
            <a:ext cx="729956" cy="730086"/>
            <a:chOff x="8420259" y="717416"/>
            <a:chExt cx="721229" cy="721358"/>
          </a:xfrm>
        </p:grpSpPr>
        <p:sp>
          <p:nvSpPr>
            <p:cNvPr id="4384" name="Google Shape;4384;p43"/>
            <p:cNvSpPr/>
            <p:nvPr/>
          </p:nvSpPr>
          <p:spPr>
            <a:xfrm>
              <a:off x="8420272" y="717416"/>
              <a:ext cx="721216" cy="721216"/>
            </a:xfrm>
            <a:custGeom>
              <a:avLst/>
              <a:gdLst/>
              <a:ahLst/>
              <a:cxnLst/>
              <a:rect l="l" t="t" r="r" b="b"/>
              <a:pathLst>
                <a:path w="27822" h="27822" extrusionOk="0">
                  <a:moveTo>
                    <a:pt x="0" y="0"/>
                  </a:moveTo>
                  <a:lnTo>
                    <a:pt x="0" y="27821"/>
                  </a:lnTo>
                  <a:lnTo>
                    <a:pt x="27822" y="27821"/>
                  </a:lnTo>
                  <a:lnTo>
                    <a:pt x="27822" y="0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43"/>
            <p:cNvSpPr/>
            <p:nvPr/>
          </p:nvSpPr>
          <p:spPr>
            <a:xfrm>
              <a:off x="8420284" y="1078347"/>
              <a:ext cx="360841" cy="360426"/>
            </a:xfrm>
            <a:custGeom>
              <a:avLst/>
              <a:gdLst/>
              <a:ahLst/>
              <a:cxnLst/>
              <a:rect l="l" t="t" r="r" b="b"/>
              <a:pathLst>
                <a:path w="13920" h="13904" extrusionOk="0">
                  <a:moveTo>
                    <a:pt x="1" y="1"/>
                  </a:moveTo>
                  <a:lnTo>
                    <a:pt x="1" y="13903"/>
                  </a:lnTo>
                  <a:lnTo>
                    <a:pt x="13920" y="13903"/>
                  </a:lnTo>
                  <a:lnTo>
                    <a:pt x="13920" y="1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3"/>
            <p:cNvSpPr/>
            <p:nvPr/>
          </p:nvSpPr>
          <p:spPr>
            <a:xfrm>
              <a:off x="8781062" y="717416"/>
              <a:ext cx="360426" cy="360815"/>
            </a:xfrm>
            <a:custGeom>
              <a:avLst/>
              <a:gdLst/>
              <a:ahLst/>
              <a:cxnLst/>
              <a:rect l="l" t="t" r="r" b="b"/>
              <a:pathLst>
                <a:path w="13904" h="13919" extrusionOk="0">
                  <a:moveTo>
                    <a:pt x="1" y="0"/>
                  </a:moveTo>
                  <a:lnTo>
                    <a:pt x="1" y="13919"/>
                  </a:lnTo>
                  <a:lnTo>
                    <a:pt x="13904" y="13919"/>
                  </a:lnTo>
                  <a:lnTo>
                    <a:pt x="13904" y="0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3"/>
            <p:cNvSpPr/>
            <p:nvPr/>
          </p:nvSpPr>
          <p:spPr>
            <a:xfrm>
              <a:off x="8453894" y="751037"/>
              <a:ext cx="653973" cy="653973"/>
            </a:xfrm>
            <a:custGeom>
              <a:avLst/>
              <a:gdLst/>
              <a:ahLst/>
              <a:cxnLst/>
              <a:rect l="l" t="t" r="r" b="b"/>
              <a:pathLst>
                <a:path w="25228" h="25228" extrusionOk="0">
                  <a:moveTo>
                    <a:pt x="14896" y="7128"/>
                  </a:moveTo>
                  <a:lnTo>
                    <a:pt x="18100" y="10347"/>
                  </a:lnTo>
                  <a:lnTo>
                    <a:pt x="18100" y="14880"/>
                  </a:lnTo>
                  <a:lnTo>
                    <a:pt x="14896" y="18100"/>
                  </a:lnTo>
                  <a:lnTo>
                    <a:pt x="10347" y="18100"/>
                  </a:lnTo>
                  <a:lnTo>
                    <a:pt x="7128" y="14880"/>
                  </a:lnTo>
                  <a:lnTo>
                    <a:pt x="7128" y="10347"/>
                  </a:lnTo>
                  <a:lnTo>
                    <a:pt x="10347" y="7128"/>
                  </a:lnTo>
                  <a:close/>
                  <a:moveTo>
                    <a:pt x="12622" y="0"/>
                  </a:moveTo>
                  <a:lnTo>
                    <a:pt x="9579" y="5270"/>
                  </a:lnTo>
                  <a:lnTo>
                    <a:pt x="3700" y="3700"/>
                  </a:lnTo>
                  <a:lnTo>
                    <a:pt x="5270" y="9579"/>
                  </a:lnTo>
                  <a:lnTo>
                    <a:pt x="0" y="12622"/>
                  </a:lnTo>
                  <a:lnTo>
                    <a:pt x="5270" y="15665"/>
                  </a:lnTo>
                  <a:lnTo>
                    <a:pt x="3700" y="21527"/>
                  </a:lnTo>
                  <a:lnTo>
                    <a:pt x="9579" y="19958"/>
                  </a:lnTo>
                  <a:lnTo>
                    <a:pt x="12622" y="25227"/>
                  </a:lnTo>
                  <a:lnTo>
                    <a:pt x="15665" y="19958"/>
                  </a:lnTo>
                  <a:lnTo>
                    <a:pt x="21543" y="21527"/>
                  </a:lnTo>
                  <a:lnTo>
                    <a:pt x="19958" y="15665"/>
                  </a:lnTo>
                  <a:lnTo>
                    <a:pt x="25227" y="12622"/>
                  </a:lnTo>
                  <a:lnTo>
                    <a:pt x="19958" y="9579"/>
                  </a:lnTo>
                  <a:lnTo>
                    <a:pt x="21543" y="3700"/>
                  </a:lnTo>
                  <a:lnTo>
                    <a:pt x="15665" y="5270"/>
                  </a:lnTo>
                  <a:lnTo>
                    <a:pt x="12622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3"/>
            <p:cNvSpPr/>
            <p:nvPr/>
          </p:nvSpPr>
          <p:spPr>
            <a:xfrm>
              <a:off x="8653601" y="968190"/>
              <a:ext cx="245823" cy="212590"/>
            </a:xfrm>
            <a:custGeom>
              <a:avLst/>
              <a:gdLst/>
              <a:ahLst/>
              <a:cxnLst/>
              <a:rect l="l" t="t" r="r" b="b"/>
              <a:pathLst>
                <a:path w="9483" h="8201" extrusionOk="0">
                  <a:moveTo>
                    <a:pt x="2371" y="0"/>
                  </a:moveTo>
                  <a:lnTo>
                    <a:pt x="1" y="4101"/>
                  </a:lnTo>
                  <a:lnTo>
                    <a:pt x="2371" y="8201"/>
                  </a:lnTo>
                  <a:lnTo>
                    <a:pt x="7112" y="8201"/>
                  </a:lnTo>
                  <a:lnTo>
                    <a:pt x="9483" y="4101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43"/>
            <p:cNvSpPr/>
            <p:nvPr/>
          </p:nvSpPr>
          <p:spPr>
            <a:xfrm>
              <a:off x="8719625" y="1025064"/>
              <a:ext cx="113774" cy="98842"/>
            </a:xfrm>
            <a:custGeom>
              <a:avLst/>
              <a:gdLst/>
              <a:ahLst/>
              <a:cxnLst/>
              <a:rect l="l" t="t" r="r" b="b"/>
              <a:pathLst>
                <a:path w="4389" h="3813" extrusionOk="0">
                  <a:moveTo>
                    <a:pt x="1089" y="1"/>
                  </a:moveTo>
                  <a:lnTo>
                    <a:pt x="0" y="1907"/>
                  </a:lnTo>
                  <a:lnTo>
                    <a:pt x="1089" y="3813"/>
                  </a:lnTo>
                  <a:lnTo>
                    <a:pt x="3300" y="3813"/>
                  </a:lnTo>
                  <a:lnTo>
                    <a:pt x="4389" y="1907"/>
                  </a:lnTo>
                  <a:lnTo>
                    <a:pt x="3300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43"/>
            <p:cNvSpPr/>
            <p:nvPr/>
          </p:nvSpPr>
          <p:spPr>
            <a:xfrm>
              <a:off x="8420272" y="717416"/>
              <a:ext cx="166500" cy="166500"/>
            </a:xfrm>
            <a:custGeom>
              <a:avLst/>
              <a:gdLst/>
              <a:ahLst/>
              <a:cxnLst/>
              <a:rect l="l" t="t" r="r" b="b"/>
              <a:pathLst>
                <a:path w="6423" h="6423" extrusionOk="0">
                  <a:moveTo>
                    <a:pt x="2787" y="0"/>
                  </a:moveTo>
                  <a:lnTo>
                    <a:pt x="2787" y="1153"/>
                  </a:lnTo>
                  <a:lnTo>
                    <a:pt x="1153" y="2787"/>
                  </a:lnTo>
                  <a:lnTo>
                    <a:pt x="0" y="2787"/>
                  </a:lnTo>
                  <a:lnTo>
                    <a:pt x="0" y="6423"/>
                  </a:lnTo>
                  <a:lnTo>
                    <a:pt x="1554" y="3732"/>
                  </a:lnTo>
                  <a:lnTo>
                    <a:pt x="4549" y="4533"/>
                  </a:lnTo>
                  <a:lnTo>
                    <a:pt x="3748" y="1554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43"/>
            <p:cNvSpPr/>
            <p:nvPr/>
          </p:nvSpPr>
          <p:spPr>
            <a:xfrm>
              <a:off x="8974962" y="717416"/>
              <a:ext cx="166526" cy="166500"/>
            </a:xfrm>
            <a:custGeom>
              <a:avLst/>
              <a:gdLst/>
              <a:ahLst/>
              <a:cxnLst/>
              <a:rect l="l" t="t" r="r" b="b"/>
              <a:pathLst>
                <a:path w="6424" h="6423" extrusionOk="0">
                  <a:moveTo>
                    <a:pt x="1" y="0"/>
                  </a:moveTo>
                  <a:lnTo>
                    <a:pt x="2692" y="1554"/>
                  </a:lnTo>
                  <a:lnTo>
                    <a:pt x="1891" y="4533"/>
                  </a:lnTo>
                  <a:lnTo>
                    <a:pt x="4886" y="3732"/>
                  </a:lnTo>
                  <a:lnTo>
                    <a:pt x="6424" y="6423"/>
                  </a:lnTo>
                  <a:lnTo>
                    <a:pt x="6424" y="2787"/>
                  </a:lnTo>
                  <a:lnTo>
                    <a:pt x="5270" y="2787"/>
                  </a:lnTo>
                  <a:lnTo>
                    <a:pt x="3637" y="1153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43"/>
            <p:cNvSpPr/>
            <p:nvPr/>
          </p:nvSpPr>
          <p:spPr>
            <a:xfrm>
              <a:off x="8970814" y="1268787"/>
              <a:ext cx="166111" cy="166111"/>
            </a:xfrm>
            <a:custGeom>
              <a:avLst/>
              <a:gdLst/>
              <a:ahLst/>
              <a:cxnLst/>
              <a:rect l="l" t="t" r="r" b="b"/>
              <a:pathLst>
                <a:path w="6408" h="6408" extrusionOk="0">
                  <a:moveTo>
                    <a:pt x="6407" y="1"/>
                  </a:moveTo>
                  <a:lnTo>
                    <a:pt x="4870" y="2675"/>
                  </a:lnTo>
                  <a:lnTo>
                    <a:pt x="1875" y="1875"/>
                  </a:lnTo>
                  <a:lnTo>
                    <a:pt x="2675" y="4870"/>
                  </a:lnTo>
                  <a:lnTo>
                    <a:pt x="1" y="6407"/>
                  </a:lnTo>
                  <a:lnTo>
                    <a:pt x="3620" y="6407"/>
                  </a:lnTo>
                  <a:lnTo>
                    <a:pt x="3620" y="5254"/>
                  </a:lnTo>
                  <a:lnTo>
                    <a:pt x="5254" y="3620"/>
                  </a:lnTo>
                  <a:lnTo>
                    <a:pt x="6407" y="3620"/>
                  </a:lnTo>
                  <a:lnTo>
                    <a:pt x="6407" y="1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43"/>
            <p:cNvSpPr/>
            <p:nvPr/>
          </p:nvSpPr>
          <p:spPr>
            <a:xfrm>
              <a:off x="8420259" y="1272662"/>
              <a:ext cx="166526" cy="166111"/>
            </a:xfrm>
            <a:custGeom>
              <a:avLst/>
              <a:gdLst/>
              <a:ahLst/>
              <a:cxnLst/>
              <a:rect l="l" t="t" r="r" b="b"/>
              <a:pathLst>
                <a:path w="6424" h="6408" extrusionOk="0">
                  <a:moveTo>
                    <a:pt x="1" y="1"/>
                  </a:moveTo>
                  <a:lnTo>
                    <a:pt x="1" y="3620"/>
                  </a:lnTo>
                  <a:lnTo>
                    <a:pt x="1170" y="3620"/>
                  </a:lnTo>
                  <a:lnTo>
                    <a:pt x="2804" y="5254"/>
                  </a:lnTo>
                  <a:lnTo>
                    <a:pt x="2804" y="6407"/>
                  </a:lnTo>
                  <a:lnTo>
                    <a:pt x="6424" y="6407"/>
                  </a:lnTo>
                  <a:lnTo>
                    <a:pt x="3749" y="4870"/>
                  </a:lnTo>
                  <a:lnTo>
                    <a:pt x="4550" y="1875"/>
                  </a:lnTo>
                  <a:lnTo>
                    <a:pt x="1555" y="26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4" name="Google Shape;4394;p43"/>
          <p:cNvSpPr txBox="1">
            <a:spLocks noGrp="1"/>
          </p:cNvSpPr>
          <p:nvPr>
            <p:ph type="ctrTitle"/>
          </p:nvPr>
        </p:nvSpPr>
        <p:spPr>
          <a:xfrm>
            <a:off x="734849" y="1276000"/>
            <a:ext cx="4303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/>
              <a:t>BC2: </a:t>
            </a:r>
            <a:r>
              <a:rPr lang="pt-PT" sz="4000" dirty="0" err="1"/>
              <a:t>Predict</a:t>
            </a:r>
            <a:r>
              <a:rPr lang="pt-PT" sz="4000" dirty="0"/>
              <a:t> Hotel </a:t>
            </a:r>
            <a:r>
              <a:rPr lang="pt-PT" sz="4000" dirty="0" err="1"/>
              <a:t>Booking</a:t>
            </a:r>
            <a:r>
              <a:rPr lang="pt-PT" sz="4000" dirty="0"/>
              <a:t> </a:t>
            </a:r>
            <a:r>
              <a:rPr lang="pt-PT" sz="4000" dirty="0" err="1"/>
              <a:t>Cancellations</a:t>
            </a:r>
            <a:endParaRPr sz="4000" dirty="0"/>
          </a:p>
        </p:txBody>
      </p:sp>
      <p:sp>
        <p:nvSpPr>
          <p:cNvPr id="4396" name="Google Shape;4396;p43"/>
          <p:cNvSpPr/>
          <p:nvPr/>
        </p:nvSpPr>
        <p:spPr>
          <a:xfrm>
            <a:off x="6202828" y="1473462"/>
            <a:ext cx="737112" cy="737093"/>
          </a:xfrm>
          <a:custGeom>
            <a:avLst/>
            <a:gdLst/>
            <a:ahLst/>
            <a:cxnLst/>
            <a:rect l="l" t="t" r="r" b="b"/>
            <a:pathLst>
              <a:path w="40186" h="40185" extrusionOk="0">
                <a:moveTo>
                  <a:pt x="0" y="0"/>
                </a:moveTo>
                <a:lnTo>
                  <a:pt x="0" y="40185"/>
                </a:lnTo>
                <a:lnTo>
                  <a:pt x="40185" y="40185"/>
                </a:lnTo>
                <a:lnTo>
                  <a:pt x="401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7" name="Google Shape;4397;p43"/>
          <p:cNvSpPr/>
          <p:nvPr/>
        </p:nvSpPr>
        <p:spPr>
          <a:xfrm rot="-5400000">
            <a:off x="7677031" y="3684810"/>
            <a:ext cx="737093" cy="736928"/>
          </a:xfrm>
          <a:custGeom>
            <a:avLst/>
            <a:gdLst/>
            <a:ahLst/>
            <a:cxnLst/>
            <a:rect l="l" t="t" r="r" b="b"/>
            <a:pathLst>
              <a:path w="40185" h="40176" extrusionOk="0">
                <a:moveTo>
                  <a:pt x="0" y="0"/>
                </a:moveTo>
                <a:lnTo>
                  <a:pt x="0" y="40176"/>
                </a:lnTo>
                <a:lnTo>
                  <a:pt x="1045" y="40167"/>
                </a:lnTo>
                <a:lnTo>
                  <a:pt x="3099" y="40060"/>
                </a:lnTo>
                <a:lnTo>
                  <a:pt x="5126" y="39854"/>
                </a:lnTo>
                <a:lnTo>
                  <a:pt x="7117" y="39551"/>
                </a:lnTo>
                <a:lnTo>
                  <a:pt x="9082" y="39149"/>
                </a:lnTo>
                <a:lnTo>
                  <a:pt x="11002" y="38658"/>
                </a:lnTo>
                <a:lnTo>
                  <a:pt x="12895" y="38068"/>
                </a:lnTo>
                <a:lnTo>
                  <a:pt x="14743" y="37390"/>
                </a:lnTo>
                <a:lnTo>
                  <a:pt x="16538" y="36631"/>
                </a:lnTo>
                <a:lnTo>
                  <a:pt x="18298" y="35782"/>
                </a:lnTo>
                <a:lnTo>
                  <a:pt x="20003" y="34854"/>
                </a:lnTo>
                <a:lnTo>
                  <a:pt x="21664" y="33845"/>
                </a:lnTo>
                <a:lnTo>
                  <a:pt x="23263" y="32764"/>
                </a:lnTo>
                <a:lnTo>
                  <a:pt x="24816" y="31612"/>
                </a:lnTo>
                <a:lnTo>
                  <a:pt x="26299" y="30380"/>
                </a:lnTo>
                <a:lnTo>
                  <a:pt x="27728" y="29085"/>
                </a:lnTo>
                <a:lnTo>
                  <a:pt x="29094" y="27719"/>
                </a:lnTo>
                <a:lnTo>
                  <a:pt x="30389" y="26290"/>
                </a:lnTo>
                <a:lnTo>
                  <a:pt x="31621" y="24808"/>
                </a:lnTo>
                <a:lnTo>
                  <a:pt x="32773" y="23254"/>
                </a:lnTo>
                <a:lnTo>
                  <a:pt x="33854" y="21655"/>
                </a:lnTo>
                <a:lnTo>
                  <a:pt x="34863" y="19994"/>
                </a:lnTo>
                <a:lnTo>
                  <a:pt x="35791" y="18289"/>
                </a:lnTo>
                <a:lnTo>
                  <a:pt x="36640" y="16529"/>
                </a:lnTo>
                <a:lnTo>
                  <a:pt x="37399" y="14735"/>
                </a:lnTo>
                <a:lnTo>
                  <a:pt x="38077" y="12886"/>
                </a:lnTo>
                <a:lnTo>
                  <a:pt x="38667" y="10993"/>
                </a:lnTo>
                <a:lnTo>
                  <a:pt x="39158" y="9073"/>
                </a:lnTo>
                <a:lnTo>
                  <a:pt x="39560" y="7108"/>
                </a:lnTo>
                <a:lnTo>
                  <a:pt x="39863" y="5117"/>
                </a:lnTo>
                <a:lnTo>
                  <a:pt x="40069" y="3090"/>
                </a:lnTo>
                <a:lnTo>
                  <a:pt x="40176" y="1036"/>
                </a:lnTo>
                <a:lnTo>
                  <a:pt x="40185" y="0"/>
                </a:lnTo>
                <a:close/>
              </a:path>
            </a:pathLst>
          </a:custGeom>
          <a:solidFill>
            <a:srgbClr val="F594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8" name="Google Shape;4398;p43"/>
          <p:cNvSpPr/>
          <p:nvPr/>
        </p:nvSpPr>
        <p:spPr>
          <a:xfrm rot="-5400000">
            <a:off x="7677031" y="4000447"/>
            <a:ext cx="421456" cy="421291"/>
          </a:xfrm>
          <a:custGeom>
            <a:avLst/>
            <a:gdLst/>
            <a:ahLst/>
            <a:cxnLst/>
            <a:rect l="l" t="t" r="r" b="b"/>
            <a:pathLst>
              <a:path w="22977" h="22968" extrusionOk="0">
                <a:moveTo>
                  <a:pt x="0" y="0"/>
                </a:moveTo>
                <a:lnTo>
                  <a:pt x="0" y="22968"/>
                </a:lnTo>
                <a:lnTo>
                  <a:pt x="598" y="22959"/>
                </a:lnTo>
                <a:lnTo>
                  <a:pt x="1768" y="22905"/>
                </a:lnTo>
                <a:lnTo>
                  <a:pt x="2929" y="22780"/>
                </a:lnTo>
                <a:lnTo>
                  <a:pt x="4072" y="22611"/>
                </a:lnTo>
                <a:lnTo>
                  <a:pt x="5197" y="22379"/>
                </a:lnTo>
                <a:lnTo>
                  <a:pt x="6296" y="22093"/>
                </a:lnTo>
                <a:lnTo>
                  <a:pt x="7376" y="21762"/>
                </a:lnTo>
                <a:lnTo>
                  <a:pt x="8430" y="21378"/>
                </a:lnTo>
                <a:lnTo>
                  <a:pt x="9457" y="20941"/>
                </a:lnTo>
                <a:lnTo>
                  <a:pt x="10466" y="20459"/>
                </a:lnTo>
                <a:lnTo>
                  <a:pt x="11439" y="19923"/>
                </a:lnTo>
                <a:lnTo>
                  <a:pt x="12386" y="19351"/>
                </a:lnTo>
                <a:lnTo>
                  <a:pt x="13306" y="18726"/>
                </a:lnTo>
                <a:lnTo>
                  <a:pt x="14190" y="18065"/>
                </a:lnTo>
                <a:lnTo>
                  <a:pt x="15038" y="17369"/>
                </a:lnTo>
                <a:lnTo>
                  <a:pt x="15851" y="16628"/>
                </a:lnTo>
                <a:lnTo>
                  <a:pt x="16637" y="15842"/>
                </a:lnTo>
                <a:lnTo>
                  <a:pt x="17378" y="15029"/>
                </a:lnTo>
                <a:lnTo>
                  <a:pt x="18074" y="14181"/>
                </a:lnTo>
                <a:lnTo>
                  <a:pt x="18735" y="13297"/>
                </a:lnTo>
                <a:lnTo>
                  <a:pt x="19360" y="12377"/>
                </a:lnTo>
                <a:lnTo>
                  <a:pt x="19932" y="11430"/>
                </a:lnTo>
                <a:lnTo>
                  <a:pt x="20468" y="10457"/>
                </a:lnTo>
                <a:lnTo>
                  <a:pt x="20950" y="9448"/>
                </a:lnTo>
                <a:lnTo>
                  <a:pt x="21387" y="8421"/>
                </a:lnTo>
                <a:lnTo>
                  <a:pt x="21771" y="7367"/>
                </a:lnTo>
                <a:lnTo>
                  <a:pt x="22102" y="6287"/>
                </a:lnTo>
                <a:lnTo>
                  <a:pt x="22388" y="5188"/>
                </a:lnTo>
                <a:lnTo>
                  <a:pt x="22620" y="4063"/>
                </a:lnTo>
                <a:lnTo>
                  <a:pt x="22789" y="2920"/>
                </a:lnTo>
                <a:lnTo>
                  <a:pt x="22914" y="1759"/>
                </a:lnTo>
                <a:lnTo>
                  <a:pt x="22968" y="590"/>
                </a:lnTo>
                <a:lnTo>
                  <a:pt x="22977" y="0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9" name="Google Shape;4399;p43"/>
          <p:cNvSpPr/>
          <p:nvPr/>
        </p:nvSpPr>
        <p:spPr>
          <a:xfrm>
            <a:off x="5465809" y="2947633"/>
            <a:ext cx="736947" cy="737112"/>
          </a:xfrm>
          <a:custGeom>
            <a:avLst/>
            <a:gdLst/>
            <a:ahLst/>
            <a:cxnLst/>
            <a:rect l="l" t="t" r="r" b="b"/>
            <a:pathLst>
              <a:path w="40177" h="40186" extrusionOk="0">
                <a:moveTo>
                  <a:pt x="40176" y="0"/>
                </a:moveTo>
                <a:lnTo>
                  <a:pt x="0" y="40185"/>
                </a:lnTo>
                <a:lnTo>
                  <a:pt x="40176" y="40185"/>
                </a:lnTo>
                <a:lnTo>
                  <a:pt x="40176" y="0"/>
                </a:lnTo>
                <a:close/>
              </a:path>
            </a:pathLst>
          </a:custGeom>
          <a:solidFill>
            <a:srgbClr val="F46C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0" name="Google Shape;4400;p43"/>
          <p:cNvSpPr/>
          <p:nvPr/>
        </p:nvSpPr>
        <p:spPr>
          <a:xfrm>
            <a:off x="7677031" y="2947633"/>
            <a:ext cx="737093" cy="737112"/>
          </a:xfrm>
          <a:custGeom>
            <a:avLst/>
            <a:gdLst/>
            <a:ahLst/>
            <a:cxnLst/>
            <a:rect l="l" t="t" r="r" b="b"/>
            <a:pathLst>
              <a:path w="40185" h="40186" extrusionOk="0">
                <a:moveTo>
                  <a:pt x="0" y="0"/>
                </a:moveTo>
                <a:lnTo>
                  <a:pt x="0" y="40185"/>
                </a:lnTo>
                <a:lnTo>
                  <a:pt x="40185" y="40185"/>
                </a:lnTo>
                <a:lnTo>
                  <a:pt x="401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1" name="Google Shape;4401;p43"/>
          <p:cNvSpPr/>
          <p:nvPr/>
        </p:nvSpPr>
        <p:spPr>
          <a:xfrm>
            <a:off x="7677031" y="2947633"/>
            <a:ext cx="737093" cy="736947"/>
          </a:xfrm>
          <a:custGeom>
            <a:avLst/>
            <a:gdLst/>
            <a:ahLst/>
            <a:cxnLst/>
            <a:rect l="l" t="t" r="r" b="b"/>
            <a:pathLst>
              <a:path w="40185" h="40177" extrusionOk="0">
                <a:moveTo>
                  <a:pt x="0" y="0"/>
                </a:moveTo>
                <a:lnTo>
                  <a:pt x="0" y="40176"/>
                </a:lnTo>
                <a:lnTo>
                  <a:pt x="40185" y="40176"/>
                </a:lnTo>
                <a:lnTo>
                  <a:pt x="20093" y="20093"/>
                </a:lnTo>
                <a:lnTo>
                  <a:pt x="11377" y="11377"/>
                </a:lnTo>
                <a:lnTo>
                  <a:pt x="0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2" name="Google Shape;4402;p43"/>
          <p:cNvSpPr/>
          <p:nvPr/>
        </p:nvSpPr>
        <p:spPr>
          <a:xfrm>
            <a:off x="7677025" y="2210625"/>
            <a:ext cx="741715" cy="736947"/>
          </a:xfrm>
          <a:custGeom>
            <a:avLst/>
            <a:gdLst/>
            <a:ahLst/>
            <a:cxnLst/>
            <a:rect l="l" t="t" r="r" b="b"/>
            <a:pathLst>
              <a:path w="40185" h="40177" extrusionOk="0">
                <a:moveTo>
                  <a:pt x="0" y="1"/>
                </a:moveTo>
                <a:lnTo>
                  <a:pt x="0" y="40176"/>
                </a:lnTo>
                <a:lnTo>
                  <a:pt x="40185" y="1"/>
                </a:lnTo>
                <a:close/>
              </a:path>
            </a:pathLst>
          </a:custGeom>
          <a:solidFill>
            <a:srgbClr val="F46C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43"/>
          <p:cNvSpPr/>
          <p:nvPr/>
        </p:nvSpPr>
        <p:spPr>
          <a:xfrm>
            <a:off x="6940012" y="2210621"/>
            <a:ext cx="736947" cy="736947"/>
          </a:xfrm>
          <a:custGeom>
            <a:avLst/>
            <a:gdLst/>
            <a:ahLst/>
            <a:cxnLst/>
            <a:rect l="l" t="t" r="r" b="b"/>
            <a:pathLst>
              <a:path w="40177" h="40177" extrusionOk="0">
                <a:moveTo>
                  <a:pt x="0" y="1"/>
                </a:moveTo>
                <a:lnTo>
                  <a:pt x="0" y="40176"/>
                </a:lnTo>
                <a:lnTo>
                  <a:pt x="40176" y="40176"/>
                </a:lnTo>
                <a:lnTo>
                  <a:pt x="40176" y="1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43"/>
          <p:cNvSpPr/>
          <p:nvPr/>
        </p:nvSpPr>
        <p:spPr>
          <a:xfrm>
            <a:off x="6940012" y="2210621"/>
            <a:ext cx="736947" cy="736947"/>
          </a:xfrm>
          <a:custGeom>
            <a:avLst/>
            <a:gdLst/>
            <a:ahLst/>
            <a:cxnLst/>
            <a:rect l="l" t="t" r="r" b="b"/>
            <a:pathLst>
              <a:path w="40177" h="40177" extrusionOk="0">
                <a:moveTo>
                  <a:pt x="40176" y="1"/>
                </a:moveTo>
                <a:lnTo>
                  <a:pt x="0" y="40176"/>
                </a:lnTo>
                <a:lnTo>
                  <a:pt x="40176" y="40176"/>
                </a:lnTo>
                <a:lnTo>
                  <a:pt x="40176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5" name="Google Shape;4405;p43"/>
          <p:cNvSpPr/>
          <p:nvPr/>
        </p:nvSpPr>
        <p:spPr>
          <a:xfrm>
            <a:off x="6202828" y="1473462"/>
            <a:ext cx="737112" cy="737093"/>
          </a:xfrm>
          <a:custGeom>
            <a:avLst/>
            <a:gdLst/>
            <a:ahLst/>
            <a:cxnLst/>
            <a:rect l="l" t="t" r="r" b="b"/>
            <a:pathLst>
              <a:path w="40186" h="40185" extrusionOk="0">
                <a:moveTo>
                  <a:pt x="0" y="0"/>
                </a:moveTo>
                <a:lnTo>
                  <a:pt x="9" y="1036"/>
                </a:lnTo>
                <a:lnTo>
                  <a:pt x="116" y="3090"/>
                </a:lnTo>
                <a:lnTo>
                  <a:pt x="322" y="5117"/>
                </a:lnTo>
                <a:lnTo>
                  <a:pt x="625" y="7117"/>
                </a:lnTo>
                <a:lnTo>
                  <a:pt x="1027" y="9073"/>
                </a:lnTo>
                <a:lnTo>
                  <a:pt x="1527" y="11002"/>
                </a:lnTo>
                <a:lnTo>
                  <a:pt x="2108" y="12886"/>
                </a:lnTo>
                <a:lnTo>
                  <a:pt x="2786" y="14734"/>
                </a:lnTo>
                <a:lnTo>
                  <a:pt x="3554" y="16538"/>
                </a:lnTo>
                <a:lnTo>
                  <a:pt x="4394" y="18297"/>
                </a:lnTo>
                <a:lnTo>
                  <a:pt x="5323" y="20003"/>
                </a:lnTo>
                <a:lnTo>
                  <a:pt x="6332" y="21655"/>
                </a:lnTo>
                <a:lnTo>
                  <a:pt x="7412" y="23262"/>
                </a:lnTo>
                <a:lnTo>
                  <a:pt x="8573" y="24807"/>
                </a:lnTo>
                <a:lnTo>
                  <a:pt x="9796" y="26299"/>
                </a:lnTo>
                <a:lnTo>
                  <a:pt x="11100" y="27727"/>
                </a:lnTo>
                <a:lnTo>
                  <a:pt x="12458" y="29085"/>
                </a:lnTo>
                <a:lnTo>
                  <a:pt x="13886" y="30389"/>
                </a:lnTo>
                <a:lnTo>
                  <a:pt x="15378" y="31612"/>
                </a:lnTo>
                <a:lnTo>
                  <a:pt x="16923" y="32773"/>
                </a:lnTo>
                <a:lnTo>
                  <a:pt x="18530" y="33853"/>
                </a:lnTo>
                <a:lnTo>
                  <a:pt x="20182" y="34862"/>
                </a:lnTo>
                <a:lnTo>
                  <a:pt x="21888" y="35791"/>
                </a:lnTo>
                <a:lnTo>
                  <a:pt x="23647" y="36631"/>
                </a:lnTo>
                <a:lnTo>
                  <a:pt x="25451" y="37399"/>
                </a:lnTo>
                <a:lnTo>
                  <a:pt x="27299" y="38077"/>
                </a:lnTo>
                <a:lnTo>
                  <a:pt x="29183" y="38658"/>
                </a:lnTo>
                <a:lnTo>
                  <a:pt x="31112" y="39158"/>
                </a:lnTo>
                <a:lnTo>
                  <a:pt x="33068" y="39560"/>
                </a:lnTo>
                <a:lnTo>
                  <a:pt x="35068" y="39863"/>
                </a:lnTo>
                <a:lnTo>
                  <a:pt x="37095" y="40069"/>
                </a:lnTo>
                <a:lnTo>
                  <a:pt x="39149" y="40176"/>
                </a:lnTo>
                <a:lnTo>
                  <a:pt x="40185" y="40185"/>
                </a:lnTo>
                <a:lnTo>
                  <a:pt x="40185" y="0"/>
                </a:lnTo>
                <a:close/>
              </a:path>
            </a:pathLst>
          </a:custGeom>
          <a:solidFill>
            <a:srgbClr val="F46C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6" name="Google Shape;4406;p43"/>
          <p:cNvSpPr/>
          <p:nvPr/>
        </p:nvSpPr>
        <p:spPr>
          <a:xfrm>
            <a:off x="7677031" y="736312"/>
            <a:ext cx="737093" cy="737093"/>
          </a:xfrm>
          <a:custGeom>
            <a:avLst/>
            <a:gdLst/>
            <a:ahLst/>
            <a:cxnLst/>
            <a:rect l="l" t="t" r="r" b="b"/>
            <a:pathLst>
              <a:path w="40185" h="40185" extrusionOk="0">
                <a:moveTo>
                  <a:pt x="0" y="0"/>
                </a:moveTo>
                <a:lnTo>
                  <a:pt x="0" y="40185"/>
                </a:lnTo>
                <a:lnTo>
                  <a:pt x="40185" y="40185"/>
                </a:lnTo>
                <a:lnTo>
                  <a:pt x="40176" y="39140"/>
                </a:lnTo>
                <a:lnTo>
                  <a:pt x="40069" y="37086"/>
                </a:lnTo>
                <a:lnTo>
                  <a:pt x="39863" y="35059"/>
                </a:lnTo>
                <a:lnTo>
                  <a:pt x="39560" y="33068"/>
                </a:lnTo>
                <a:lnTo>
                  <a:pt x="39158" y="31103"/>
                </a:lnTo>
                <a:lnTo>
                  <a:pt x="38667" y="29183"/>
                </a:lnTo>
                <a:lnTo>
                  <a:pt x="38077" y="27290"/>
                </a:lnTo>
                <a:lnTo>
                  <a:pt x="37399" y="25441"/>
                </a:lnTo>
                <a:lnTo>
                  <a:pt x="36640" y="23646"/>
                </a:lnTo>
                <a:lnTo>
                  <a:pt x="35791" y="21887"/>
                </a:lnTo>
                <a:lnTo>
                  <a:pt x="34863" y="20182"/>
                </a:lnTo>
                <a:lnTo>
                  <a:pt x="33854" y="18521"/>
                </a:lnTo>
                <a:lnTo>
                  <a:pt x="32773" y="16922"/>
                </a:lnTo>
                <a:lnTo>
                  <a:pt x="31621" y="15368"/>
                </a:lnTo>
                <a:lnTo>
                  <a:pt x="30389" y="13886"/>
                </a:lnTo>
                <a:lnTo>
                  <a:pt x="29094" y="12457"/>
                </a:lnTo>
                <a:lnTo>
                  <a:pt x="27728" y="11091"/>
                </a:lnTo>
                <a:lnTo>
                  <a:pt x="26299" y="9796"/>
                </a:lnTo>
                <a:lnTo>
                  <a:pt x="24816" y="8564"/>
                </a:lnTo>
                <a:lnTo>
                  <a:pt x="23263" y="7412"/>
                </a:lnTo>
                <a:lnTo>
                  <a:pt x="21664" y="6331"/>
                </a:lnTo>
                <a:lnTo>
                  <a:pt x="20003" y="5322"/>
                </a:lnTo>
                <a:lnTo>
                  <a:pt x="18298" y="4394"/>
                </a:lnTo>
                <a:lnTo>
                  <a:pt x="16538" y="3545"/>
                </a:lnTo>
                <a:lnTo>
                  <a:pt x="14743" y="2786"/>
                </a:lnTo>
                <a:lnTo>
                  <a:pt x="12895" y="2107"/>
                </a:lnTo>
                <a:lnTo>
                  <a:pt x="11002" y="1518"/>
                </a:lnTo>
                <a:lnTo>
                  <a:pt x="9082" y="1027"/>
                </a:lnTo>
                <a:lnTo>
                  <a:pt x="7117" y="625"/>
                </a:lnTo>
                <a:lnTo>
                  <a:pt x="5126" y="321"/>
                </a:lnTo>
                <a:lnTo>
                  <a:pt x="3099" y="116"/>
                </a:lnTo>
                <a:lnTo>
                  <a:pt x="1045" y="9"/>
                </a:lnTo>
                <a:lnTo>
                  <a:pt x="0" y="0"/>
                </a:lnTo>
                <a:close/>
              </a:path>
            </a:pathLst>
          </a:custGeom>
          <a:solidFill>
            <a:srgbClr val="518D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7" name="Google Shape;4407;p43"/>
          <p:cNvSpPr/>
          <p:nvPr/>
        </p:nvSpPr>
        <p:spPr>
          <a:xfrm>
            <a:off x="5465809" y="3316212"/>
            <a:ext cx="736947" cy="368574"/>
          </a:xfrm>
          <a:custGeom>
            <a:avLst/>
            <a:gdLst/>
            <a:ahLst/>
            <a:cxnLst/>
            <a:rect l="l" t="t" r="r" b="b"/>
            <a:pathLst>
              <a:path w="40177" h="20094" extrusionOk="0">
                <a:moveTo>
                  <a:pt x="20093" y="1"/>
                </a:moveTo>
                <a:lnTo>
                  <a:pt x="0" y="20093"/>
                </a:lnTo>
                <a:lnTo>
                  <a:pt x="40176" y="20093"/>
                </a:lnTo>
                <a:lnTo>
                  <a:pt x="20093" y="1"/>
                </a:lnTo>
                <a:close/>
              </a:path>
            </a:pathLst>
          </a:custGeom>
          <a:solidFill>
            <a:srgbClr val="FAB7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8" name="Google Shape;4408;p43"/>
          <p:cNvSpPr/>
          <p:nvPr/>
        </p:nvSpPr>
        <p:spPr>
          <a:xfrm>
            <a:off x="8243187" y="2775781"/>
            <a:ext cx="171007" cy="342033"/>
          </a:xfrm>
          <a:custGeom>
            <a:avLst/>
            <a:gdLst/>
            <a:ahLst/>
            <a:cxnLst/>
            <a:rect l="l" t="t" r="r" b="b"/>
            <a:pathLst>
              <a:path w="9323" h="18647" extrusionOk="0">
                <a:moveTo>
                  <a:pt x="9323" y="1"/>
                </a:moveTo>
                <a:lnTo>
                  <a:pt x="0" y="9324"/>
                </a:lnTo>
                <a:lnTo>
                  <a:pt x="9323" y="18647"/>
                </a:lnTo>
                <a:lnTo>
                  <a:pt x="93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9" name="Google Shape;4409;p43"/>
          <p:cNvSpPr/>
          <p:nvPr/>
        </p:nvSpPr>
        <p:spPr>
          <a:xfrm>
            <a:off x="6202828" y="1473462"/>
            <a:ext cx="737112" cy="521220"/>
          </a:xfrm>
          <a:custGeom>
            <a:avLst/>
            <a:gdLst/>
            <a:ahLst/>
            <a:cxnLst/>
            <a:rect l="l" t="t" r="r" b="b"/>
            <a:pathLst>
              <a:path w="40186" h="28416" extrusionOk="0">
                <a:moveTo>
                  <a:pt x="0" y="0"/>
                </a:moveTo>
                <a:lnTo>
                  <a:pt x="9" y="1036"/>
                </a:lnTo>
                <a:lnTo>
                  <a:pt x="116" y="3090"/>
                </a:lnTo>
                <a:lnTo>
                  <a:pt x="322" y="5117"/>
                </a:lnTo>
                <a:lnTo>
                  <a:pt x="625" y="7117"/>
                </a:lnTo>
                <a:lnTo>
                  <a:pt x="1027" y="9073"/>
                </a:lnTo>
                <a:lnTo>
                  <a:pt x="1527" y="11002"/>
                </a:lnTo>
                <a:lnTo>
                  <a:pt x="2117" y="12886"/>
                </a:lnTo>
                <a:lnTo>
                  <a:pt x="2786" y="14734"/>
                </a:lnTo>
                <a:lnTo>
                  <a:pt x="3554" y="16538"/>
                </a:lnTo>
                <a:lnTo>
                  <a:pt x="4394" y="18297"/>
                </a:lnTo>
                <a:lnTo>
                  <a:pt x="5323" y="20003"/>
                </a:lnTo>
                <a:lnTo>
                  <a:pt x="6332" y="21655"/>
                </a:lnTo>
                <a:lnTo>
                  <a:pt x="7412" y="23262"/>
                </a:lnTo>
                <a:lnTo>
                  <a:pt x="8573" y="24807"/>
                </a:lnTo>
                <a:lnTo>
                  <a:pt x="9796" y="26299"/>
                </a:lnTo>
                <a:lnTo>
                  <a:pt x="11100" y="27727"/>
                </a:lnTo>
                <a:lnTo>
                  <a:pt x="11770" y="28415"/>
                </a:lnTo>
                <a:lnTo>
                  <a:pt x="40185" y="0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0" name="Google Shape;4410;p43"/>
          <p:cNvSpPr/>
          <p:nvPr/>
        </p:nvSpPr>
        <p:spPr>
          <a:xfrm>
            <a:off x="7677025" y="2210625"/>
            <a:ext cx="741715" cy="368409"/>
          </a:xfrm>
          <a:custGeom>
            <a:avLst/>
            <a:gdLst/>
            <a:ahLst/>
            <a:cxnLst/>
            <a:rect l="l" t="t" r="r" b="b"/>
            <a:pathLst>
              <a:path w="40185" h="20085" extrusionOk="0">
                <a:moveTo>
                  <a:pt x="0" y="1"/>
                </a:moveTo>
                <a:lnTo>
                  <a:pt x="20093" y="20084"/>
                </a:lnTo>
                <a:lnTo>
                  <a:pt x="40185" y="1"/>
                </a:lnTo>
                <a:close/>
              </a:path>
            </a:pathLst>
          </a:custGeom>
          <a:solidFill>
            <a:srgbClr val="FAB7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1" name="Google Shape;4411;p43"/>
          <p:cNvGrpSpPr/>
          <p:nvPr/>
        </p:nvGrpSpPr>
        <p:grpSpPr>
          <a:xfrm rot="-5400000">
            <a:off x="1155642" y="826293"/>
            <a:ext cx="124724" cy="724460"/>
            <a:chOff x="5900672" y="2154041"/>
            <a:chExt cx="92988" cy="540118"/>
          </a:xfrm>
        </p:grpSpPr>
        <p:sp>
          <p:nvSpPr>
            <p:cNvPr id="4412" name="Google Shape;4412;p43"/>
            <p:cNvSpPr/>
            <p:nvPr/>
          </p:nvSpPr>
          <p:spPr>
            <a:xfrm>
              <a:off x="5900672" y="2154041"/>
              <a:ext cx="92988" cy="92988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108"/>
                  </a:lnTo>
                  <a:lnTo>
                    <a:pt x="1242" y="286"/>
                  </a:lnTo>
                  <a:lnTo>
                    <a:pt x="858" y="545"/>
                  </a:lnTo>
                  <a:lnTo>
                    <a:pt x="536" y="867"/>
                  </a:lnTo>
                  <a:lnTo>
                    <a:pt x="286" y="1242"/>
                  </a:lnTo>
                  <a:lnTo>
                    <a:pt x="108" y="1661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17"/>
                  </a:lnTo>
                  <a:lnTo>
                    <a:pt x="108" y="3072"/>
                  </a:lnTo>
                  <a:lnTo>
                    <a:pt x="286" y="3501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56"/>
                  </a:lnTo>
                  <a:lnTo>
                    <a:pt x="1662" y="4635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35"/>
                  </a:lnTo>
                  <a:lnTo>
                    <a:pt x="3492" y="4456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501"/>
                  </a:lnTo>
                  <a:lnTo>
                    <a:pt x="4626" y="3072"/>
                  </a:lnTo>
                  <a:lnTo>
                    <a:pt x="4724" y="2617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1"/>
                  </a:lnTo>
                  <a:lnTo>
                    <a:pt x="4448" y="1242"/>
                  </a:lnTo>
                  <a:lnTo>
                    <a:pt x="4198" y="867"/>
                  </a:lnTo>
                  <a:lnTo>
                    <a:pt x="3876" y="545"/>
                  </a:lnTo>
                  <a:lnTo>
                    <a:pt x="3492" y="286"/>
                  </a:lnTo>
                  <a:lnTo>
                    <a:pt x="3072" y="10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43"/>
            <p:cNvSpPr/>
            <p:nvPr/>
          </p:nvSpPr>
          <p:spPr>
            <a:xfrm>
              <a:off x="5900672" y="2377704"/>
              <a:ext cx="92988" cy="92968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98"/>
                  </a:lnTo>
                  <a:lnTo>
                    <a:pt x="1242" y="277"/>
                  </a:lnTo>
                  <a:lnTo>
                    <a:pt x="858" y="536"/>
                  </a:lnTo>
                  <a:lnTo>
                    <a:pt x="536" y="857"/>
                  </a:lnTo>
                  <a:lnTo>
                    <a:pt x="286" y="1232"/>
                  </a:lnTo>
                  <a:lnTo>
                    <a:pt x="108" y="1661"/>
                  </a:lnTo>
                  <a:lnTo>
                    <a:pt x="9" y="2117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2"/>
                  </a:lnTo>
                  <a:lnTo>
                    <a:pt x="286" y="3492"/>
                  </a:lnTo>
                  <a:lnTo>
                    <a:pt x="536" y="3867"/>
                  </a:lnTo>
                  <a:lnTo>
                    <a:pt x="858" y="4188"/>
                  </a:lnTo>
                  <a:lnTo>
                    <a:pt x="1242" y="4447"/>
                  </a:lnTo>
                  <a:lnTo>
                    <a:pt x="1662" y="4626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26"/>
                  </a:lnTo>
                  <a:lnTo>
                    <a:pt x="3492" y="4447"/>
                  </a:lnTo>
                  <a:lnTo>
                    <a:pt x="3876" y="4188"/>
                  </a:lnTo>
                  <a:lnTo>
                    <a:pt x="4198" y="3867"/>
                  </a:lnTo>
                  <a:lnTo>
                    <a:pt x="4448" y="3492"/>
                  </a:lnTo>
                  <a:lnTo>
                    <a:pt x="4626" y="3072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17"/>
                  </a:lnTo>
                  <a:lnTo>
                    <a:pt x="4626" y="1661"/>
                  </a:lnTo>
                  <a:lnTo>
                    <a:pt x="4448" y="1232"/>
                  </a:lnTo>
                  <a:lnTo>
                    <a:pt x="4198" y="857"/>
                  </a:lnTo>
                  <a:lnTo>
                    <a:pt x="3876" y="536"/>
                  </a:lnTo>
                  <a:lnTo>
                    <a:pt x="3492" y="277"/>
                  </a:lnTo>
                  <a:lnTo>
                    <a:pt x="3072" y="9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43"/>
            <p:cNvSpPr/>
            <p:nvPr/>
          </p:nvSpPr>
          <p:spPr>
            <a:xfrm>
              <a:off x="5900672" y="2601171"/>
              <a:ext cx="92988" cy="92988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1"/>
                  </a:moveTo>
                  <a:lnTo>
                    <a:pt x="2126" y="10"/>
                  </a:lnTo>
                  <a:lnTo>
                    <a:pt x="1662" y="108"/>
                  </a:lnTo>
                  <a:lnTo>
                    <a:pt x="1242" y="287"/>
                  </a:lnTo>
                  <a:lnTo>
                    <a:pt x="858" y="537"/>
                  </a:lnTo>
                  <a:lnTo>
                    <a:pt x="536" y="858"/>
                  </a:lnTo>
                  <a:lnTo>
                    <a:pt x="286" y="1233"/>
                  </a:lnTo>
                  <a:lnTo>
                    <a:pt x="108" y="1662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3"/>
                  </a:lnTo>
                  <a:lnTo>
                    <a:pt x="286" y="3492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48"/>
                  </a:lnTo>
                  <a:lnTo>
                    <a:pt x="1662" y="4627"/>
                  </a:lnTo>
                  <a:lnTo>
                    <a:pt x="2126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2" y="4627"/>
                  </a:lnTo>
                  <a:lnTo>
                    <a:pt x="3492" y="4448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492"/>
                  </a:lnTo>
                  <a:lnTo>
                    <a:pt x="4626" y="3073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2"/>
                  </a:lnTo>
                  <a:lnTo>
                    <a:pt x="4448" y="1233"/>
                  </a:lnTo>
                  <a:lnTo>
                    <a:pt x="4198" y="858"/>
                  </a:lnTo>
                  <a:lnTo>
                    <a:pt x="3876" y="537"/>
                  </a:lnTo>
                  <a:lnTo>
                    <a:pt x="3492" y="287"/>
                  </a:lnTo>
                  <a:lnTo>
                    <a:pt x="3072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5" name="Google Shape;4415;p43"/>
          <p:cNvSpPr/>
          <p:nvPr/>
        </p:nvSpPr>
        <p:spPr>
          <a:xfrm>
            <a:off x="8202223" y="2612624"/>
            <a:ext cx="86503" cy="86503"/>
          </a:xfrm>
          <a:custGeom>
            <a:avLst/>
            <a:gdLst/>
            <a:ahLst/>
            <a:cxnLst/>
            <a:rect l="l" t="t" r="r" b="b"/>
            <a:pathLst>
              <a:path w="4716" h="4716" extrusionOk="0">
                <a:moveTo>
                  <a:pt x="2135" y="1"/>
                </a:moveTo>
                <a:lnTo>
                  <a:pt x="1679" y="90"/>
                </a:lnTo>
                <a:lnTo>
                  <a:pt x="1260" y="260"/>
                </a:lnTo>
                <a:lnTo>
                  <a:pt x="867" y="528"/>
                </a:lnTo>
                <a:lnTo>
                  <a:pt x="688" y="688"/>
                </a:lnTo>
                <a:lnTo>
                  <a:pt x="519" y="867"/>
                </a:lnTo>
                <a:lnTo>
                  <a:pt x="260" y="1260"/>
                </a:lnTo>
                <a:lnTo>
                  <a:pt x="90" y="1689"/>
                </a:lnTo>
                <a:lnTo>
                  <a:pt x="1" y="2135"/>
                </a:lnTo>
                <a:lnTo>
                  <a:pt x="1" y="2590"/>
                </a:lnTo>
                <a:lnTo>
                  <a:pt x="90" y="3037"/>
                </a:lnTo>
                <a:lnTo>
                  <a:pt x="260" y="3466"/>
                </a:lnTo>
                <a:lnTo>
                  <a:pt x="519" y="3858"/>
                </a:lnTo>
                <a:lnTo>
                  <a:pt x="688" y="4037"/>
                </a:lnTo>
                <a:lnTo>
                  <a:pt x="867" y="4198"/>
                </a:lnTo>
                <a:lnTo>
                  <a:pt x="1260" y="4457"/>
                </a:lnTo>
                <a:lnTo>
                  <a:pt x="1679" y="4635"/>
                </a:lnTo>
                <a:lnTo>
                  <a:pt x="2135" y="4716"/>
                </a:lnTo>
                <a:lnTo>
                  <a:pt x="2581" y="4716"/>
                </a:lnTo>
                <a:lnTo>
                  <a:pt x="3037" y="4635"/>
                </a:lnTo>
                <a:lnTo>
                  <a:pt x="3456" y="4457"/>
                </a:lnTo>
                <a:lnTo>
                  <a:pt x="3849" y="4198"/>
                </a:lnTo>
                <a:lnTo>
                  <a:pt x="4028" y="4037"/>
                </a:lnTo>
                <a:lnTo>
                  <a:pt x="4198" y="3858"/>
                </a:lnTo>
                <a:lnTo>
                  <a:pt x="4457" y="3466"/>
                </a:lnTo>
                <a:lnTo>
                  <a:pt x="4626" y="3037"/>
                </a:lnTo>
                <a:lnTo>
                  <a:pt x="4716" y="2590"/>
                </a:lnTo>
                <a:lnTo>
                  <a:pt x="4716" y="2135"/>
                </a:lnTo>
                <a:lnTo>
                  <a:pt x="4626" y="1689"/>
                </a:lnTo>
                <a:lnTo>
                  <a:pt x="4457" y="1260"/>
                </a:lnTo>
                <a:lnTo>
                  <a:pt x="4198" y="867"/>
                </a:lnTo>
                <a:lnTo>
                  <a:pt x="4028" y="688"/>
                </a:lnTo>
                <a:lnTo>
                  <a:pt x="3849" y="528"/>
                </a:lnTo>
                <a:lnTo>
                  <a:pt x="3456" y="260"/>
                </a:lnTo>
                <a:lnTo>
                  <a:pt x="3037" y="90"/>
                </a:lnTo>
                <a:lnTo>
                  <a:pt x="2581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6" name="Google Shape;4416;p43"/>
          <p:cNvSpPr/>
          <p:nvPr/>
        </p:nvSpPr>
        <p:spPr>
          <a:xfrm>
            <a:off x="8054621" y="2760224"/>
            <a:ext cx="86503" cy="86668"/>
          </a:xfrm>
          <a:custGeom>
            <a:avLst/>
            <a:gdLst/>
            <a:ahLst/>
            <a:cxnLst/>
            <a:rect l="l" t="t" r="r" b="b"/>
            <a:pathLst>
              <a:path w="4716" h="4725" extrusionOk="0">
                <a:moveTo>
                  <a:pt x="2135" y="1"/>
                </a:moveTo>
                <a:lnTo>
                  <a:pt x="1680" y="90"/>
                </a:lnTo>
                <a:lnTo>
                  <a:pt x="1260" y="269"/>
                </a:lnTo>
                <a:lnTo>
                  <a:pt x="867" y="527"/>
                </a:lnTo>
                <a:lnTo>
                  <a:pt x="688" y="688"/>
                </a:lnTo>
                <a:lnTo>
                  <a:pt x="519" y="867"/>
                </a:lnTo>
                <a:lnTo>
                  <a:pt x="260" y="1260"/>
                </a:lnTo>
                <a:lnTo>
                  <a:pt x="90" y="1688"/>
                </a:lnTo>
                <a:lnTo>
                  <a:pt x="1" y="2135"/>
                </a:lnTo>
                <a:lnTo>
                  <a:pt x="1" y="2590"/>
                </a:lnTo>
                <a:lnTo>
                  <a:pt x="90" y="3037"/>
                </a:lnTo>
                <a:lnTo>
                  <a:pt x="260" y="3465"/>
                </a:lnTo>
                <a:lnTo>
                  <a:pt x="519" y="3858"/>
                </a:lnTo>
                <a:lnTo>
                  <a:pt x="688" y="4037"/>
                </a:lnTo>
                <a:lnTo>
                  <a:pt x="867" y="4198"/>
                </a:lnTo>
                <a:lnTo>
                  <a:pt x="1260" y="4457"/>
                </a:lnTo>
                <a:lnTo>
                  <a:pt x="1680" y="4635"/>
                </a:lnTo>
                <a:lnTo>
                  <a:pt x="2135" y="4725"/>
                </a:lnTo>
                <a:lnTo>
                  <a:pt x="2581" y="4725"/>
                </a:lnTo>
                <a:lnTo>
                  <a:pt x="3028" y="4635"/>
                </a:lnTo>
                <a:lnTo>
                  <a:pt x="3457" y="4457"/>
                </a:lnTo>
                <a:lnTo>
                  <a:pt x="3849" y="4198"/>
                </a:lnTo>
                <a:lnTo>
                  <a:pt x="4028" y="4037"/>
                </a:lnTo>
                <a:lnTo>
                  <a:pt x="4198" y="3858"/>
                </a:lnTo>
                <a:lnTo>
                  <a:pt x="4457" y="3465"/>
                </a:lnTo>
                <a:lnTo>
                  <a:pt x="4626" y="3037"/>
                </a:lnTo>
                <a:lnTo>
                  <a:pt x="4716" y="2590"/>
                </a:lnTo>
                <a:lnTo>
                  <a:pt x="4716" y="2135"/>
                </a:lnTo>
                <a:lnTo>
                  <a:pt x="4626" y="1688"/>
                </a:lnTo>
                <a:lnTo>
                  <a:pt x="4457" y="1260"/>
                </a:lnTo>
                <a:lnTo>
                  <a:pt x="4198" y="867"/>
                </a:lnTo>
                <a:lnTo>
                  <a:pt x="4028" y="688"/>
                </a:lnTo>
                <a:lnTo>
                  <a:pt x="3849" y="527"/>
                </a:lnTo>
                <a:lnTo>
                  <a:pt x="3457" y="269"/>
                </a:lnTo>
                <a:lnTo>
                  <a:pt x="3028" y="90"/>
                </a:lnTo>
                <a:lnTo>
                  <a:pt x="2581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7" name="Google Shape;4417;p43"/>
          <p:cNvSpPr/>
          <p:nvPr/>
        </p:nvSpPr>
        <p:spPr>
          <a:xfrm>
            <a:off x="7907019" y="2907990"/>
            <a:ext cx="86503" cy="86503"/>
          </a:xfrm>
          <a:custGeom>
            <a:avLst/>
            <a:gdLst/>
            <a:ahLst/>
            <a:cxnLst/>
            <a:rect l="l" t="t" r="r" b="b"/>
            <a:pathLst>
              <a:path w="4716" h="4716" extrusionOk="0">
                <a:moveTo>
                  <a:pt x="2126" y="0"/>
                </a:moveTo>
                <a:lnTo>
                  <a:pt x="1680" y="81"/>
                </a:lnTo>
                <a:lnTo>
                  <a:pt x="1251" y="259"/>
                </a:lnTo>
                <a:lnTo>
                  <a:pt x="858" y="518"/>
                </a:lnTo>
                <a:lnTo>
                  <a:pt x="679" y="679"/>
                </a:lnTo>
                <a:lnTo>
                  <a:pt x="519" y="858"/>
                </a:lnTo>
                <a:lnTo>
                  <a:pt x="260" y="1251"/>
                </a:lnTo>
                <a:lnTo>
                  <a:pt x="81" y="1679"/>
                </a:lnTo>
                <a:lnTo>
                  <a:pt x="1" y="2126"/>
                </a:lnTo>
                <a:lnTo>
                  <a:pt x="1" y="2581"/>
                </a:lnTo>
                <a:lnTo>
                  <a:pt x="81" y="3028"/>
                </a:lnTo>
                <a:lnTo>
                  <a:pt x="260" y="3456"/>
                </a:lnTo>
                <a:lnTo>
                  <a:pt x="519" y="3849"/>
                </a:lnTo>
                <a:lnTo>
                  <a:pt x="679" y="4028"/>
                </a:lnTo>
                <a:lnTo>
                  <a:pt x="858" y="4189"/>
                </a:lnTo>
                <a:lnTo>
                  <a:pt x="1251" y="4456"/>
                </a:lnTo>
                <a:lnTo>
                  <a:pt x="1680" y="4626"/>
                </a:lnTo>
                <a:lnTo>
                  <a:pt x="2126" y="4715"/>
                </a:lnTo>
                <a:lnTo>
                  <a:pt x="2582" y="4715"/>
                </a:lnTo>
                <a:lnTo>
                  <a:pt x="3028" y="4626"/>
                </a:lnTo>
                <a:lnTo>
                  <a:pt x="3457" y="4456"/>
                </a:lnTo>
                <a:lnTo>
                  <a:pt x="3850" y="4189"/>
                </a:lnTo>
                <a:lnTo>
                  <a:pt x="4028" y="4028"/>
                </a:lnTo>
                <a:lnTo>
                  <a:pt x="4198" y="3849"/>
                </a:lnTo>
                <a:lnTo>
                  <a:pt x="4457" y="3456"/>
                </a:lnTo>
                <a:lnTo>
                  <a:pt x="4626" y="3028"/>
                </a:lnTo>
                <a:lnTo>
                  <a:pt x="4716" y="2581"/>
                </a:lnTo>
                <a:lnTo>
                  <a:pt x="4716" y="2126"/>
                </a:lnTo>
                <a:lnTo>
                  <a:pt x="4626" y="1679"/>
                </a:lnTo>
                <a:lnTo>
                  <a:pt x="4457" y="1251"/>
                </a:lnTo>
                <a:lnTo>
                  <a:pt x="4198" y="858"/>
                </a:lnTo>
                <a:lnTo>
                  <a:pt x="4028" y="679"/>
                </a:lnTo>
                <a:lnTo>
                  <a:pt x="3850" y="518"/>
                </a:lnTo>
                <a:lnTo>
                  <a:pt x="3457" y="259"/>
                </a:lnTo>
                <a:lnTo>
                  <a:pt x="3028" y="81"/>
                </a:lnTo>
                <a:lnTo>
                  <a:pt x="2582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8" name="Google Shape;4418;p43"/>
          <p:cNvSpPr/>
          <p:nvPr/>
        </p:nvSpPr>
        <p:spPr>
          <a:xfrm>
            <a:off x="8054621" y="3057388"/>
            <a:ext cx="86503" cy="86503"/>
          </a:xfrm>
          <a:custGeom>
            <a:avLst/>
            <a:gdLst/>
            <a:ahLst/>
            <a:cxnLst/>
            <a:rect l="l" t="t" r="r" b="b"/>
            <a:pathLst>
              <a:path w="4716" h="4716" extrusionOk="0">
                <a:moveTo>
                  <a:pt x="2135" y="1"/>
                </a:moveTo>
                <a:lnTo>
                  <a:pt x="1680" y="81"/>
                </a:lnTo>
                <a:lnTo>
                  <a:pt x="1260" y="259"/>
                </a:lnTo>
                <a:lnTo>
                  <a:pt x="867" y="518"/>
                </a:lnTo>
                <a:lnTo>
                  <a:pt x="688" y="679"/>
                </a:lnTo>
                <a:lnTo>
                  <a:pt x="519" y="858"/>
                </a:lnTo>
                <a:lnTo>
                  <a:pt x="260" y="1251"/>
                </a:lnTo>
                <a:lnTo>
                  <a:pt x="90" y="1679"/>
                </a:lnTo>
                <a:lnTo>
                  <a:pt x="1" y="2126"/>
                </a:lnTo>
                <a:lnTo>
                  <a:pt x="1" y="2581"/>
                </a:lnTo>
                <a:lnTo>
                  <a:pt x="90" y="3028"/>
                </a:lnTo>
                <a:lnTo>
                  <a:pt x="260" y="3456"/>
                </a:lnTo>
                <a:lnTo>
                  <a:pt x="519" y="3849"/>
                </a:lnTo>
                <a:lnTo>
                  <a:pt x="688" y="4028"/>
                </a:lnTo>
                <a:lnTo>
                  <a:pt x="867" y="4198"/>
                </a:lnTo>
                <a:lnTo>
                  <a:pt x="1260" y="4457"/>
                </a:lnTo>
                <a:lnTo>
                  <a:pt x="1680" y="4626"/>
                </a:lnTo>
                <a:lnTo>
                  <a:pt x="2135" y="4716"/>
                </a:lnTo>
                <a:lnTo>
                  <a:pt x="2581" y="4716"/>
                </a:lnTo>
                <a:lnTo>
                  <a:pt x="3028" y="4626"/>
                </a:lnTo>
                <a:lnTo>
                  <a:pt x="3457" y="4457"/>
                </a:lnTo>
                <a:lnTo>
                  <a:pt x="3849" y="4198"/>
                </a:lnTo>
                <a:lnTo>
                  <a:pt x="4028" y="4028"/>
                </a:lnTo>
                <a:lnTo>
                  <a:pt x="4198" y="3849"/>
                </a:lnTo>
                <a:lnTo>
                  <a:pt x="4457" y="3456"/>
                </a:lnTo>
                <a:lnTo>
                  <a:pt x="4626" y="3028"/>
                </a:lnTo>
                <a:lnTo>
                  <a:pt x="4716" y="2581"/>
                </a:lnTo>
                <a:lnTo>
                  <a:pt x="4716" y="2126"/>
                </a:lnTo>
                <a:lnTo>
                  <a:pt x="4626" y="1679"/>
                </a:lnTo>
                <a:lnTo>
                  <a:pt x="4457" y="1251"/>
                </a:lnTo>
                <a:lnTo>
                  <a:pt x="4198" y="858"/>
                </a:lnTo>
                <a:lnTo>
                  <a:pt x="4028" y="679"/>
                </a:lnTo>
                <a:lnTo>
                  <a:pt x="3849" y="518"/>
                </a:lnTo>
                <a:lnTo>
                  <a:pt x="3457" y="259"/>
                </a:lnTo>
                <a:lnTo>
                  <a:pt x="3028" y="81"/>
                </a:lnTo>
                <a:lnTo>
                  <a:pt x="2581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9" name="Google Shape;4419;p43"/>
          <p:cNvSpPr/>
          <p:nvPr/>
        </p:nvSpPr>
        <p:spPr>
          <a:xfrm>
            <a:off x="8202223" y="3204989"/>
            <a:ext cx="86503" cy="86503"/>
          </a:xfrm>
          <a:custGeom>
            <a:avLst/>
            <a:gdLst/>
            <a:ahLst/>
            <a:cxnLst/>
            <a:rect l="l" t="t" r="r" b="b"/>
            <a:pathLst>
              <a:path w="4716" h="4716" extrusionOk="0">
                <a:moveTo>
                  <a:pt x="2135" y="0"/>
                </a:moveTo>
                <a:lnTo>
                  <a:pt x="1679" y="81"/>
                </a:lnTo>
                <a:lnTo>
                  <a:pt x="1260" y="259"/>
                </a:lnTo>
                <a:lnTo>
                  <a:pt x="867" y="518"/>
                </a:lnTo>
                <a:lnTo>
                  <a:pt x="688" y="679"/>
                </a:lnTo>
                <a:lnTo>
                  <a:pt x="519" y="858"/>
                </a:lnTo>
                <a:lnTo>
                  <a:pt x="260" y="1251"/>
                </a:lnTo>
                <a:lnTo>
                  <a:pt x="90" y="1679"/>
                </a:lnTo>
                <a:lnTo>
                  <a:pt x="1" y="2126"/>
                </a:lnTo>
                <a:lnTo>
                  <a:pt x="1" y="2581"/>
                </a:lnTo>
                <a:lnTo>
                  <a:pt x="90" y="3028"/>
                </a:lnTo>
                <a:lnTo>
                  <a:pt x="260" y="3456"/>
                </a:lnTo>
                <a:lnTo>
                  <a:pt x="519" y="3849"/>
                </a:lnTo>
                <a:lnTo>
                  <a:pt x="688" y="4028"/>
                </a:lnTo>
                <a:lnTo>
                  <a:pt x="867" y="4197"/>
                </a:lnTo>
                <a:lnTo>
                  <a:pt x="1260" y="4456"/>
                </a:lnTo>
                <a:lnTo>
                  <a:pt x="1679" y="4626"/>
                </a:lnTo>
                <a:lnTo>
                  <a:pt x="2135" y="4715"/>
                </a:lnTo>
                <a:lnTo>
                  <a:pt x="2581" y="4715"/>
                </a:lnTo>
                <a:lnTo>
                  <a:pt x="3037" y="4626"/>
                </a:lnTo>
                <a:lnTo>
                  <a:pt x="3456" y="4456"/>
                </a:lnTo>
                <a:lnTo>
                  <a:pt x="3849" y="4197"/>
                </a:lnTo>
                <a:lnTo>
                  <a:pt x="4028" y="4028"/>
                </a:lnTo>
                <a:lnTo>
                  <a:pt x="4198" y="3849"/>
                </a:lnTo>
                <a:lnTo>
                  <a:pt x="4457" y="3456"/>
                </a:lnTo>
                <a:lnTo>
                  <a:pt x="4626" y="3028"/>
                </a:lnTo>
                <a:lnTo>
                  <a:pt x="4716" y="2581"/>
                </a:lnTo>
                <a:lnTo>
                  <a:pt x="4716" y="2126"/>
                </a:lnTo>
                <a:lnTo>
                  <a:pt x="4626" y="1679"/>
                </a:lnTo>
                <a:lnTo>
                  <a:pt x="4457" y="1251"/>
                </a:lnTo>
                <a:lnTo>
                  <a:pt x="4198" y="858"/>
                </a:lnTo>
                <a:lnTo>
                  <a:pt x="4028" y="679"/>
                </a:lnTo>
                <a:lnTo>
                  <a:pt x="3849" y="518"/>
                </a:lnTo>
                <a:lnTo>
                  <a:pt x="3456" y="259"/>
                </a:lnTo>
                <a:lnTo>
                  <a:pt x="3037" y="81"/>
                </a:lnTo>
                <a:lnTo>
                  <a:pt x="2581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0" name="Google Shape;4420;p43"/>
          <p:cNvSpPr/>
          <p:nvPr/>
        </p:nvSpPr>
        <p:spPr>
          <a:xfrm>
            <a:off x="7677031" y="736312"/>
            <a:ext cx="521220" cy="737093"/>
          </a:xfrm>
          <a:custGeom>
            <a:avLst/>
            <a:gdLst/>
            <a:ahLst/>
            <a:cxnLst/>
            <a:rect l="l" t="t" r="r" b="b"/>
            <a:pathLst>
              <a:path w="28416" h="40185" extrusionOk="0">
                <a:moveTo>
                  <a:pt x="0" y="0"/>
                </a:moveTo>
                <a:lnTo>
                  <a:pt x="0" y="40185"/>
                </a:lnTo>
                <a:lnTo>
                  <a:pt x="28415" y="11770"/>
                </a:lnTo>
                <a:lnTo>
                  <a:pt x="27728" y="11091"/>
                </a:lnTo>
                <a:lnTo>
                  <a:pt x="26299" y="9796"/>
                </a:lnTo>
                <a:lnTo>
                  <a:pt x="24816" y="8564"/>
                </a:lnTo>
                <a:lnTo>
                  <a:pt x="23263" y="7412"/>
                </a:lnTo>
                <a:lnTo>
                  <a:pt x="21664" y="6331"/>
                </a:lnTo>
                <a:lnTo>
                  <a:pt x="20003" y="5322"/>
                </a:lnTo>
                <a:lnTo>
                  <a:pt x="18298" y="4394"/>
                </a:lnTo>
                <a:lnTo>
                  <a:pt x="16538" y="3545"/>
                </a:lnTo>
                <a:lnTo>
                  <a:pt x="14743" y="2786"/>
                </a:lnTo>
                <a:lnTo>
                  <a:pt x="12895" y="2107"/>
                </a:lnTo>
                <a:lnTo>
                  <a:pt x="11002" y="1518"/>
                </a:lnTo>
                <a:lnTo>
                  <a:pt x="9082" y="1027"/>
                </a:lnTo>
                <a:lnTo>
                  <a:pt x="7117" y="625"/>
                </a:lnTo>
                <a:lnTo>
                  <a:pt x="5126" y="321"/>
                </a:lnTo>
                <a:lnTo>
                  <a:pt x="3099" y="116"/>
                </a:lnTo>
                <a:lnTo>
                  <a:pt x="1045" y="9"/>
                </a:lnTo>
                <a:lnTo>
                  <a:pt x="0" y="0"/>
                </a:lnTo>
                <a:close/>
              </a:path>
            </a:pathLst>
          </a:custGeom>
          <a:solidFill>
            <a:srgbClr val="317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1" name="Google Shape;4421;p43"/>
          <p:cNvSpPr/>
          <p:nvPr/>
        </p:nvSpPr>
        <p:spPr>
          <a:xfrm>
            <a:off x="6940012" y="2210621"/>
            <a:ext cx="736947" cy="736947"/>
          </a:xfrm>
          <a:custGeom>
            <a:avLst/>
            <a:gdLst/>
            <a:ahLst/>
            <a:cxnLst/>
            <a:rect l="l" t="t" r="r" b="b"/>
            <a:pathLst>
              <a:path w="40177" h="40177" extrusionOk="0">
                <a:moveTo>
                  <a:pt x="19575" y="1"/>
                </a:moveTo>
                <a:lnTo>
                  <a:pt x="18548" y="54"/>
                </a:lnTo>
                <a:lnTo>
                  <a:pt x="17530" y="153"/>
                </a:lnTo>
                <a:lnTo>
                  <a:pt x="16530" y="304"/>
                </a:lnTo>
                <a:lnTo>
                  <a:pt x="15556" y="510"/>
                </a:lnTo>
                <a:lnTo>
                  <a:pt x="14592" y="760"/>
                </a:lnTo>
                <a:lnTo>
                  <a:pt x="13645" y="1046"/>
                </a:lnTo>
                <a:lnTo>
                  <a:pt x="12725" y="1385"/>
                </a:lnTo>
                <a:lnTo>
                  <a:pt x="11823" y="1769"/>
                </a:lnTo>
                <a:lnTo>
                  <a:pt x="10939" y="2189"/>
                </a:lnTo>
                <a:lnTo>
                  <a:pt x="10091" y="2653"/>
                </a:lnTo>
                <a:lnTo>
                  <a:pt x="9261" y="3162"/>
                </a:lnTo>
                <a:lnTo>
                  <a:pt x="8457" y="3698"/>
                </a:lnTo>
                <a:lnTo>
                  <a:pt x="7689" y="4278"/>
                </a:lnTo>
                <a:lnTo>
                  <a:pt x="6939" y="4894"/>
                </a:lnTo>
                <a:lnTo>
                  <a:pt x="6224" y="5546"/>
                </a:lnTo>
                <a:lnTo>
                  <a:pt x="5546" y="6225"/>
                </a:lnTo>
                <a:lnTo>
                  <a:pt x="4894" y="6939"/>
                </a:lnTo>
                <a:lnTo>
                  <a:pt x="4287" y="7680"/>
                </a:lnTo>
                <a:lnTo>
                  <a:pt x="3706" y="8457"/>
                </a:lnTo>
                <a:lnTo>
                  <a:pt x="3161" y="9261"/>
                </a:lnTo>
                <a:lnTo>
                  <a:pt x="2661" y="10083"/>
                </a:lnTo>
                <a:lnTo>
                  <a:pt x="2197" y="10940"/>
                </a:lnTo>
                <a:lnTo>
                  <a:pt x="1777" y="11815"/>
                </a:lnTo>
                <a:lnTo>
                  <a:pt x="1393" y="12717"/>
                </a:lnTo>
                <a:lnTo>
                  <a:pt x="1054" y="13646"/>
                </a:lnTo>
                <a:lnTo>
                  <a:pt x="759" y="14583"/>
                </a:lnTo>
                <a:lnTo>
                  <a:pt x="509" y="15548"/>
                </a:lnTo>
                <a:lnTo>
                  <a:pt x="313" y="16530"/>
                </a:lnTo>
                <a:lnTo>
                  <a:pt x="161" y="17530"/>
                </a:lnTo>
                <a:lnTo>
                  <a:pt x="54" y="18539"/>
                </a:lnTo>
                <a:lnTo>
                  <a:pt x="0" y="19566"/>
                </a:lnTo>
                <a:lnTo>
                  <a:pt x="0" y="20084"/>
                </a:lnTo>
                <a:lnTo>
                  <a:pt x="0" y="20602"/>
                </a:lnTo>
                <a:lnTo>
                  <a:pt x="54" y="21629"/>
                </a:lnTo>
                <a:lnTo>
                  <a:pt x="161" y="22647"/>
                </a:lnTo>
                <a:lnTo>
                  <a:pt x="313" y="23647"/>
                </a:lnTo>
                <a:lnTo>
                  <a:pt x="509" y="24621"/>
                </a:lnTo>
                <a:lnTo>
                  <a:pt x="759" y="25585"/>
                </a:lnTo>
                <a:lnTo>
                  <a:pt x="1054" y="26532"/>
                </a:lnTo>
                <a:lnTo>
                  <a:pt x="1393" y="27451"/>
                </a:lnTo>
                <a:lnTo>
                  <a:pt x="1777" y="28353"/>
                </a:lnTo>
                <a:lnTo>
                  <a:pt x="2197" y="29237"/>
                </a:lnTo>
                <a:lnTo>
                  <a:pt x="2661" y="30086"/>
                </a:lnTo>
                <a:lnTo>
                  <a:pt x="3161" y="30916"/>
                </a:lnTo>
                <a:lnTo>
                  <a:pt x="3706" y="31720"/>
                </a:lnTo>
                <a:lnTo>
                  <a:pt x="4287" y="32488"/>
                </a:lnTo>
                <a:lnTo>
                  <a:pt x="4894" y="33238"/>
                </a:lnTo>
                <a:lnTo>
                  <a:pt x="5546" y="33952"/>
                </a:lnTo>
                <a:lnTo>
                  <a:pt x="6224" y="34631"/>
                </a:lnTo>
                <a:lnTo>
                  <a:pt x="6939" y="35283"/>
                </a:lnTo>
                <a:lnTo>
                  <a:pt x="7689" y="35890"/>
                </a:lnTo>
                <a:lnTo>
                  <a:pt x="8457" y="36471"/>
                </a:lnTo>
                <a:lnTo>
                  <a:pt x="9261" y="37015"/>
                </a:lnTo>
                <a:lnTo>
                  <a:pt x="10091" y="37515"/>
                </a:lnTo>
                <a:lnTo>
                  <a:pt x="10939" y="37980"/>
                </a:lnTo>
                <a:lnTo>
                  <a:pt x="11823" y="38399"/>
                </a:lnTo>
                <a:lnTo>
                  <a:pt x="12725" y="38783"/>
                </a:lnTo>
                <a:lnTo>
                  <a:pt x="13645" y="39123"/>
                </a:lnTo>
                <a:lnTo>
                  <a:pt x="14592" y="39417"/>
                </a:lnTo>
                <a:lnTo>
                  <a:pt x="15556" y="39667"/>
                </a:lnTo>
                <a:lnTo>
                  <a:pt x="16530" y="39864"/>
                </a:lnTo>
                <a:lnTo>
                  <a:pt x="17530" y="40016"/>
                </a:lnTo>
                <a:lnTo>
                  <a:pt x="18548" y="40123"/>
                </a:lnTo>
                <a:lnTo>
                  <a:pt x="19575" y="40168"/>
                </a:lnTo>
                <a:lnTo>
                  <a:pt x="20093" y="40176"/>
                </a:lnTo>
                <a:lnTo>
                  <a:pt x="20611" y="40168"/>
                </a:lnTo>
                <a:lnTo>
                  <a:pt x="21637" y="40123"/>
                </a:lnTo>
                <a:lnTo>
                  <a:pt x="22647" y="40016"/>
                </a:lnTo>
                <a:lnTo>
                  <a:pt x="23647" y="39864"/>
                </a:lnTo>
                <a:lnTo>
                  <a:pt x="24629" y="39667"/>
                </a:lnTo>
                <a:lnTo>
                  <a:pt x="25593" y="39417"/>
                </a:lnTo>
                <a:lnTo>
                  <a:pt x="26531" y="39123"/>
                </a:lnTo>
                <a:lnTo>
                  <a:pt x="27460" y="38783"/>
                </a:lnTo>
                <a:lnTo>
                  <a:pt x="28362" y="38399"/>
                </a:lnTo>
                <a:lnTo>
                  <a:pt x="29237" y="37980"/>
                </a:lnTo>
                <a:lnTo>
                  <a:pt x="30094" y="37515"/>
                </a:lnTo>
                <a:lnTo>
                  <a:pt x="30925" y="37015"/>
                </a:lnTo>
                <a:lnTo>
                  <a:pt x="31719" y="36471"/>
                </a:lnTo>
                <a:lnTo>
                  <a:pt x="32496" y="35890"/>
                </a:lnTo>
                <a:lnTo>
                  <a:pt x="33238" y="35283"/>
                </a:lnTo>
                <a:lnTo>
                  <a:pt x="33952" y="34631"/>
                </a:lnTo>
                <a:lnTo>
                  <a:pt x="34631" y="33952"/>
                </a:lnTo>
                <a:lnTo>
                  <a:pt x="35282" y="33238"/>
                </a:lnTo>
                <a:lnTo>
                  <a:pt x="35899" y="32488"/>
                </a:lnTo>
                <a:lnTo>
                  <a:pt x="36479" y="31720"/>
                </a:lnTo>
                <a:lnTo>
                  <a:pt x="37015" y="30916"/>
                </a:lnTo>
                <a:lnTo>
                  <a:pt x="37524" y="30086"/>
                </a:lnTo>
                <a:lnTo>
                  <a:pt x="37988" y="29237"/>
                </a:lnTo>
                <a:lnTo>
                  <a:pt x="38408" y="28353"/>
                </a:lnTo>
                <a:lnTo>
                  <a:pt x="38792" y="27451"/>
                </a:lnTo>
                <a:lnTo>
                  <a:pt x="39131" y="26532"/>
                </a:lnTo>
                <a:lnTo>
                  <a:pt x="39417" y="25585"/>
                </a:lnTo>
                <a:lnTo>
                  <a:pt x="39667" y="24621"/>
                </a:lnTo>
                <a:lnTo>
                  <a:pt x="39872" y="23647"/>
                </a:lnTo>
                <a:lnTo>
                  <a:pt x="40024" y="22647"/>
                </a:lnTo>
                <a:lnTo>
                  <a:pt x="40123" y="21629"/>
                </a:lnTo>
                <a:lnTo>
                  <a:pt x="40176" y="20602"/>
                </a:lnTo>
                <a:lnTo>
                  <a:pt x="40176" y="20084"/>
                </a:lnTo>
                <a:lnTo>
                  <a:pt x="40176" y="19566"/>
                </a:lnTo>
                <a:lnTo>
                  <a:pt x="40123" y="18539"/>
                </a:lnTo>
                <a:lnTo>
                  <a:pt x="40024" y="17530"/>
                </a:lnTo>
                <a:lnTo>
                  <a:pt x="39872" y="16530"/>
                </a:lnTo>
                <a:lnTo>
                  <a:pt x="39667" y="15548"/>
                </a:lnTo>
                <a:lnTo>
                  <a:pt x="39417" y="14583"/>
                </a:lnTo>
                <a:lnTo>
                  <a:pt x="39131" y="13646"/>
                </a:lnTo>
                <a:lnTo>
                  <a:pt x="38792" y="12717"/>
                </a:lnTo>
                <a:lnTo>
                  <a:pt x="38408" y="11815"/>
                </a:lnTo>
                <a:lnTo>
                  <a:pt x="37988" y="10940"/>
                </a:lnTo>
                <a:lnTo>
                  <a:pt x="37524" y="10083"/>
                </a:lnTo>
                <a:lnTo>
                  <a:pt x="37015" y="9261"/>
                </a:lnTo>
                <a:lnTo>
                  <a:pt x="36479" y="8457"/>
                </a:lnTo>
                <a:lnTo>
                  <a:pt x="35899" y="7680"/>
                </a:lnTo>
                <a:lnTo>
                  <a:pt x="35282" y="6939"/>
                </a:lnTo>
                <a:lnTo>
                  <a:pt x="34631" y="6225"/>
                </a:lnTo>
                <a:lnTo>
                  <a:pt x="33952" y="5546"/>
                </a:lnTo>
                <a:lnTo>
                  <a:pt x="33238" y="4894"/>
                </a:lnTo>
                <a:lnTo>
                  <a:pt x="32496" y="4278"/>
                </a:lnTo>
                <a:lnTo>
                  <a:pt x="31719" y="3698"/>
                </a:lnTo>
                <a:lnTo>
                  <a:pt x="30925" y="3162"/>
                </a:lnTo>
                <a:lnTo>
                  <a:pt x="30094" y="2653"/>
                </a:lnTo>
                <a:lnTo>
                  <a:pt x="29237" y="2189"/>
                </a:lnTo>
                <a:lnTo>
                  <a:pt x="28362" y="1769"/>
                </a:lnTo>
                <a:lnTo>
                  <a:pt x="27460" y="1385"/>
                </a:lnTo>
                <a:lnTo>
                  <a:pt x="26531" y="1046"/>
                </a:lnTo>
                <a:lnTo>
                  <a:pt x="25593" y="760"/>
                </a:lnTo>
                <a:lnTo>
                  <a:pt x="24629" y="510"/>
                </a:lnTo>
                <a:lnTo>
                  <a:pt x="23647" y="304"/>
                </a:lnTo>
                <a:lnTo>
                  <a:pt x="22647" y="153"/>
                </a:lnTo>
                <a:lnTo>
                  <a:pt x="21637" y="54"/>
                </a:lnTo>
                <a:lnTo>
                  <a:pt x="206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2" name="Google Shape;4422;p43"/>
          <p:cNvSpPr/>
          <p:nvPr/>
        </p:nvSpPr>
        <p:spPr>
          <a:xfrm>
            <a:off x="7134301" y="2404908"/>
            <a:ext cx="348416" cy="348416"/>
          </a:xfrm>
          <a:custGeom>
            <a:avLst/>
            <a:gdLst/>
            <a:ahLst/>
            <a:cxnLst/>
            <a:rect l="l" t="t" r="r" b="b"/>
            <a:pathLst>
              <a:path w="18995" h="18995" extrusionOk="0">
                <a:moveTo>
                  <a:pt x="9502" y="1"/>
                </a:moveTo>
                <a:lnTo>
                  <a:pt x="9010" y="10"/>
                </a:lnTo>
                <a:lnTo>
                  <a:pt x="8055" y="108"/>
                </a:lnTo>
                <a:lnTo>
                  <a:pt x="7126" y="295"/>
                </a:lnTo>
                <a:lnTo>
                  <a:pt x="6233" y="572"/>
                </a:lnTo>
                <a:lnTo>
                  <a:pt x="5376" y="929"/>
                </a:lnTo>
                <a:lnTo>
                  <a:pt x="4572" y="1367"/>
                </a:lnTo>
                <a:lnTo>
                  <a:pt x="3813" y="1885"/>
                </a:lnTo>
                <a:lnTo>
                  <a:pt x="3108" y="2465"/>
                </a:lnTo>
                <a:lnTo>
                  <a:pt x="2465" y="3108"/>
                </a:lnTo>
                <a:lnTo>
                  <a:pt x="1884" y="3814"/>
                </a:lnTo>
                <a:lnTo>
                  <a:pt x="1375" y="4573"/>
                </a:lnTo>
                <a:lnTo>
                  <a:pt x="938" y="5376"/>
                </a:lnTo>
                <a:lnTo>
                  <a:pt x="572" y="6225"/>
                </a:lnTo>
                <a:lnTo>
                  <a:pt x="295" y="7118"/>
                </a:lnTo>
                <a:lnTo>
                  <a:pt x="107" y="8046"/>
                </a:lnTo>
                <a:lnTo>
                  <a:pt x="9" y="9002"/>
                </a:lnTo>
                <a:lnTo>
                  <a:pt x="0" y="9493"/>
                </a:lnTo>
                <a:lnTo>
                  <a:pt x="9" y="9984"/>
                </a:lnTo>
                <a:lnTo>
                  <a:pt x="107" y="10940"/>
                </a:lnTo>
                <a:lnTo>
                  <a:pt x="295" y="11868"/>
                </a:lnTo>
                <a:lnTo>
                  <a:pt x="572" y="12761"/>
                </a:lnTo>
                <a:lnTo>
                  <a:pt x="938" y="13619"/>
                </a:lnTo>
                <a:lnTo>
                  <a:pt x="1375" y="14422"/>
                </a:lnTo>
                <a:lnTo>
                  <a:pt x="1884" y="15181"/>
                </a:lnTo>
                <a:lnTo>
                  <a:pt x="2465" y="15887"/>
                </a:lnTo>
                <a:lnTo>
                  <a:pt x="3108" y="16530"/>
                </a:lnTo>
                <a:lnTo>
                  <a:pt x="3813" y="17110"/>
                </a:lnTo>
                <a:lnTo>
                  <a:pt x="4572" y="17619"/>
                </a:lnTo>
                <a:lnTo>
                  <a:pt x="5376" y="18057"/>
                </a:lnTo>
                <a:lnTo>
                  <a:pt x="6233" y="18423"/>
                </a:lnTo>
                <a:lnTo>
                  <a:pt x="7126" y="18700"/>
                </a:lnTo>
                <a:lnTo>
                  <a:pt x="8055" y="18887"/>
                </a:lnTo>
                <a:lnTo>
                  <a:pt x="9010" y="18986"/>
                </a:lnTo>
                <a:lnTo>
                  <a:pt x="9502" y="18995"/>
                </a:lnTo>
                <a:lnTo>
                  <a:pt x="9993" y="18986"/>
                </a:lnTo>
                <a:lnTo>
                  <a:pt x="10948" y="18887"/>
                </a:lnTo>
                <a:lnTo>
                  <a:pt x="11877" y="18700"/>
                </a:lnTo>
                <a:lnTo>
                  <a:pt x="12770" y="18423"/>
                </a:lnTo>
                <a:lnTo>
                  <a:pt x="13618" y="18057"/>
                </a:lnTo>
                <a:lnTo>
                  <a:pt x="14431" y="17619"/>
                </a:lnTo>
                <a:lnTo>
                  <a:pt x="15181" y="17110"/>
                </a:lnTo>
                <a:lnTo>
                  <a:pt x="15887" y="16530"/>
                </a:lnTo>
                <a:lnTo>
                  <a:pt x="16529" y="15887"/>
                </a:lnTo>
                <a:lnTo>
                  <a:pt x="17110" y="15181"/>
                </a:lnTo>
                <a:lnTo>
                  <a:pt x="17628" y="14422"/>
                </a:lnTo>
                <a:lnTo>
                  <a:pt x="18065" y="13619"/>
                </a:lnTo>
                <a:lnTo>
                  <a:pt x="18423" y="12761"/>
                </a:lnTo>
                <a:lnTo>
                  <a:pt x="18699" y="11868"/>
                </a:lnTo>
                <a:lnTo>
                  <a:pt x="18896" y="10940"/>
                </a:lnTo>
                <a:lnTo>
                  <a:pt x="18985" y="9984"/>
                </a:lnTo>
                <a:lnTo>
                  <a:pt x="18994" y="9493"/>
                </a:lnTo>
                <a:lnTo>
                  <a:pt x="18985" y="9002"/>
                </a:lnTo>
                <a:lnTo>
                  <a:pt x="18896" y="8046"/>
                </a:lnTo>
                <a:lnTo>
                  <a:pt x="18699" y="7118"/>
                </a:lnTo>
                <a:lnTo>
                  <a:pt x="18423" y="6225"/>
                </a:lnTo>
                <a:lnTo>
                  <a:pt x="18065" y="5376"/>
                </a:lnTo>
                <a:lnTo>
                  <a:pt x="17628" y="4573"/>
                </a:lnTo>
                <a:lnTo>
                  <a:pt x="17110" y="3814"/>
                </a:lnTo>
                <a:lnTo>
                  <a:pt x="16529" y="3108"/>
                </a:lnTo>
                <a:lnTo>
                  <a:pt x="15887" y="2465"/>
                </a:lnTo>
                <a:lnTo>
                  <a:pt x="15181" y="1885"/>
                </a:lnTo>
                <a:lnTo>
                  <a:pt x="14431" y="1367"/>
                </a:lnTo>
                <a:lnTo>
                  <a:pt x="13618" y="929"/>
                </a:lnTo>
                <a:lnTo>
                  <a:pt x="12770" y="572"/>
                </a:lnTo>
                <a:lnTo>
                  <a:pt x="11877" y="295"/>
                </a:lnTo>
                <a:lnTo>
                  <a:pt x="10948" y="108"/>
                </a:lnTo>
                <a:lnTo>
                  <a:pt x="9993" y="10"/>
                </a:lnTo>
                <a:lnTo>
                  <a:pt x="9502" y="1"/>
                </a:lnTo>
                <a:close/>
              </a:path>
            </a:pathLst>
          </a:custGeom>
          <a:solidFill>
            <a:srgbClr val="1C37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3" name="Google Shape;4423;p43"/>
          <p:cNvSpPr/>
          <p:nvPr/>
        </p:nvSpPr>
        <p:spPr>
          <a:xfrm>
            <a:off x="5465809" y="3684810"/>
            <a:ext cx="736616" cy="736616"/>
          </a:xfrm>
          <a:custGeom>
            <a:avLst/>
            <a:gdLst/>
            <a:ahLst/>
            <a:cxnLst/>
            <a:rect l="l" t="t" r="r" b="b"/>
            <a:pathLst>
              <a:path w="40159" h="40159" extrusionOk="0">
                <a:moveTo>
                  <a:pt x="0" y="0"/>
                </a:moveTo>
                <a:lnTo>
                  <a:pt x="0" y="40158"/>
                </a:lnTo>
                <a:lnTo>
                  <a:pt x="40158" y="40158"/>
                </a:lnTo>
                <a:lnTo>
                  <a:pt x="40158" y="0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4" name="Google Shape;4424;p43"/>
          <p:cNvSpPr/>
          <p:nvPr/>
        </p:nvSpPr>
        <p:spPr>
          <a:xfrm>
            <a:off x="5465809" y="3684810"/>
            <a:ext cx="369051" cy="369051"/>
          </a:xfrm>
          <a:custGeom>
            <a:avLst/>
            <a:gdLst/>
            <a:ahLst/>
            <a:cxnLst/>
            <a:rect l="l" t="t" r="r" b="b"/>
            <a:pathLst>
              <a:path w="20120" h="20120" extrusionOk="0">
                <a:moveTo>
                  <a:pt x="0" y="0"/>
                </a:moveTo>
                <a:lnTo>
                  <a:pt x="0" y="20119"/>
                </a:lnTo>
                <a:lnTo>
                  <a:pt x="20120" y="20119"/>
                </a:lnTo>
                <a:lnTo>
                  <a:pt x="20120" y="0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5" name="Google Shape;4425;p43"/>
          <p:cNvSpPr/>
          <p:nvPr/>
        </p:nvSpPr>
        <p:spPr>
          <a:xfrm>
            <a:off x="5833750" y="4052728"/>
            <a:ext cx="369051" cy="369051"/>
          </a:xfrm>
          <a:custGeom>
            <a:avLst/>
            <a:gdLst/>
            <a:ahLst/>
            <a:cxnLst/>
            <a:rect l="l" t="t" r="r" b="b"/>
            <a:pathLst>
              <a:path w="20120" h="20120" extrusionOk="0">
                <a:moveTo>
                  <a:pt x="0" y="1"/>
                </a:moveTo>
                <a:lnTo>
                  <a:pt x="0" y="20120"/>
                </a:lnTo>
                <a:lnTo>
                  <a:pt x="20119" y="20120"/>
                </a:lnTo>
                <a:lnTo>
                  <a:pt x="20119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6" name="Google Shape;4426;p43"/>
          <p:cNvSpPr/>
          <p:nvPr/>
        </p:nvSpPr>
        <p:spPr>
          <a:xfrm>
            <a:off x="5466635" y="3685140"/>
            <a:ext cx="368226" cy="368226"/>
          </a:xfrm>
          <a:custGeom>
            <a:avLst/>
            <a:gdLst/>
            <a:ahLst/>
            <a:cxnLst/>
            <a:rect l="l" t="t" r="r" b="b"/>
            <a:pathLst>
              <a:path w="20075" h="20075" extrusionOk="0">
                <a:moveTo>
                  <a:pt x="19557" y="0"/>
                </a:moveTo>
                <a:lnTo>
                  <a:pt x="18530" y="54"/>
                </a:lnTo>
                <a:lnTo>
                  <a:pt x="17521" y="161"/>
                </a:lnTo>
                <a:lnTo>
                  <a:pt x="16520" y="313"/>
                </a:lnTo>
                <a:lnTo>
                  <a:pt x="15538" y="509"/>
                </a:lnTo>
                <a:lnTo>
                  <a:pt x="14583" y="759"/>
                </a:lnTo>
                <a:lnTo>
                  <a:pt x="13636" y="1054"/>
                </a:lnTo>
                <a:lnTo>
                  <a:pt x="12716" y="1393"/>
                </a:lnTo>
                <a:lnTo>
                  <a:pt x="11814" y="1768"/>
                </a:lnTo>
                <a:lnTo>
                  <a:pt x="10930" y="2197"/>
                </a:lnTo>
                <a:lnTo>
                  <a:pt x="10082" y="2661"/>
                </a:lnTo>
                <a:lnTo>
                  <a:pt x="9251" y="3161"/>
                </a:lnTo>
                <a:lnTo>
                  <a:pt x="8448" y="3697"/>
                </a:lnTo>
                <a:lnTo>
                  <a:pt x="7680" y="4277"/>
                </a:lnTo>
                <a:lnTo>
                  <a:pt x="6939" y="4894"/>
                </a:lnTo>
                <a:lnTo>
                  <a:pt x="6224" y="5546"/>
                </a:lnTo>
                <a:lnTo>
                  <a:pt x="5537" y="6224"/>
                </a:lnTo>
                <a:lnTo>
                  <a:pt x="4894" y="6939"/>
                </a:lnTo>
                <a:lnTo>
                  <a:pt x="4278" y="7680"/>
                </a:lnTo>
                <a:lnTo>
                  <a:pt x="3697" y="8457"/>
                </a:lnTo>
                <a:lnTo>
                  <a:pt x="3161" y="9251"/>
                </a:lnTo>
                <a:lnTo>
                  <a:pt x="2652" y="10082"/>
                </a:lnTo>
                <a:lnTo>
                  <a:pt x="2188" y="10939"/>
                </a:lnTo>
                <a:lnTo>
                  <a:pt x="1768" y="11814"/>
                </a:lnTo>
                <a:lnTo>
                  <a:pt x="1384" y="12716"/>
                </a:lnTo>
                <a:lnTo>
                  <a:pt x="1054" y="13636"/>
                </a:lnTo>
                <a:lnTo>
                  <a:pt x="759" y="14583"/>
                </a:lnTo>
                <a:lnTo>
                  <a:pt x="509" y="15547"/>
                </a:lnTo>
                <a:lnTo>
                  <a:pt x="313" y="16520"/>
                </a:lnTo>
                <a:lnTo>
                  <a:pt x="161" y="17521"/>
                </a:lnTo>
                <a:lnTo>
                  <a:pt x="54" y="18530"/>
                </a:lnTo>
                <a:lnTo>
                  <a:pt x="0" y="19557"/>
                </a:lnTo>
                <a:lnTo>
                  <a:pt x="0" y="20075"/>
                </a:lnTo>
                <a:lnTo>
                  <a:pt x="518" y="20075"/>
                </a:lnTo>
                <a:lnTo>
                  <a:pt x="1545" y="20021"/>
                </a:lnTo>
                <a:lnTo>
                  <a:pt x="2554" y="19923"/>
                </a:lnTo>
                <a:lnTo>
                  <a:pt x="3554" y="19771"/>
                </a:lnTo>
                <a:lnTo>
                  <a:pt x="4536" y="19566"/>
                </a:lnTo>
                <a:lnTo>
                  <a:pt x="5492" y="19315"/>
                </a:lnTo>
                <a:lnTo>
                  <a:pt x="6439" y="19021"/>
                </a:lnTo>
                <a:lnTo>
                  <a:pt x="7358" y="18690"/>
                </a:lnTo>
                <a:lnTo>
                  <a:pt x="8260" y="18306"/>
                </a:lnTo>
                <a:lnTo>
                  <a:pt x="9135" y="17887"/>
                </a:lnTo>
                <a:lnTo>
                  <a:pt x="9993" y="17422"/>
                </a:lnTo>
                <a:lnTo>
                  <a:pt x="10823" y="16913"/>
                </a:lnTo>
                <a:lnTo>
                  <a:pt x="11618" y="16378"/>
                </a:lnTo>
                <a:lnTo>
                  <a:pt x="12395" y="15797"/>
                </a:lnTo>
                <a:lnTo>
                  <a:pt x="13136" y="15181"/>
                </a:lnTo>
                <a:lnTo>
                  <a:pt x="13850" y="14538"/>
                </a:lnTo>
                <a:lnTo>
                  <a:pt x="14538" y="13850"/>
                </a:lnTo>
                <a:lnTo>
                  <a:pt x="15181" y="13136"/>
                </a:lnTo>
                <a:lnTo>
                  <a:pt x="15797" y="12395"/>
                </a:lnTo>
                <a:lnTo>
                  <a:pt x="16378" y="11627"/>
                </a:lnTo>
                <a:lnTo>
                  <a:pt x="16913" y="10823"/>
                </a:lnTo>
                <a:lnTo>
                  <a:pt x="17422" y="9993"/>
                </a:lnTo>
                <a:lnTo>
                  <a:pt x="17878" y="9144"/>
                </a:lnTo>
                <a:lnTo>
                  <a:pt x="18306" y="8260"/>
                </a:lnTo>
                <a:lnTo>
                  <a:pt x="18682" y="7358"/>
                </a:lnTo>
                <a:lnTo>
                  <a:pt x="19021" y="6439"/>
                </a:lnTo>
                <a:lnTo>
                  <a:pt x="19316" y="5492"/>
                </a:lnTo>
                <a:lnTo>
                  <a:pt x="19566" y="4536"/>
                </a:lnTo>
                <a:lnTo>
                  <a:pt x="19762" y="3554"/>
                </a:lnTo>
                <a:lnTo>
                  <a:pt x="19914" y="2554"/>
                </a:lnTo>
                <a:lnTo>
                  <a:pt x="20021" y="1545"/>
                </a:lnTo>
                <a:lnTo>
                  <a:pt x="20075" y="518"/>
                </a:lnTo>
                <a:lnTo>
                  <a:pt x="200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7" name="Google Shape;4427;p43"/>
          <p:cNvSpPr/>
          <p:nvPr/>
        </p:nvSpPr>
        <p:spPr>
          <a:xfrm>
            <a:off x="5466635" y="3744595"/>
            <a:ext cx="308778" cy="308778"/>
          </a:xfrm>
          <a:custGeom>
            <a:avLst/>
            <a:gdLst/>
            <a:ahLst/>
            <a:cxnLst/>
            <a:rect l="l" t="t" r="r" b="b"/>
            <a:pathLst>
              <a:path w="16834" h="16834" extrusionOk="0">
                <a:moveTo>
                  <a:pt x="16833" y="1"/>
                </a:moveTo>
                <a:lnTo>
                  <a:pt x="16003" y="81"/>
                </a:lnTo>
                <a:lnTo>
                  <a:pt x="14377" y="376"/>
                </a:lnTo>
                <a:lnTo>
                  <a:pt x="12797" y="804"/>
                </a:lnTo>
                <a:lnTo>
                  <a:pt x="11279" y="1367"/>
                </a:lnTo>
                <a:lnTo>
                  <a:pt x="9832" y="2054"/>
                </a:lnTo>
                <a:lnTo>
                  <a:pt x="8448" y="2858"/>
                </a:lnTo>
                <a:lnTo>
                  <a:pt x="7144" y="3778"/>
                </a:lnTo>
                <a:lnTo>
                  <a:pt x="5930" y="4805"/>
                </a:lnTo>
                <a:lnTo>
                  <a:pt x="4804" y="5930"/>
                </a:lnTo>
                <a:lnTo>
                  <a:pt x="3777" y="7145"/>
                </a:lnTo>
                <a:lnTo>
                  <a:pt x="2858" y="8448"/>
                </a:lnTo>
                <a:lnTo>
                  <a:pt x="2054" y="9832"/>
                </a:lnTo>
                <a:lnTo>
                  <a:pt x="1366" y="11279"/>
                </a:lnTo>
                <a:lnTo>
                  <a:pt x="804" y="12797"/>
                </a:lnTo>
                <a:lnTo>
                  <a:pt x="375" y="14378"/>
                </a:lnTo>
                <a:lnTo>
                  <a:pt x="80" y="16003"/>
                </a:lnTo>
                <a:lnTo>
                  <a:pt x="0" y="16834"/>
                </a:lnTo>
                <a:lnTo>
                  <a:pt x="831" y="16753"/>
                </a:lnTo>
                <a:lnTo>
                  <a:pt x="2456" y="16458"/>
                </a:lnTo>
                <a:lnTo>
                  <a:pt x="4036" y="16030"/>
                </a:lnTo>
                <a:lnTo>
                  <a:pt x="5554" y="15467"/>
                </a:lnTo>
                <a:lnTo>
                  <a:pt x="7010" y="14780"/>
                </a:lnTo>
                <a:lnTo>
                  <a:pt x="8385" y="13976"/>
                </a:lnTo>
                <a:lnTo>
                  <a:pt x="9689" y="13056"/>
                </a:lnTo>
                <a:lnTo>
                  <a:pt x="10904" y="12029"/>
                </a:lnTo>
                <a:lnTo>
                  <a:pt x="12029" y="10904"/>
                </a:lnTo>
                <a:lnTo>
                  <a:pt x="13056" y="9690"/>
                </a:lnTo>
                <a:lnTo>
                  <a:pt x="13975" y="8386"/>
                </a:lnTo>
                <a:lnTo>
                  <a:pt x="14779" y="7011"/>
                </a:lnTo>
                <a:lnTo>
                  <a:pt x="15467" y="5555"/>
                </a:lnTo>
                <a:lnTo>
                  <a:pt x="16029" y="4037"/>
                </a:lnTo>
                <a:lnTo>
                  <a:pt x="16458" y="2456"/>
                </a:lnTo>
                <a:lnTo>
                  <a:pt x="16753" y="831"/>
                </a:lnTo>
                <a:lnTo>
                  <a:pt x="16833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8" name="Google Shape;4428;p43"/>
          <p:cNvSpPr/>
          <p:nvPr/>
        </p:nvSpPr>
        <p:spPr>
          <a:xfrm>
            <a:off x="5834227" y="3685452"/>
            <a:ext cx="368244" cy="368409"/>
          </a:xfrm>
          <a:custGeom>
            <a:avLst/>
            <a:gdLst/>
            <a:ahLst/>
            <a:cxnLst/>
            <a:rect l="l" t="t" r="r" b="b"/>
            <a:pathLst>
              <a:path w="20076" h="20085" extrusionOk="0">
                <a:moveTo>
                  <a:pt x="1" y="1"/>
                </a:moveTo>
                <a:lnTo>
                  <a:pt x="1" y="519"/>
                </a:lnTo>
                <a:lnTo>
                  <a:pt x="54" y="1546"/>
                </a:lnTo>
                <a:lnTo>
                  <a:pt x="153" y="2564"/>
                </a:lnTo>
                <a:lnTo>
                  <a:pt x="305" y="3555"/>
                </a:lnTo>
                <a:lnTo>
                  <a:pt x="510" y="4537"/>
                </a:lnTo>
                <a:lnTo>
                  <a:pt x="760" y="5502"/>
                </a:lnTo>
                <a:lnTo>
                  <a:pt x="1055" y="6439"/>
                </a:lnTo>
                <a:lnTo>
                  <a:pt x="1385" y="7368"/>
                </a:lnTo>
                <a:lnTo>
                  <a:pt x="1769" y="8270"/>
                </a:lnTo>
                <a:lnTo>
                  <a:pt x="2189" y="9145"/>
                </a:lnTo>
                <a:lnTo>
                  <a:pt x="2653" y="10002"/>
                </a:lnTo>
                <a:lnTo>
                  <a:pt x="3162" y="10824"/>
                </a:lnTo>
                <a:lnTo>
                  <a:pt x="3698" y="11628"/>
                </a:lnTo>
                <a:lnTo>
                  <a:pt x="4278" y="12405"/>
                </a:lnTo>
                <a:lnTo>
                  <a:pt x="4895" y="13146"/>
                </a:lnTo>
                <a:lnTo>
                  <a:pt x="5537" y="13860"/>
                </a:lnTo>
                <a:lnTo>
                  <a:pt x="6225" y="14539"/>
                </a:lnTo>
                <a:lnTo>
                  <a:pt x="6939" y="15191"/>
                </a:lnTo>
                <a:lnTo>
                  <a:pt x="7681" y="15798"/>
                </a:lnTo>
                <a:lnTo>
                  <a:pt x="8449" y="16378"/>
                </a:lnTo>
                <a:lnTo>
                  <a:pt x="9252" y="16923"/>
                </a:lnTo>
                <a:lnTo>
                  <a:pt x="10083" y="17423"/>
                </a:lnTo>
                <a:lnTo>
                  <a:pt x="10931" y="17888"/>
                </a:lnTo>
                <a:lnTo>
                  <a:pt x="11815" y="18307"/>
                </a:lnTo>
                <a:lnTo>
                  <a:pt x="12717" y="18691"/>
                </a:lnTo>
                <a:lnTo>
                  <a:pt x="13637" y="19031"/>
                </a:lnTo>
                <a:lnTo>
                  <a:pt x="14584" y="19325"/>
                </a:lnTo>
                <a:lnTo>
                  <a:pt x="15539" y="19566"/>
                </a:lnTo>
                <a:lnTo>
                  <a:pt x="16521" y="19772"/>
                </a:lnTo>
                <a:lnTo>
                  <a:pt x="17521" y="19924"/>
                </a:lnTo>
                <a:lnTo>
                  <a:pt x="18531" y="20022"/>
                </a:lnTo>
                <a:lnTo>
                  <a:pt x="19558" y="20075"/>
                </a:lnTo>
                <a:lnTo>
                  <a:pt x="20075" y="20084"/>
                </a:lnTo>
                <a:lnTo>
                  <a:pt x="20075" y="19566"/>
                </a:lnTo>
                <a:lnTo>
                  <a:pt x="20022" y="18539"/>
                </a:lnTo>
                <a:lnTo>
                  <a:pt x="19915" y="17521"/>
                </a:lnTo>
                <a:lnTo>
                  <a:pt x="19763" y="16530"/>
                </a:lnTo>
                <a:lnTo>
                  <a:pt x="19566" y="15548"/>
                </a:lnTo>
                <a:lnTo>
                  <a:pt x="19316" y="14583"/>
                </a:lnTo>
                <a:lnTo>
                  <a:pt x="19022" y="13637"/>
                </a:lnTo>
                <a:lnTo>
                  <a:pt x="18682" y="12717"/>
                </a:lnTo>
                <a:lnTo>
                  <a:pt x="18307" y="11815"/>
                </a:lnTo>
                <a:lnTo>
                  <a:pt x="17879" y="10940"/>
                </a:lnTo>
                <a:lnTo>
                  <a:pt x="17414" y="10083"/>
                </a:lnTo>
                <a:lnTo>
                  <a:pt x="16914" y="9261"/>
                </a:lnTo>
                <a:lnTo>
                  <a:pt x="16378" y="8458"/>
                </a:lnTo>
                <a:lnTo>
                  <a:pt x="15798" y="7681"/>
                </a:lnTo>
                <a:lnTo>
                  <a:pt x="15182" y="6939"/>
                </a:lnTo>
                <a:lnTo>
                  <a:pt x="14530" y="6225"/>
                </a:lnTo>
                <a:lnTo>
                  <a:pt x="13851" y="5546"/>
                </a:lnTo>
                <a:lnTo>
                  <a:pt x="13137" y="4894"/>
                </a:lnTo>
                <a:lnTo>
                  <a:pt x="12396" y="4287"/>
                </a:lnTo>
                <a:lnTo>
                  <a:pt x="11619" y="3707"/>
                </a:lnTo>
                <a:lnTo>
                  <a:pt x="10824" y="3162"/>
                </a:lnTo>
                <a:lnTo>
                  <a:pt x="9994" y="2662"/>
                </a:lnTo>
                <a:lnTo>
                  <a:pt x="9136" y="2198"/>
                </a:lnTo>
                <a:lnTo>
                  <a:pt x="8261" y="1778"/>
                </a:lnTo>
                <a:lnTo>
                  <a:pt x="7359" y="1394"/>
                </a:lnTo>
                <a:lnTo>
                  <a:pt x="6439" y="1055"/>
                </a:lnTo>
                <a:lnTo>
                  <a:pt x="5493" y="760"/>
                </a:lnTo>
                <a:lnTo>
                  <a:pt x="4528" y="519"/>
                </a:lnTo>
                <a:lnTo>
                  <a:pt x="3555" y="313"/>
                </a:lnTo>
                <a:lnTo>
                  <a:pt x="2555" y="162"/>
                </a:lnTo>
                <a:lnTo>
                  <a:pt x="1546" y="54"/>
                </a:lnTo>
                <a:lnTo>
                  <a:pt x="519" y="10"/>
                </a:lnTo>
                <a:lnTo>
                  <a:pt x="1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9" name="Google Shape;4429;p43"/>
          <p:cNvSpPr/>
          <p:nvPr/>
        </p:nvSpPr>
        <p:spPr>
          <a:xfrm>
            <a:off x="5893536" y="3744925"/>
            <a:ext cx="308943" cy="308943"/>
          </a:xfrm>
          <a:custGeom>
            <a:avLst/>
            <a:gdLst/>
            <a:ahLst/>
            <a:cxnLst/>
            <a:rect l="l" t="t" r="r" b="b"/>
            <a:pathLst>
              <a:path w="16843" h="16843" extrusionOk="0">
                <a:moveTo>
                  <a:pt x="1" y="0"/>
                </a:moveTo>
                <a:lnTo>
                  <a:pt x="90" y="831"/>
                </a:lnTo>
                <a:lnTo>
                  <a:pt x="385" y="2465"/>
                </a:lnTo>
                <a:lnTo>
                  <a:pt x="813" y="4037"/>
                </a:lnTo>
                <a:lnTo>
                  <a:pt x="1376" y="5555"/>
                </a:lnTo>
                <a:lnTo>
                  <a:pt x="2063" y="7010"/>
                </a:lnTo>
                <a:lnTo>
                  <a:pt x="2867" y="8386"/>
                </a:lnTo>
                <a:lnTo>
                  <a:pt x="3787" y="9689"/>
                </a:lnTo>
                <a:lnTo>
                  <a:pt x="4814" y="10904"/>
                </a:lnTo>
                <a:lnTo>
                  <a:pt x="5939" y="12029"/>
                </a:lnTo>
                <a:lnTo>
                  <a:pt x="7153" y="13056"/>
                </a:lnTo>
                <a:lnTo>
                  <a:pt x="8457" y="13976"/>
                </a:lnTo>
                <a:lnTo>
                  <a:pt x="9832" y="14779"/>
                </a:lnTo>
                <a:lnTo>
                  <a:pt x="11288" y="15467"/>
                </a:lnTo>
                <a:lnTo>
                  <a:pt x="12806" y="16030"/>
                </a:lnTo>
                <a:lnTo>
                  <a:pt x="14378" y="16467"/>
                </a:lnTo>
                <a:lnTo>
                  <a:pt x="16012" y="16753"/>
                </a:lnTo>
                <a:lnTo>
                  <a:pt x="16842" y="16842"/>
                </a:lnTo>
                <a:lnTo>
                  <a:pt x="16842" y="16842"/>
                </a:lnTo>
                <a:lnTo>
                  <a:pt x="16762" y="16003"/>
                </a:lnTo>
                <a:lnTo>
                  <a:pt x="16467" y="14378"/>
                </a:lnTo>
                <a:lnTo>
                  <a:pt x="16039" y="12797"/>
                </a:lnTo>
                <a:lnTo>
                  <a:pt x="15476" y="11288"/>
                </a:lnTo>
                <a:lnTo>
                  <a:pt x="14789" y="9832"/>
                </a:lnTo>
                <a:lnTo>
                  <a:pt x="13976" y="8448"/>
                </a:lnTo>
                <a:lnTo>
                  <a:pt x="13056" y="7153"/>
                </a:lnTo>
                <a:lnTo>
                  <a:pt x="12038" y="5930"/>
                </a:lnTo>
                <a:lnTo>
                  <a:pt x="10913" y="4814"/>
                </a:lnTo>
                <a:lnTo>
                  <a:pt x="9698" y="3787"/>
                </a:lnTo>
                <a:lnTo>
                  <a:pt x="8395" y="2867"/>
                </a:lnTo>
                <a:lnTo>
                  <a:pt x="7011" y="2054"/>
                </a:lnTo>
                <a:lnTo>
                  <a:pt x="5564" y="1367"/>
                </a:lnTo>
                <a:lnTo>
                  <a:pt x="4046" y="804"/>
                </a:lnTo>
                <a:lnTo>
                  <a:pt x="2465" y="376"/>
                </a:lnTo>
                <a:lnTo>
                  <a:pt x="840" y="90"/>
                </a:lnTo>
                <a:lnTo>
                  <a:pt x="1" y="0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0" name="Google Shape;4430;p43"/>
          <p:cNvSpPr/>
          <p:nvPr/>
        </p:nvSpPr>
        <p:spPr>
          <a:xfrm>
            <a:off x="5834227" y="4046510"/>
            <a:ext cx="368244" cy="368391"/>
          </a:xfrm>
          <a:custGeom>
            <a:avLst/>
            <a:gdLst/>
            <a:ahLst/>
            <a:cxnLst/>
            <a:rect l="l" t="t" r="r" b="b"/>
            <a:pathLst>
              <a:path w="20076" h="20084" extrusionOk="0">
                <a:moveTo>
                  <a:pt x="20075" y="0"/>
                </a:moveTo>
                <a:lnTo>
                  <a:pt x="19558" y="9"/>
                </a:lnTo>
                <a:lnTo>
                  <a:pt x="18531" y="63"/>
                </a:lnTo>
                <a:lnTo>
                  <a:pt x="17521" y="161"/>
                </a:lnTo>
                <a:lnTo>
                  <a:pt x="16521" y="313"/>
                </a:lnTo>
                <a:lnTo>
                  <a:pt x="15539" y="518"/>
                </a:lnTo>
                <a:lnTo>
                  <a:pt x="14584" y="768"/>
                </a:lnTo>
                <a:lnTo>
                  <a:pt x="13637" y="1054"/>
                </a:lnTo>
                <a:lnTo>
                  <a:pt x="12717" y="1394"/>
                </a:lnTo>
                <a:lnTo>
                  <a:pt x="11815" y="1778"/>
                </a:lnTo>
                <a:lnTo>
                  <a:pt x="10931" y="2197"/>
                </a:lnTo>
                <a:lnTo>
                  <a:pt x="10083" y="2662"/>
                </a:lnTo>
                <a:lnTo>
                  <a:pt x="9252" y="3171"/>
                </a:lnTo>
                <a:lnTo>
                  <a:pt x="8449" y="3706"/>
                </a:lnTo>
                <a:lnTo>
                  <a:pt x="7681" y="4287"/>
                </a:lnTo>
                <a:lnTo>
                  <a:pt x="6939" y="4903"/>
                </a:lnTo>
                <a:lnTo>
                  <a:pt x="6225" y="5546"/>
                </a:lnTo>
                <a:lnTo>
                  <a:pt x="5537" y="6225"/>
                </a:lnTo>
                <a:lnTo>
                  <a:pt x="4895" y="6939"/>
                </a:lnTo>
                <a:lnTo>
                  <a:pt x="4278" y="7689"/>
                </a:lnTo>
                <a:lnTo>
                  <a:pt x="3698" y="8457"/>
                </a:lnTo>
                <a:lnTo>
                  <a:pt x="3162" y="9261"/>
                </a:lnTo>
                <a:lnTo>
                  <a:pt x="2653" y="10091"/>
                </a:lnTo>
                <a:lnTo>
                  <a:pt x="2189" y="10940"/>
                </a:lnTo>
                <a:lnTo>
                  <a:pt x="1769" y="11824"/>
                </a:lnTo>
                <a:lnTo>
                  <a:pt x="1385" y="12717"/>
                </a:lnTo>
                <a:lnTo>
                  <a:pt x="1055" y="13645"/>
                </a:lnTo>
                <a:lnTo>
                  <a:pt x="760" y="14583"/>
                </a:lnTo>
                <a:lnTo>
                  <a:pt x="510" y="15547"/>
                </a:lnTo>
                <a:lnTo>
                  <a:pt x="305" y="16530"/>
                </a:lnTo>
                <a:lnTo>
                  <a:pt x="153" y="17530"/>
                </a:lnTo>
                <a:lnTo>
                  <a:pt x="54" y="18539"/>
                </a:lnTo>
                <a:lnTo>
                  <a:pt x="1" y="19566"/>
                </a:lnTo>
                <a:lnTo>
                  <a:pt x="1" y="20084"/>
                </a:lnTo>
                <a:lnTo>
                  <a:pt x="519" y="20084"/>
                </a:lnTo>
                <a:lnTo>
                  <a:pt x="1546" y="20030"/>
                </a:lnTo>
                <a:lnTo>
                  <a:pt x="2555" y="19923"/>
                </a:lnTo>
                <a:lnTo>
                  <a:pt x="3555" y="19771"/>
                </a:lnTo>
                <a:lnTo>
                  <a:pt x="4528" y="19575"/>
                </a:lnTo>
                <a:lnTo>
                  <a:pt x="5493" y="19325"/>
                </a:lnTo>
                <a:lnTo>
                  <a:pt x="6439" y="19030"/>
                </a:lnTo>
                <a:lnTo>
                  <a:pt x="7359" y="18691"/>
                </a:lnTo>
                <a:lnTo>
                  <a:pt x="8261" y="18316"/>
                </a:lnTo>
                <a:lnTo>
                  <a:pt x="9136" y="17887"/>
                </a:lnTo>
                <a:lnTo>
                  <a:pt x="9994" y="17423"/>
                </a:lnTo>
                <a:lnTo>
                  <a:pt x="10824" y="16923"/>
                </a:lnTo>
                <a:lnTo>
                  <a:pt x="11619" y="16378"/>
                </a:lnTo>
                <a:lnTo>
                  <a:pt x="12396" y="15806"/>
                </a:lnTo>
                <a:lnTo>
                  <a:pt x="13137" y="15190"/>
                </a:lnTo>
                <a:lnTo>
                  <a:pt x="13851" y="14538"/>
                </a:lnTo>
                <a:lnTo>
                  <a:pt x="14530" y="13860"/>
                </a:lnTo>
                <a:lnTo>
                  <a:pt x="15182" y="13145"/>
                </a:lnTo>
                <a:lnTo>
                  <a:pt x="15798" y="12404"/>
                </a:lnTo>
                <a:lnTo>
                  <a:pt x="16378" y="11627"/>
                </a:lnTo>
                <a:lnTo>
                  <a:pt x="16914" y="10832"/>
                </a:lnTo>
                <a:lnTo>
                  <a:pt x="17414" y="10002"/>
                </a:lnTo>
                <a:lnTo>
                  <a:pt x="17879" y="9145"/>
                </a:lnTo>
                <a:lnTo>
                  <a:pt x="18307" y="8270"/>
                </a:lnTo>
                <a:lnTo>
                  <a:pt x="18682" y="7368"/>
                </a:lnTo>
                <a:lnTo>
                  <a:pt x="19022" y="6448"/>
                </a:lnTo>
                <a:lnTo>
                  <a:pt x="19316" y="5501"/>
                </a:lnTo>
                <a:lnTo>
                  <a:pt x="19566" y="4537"/>
                </a:lnTo>
                <a:lnTo>
                  <a:pt x="19763" y="3564"/>
                </a:lnTo>
                <a:lnTo>
                  <a:pt x="19915" y="2563"/>
                </a:lnTo>
                <a:lnTo>
                  <a:pt x="20022" y="1554"/>
                </a:lnTo>
                <a:lnTo>
                  <a:pt x="20075" y="527"/>
                </a:lnTo>
                <a:lnTo>
                  <a:pt x="200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1" name="Google Shape;4431;p43"/>
          <p:cNvSpPr/>
          <p:nvPr/>
        </p:nvSpPr>
        <p:spPr>
          <a:xfrm>
            <a:off x="5893536" y="4046510"/>
            <a:ext cx="308943" cy="308943"/>
          </a:xfrm>
          <a:custGeom>
            <a:avLst/>
            <a:gdLst/>
            <a:ahLst/>
            <a:cxnLst/>
            <a:rect l="l" t="t" r="r" b="b"/>
            <a:pathLst>
              <a:path w="16843" h="16843" extrusionOk="0">
                <a:moveTo>
                  <a:pt x="16842" y="0"/>
                </a:moveTo>
                <a:lnTo>
                  <a:pt x="16012" y="90"/>
                </a:lnTo>
                <a:lnTo>
                  <a:pt x="14378" y="384"/>
                </a:lnTo>
                <a:lnTo>
                  <a:pt x="12806" y="813"/>
                </a:lnTo>
                <a:lnTo>
                  <a:pt x="11288" y="1376"/>
                </a:lnTo>
                <a:lnTo>
                  <a:pt x="9832" y="2063"/>
                </a:lnTo>
                <a:lnTo>
                  <a:pt x="8457" y="2867"/>
                </a:lnTo>
                <a:lnTo>
                  <a:pt x="7153" y="3787"/>
                </a:lnTo>
                <a:lnTo>
                  <a:pt x="5939" y="4814"/>
                </a:lnTo>
                <a:lnTo>
                  <a:pt x="4814" y="5939"/>
                </a:lnTo>
                <a:lnTo>
                  <a:pt x="3787" y="7153"/>
                </a:lnTo>
                <a:lnTo>
                  <a:pt x="2867" y="8457"/>
                </a:lnTo>
                <a:lnTo>
                  <a:pt x="2063" y="9832"/>
                </a:lnTo>
                <a:lnTo>
                  <a:pt x="1376" y="11288"/>
                </a:lnTo>
                <a:lnTo>
                  <a:pt x="813" y="12806"/>
                </a:lnTo>
                <a:lnTo>
                  <a:pt x="385" y="14378"/>
                </a:lnTo>
                <a:lnTo>
                  <a:pt x="90" y="16012"/>
                </a:lnTo>
                <a:lnTo>
                  <a:pt x="1" y="16842"/>
                </a:lnTo>
                <a:lnTo>
                  <a:pt x="1" y="16842"/>
                </a:lnTo>
                <a:lnTo>
                  <a:pt x="840" y="16762"/>
                </a:lnTo>
                <a:lnTo>
                  <a:pt x="2465" y="16467"/>
                </a:lnTo>
                <a:lnTo>
                  <a:pt x="4046" y="16039"/>
                </a:lnTo>
                <a:lnTo>
                  <a:pt x="5564" y="15476"/>
                </a:lnTo>
                <a:lnTo>
                  <a:pt x="7011" y="14788"/>
                </a:lnTo>
                <a:lnTo>
                  <a:pt x="8395" y="13976"/>
                </a:lnTo>
                <a:lnTo>
                  <a:pt x="9698" y="13056"/>
                </a:lnTo>
                <a:lnTo>
                  <a:pt x="10913" y="12038"/>
                </a:lnTo>
                <a:lnTo>
                  <a:pt x="12038" y="10913"/>
                </a:lnTo>
                <a:lnTo>
                  <a:pt x="13056" y="9698"/>
                </a:lnTo>
                <a:lnTo>
                  <a:pt x="13976" y="8395"/>
                </a:lnTo>
                <a:lnTo>
                  <a:pt x="14789" y="7010"/>
                </a:lnTo>
                <a:lnTo>
                  <a:pt x="15476" y="5564"/>
                </a:lnTo>
                <a:lnTo>
                  <a:pt x="16039" y="4046"/>
                </a:lnTo>
                <a:lnTo>
                  <a:pt x="16467" y="2465"/>
                </a:lnTo>
                <a:lnTo>
                  <a:pt x="16762" y="840"/>
                </a:lnTo>
                <a:lnTo>
                  <a:pt x="16842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2" name="Google Shape;4432;p43"/>
          <p:cNvSpPr/>
          <p:nvPr/>
        </p:nvSpPr>
        <p:spPr>
          <a:xfrm>
            <a:off x="5466635" y="4046179"/>
            <a:ext cx="368226" cy="368409"/>
          </a:xfrm>
          <a:custGeom>
            <a:avLst/>
            <a:gdLst/>
            <a:ahLst/>
            <a:cxnLst/>
            <a:rect l="l" t="t" r="r" b="b"/>
            <a:pathLst>
              <a:path w="20075" h="20085" extrusionOk="0">
                <a:moveTo>
                  <a:pt x="0" y="1"/>
                </a:moveTo>
                <a:lnTo>
                  <a:pt x="0" y="519"/>
                </a:lnTo>
                <a:lnTo>
                  <a:pt x="54" y="1545"/>
                </a:lnTo>
                <a:lnTo>
                  <a:pt x="161" y="2563"/>
                </a:lnTo>
                <a:lnTo>
                  <a:pt x="313" y="3555"/>
                </a:lnTo>
                <a:lnTo>
                  <a:pt x="509" y="4537"/>
                </a:lnTo>
                <a:lnTo>
                  <a:pt x="759" y="5501"/>
                </a:lnTo>
                <a:lnTo>
                  <a:pt x="1054" y="6439"/>
                </a:lnTo>
                <a:lnTo>
                  <a:pt x="1384" y="7368"/>
                </a:lnTo>
                <a:lnTo>
                  <a:pt x="1768" y="8270"/>
                </a:lnTo>
                <a:lnTo>
                  <a:pt x="2188" y="9145"/>
                </a:lnTo>
                <a:lnTo>
                  <a:pt x="2652" y="9993"/>
                </a:lnTo>
                <a:lnTo>
                  <a:pt x="3161" y="10824"/>
                </a:lnTo>
                <a:lnTo>
                  <a:pt x="3697" y="11627"/>
                </a:lnTo>
                <a:lnTo>
                  <a:pt x="4278" y="12395"/>
                </a:lnTo>
                <a:lnTo>
                  <a:pt x="4894" y="13145"/>
                </a:lnTo>
                <a:lnTo>
                  <a:pt x="5537" y="13860"/>
                </a:lnTo>
                <a:lnTo>
                  <a:pt x="6224" y="14539"/>
                </a:lnTo>
                <a:lnTo>
                  <a:pt x="6939" y="15190"/>
                </a:lnTo>
                <a:lnTo>
                  <a:pt x="7680" y="15798"/>
                </a:lnTo>
                <a:lnTo>
                  <a:pt x="8448" y="16378"/>
                </a:lnTo>
                <a:lnTo>
                  <a:pt x="9251" y="16923"/>
                </a:lnTo>
                <a:lnTo>
                  <a:pt x="10082" y="17423"/>
                </a:lnTo>
                <a:lnTo>
                  <a:pt x="10930" y="17887"/>
                </a:lnTo>
                <a:lnTo>
                  <a:pt x="11814" y="18307"/>
                </a:lnTo>
                <a:lnTo>
                  <a:pt x="12716" y="18691"/>
                </a:lnTo>
                <a:lnTo>
                  <a:pt x="13636" y="19030"/>
                </a:lnTo>
                <a:lnTo>
                  <a:pt x="14583" y="19325"/>
                </a:lnTo>
                <a:lnTo>
                  <a:pt x="15538" y="19566"/>
                </a:lnTo>
                <a:lnTo>
                  <a:pt x="16520" y="19771"/>
                </a:lnTo>
                <a:lnTo>
                  <a:pt x="17521" y="19923"/>
                </a:lnTo>
                <a:lnTo>
                  <a:pt x="18530" y="20022"/>
                </a:lnTo>
                <a:lnTo>
                  <a:pt x="19557" y="20075"/>
                </a:lnTo>
                <a:lnTo>
                  <a:pt x="20075" y="20084"/>
                </a:lnTo>
                <a:lnTo>
                  <a:pt x="20075" y="19566"/>
                </a:lnTo>
                <a:lnTo>
                  <a:pt x="20021" y="18539"/>
                </a:lnTo>
                <a:lnTo>
                  <a:pt x="19914" y="17521"/>
                </a:lnTo>
                <a:lnTo>
                  <a:pt x="19762" y="16530"/>
                </a:lnTo>
                <a:lnTo>
                  <a:pt x="19566" y="15548"/>
                </a:lnTo>
                <a:lnTo>
                  <a:pt x="19316" y="14583"/>
                </a:lnTo>
                <a:lnTo>
                  <a:pt x="19021" y="13637"/>
                </a:lnTo>
                <a:lnTo>
                  <a:pt x="18682" y="12717"/>
                </a:lnTo>
                <a:lnTo>
                  <a:pt x="18306" y="11815"/>
                </a:lnTo>
                <a:lnTo>
                  <a:pt x="17878" y="10940"/>
                </a:lnTo>
                <a:lnTo>
                  <a:pt x="17422" y="10082"/>
                </a:lnTo>
                <a:lnTo>
                  <a:pt x="16913" y="9261"/>
                </a:lnTo>
                <a:lnTo>
                  <a:pt x="16378" y="8457"/>
                </a:lnTo>
                <a:lnTo>
                  <a:pt x="15797" y="7680"/>
                </a:lnTo>
                <a:lnTo>
                  <a:pt x="15181" y="6939"/>
                </a:lnTo>
                <a:lnTo>
                  <a:pt x="14538" y="6225"/>
                </a:lnTo>
                <a:lnTo>
                  <a:pt x="13850" y="5546"/>
                </a:lnTo>
                <a:lnTo>
                  <a:pt x="13136" y="4894"/>
                </a:lnTo>
                <a:lnTo>
                  <a:pt x="12395" y="4287"/>
                </a:lnTo>
                <a:lnTo>
                  <a:pt x="11618" y="3707"/>
                </a:lnTo>
                <a:lnTo>
                  <a:pt x="10823" y="3162"/>
                </a:lnTo>
                <a:lnTo>
                  <a:pt x="9993" y="2662"/>
                </a:lnTo>
                <a:lnTo>
                  <a:pt x="9135" y="2197"/>
                </a:lnTo>
                <a:lnTo>
                  <a:pt x="8260" y="1778"/>
                </a:lnTo>
                <a:lnTo>
                  <a:pt x="7358" y="1394"/>
                </a:lnTo>
                <a:lnTo>
                  <a:pt x="6439" y="1054"/>
                </a:lnTo>
                <a:lnTo>
                  <a:pt x="5492" y="760"/>
                </a:lnTo>
                <a:lnTo>
                  <a:pt x="4536" y="510"/>
                </a:lnTo>
                <a:lnTo>
                  <a:pt x="3554" y="313"/>
                </a:lnTo>
                <a:lnTo>
                  <a:pt x="2554" y="161"/>
                </a:lnTo>
                <a:lnTo>
                  <a:pt x="1545" y="54"/>
                </a:lnTo>
                <a:lnTo>
                  <a:pt x="518" y="10"/>
                </a:lnTo>
                <a:lnTo>
                  <a:pt x="0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3" name="Google Shape;4433;p43"/>
          <p:cNvSpPr/>
          <p:nvPr/>
        </p:nvSpPr>
        <p:spPr>
          <a:xfrm>
            <a:off x="5466635" y="4046179"/>
            <a:ext cx="308778" cy="308943"/>
          </a:xfrm>
          <a:custGeom>
            <a:avLst/>
            <a:gdLst/>
            <a:ahLst/>
            <a:cxnLst/>
            <a:rect l="l" t="t" r="r" b="b"/>
            <a:pathLst>
              <a:path w="16834" h="16843" extrusionOk="0">
                <a:moveTo>
                  <a:pt x="0" y="1"/>
                </a:moveTo>
                <a:lnTo>
                  <a:pt x="80" y="831"/>
                </a:lnTo>
                <a:lnTo>
                  <a:pt x="375" y="2465"/>
                </a:lnTo>
                <a:lnTo>
                  <a:pt x="804" y="4037"/>
                </a:lnTo>
                <a:lnTo>
                  <a:pt x="1366" y="5555"/>
                </a:lnTo>
                <a:lnTo>
                  <a:pt x="2054" y="7011"/>
                </a:lnTo>
                <a:lnTo>
                  <a:pt x="2858" y="8395"/>
                </a:lnTo>
                <a:lnTo>
                  <a:pt x="3777" y="9690"/>
                </a:lnTo>
                <a:lnTo>
                  <a:pt x="4804" y="10904"/>
                </a:lnTo>
                <a:lnTo>
                  <a:pt x="5930" y="12029"/>
                </a:lnTo>
                <a:lnTo>
                  <a:pt x="7144" y="13056"/>
                </a:lnTo>
                <a:lnTo>
                  <a:pt x="8448" y="13976"/>
                </a:lnTo>
                <a:lnTo>
                  <a:pt x="9832" y="14780"/>
                </a:lnTo>
                <a:lnTo>
                  <a:pt x="11279" y="15467"/>
                </a:lnTo>
                <a:lnTo>
                  <a:pt x="12797" y="16030"/>
                </a:lnTo>
                <a:lnTo>
                  <a:pt x="14377" y="16467"/>
                </a:lnTo>
                <a:lnTo>
                  <a:pt x="16003" y="16753"/>
                </a:lnTo>
                <a:lnTo>
                  <a:pt x="16833" y="16842"/>
                </a:lnTo>
                <a:lnTo>
                  <a:pt x="16753" y="16003"/>
                </a:lnTo>
                <a:lnTo>
                  <a:pt x="16458" y="14378"/>
                </a:lnTo>
                <a:lnTo>
                  <a:pt x="16029" y="12806"/>
                </a:lnTo>
                <a:lnTo>
                  <a:pt x="15467" y="11288"/>
                </a:lnTo>
                <a:lnTo>
                  <a:pt x="14779" y="9832"/>
                </a:lnTo>
                <a:lnTo>
                  <a:pt x="13975" y="8448"/>
                </a:lnTo>
                <a:lnTo>
                  <a:pt x="13056" y="7153"/>
                </a:lnTo>
                <a:lnTo>
                  <a:pt x="12029" y="5939"/>
                </a:lnTo>
                <a:lnTo>
                  <a:pt x="10904" y="4814"/>
                </a:lnTo>
                <a:lnTo>
                  <a:pt x="9689" y="3787"/>
                </a:lnTo>
                <a:lnTo>
                  <a:pt x="8385" y="2867"/>
                </a:lnTo>
                <a:lnTo>
                  <a:pt x="7010" y="2063"/>
                </a:lnTo>
                <a:lnTo>
                  <a:pt x="5554" y="1367"/>
                </a:lnTo>
                <a:lnTo>
                  <a:pt x="4036" y="804"/>
                </a:lnTo>
                <a:lnTo>
                  <a:pt x="2456" y="376"/>
                </a:lnTo>
                <a:lnTo>
                  <a:pt x="831" y="90"/>
                </a:lnTo>
                <a:lnTo>
                  <a:pt x="0" y="1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4" name="Google Shape;4434;p43"/>
          <p:cNvSpPr/>
          <p:nvPr/>
        </p:nvSpPr>
        <p:spPr>
          <a:xfrm>
            <a:off x="6571411" y="2577402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9C9B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5" name="Google Shape;4435;p43"/>
          <p:cNvSpPr/>
          <p:nvPr/>
        </p:nvSpPr>
        <p:spPr>
          <a:xfrm>
            <a:off x="6198600" y="2210300"/>
            <a:ext cx="741331" cy="737112"/>
          </a:xfrm>
          <a:custGeom>
            <a:avLst/>
            <a:gdLst/>
            <a:ahLst/>
            <a:cxnLst/>
            <a:rect l="l" t="t" r="r" b="b"/>
            <a:pathLst>
              <a:path w="40186" h="40186" extrusionOk="0">
                <a:moveTo>
                  <a:pt x="0" y="1"/>
                </a:moveTo>
                <a:lnTo>
                  <a:pt x="0" y="40186"/>
                </a:lnTo>
                <a:lnTo>
                  <a:pt x="40185" y="40186"/>
                </a:lnTo>
                <a:lnTo>
                  <a:pt x="40185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6" name="Google Shape;4436;p43"/>
          <p:cNvSpPr/>
          <p:nvPr/>
        </p:nvSpPr>
        <p:spPr>
          <a:xfrm>
            <a:off x="6202828" y="2578888"/>
            <a:ext cx="368556" cy="368556"/>
          </a:xfrm>
          <a:custGeom>
            <a:avLst/>
            <a:gdLst/>
            <a:ahLst/>
            <a:cxnLst/>
            <a:rect l="l" t="t" r="r" b="b"/>
            <a:pathLst>
              <a:path w="20093" h="20093" extrusionOk="0">
                <a:moveTo>
                  <a:pt x="0" y="0"/>
                </a:moveTo>
                <a:lnTo>
                  <a:pt x="0" y="20093"/>
                </a:lnTo>
                <a:lnTo>
                  <a:pt x="20093" y="20093"/>
                </a:lnTo>
                <a:lnTo>
                  <a:pt x="20093" y="19878"/>
                </a:lnTo>
                <a:lnTo>
                  <a:pt x="14270" y="14056"/>
                </a:lnTo>
                <a:lnTo>
                  <a:pt x="6037" y="14056"/>
                </a:lnTo>
                <a:lnTo>
                  <a:pt x="6037" y="5823"/>
                </a:lnTo>
                <a:lnTo>
                  <a:pt x="215" y="0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7" name="Google Shape;4437;p43"/>
          <p:cNvSpPr/>
          <p:nvPr/>
        </p:nvSpPr>
        <p:spPr>
          <a:xfrm>
            <a:off x="6296863" y="2578888"/>
            <a:ext cx="274532" cy="274532"/>
          </a:xfrm>
          <a:custGeom>
            <a:avLst/>
            <a:gdLst/>
            <a:ahLst/>
            <a:cxnLst/>
            <a:rect l="l" t="t" r="r" b="b"/>
            <a:pathLst>
              <a:path w="14967" h="14967" extrusionOk="0">
                <a:moveTo>
                  <a:pt x="0" y="0"/>
                </a:moveTo>
                <a:lnTo>
                  <a:pt x="4385" y="4385"/>
                </a:lnTo>
                <a:lnTo>
                  <a:pt x="4385" y="10582"/>
                </a:lnTo>
                <a:lnTo>
                  <a:pt x="10582" y="10582"/>
                </a:lnTo>
                <a:lnTo>
                  <a:pt x="14967" y="14967"/>
                </a:lnTo>
                <a:lnTo>
                  <a:pt x="14967" y="9939"/>
                </a:lnTo>
                <a:lnTo>
                  <a:pt x="14717" y="9680"/>
                </a:lnTo>
                <a:lnTo>
                  <a:pt x="14270" y="9127"/>
                </a:lnTo>
                <a:lnTo>
                  <a:pt x="13886" y="8546"/>
                </a:lnTo>
                <a:lnTo>
                  <a:pt x="13565" y="7939"/>
                </a:lnTo>
                <a:lnTo>
                  <a:pt x="13306" y="7305"/>
                </a:lnTo>
                <a:lnTo>
                  <a:pt x="13109" y="6653"/>
                </a:lnTo>
                <a:lnTo>
                  <a:pt x="12984" y="5992"/>
                </a:lnTo>
                <a:lnTo>
                  <a:pt x="12922" y="5314"/>
                </a:lnTo>
                <a:lnTo>
                  <a:pt x="12913" y="4983"/>
                </a:lnTo>
                <a:lnTo>
                  <a:pt x="12672" y="5215"/>
                </a:lnTo>
                <a:lnTo>
                  <a:pt x="12154" y="5644"/>
                </a:lnTo>
                <a:lnTo>
                  <a:pt x="11591" y="6019"/>
                </a:lnTo>
                <a:lnTo>
                  <a:pt x="10993" y="6349"/>
                </a:lnTo>
                <a:lnTo>
                  <a:pt x="10368" y="6608"/>
                </a:lnTo>
                <a:lnTo>
                  <a:pt x="9707" y="6814"/>
                </a:lnTo>
                <a:lnTo>
                  <a:pt x="9028" y="6957"/>
                </a:lnTo>
                <a:lnTo>
                  <a:pt x="8314" y="7028"/>
                </a:lnTo>
                <a:lnTo>
                  <a:pt x="7957" y="7037"/>
                </a:lnTo>
                <a:lnTo>
                  <a:pt x="7966" y="6671"/>
                </a:lnTo>
                <a:lnTo>
                  <a:pt x="8037" y="5965"/>
                </a:lnTo>
                <a:lnTo>
                  <a:pt x="8171" y="5278"/>
                </a:lnTo>
                <a:lnTo>
                  <a:pt x="8376" y="4626"/>
                </a:lnTo>
                <a:lnTo>
                  <a:pt x="8644" y="3992"/>
                </a:lnTo>
                <a:lnTo>
                  <a:pt x="8966" y="3394"/>
                </a:lnTo>
                <a:lnTo>
                  <a:pt x="9350" y="2840"/>
                </a:lnTo>
                <a:lnTo>
                  <a:pt x="9778" y="2313"/>
                </a:lnTo>
                <a:lnTo>
                  <a:pt x="10011" y="2072"/>
                </a:lnTo>
                <a:lnTo>
                  <a:pt x="9671" y="2072"/>
                </a:lnTo>
                <a:lnTo>
                  <a:pt x="9002" y="2009"/>
                </a:lnTo>
                <a:lnTo>
                  <a:pt x="8341" y="1875"/>
                </a:lnTo>
                <a:lnTo>
                  <a:pt x="7689" y="1688"/>
                </a:lnTo>
                <a:lnTo>
                  <a:pt x="7055" y="1429"/>
                </a:lnTo>
                <a:lnTo>
                  <a:pt x="6448" y="1108"/>
                </a:lnTo>
                <a:lnTo>
                  <a:pt x="5858" y="724"/>
                </a:lnTo>
                <a:lnTo>
                  <a:pt x="5313" y="268"/>
                </a:lnTo>
                <a:lnTo>
                  <a:pt x="5046" y="18"/>
                </a:lnTo>
                <a:lnTo>
                  <a:pt x="5072" y="0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8" name="Google Shape;4438;p43"/>
          <p:cNvSpPr/>
          <p:nvPr/>
        </p:nvSpPr>
        <p:spPr>
          <a:xfrm>
            <a:off x="6571411" y="2304325"/>
            <a:ext cx="274716" cy="274551"/>
          </a:xfrm>
          <a:custGeom>
            <a:avLst/>
            <a:gdLst/>
            <a:ahLst/>
            <a:cxnLst/>
            <a:rect l="l" t="t" r="r" b="b"/>
            <a:pathLst>
              <a:path w="14977" h="14968" extrusionOk="0">
                <a:moveTo>
                  <a:pt x="1" y="1"/>
                </a:moveTo>
                <a:lnTo>
                  <a:pt x="1" y="5073"/>
                </a:lnTo>
                <a:lnTo>
                  <a:pt x="251" y="5332"/>
                </a:lnTo>
                <a:lnTo>
                  <a:pt x="706" y="5877"/>
                </a:lnTo>
                <a:lnTo>
                  <a:pt x="1090" y="6466"/>
                </a:lnTo>
                <a:lnTo>
                  <a:pt x="1412" y="7073"/>
                </a:lnTo>
                <a:lnTo>
                  <a:pt x="1671" y="7707"/>
                </a:lnTo>
                <a:lnTo>
                  <a:pt x="1858" y="8359"/>
                </a:lnTo>
                <a:lnTo>
                  <a:pt x="1992" y="9020"/>
                </a:lnTo>
                <a:lnTo>
                  <a:pt x="2055" y="9690"/>
                </a:lnTo>
                <a:lnTo>
                  <a:pt x="2055" y="10029"/>
                </a:lnTo>
                <a:lnTo>
                  <a:pt x="2296" y="9797"/>
                </a:lnTo>
                <a:lnTo>
                  <a:pt x="2823" y="9368"/>
                </a:lnTo>
                <a:lnTo>
                  <a:pt x="3376" y="8984"/>
                </a:lnTo>
                <a:lnTo>
                  <a:pt x="3975" y="8663"/>
                </a:lnTo>
                <a:lnTo>
                  <a:pt x="4609" y="8395"/>
                </a:lnTo>
                <a:lnTo>
                  <a:pt x="5260" y="8189"/>
                </a:lnTo>
                <a:lnTo>
                  <a:pt x="5948" y="8055"/>
                </a:lnTo>
                <a:lnTo>
                  <a:pt x="6654" y="7984"/>
                </a:lnTo>
                <a:lnTo>
                  <a:pt x="7020" y="7975"/>
                </a:lnTo>
                <a:lnTo>
                  <a:pt x="7011" y="8332"/>
                </a:lnTo>
                <a:lnTo>
                  <a:pt x="6939" y="9047"/>
                </a:lnTo>
                <a:lnTo>
                  <a:pt x="6796" y="9725"/>
                </a:lnTo>
                <a:lnTo>
                  <a:pt x="6591" y="10386"/>
                </a:lnTo>
                <a:lnTo>
                  <a:pt x="6332" y="11020"/>
                </a:lnTo>
                <a:lnTo>
                  <a:pt x="6002" y="11610"/>
                </a:lnTo>
                <a:lnTo>
                  <a:pt x="5627" y="12172"/>
                </a:lnTo>
                <a:lnTo>
                  <a:pt x="5198" y="12690"/>
                </a:lnTo>
                <a:lnTo>
                  <a:pt x="4966" y="12931"/>
                </a:lnTo>
                <a:lnTo>
                  <a:pt x="5296" y="12940"/>
                </a:lnTo>
                <a:lnTo>
                  <a:pt x="5966" y="13003"/>
                </a:lnTo>
                <a:lnTo>
                  <a:pt x="6627" y="13128"/>
                </a:lnTo>
                <a:lnTo>
                  <a:pt x="7270" y="13324"/>
                </a:lnTo>
                <a:lnTo>
                  <a:pt x="7904" y="13574"/>
                </a:lnTo>
                <a:lnTo>
                  <a:pt x="8511" y="13896"/>
                </a:lnTo>
                <a:lnTo>
                  <a:pt x="9091" y="14271"/>
                </a:lnTo>
                <a:lnTo>
                  <a:pt x="9636" y="14717"/>
                </a:lnTo>
                <a:lnTo>
                  <a:pt x="9895" y="14967"/>
                </a:lnTo>
                <a:lnTo>
                  <a:pt x="14976" y="14967"/>
                </a:lnTo>
                <a:lnTo>
                  <a:pt x="10592" y="10583"/>
                </a:lnTo>
                <a:lnTo>
                  <a:pt x="10592" y="4385"/>
                </a:lnTo>
                <a:lnTo>
                  <a:pt x="4385" y="4385"/>
                </a:lnTo>
                <a:lnTo>
                  <a:pt x="1" y="1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9" name="Google Shape;4439;p43"/>
          <p:cNvSpPr/>
          <p:nvPr/>
        </p:nvSpPr>
        <p:spPr>
          <a:xfrm>
            <a:off x="6571411" y="2210291"/>
            <a:ext cx="368574" cy="368574"/>
          </a:xfrm>
          <a:custGeom>
            <a:avLst/>
            <a:gdLst/>
            <a:ahLst/>
            <a:cxnLst/>
            <a:rect l="l" t="t" r="r" b="b"/>
            <a:pathLst>
              <a:path w="20094" h="20094" extrusionOk="0">
                <a:moveTo>
                  <a:pt x="1" y="1"/>
                </a:moveTo>
                <a:lnTo>
                  <a:pt x="1" y="215"/>
                </a:lnTo>
                <a:lnTo>
                  <a:pt x="5823" y="6037"/>
                </a:lnTo>
                <a:lnTo>
                  <a:pt x="14057" y="6037"/>
                </a:lnTo>
                <a:lnTo>
                  <a:pt x="14057" y="14271"/>
                </a:lnTo>
                <a:lnTo>
                  <a:pt x="19888" y="20093"/>
                </a:lnTo>
                <a:lnTo>
                  <a:pt x="20093" y="20093"/>
                </a:lnTo>
                <a:lnTo>
                  <a:pt x="20093" y="1"/>
                </a:lnTo>
                <a:close/>
              </a:path>
            </a:pathLst>
          </a:custGeom>
          <a:solidFill>
            <a:srgbClr val="4A9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0" name="Google Shape;4440;p43"/>
          <p:cNvSpPr/>
          <p:nvPr/>
        </p:nvSpPr>
        <p:spPr>
          <a:xfrm>
            <a:off x="6571411" y="2578888"/>
            <a:ext cx="181994" cy="182324"/>
          </a:xfrm>
          <a:custGeom>
            <a:avLst/>
            <a:gdLst/>
            <a:ahLst/>
            <a:cxnLst/>
            <a:rect l="l" t="t" r="r" b="b"/>
            <a:pathLst>
              <a:path w="9922" h="9940" extrusionOk="0">
                <a:moveTo>
                  <a:pt x="1" y="0"/>
                </a:moveTo>
                <a:lnTo>
                  <a:pt x="1" y="9939"/>
                </a:lnTo>
                <a:lnTo>
                  <a:pt x="251" y="9680"/>
                </a:lnTo>
                <a:lnTo>
                  <a:pt x="706" y="9127"/>
                </a:lnTo>
                <a:lnTo>
                  <a:pt x="1090" y="8546"/>
                </a:lnTo>
                <a:lnTo>
                  <a:pt x="1412" y="7939"/>
                </a:lnTo>
                <a:lnTo>
                  <a:pt x="1671" y="7305"/>
                </a:lnTo>
                <a:lnTo>
                  <a:pt x="1858" y="6653"/>
                </a:lnTo>
                <a:lnTo>
                  <a:pt x="1992" y="5992"/>
                </a:lnTo>
                <a:lnTo>
                  <a:pt x="2055" y="5314"/>
                </a:lnTo>
                <a:lnTo>
                  <a:pt x="2055" y="4983"/>
                </a:lnTo>
                <a:lnTo>
                  <a:pt x="2296" y="5215"/>
                </a:lnTo>
                <a:lnTo>
                  <a:pt x="2823" y="5644"/>
                </a:lnTo>
                <a:lnTo>
                  <a:pt x="3376" y="6019"/>
                </a:lnTo>
                <a:lnTo>
                  <a:pt x="3975" y="6349"/>
                </a:lnTo>
                <a:lnTo>
                  <a:pt x="4609" y="6608"/>
                </a:lnTo>
                <a:lnTo>
                  <a:pt x="5260" y="6814"/>
                </a:lnTo>
                <a:lnTo>
                  <a:pt x="5948" y="6957"/>
                </a:lnTo>
                <a:lnTo>
                  <a:pt x="6654" y="7028"/>
                </a:lnTo>
                <a:lnTo>
                  <a:pt x="7020" y="7037"/>
                </a:lnTo>
                <a:lnTo>
                  <a:pt x="7011" y="6671"/>
                </a:lnTo>
                <a:lnTo>
                  <a:pt x="6939" y="5965"/>
                </a:lnTo>
                <a:lnTo>
                  <a:pt x="6796" y="5278"/>
                </a:lnTo>
                <a:lnTo>
                  <a:pt x="6591" y="4626"/>
                </a:lnTo>
                <a:lnTo>
                  <a:pt x="6332" y="3992"/>
                </a:lnTo>
                <a:lnTo>
                  <a:pt x="6002" y="3394"/>
                </a:lnTo>
                <a:lnTo>
                  <a:pt x="5627" y="2840"/>
                </a:lnTo>
                <a:lnTo>
                  <a:pt x="5198" y="2313"/>
                </a:lnTo>
                <a:lnTo>
                  <a:pt x="4966" y="2072"/>
                </a:lnTo>
                <a:lnTo>
                  <a:pt x="5296" y="2072"/>
                </a:lnTo>
                <a:lnTo>
                  <a:pt x="5966" y="2009"/>
                </a:lnTo>
                <a:lnTo>
                  <a:pt x="6636" y="1875"/>
                </a:lnTo>
                <a:lnTo>
                  <a:pt x="7288" y="1688"/>
                </a:lnTo>
                <a:lnTo>
                  <a:pt x="7913" y="1429"/>
                </a:lnTo>
                <a:lnTo>
                  <a:pt x="8529" y="1108"/>
                </a:lnTo>
                <a:lnTo>
                  <a:pt x="9109" y="724"/>
                </a:lnTo>
                <a:lnTo>
                  <a:pt x="9663" y="268"/>
                </a:lnTo>
                <a:lnTo>
                  <a:pt x="9922" y="18"/>
                </a:lnTo>
                <a:lnTo>
                  <a:pt x="9895" y="0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1" name="Google Shape;4441;p43"/>
          <p:cNvSpPr/>
          <p:nvPr/>
        </p:nvSpPr>
        <p:spPr>
          <a:xfrm>
            <a:off x="6389908" y="2397369"/>
            <a:ext cx="181499" cy="181517"/>
          </a:xfrm>
          <a:custGeom>
            <a:avLst/>
            <a:gdLst/>
            <a:ahLst/>
            <a:cxnLst/>
            <a:rect l="l" t="t" r="r" b="b"/>
            <a:pathLst>
              <a:path w="9895" h="9896" extrusionOk="0">
                <a:moveTo>
                  <a:pt x="9895" y="1"/>
                </a:moveTo>
                <a:lnTo>
                  <a:pt x="9645" y="260"/>
                </a:lnTo>
                <a:lnTo>
                  <a:pt x="9198" y="805"/>
                </a:lnTo>
                <a:lnTo>
                  <a:pt x="8814" y="1394"/>
                </a:lnTo>
                <a:lnTo>
                  <a:pt x="8493" y="2001"/>
                </a:lnTo>
                <a:lnTo>
                  <a:pt x="8234" y="2635"/>
                </a:lnTo>
                <a:lnTo>
                  <a:pt x="8037" y="3287"/>
                </a:lnTo>
                <a:lnTo>
                  <a:pt x="7912" y="3948"/>
                </a:lnTo>
                <a:lnTo>
                  <a:pt x="7850" y="4618"/>
                </a:lnTo>
                <a:lnTo>
                  <a:pt x="7841" y="4957"/>
                </a:lnTo>
                <a:lnTo>
                  <a:pt x="7600" y="4725"/>
                </a:lnTo>
                <a:lnTo>
                  <a:pt x="7082" y="4296"/>
                </a:lnTo>
                <a:lnTo>
                  <a:pt x="6519" y="3912"/>
                </a:lnTo>
                <a:lnTo>
                  <a:pt x="5921" y="3591"/>
                </a:lnTo>
                <a:lnTo>
                  <a:pt x="5296" y="3323"/>
                </a:lnTo>
                <a:lnTo>
                  <a:pt x="4635" y="3117"/>
                </a:lnTo>
                <a:lnTo>
                  <a:pt x="3956" y="2983"/>
                </a:lnTo>
                <a:lnTo>
                  <a:pt x="3242" y="2912"/>
                </a:lnTo>
                <a:lnTo>
                  <a:pt x="2885" y="2903"/>
                </a:lnTo>
                <a:lnTo>
                  <a:pt x="2894" y="3260"/>
                </a:lnTo>
                <a:lnTo>
                  <a:pt x="2965" y="3975"/>
                </a:lnTo>
                <a:lnTo>
                  <a:pt x="3099" y="4653"/>
                </a:lnTo>
                <a:lnTo>
                  <a:pt x="3304" y="5314"/>
                </a:lnTo>
                <a:lnTo>
                  <a:pt x="3572" y="5948"/>
                </a:lnTo>
                <a:lnTo>
                  <a:pt x="3894" y="6538"/>
                </a:lnTo>
                <a:lnTo>
                  <a:pt x="4278" y="7100"/>
                </a:lnTo>
                <a:lnTo>
                  <a:pt x="4706" y="7618"/>
                </a:lnTo>
                <a:lnTo>
                  <a:pt x="4939" y="7859"/>
                </a:lnTo>
                <a:lnTo>
                  <a:pt x="4599" y="7868"/>
                </a:lnTo>
                <a:lnTo>
                  <a:pt x="3938" y="7931"/>
                </a:lnTo>
                <a:lnTo>
                  <a:pt x="3278" y="8056"/>
                </a:lnTo>
                <a:lnTo>
                  <a:pt x="2626" y="8252"/>
                </a:lnTo>
                <a:lnTo>
                  <a:pt x="2001" y="8502"/>
                </a:lnTo>
                <a:lnTo>
                  <a:pt x="1393" y="8824"/>
                </a:lnTo>
                <a:lnTo>
                  <a:pt x="813" y="9199"/>
                </a:lnTo>
                <a:lnTo>
                  <a:pt x="259" y="9645"/>
                </a:lnTo>
                <a:lnTo>
                  <a:pt x="0" y="9895"/>
                </a:lnTo>
                <a:lnTo>
                  <a:pt x="9895" y="9895"/>
                </a:lnTo>
                <a:lnTo>
                  <a:pt x="9895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2" name="Google Shape;4442;p43"/>
          <p:cNvSpPr/>
          <p:nvPr/>
        </p:nvSpPr>
        <p:spPr>
          <a:xfrm>
            <a:off x="6389413" y="2578888"/>
            <a:ext cx="181994" cy="182324"/>
          </a:xfrm>
          <a:custGeom>
            <a:avLst/>
            <a:gdLst/>
            <a:ahLst/>
            <a:cxnLst/>
            <a:rect l="l" t="t" r="r" b="b"/>
            <a:pathLst>
              <a:path w="9922" h="9940" extrusionOk="0">
                <a:moveTo>
                  <a:pt x="27" y="0"/>
                </a:moveTo>
                <a:lnTo>
                  <a:pt x="1" y="18"/>
                </a:lnTo>
                <a:lnTo>
                  <a:pt x="268" y="268"/>
                </a:lnTo>
                <a:lnTo>
                  <a:pt x="813" y="724"/>
                </a:lnTo>
                <a:lnTo>
                  <a:pt x="1403" y="1108"/>
                </a:lnTo>
                <a:lnTo>
                  <a:pt x="2010" y="1429"/>
                </a:lnTo>
                <a:lnTo>
                  <a:pt x="2644" y="1688"/>
                </a:lnTo>
                <a:lnTo>
                  <a:pt x="3296" y="1875"/>
                </a:lnTo>
                <a:lnTo>
                  <a:pt x="3957" y="2009"/>
                </a:lnTo>
                <a:lnTo>
                  <a:pt x="4626" y="2072"/>
                </a:lnTo>
                <a:lnTo>
                  <a:pt x="4966" y="2072"/>
                </a:lnTo>
                <a:lnTo>
                  <a:pt x="4733" y="2313"/>
                </a:lnTo>
                <a:lnTo>
                  <a:pt x="4305" y="2840"/>
                </a:lnTo>
                <a:lnTo>
                  <a:pt x="3921" y="3394"/>
                </a:lnTo>
                <a:lnTo>
                  <a:pt x="3599" y="3992"/>
                </a:lnTo>
                <a:lnTo>
                  <a:pt x="3331" y="4626"/>
                </a:lnTo>
                <a:lnTo>
                  <a:pt x="3126" y="5278"/>
                </a:lnTo>
                <a:lnTo>
                  <a:pt x="2992" y="5965"/>
                </a:lnTo>
                <a:lnTo>
                  <a:pt x="2921" y="6671"/>
                </a:lnTo>
                <a:lnTo>
                  <a:pt x="2912" y="7037"/>
                </a:lnTo>
                <a:lnTo>
                  <a:pt x="3269" y="7028"/>
                </a:lnTo>
                <a:lnTo>
                  <a:pt x="3983" y="6957"/>
                </a:lnTo>
                <a:lnTo>
                  <a:pt x="4662" y="6814"/>
                </a:lnTo>
                <a:lnTo>
                  <a:pt x="5323" y="6608"/>
                </a:lnTo>
                <a:lnTo>
                  <a:pt x="5948" y="6349"/>
                </a:lnTo>
                <a:lnTo>
                  <a:pt x="6546" y="6019"/>
                </a:lnTo>
                <a:lnTo>
                  <a:pt x="7109" y="5644"/>
                </a:lnTo>
                <a:lnTo>
                  <a:pt x="7627" y="5215"/>
                </a:lnTo>
                <a:lnTo>
                  <a:pt x="7868" y="4983"/>
                </a:lnTo>
                <a:lnTo>
                  <a:pt x="7877" y="5314"/>
                </a:lnTo>
                <a:lnTo>
                  <a:pt x="7939" y="5992"/>
                </a:lnTo>
                <a:lnTo>
                  <a:pt x="8064" y="6653"/>
                </a:lnTo>
                <a:lnTo>
                  <a:pt x="8261" y="7305"/>
                </a:lnTo>
                <a:lnTo>
                  <a:pt x="8520" y="7939"/>
                </a:lnTo>
                <a:lnTo>
                  <a:pt x="8841" y="8546"/>
                </a:lnTo>
                <a:lnTo>
                  <a:pt x="9225" y="9127"/>
                </a:lnTo>
                <a:lnTo>
                  <a:pt x="9672" y="9680"/>
                </a:lnTo>
                <a:lnTo>
                  <a:pt x="9922" y="9939"/>
                </a:lnTo>
                <a:lnTo>
                  <a:pt x="9922" y="0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3" name="Google Shape;4443;p43"/>
          <p:cNvSpPr/>
          <p:nvPr/>
        </p:nvSpPr>
        <p:spPr>
          <a:xfrm>
            <a:off x="6571411" y="2397369"/>
            <a:ext cx="181517" cy="181517"/>
          </a:xfrm>
          <a:custGeom>
            <a:avLst/>
            <a:gdLst/>
            <a:ahLst/>
            <a:cxnLst/>
            <a:rect l="l" t="t" r="r" b="b"/>
            <a:pathLst>
              <a:path w="9896" h="9896" extrusionOk="0">
                <a:moveTo>
                  <a:pt x="1" y="1"/>
                </a:moveTo>
                <a:lnTo>
                  <a:pt x="1" y="9895"/>
                </a:lnTo>
                <a:lnTo>
                  <a:pt x="9895" y="9895"/>
                </a:lnTo>
                <a:lnTo>
                  <a:pt x="9636" y="9645"/>
                </a:lnTo>
                <a:lnTo>
                  <a:pt x="9091" y="9199"/>
                </a:lnTo>
                <a:lnTo>
                  <a:pt x="8511" y="8824"/>
                </a:lnTo>
                <a:lnTo>
                  <a:pt x="7904" y="8502"/>
                </a:lnTo>
                <a:lnTo>
                  <a:pt x="7270" y="8252"/>
                </a:lnTo>
                <a:lnTo>
                  <a:pt x="6627" y="8056"/>
                </a:lnTo>
                <a:lnTo>
                  <a:pt x="5966" y="7931"/>
                </a:lnTo>
                <a:lnTo>
                  <a:pt x="5296" y="7868"/>
                </a:lnTo>
                <a:lnTo>
                  <a:pt x="4966" y="7859"/>
                </a:lnTo>
                <a:lnTo>
                  <a:pt x="5198" y="7618"/>
                </a:lnTo>
                <a:lnTo>
                  <a:pt x="5627" y="7100"/>
                </a:lnTo>
                <a:lnTo>
                  <a:pt x="6002" y="6538"/>
                </a:lnTo>
                <a:lnTo>
                  <a:pt x="6332" y="5948"/>
                </a:lnTo>
                <a:lnTo>
                  <a:pt x="6591" y="5314"/>
                </a:lnTo>
                <a:lnTo>
                  <a:pt x="6796" y="4653"/>
                </a:lnTo>
                <a:lnTo>
                  <a:pt x="6939" y="3975"/>
                </a:lnTo>
                <a:lnTo>
                  <a:pt x="7011" y="3260"/>
                </a:lnTo>
                <a:lnTo>
                  <a:pt x="7020" y="2903"/>
                </a:lnTo>
                <a:lnTo>
                  <a:pt x="6654" y="2912"/>
                </a:lnTo>
                <a:lnTo>
                  <a:pt x="5948" y="2983"/>
                </a:lnTo>
                <a:lnTo>
                  <a:pt x="5260" y="3117"/>
                </a:lnTo>
                <a:lnTo>
                  <a:pt x="4609" y="3323"/>
                </a:lnTo>
                <a:lnTo>
                  <a:pt x="3975" y="3591"/>
                </a:lnTo>
                <a:lnTo>
                  <a:pt x="3376" y="3912"/>
                </a:lnTo>
                <a:lnTo>
                  <a:pt x="2823" y="4296"/>
                </a:lnTo>
                <a:lnTo>
                  <a:pt x="2296" y="4725"/>
                </a:lnTo>
                <a:lnTo>
                  <a:pt x="2055" y="4957"/>
                </a:lnTo>
                <a:lnTo>
                  <a:pt x="2055" y="4618"/>
                </a:lnTo>
                <a:lnTo>
                  <a:pt x="1992" y="3948"/>
                </a:lnTo>
                <a:lnTo>
                  <a:pt x="1858" y="3287"/>
                </a:lnTo>
                <a:lnTo>
                  <a:pt x="1671" y="2635"/>
                </a:lnTo>
                <a:lnTo>
                  <a:pt x="1412" y="2001"/>
                </a:lnTo>
                <a:lnTo>
                  <a:pt x="1090" y="1394"/>
                </a:lnTo>
                <a:lnTo>
                  <a:pt x="706" y="805"/>
                </a:lnTo>
                <a:lnTo>
                  <a:pt x="251" y="260"/>
                </a:lnTo>
                <a:lnTo>
                  <a:pt x="1" y="1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4" name="Google Shape;4444;p43"/>
          <p:cNvSpPr/>
          <p:nvPr/>
        </p:nvSpPr>
        <p:spPr>
          <a:xfrm>
            <a:off x="6571411" y="2578888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9C9B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5" name="Google Shape;4445;p43"/>
          <p:cNvSpPr/>
          <p:nvPr/>
        </p:nvSpPr>
        <p:spPr>
          <a:xfrm>
            <a:off x="6206754" y="2214235"/>
            <a:ext cx="364631" cy="364631"/>
          </a:xfrm>
          <a:custGeom>
            <a:avLst/>
            <a:gdLst/>
            <a:ahLst/>
            <a:cxnLst/>
            <a:rect l="l" t="t" r="r" b="b"/>
            <a:pathLst>
              <a:path w="19879" h="19879" extrusionOk="0">
                <a:moveTo>
                  <a:pt x="19879" y="0"/>
                </a:moveTo>
                <a:lnTo>
                  <a:pt x="14056" y="5822"/>
                </a:lnTo>
                <a:lnTo>
                  <a:pt x="5823" y="5822"/>
                </a:lnTo>
                <a:lnTo>
                  <a:pt x="5823" y="14056"/>
                </a:lnTo>
                <a:lnTo>
                  <a:pt x="1" y="19878"/>
                </a:lnTo>
                <a:lnTo>
                  <a:pt x="4912" y="19878"/>
                </a:lnTo>
                <a:lnTo>
                  <a:pt x="9297" y="15494"/>
                </a:lnTo>
                <a:lnTo>
                  <a:pt x="9297" y="9296"/>
                </a:lnTo>
                <a:lnTo>
                  <a:pt x="15494" y="9296"/>
                </a:lnTo>
                <a:lnTo>
                  <a:pt x="19879" y="4912"/>
                </a:lnTo>
                <a:lnTo>
                  <a:pt x="198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6" name="Google Shape;4446;p43"/>
          <p:cNvSpPr/>
          <p:nvPr/>
        </p:nvSpPr>
        <p:spPr>
          <a:xfrm>
            <a:off x="6571411" y="2578888"/>
            <a:ext cx="364796" cy="364631"/>
          </a:xfrm>
          <a:custGeom>
            <a:avLst/>
            <a:gdLst/>
            <a:ahLst/>
            <a:cxnLst/>
            <a:rect l="l" t="t" r="r" b="b"/>
            <a:pathLst>
              <a:path w="19888" h="19879" extrusionOk="0">
                <a:moveTo>
                  <a:pt x="14976" y="0"/>
                </a:moveTo>
                <a:lnTo>
                  <a:pt x="10592" y="4385"/>
                </a:lnTo>
                <a:lnTo>
                  <a:pt x="10592" y="10582"/>
                </a:lnTo>
                <a:lnTo>
                  <a:pt x="4385" y="10582"/>
                </a:lnTo>
                <a:lnTo>
                  <a:pt x="1" y="14967"/>
                </a:lnTo>
                <a:lnTo>
                  <a:pt x="1" y="19878"/>
                </a:lnTo>
                <a:lnTo>
                  <a:pt x="5823" y="14056"/>
                </a:lnTo>
                <a:lnTo>
                  <a:pt x="14057" y="14056"/>
                </a:lnTo>
                <a:lnTo>
                  <a:pt x="14057" y="5823"/>
                </a:lnTo>
                <a:lnTo>
                  <a:pt x="198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7" name="Google Shape;4447;p43"/>
          <p:cNvSpPr/>
          <p:nvPr/>
        </p:nvSpPr>
        <p:spPr>
          <a:xfrm>
            <a:off x="6206754" y="2578888"/>
            <a:ext cx="364631" cy="364631"/>
          </a:xfrm>
          <a:custGeom>
            <a:avLst/>
            <a:gdLst/>
            <a:ahLst/>
            <a:cxnLst/>
            <a:rect l="l" t="t" r="r" b="b"/>
            <a:pathLst>
              <a:path w="19879" h="19879" extrusionOk="0">
                <a:moveTo>
                  <a:pt x="1" y="0"/>
                </a:moveTo>
                <a:lnTo>
                  <a:pt x="5823" y="5823"/>
                </a:lnTo>
                <a:lnTo>
                  <a:pt x="5823" y="14056"/>
                </a:lnTo>
                <a:lnTo>
                  <a:pt x="14056" y="14056"/>
                </a:lnTo>
                <a:lnTo>
                  <a:pt x="19879" y="19878"/>
                </a:lnTo>
                <a:lnTo>
                  <a:pt x="19879" y="14967"/>
                </a:lnTo>
                <a:lnTo>
                  <a:pt x="15494" y="10582"/>
                </a:lnTo>
                <a:lnTo>
                  <a:pt x="9297" y="10582"/>
                </a:lnTo>
                <a:lnTo>
                  <a:pt x="9297" y="4385"/>
                </a:lnTo>
                <a:lnTo>
                  <a:pt x="49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8" name="Google Shape;4448;p43"/>
          <p:cNvSpPr/>
          <p:nvPr/>
        </p:nvSpPr>
        <p:spPr>
          <a:xfrm>
            <a:off x="6571411" y="2214235"/>
            <a:ext cx="364796" cy="364631"/>
          </a:xfrm>
          <a:custGeom>
            <a:avLst/>
            <a:gdLst/>
            <a:ahLst/>
            <a:cxnLst/>
            <a:rect l="l" t="t" r="r" b="b"/>
            <a:pathLst>
              <a:path w="19888" h="19879" extrusionOk="0">
                <a:moveTo>
                  <a:pt x="1" y="0"/>
                </a:moveTo>
                <a:lnTo>
                  <a:pt x="1" y="4912"/>
                </a:lnTo>
                <a:lnTo>
                  <a:pt x="4385" y="9296"/>
                </a:lnTo>
                <a:lnTo>
                  <a:pt x="10592" y="9296"/>
                </a:lnTo>
                <a:lnTo>
                  <a:pt x="10592" y="15494"/>
                </a:lnTo>
                <a:lnTo>
                  <a:pt x="14976" y="19878"/>
                </a:lnTo>
                <a:lnTo>
                  <a:pt x="19888" y="19878"/>
                </a:lnTo>
                <a:lnTo>
                  <a:pt x="14057" y="14056"/>
                </a:lnTo>
                <a:lnTo>
                  <a:pt x="14057" y="5822"/>
                </a:lnTo>
                <a:lnTo>
                  <a:pt x="5823" y="582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9" name="Google Shape;4449;p43"/>
          <p:cNvSpPr/>
          <p:nvPr/>
        </p:nvSpPr>
        <p:spPr>
          <a:xfrm>
            <a:off x="5981352" y="3447266"/>
            <a:ext cx="77479" cy="77662"/>
          </a:xfrm>
          <a:custGeom>
            <a:avLst/>
            <a:gdLst/>
            <a:ahLst/>
            <a:cxnLst/>
            <a:rect l="l" t="t" r="r" b="b"/>
            <a:pathLst>
              <a:path w="4224" h="4234" extrusionOk="0">
                <a:moveTo>
                  <a:pt x="0" y="1"/>
                </a:moveTo>
                <a:lnTo>
                  <a:pt x="0" y="4234"/>
                </a:lnTo>
                <a:lnTo>
                  <a:pt x="205" y="4010"/>
                </a:lnTo>
                <a:lnTo>
                  <a:pt x="536" y="3510"/>
                </a:lnTo>
                <a:lnTo>
                  <a:pt x="759" y="2974"/>
                </a:lnTo>
                <a:lnTo>
                  <a:pt x="866" y="2403"/>
                </a:lnTo>
                <a:lnTo>
                  <a:pt x="875" y="2117"/>
                </a:lnTo>
                <a:lnTo>
                  <a:pt x="1081" y="2314"/>
                </a:lnTo>
                <a:lnTo>
                  <a:pt x="1563" y="2635"/>
                </a:lnTo>
                <a:lnTo>
                  <a:pt x="2099" y="2867"/>
                </a:lnTo>
                <a:lnTo>
                  <a:pt x="2679" y="2983"/>
                </a:lnTo>
                <a:lnTo>
                  <a:pt x="2983" y="2992"/>
                </a:lnTo>
                <a:lnTo>
                  <a:pt x="2974" y="2689"/>
                </a:lnTo>
                <a:lnTo>
                  <a:pt x="2858" y="2108"/>
                </a:lnTo>
                <a:lnTo>
                  <a:pt x="2625" y="1572"/>
                </a:lnTo>
                <a:lnTo>
                  <a:pt x="2304" y="1090"/>
                </a:lnTo>
                <a:lnTo>
                  <a:pt x="2107" y="885"/>
                </a:lnTo>
                <a:lnTo>
                  <a:pt x="2393" y="876"/>
                </a:lnTo>
                <a:lnTo>
                  <a:pt x="2965" y="769"/>
                </a:lnTo>
                <a:lnTo>
                  <a:pt x="3501" y="545"/>
                </a:lnTo>
                <a:lnTo>
                  <a:pt x="4001" y="215"/>
                </a:lnTo>
                <a:lnTo>
                  <a:pt x="4224" y="10"/>
                </a:lnTo>
                <a:lnTo>
                  <a:pt x="4206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0" name="Google Shape;4450;p43"/>
          <p:cNvSpPr/>
          <p:nvPr/>
        </p:nvSpPr>
        <p:spPr>
          <a:xfrm>
            <a:off x="5904029" y="3369943"/>
            <a:ext cx="77314" cy="77332"/>
          </a:xfrm>
          <a:custGeom>
            <a:avLst/>
            <a:gdLst/>
            <a:ahLst/>
            <a:cxnLst/>
            <a:rect l="l" t="t" r="r" b="b"/>
            <a:pathLst>
              <a:path w="4215" h="4216" extrusionOk="0">
                <a:moveTo>
                  <a:pt x="4215" y="1"/>
                </a:moveTo>
                <a:lnTo>
                  <a:pt x="4001" y="224"/>
                </a:lnTo>
                <a:lnTo>
                  <a:pt x="3679" y="724"/>
                </a:lnTo>
                <a:lnTo>
                  <a:pt x="3456" y="1260"/>
                </a:lnTo>
                <a:lnTo>
                  <a:pt x="3349" y="1831"/>
                </a:lnTo>
                <a:lnTo>
                  <a:pt x="3340" y="2117"/>
                </a:lnTo>
                <a:lnTo>
                  <a:pt x="3134" y="1921"/>
                </a:lnTo>
                <a:lnTo>
                  <a:pt x="2652" y="1599"/>
                </a:lnTo>
                <a:lnTo>
                  <a:pt x="2116" y="1367"/>
                </a:lnTo>
                <a:lnTo>
                  <a:pt x="1536" y="1251"/>
                </a:lnTo>
                <a:lnTo>
                  <a:pt x="1232" y="1242"/>
                </a:lnTo>
                <a:lnTo>
                  <a:pt x="1241" y="1546"/>
                </a:lnTo>
                <a:lnTo>
                  <a:pt x="1357" y="2126"/>
                </a:lnTo>
                <a:lnTo>
                  <a:pt x="1590" y="2662"/>
                </a:lnTo>
                <a:lnTo>
                  <a:pt x="1911" y="3144"/>
                </a:lnTo>
                <a:lnTo>
                  <a:pt x="2099" y="3350"/>
                </a:lnTo>
                <a:lnTo>
                  <a:pt x="1822" y="3358"/>
                </a:lnTo>
                <a:lnTo>
                  <a:pt x="1259" y="3466"/>
                </a:lnTo>
                <a:lnTo>
                  <a:pt x="723" y="3689"/>
                </a:lnTo>
                <a:lnTo>
                  <a:pt x="223" y="4010"/>
                </a:lnTo>
                <a:lnTo>
                  <a:pt x="0" y="4216"/>
                </a:lnTo>
                <a:lnTo>
                  <a:pt x="4215" y="4216"/>
                </a:lnTo>
                <a:lnTo>
                  <a:pt x="4215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1" name="Google Shape;4451;p43"/>
          <p:cNvSpPr/>
          <p:nvPr/>
        </p:nvSpPr>
        <p:spPr>
          <a:xfrm>
            <a:off x="5903864" y="3447266"/>
            <a:ext cx="77479" cy="77662"/>
          </a:xfrm>
          <a:custGeom>
            <a:avLst/>
            <a:gdLst/>
            <a:ahLst/>
            <a:cxnLst/>
            <a:rect l="l" t="t" r="r" b="b"/>
            <a:pathLst>
              <a:path w="4224" h="4234" extrusionOk="0">
                <a:moveTo>
                  <a:pt x="9" y="1"/>
                </a:moveTo>
                <a:lnTo>
                  <a:pt x="0" y="10"/>
                </a:lnTo>
                <a:lnTo>
                  <a:pt x="223" y="215"/>
                </a:lnTo>
                <a:lnTo>
                  <a:pt x="723" y="545"/>
                </a:lnTo>
                <a:lnTo>
                  <a:pt x="1259" y="769"/>
                </a:lnTo>
                <a:lnTo>
                  <a:pt x="1822" y="876"/>
                </a:lnTo>
                <a:lnTo>
                  <a:pt x="2108" y="885"/>
                </a:lnTo>
                <a:lnTo>
                  <a:pt x="1920" y="1090"/>
                </a:lnTo>
                <a:lnTo>
                  <a:pt x="1599" y="1572"/>
                </a:lnTo>
                <a:lnTo>
                  <a:pt x="1366" y="2108"/>
                </a:lnTo>
                <a:lnTo>
                  <a:pt x="1250" y="2689"/>
                </a:lnTo>
                <a:lnTo>
                  <a:pt x="1241" y="2992"/>
                </a:lnTo>
                <a:lnTo>
                  <a:pt x="1545" y="2983"/>
                </a:lnTo>
                <a:lnTo>
                  <a:pt x="2125" y="2867"/>
                </a:lnTo>
                <a:lnTo>
                  <a:pt x="2661" y="2635"/>
                </a:lnTo>
                <a:lnTo>
                  <a:pt x="3143" y="2314"/>
                </a:lnTo>
                <a:lnTo>
                  <a:pt x="3349" y="2117"/>
                </a:lnTo>
                <a:lnTo>
                  <a:pt x="3358" y="2403"/>
                </a:lnTo>
                <a:lnTo>
                  <a:pt x="3465" y="2974"/>
                </a:lnTo>
                <a:lnTo>
                  <a:pt x="3688" y="3510"/>
                </a:lnTo>
                <a:lnTo>
                  <a:pt x="4010" y="4010"/>
                </a:lnTo>
                <a:lnTo>
                  <a:pt x="4224" y="4234"/>
                </a:lnTo>
                <a:lnTo>
                  <a:pt x="4224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2" name="Google Shape;4452;p43"/>
          <p:cNvSpPr/>
          <p:nvPr/>
        </p:nvSpPr>
        <p:spPr>
          <a:xfrm>
            <a:off x="5981352" y="3369943"/>
            <a:ext cx="77167" cy="77332"/>
          </a:xfrm>
          <a:custGeom>
            <a:avLst/>
            <a:gdLst/>
            <a:ahLst/>
            <a:cxnLst/>
            <a:rect l="l" t="t" r="r" b="b"/>
            <a:pathLst>
              <a:path w="4207" h="4216" extrusionOk="0">
                <a:moveTo>
                  <a:pt x="0" y="1"/>
                </a:moveTo>
                <a:lnTo>
                  <a:pt x="0" y="4216"/>
                </a:lnTo>
                <a:lnTo>
                  <a:pt x="4206" y="4216"/>
                </a:lnTo>
                <a:lnTo>
                  <a:pt x="3983" y="4010"/>
                </a:lnTo>
                <a:lnTo>
                  <a:pt x="3492" y="3689"/>
                </a:lnTo>
                <a:lnTo>
                  <a:pt x="2956" y="3466"/>
                </a:lnTo>
                <a:lnTo>
                  <a:pt x="2393" y="3358"/>
                </a:lnTo>
                <a:lnTo>
                  <a:pt x="2107" y="3350"/>
                </a:lnTo>
                <a:lnTo>
                  <a:pt x="2304" y="3144"/>
                </a:lnTo>
                <a:lnTo>
                  <a:pt x="2625" y="2662"/>
                </a:lnTo>
                <a:lnTo>
                  <a:pt x="2858" y="2126"/>
                </a:lnTo>
                <a:lnTo>
                  <a:pt x="2974" y="1546"/>
                </a:lnTo>
                <a:lnTo>
                  <a:pt x="2983" y="1242"/>
                </a:lnTo>
                <a:lnTo>
                  <a:pt x="2679" y="1251"/>
                </a:lnTo>
                <a:lnTo>
                  <a:pt x="2099" y="1367"/>
                </a:lnTo>
                <a:lnTo>
                  <a:pt x="1563" y="1599"/>
                </a:lnTo>
                <a:lnTo>
                  <a:pt x="1081" y="1921"/>
                </a:lnTo>
                <a:lnTo>
                  <a:pt x="875" y="2117"/>
                </a:lnTo>
                <a:lnTo>
                  <a:pt x="866" y="1831"/>
                </a:lnTo>
                <a:lnTo>
                  <a:pt x="759" y="1260"/>
                </a:lnTo>
                <a:lnTo>
                  <a:pt x="536" y="724"/>
                </a:lnTo>
                <a:lnTo>
                  <a:pt x="205" y="224"/>
                </a:lnTo>
                <a:lnTo>
                  <a:pt x="0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3" name="Google Shape;4453;p43"/>
          <p:cNvSpPr/>
          <p:nvPr/>
        </p:nvSpPr>
        <p:spPr>
          <a:xfrm>
            <a:off x="5826045" y="3292144"/>
            <a:ext cx="155288" cy="155123"/>
          </a:xfrm>
          <a:custGeom>
            <a:avLst/>
            <a:gdLst/>
            <a:ahLst/>
            <a:cxnLst/>
            <a:rect l="l" t="t" r="r" b="b"/>
            <a:pathLst>
              <a:path w="8466" h="8457" extrusionOk="0">
                <a:moveTo>
                  <a:pt x="8466" y="0"/>
                </a:moveTo>
                <a:lnTo>
                  <a:pt x="5983" y="2474"/>
                </a:lnTo>
                <a:lnTo>
                  <a:pt x="2483" y="2474"/>
                </a:lnTo>
                <a:lnTo>
                  <a:pt x="2483" y="5983"/>
                </a:lnTo>
                <a:lnTo>
                  <a:pt x="0" y="8457"/>
                </a:lnTo>
                <a:lnTo>
                  <a:pt x="2090" y="8457"/>
                </a:lnTo>
                <a:lnTo>
                  <a:pt x="3956" y="6590"/>
                </a:lnTo>
                <a:lnTo>
                  <a:pt x="3956" y="3956"/>
                </a:lnTo>
                <a:lnTo>
                  <a:pt x="6600" y="3956"/>
                </a:lnTo>
                <a:lnTo>
                  <a:pt x="8466" y="2090"/>
                </a:lnTo>
                <a:lnTo>
                  <a:pt x="84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4" name="Google Shape;4454;p43"/>
          <p:cNvSpPr/>
          <p:nvPr/>
        </p:nvSpPr>
        <p:spPr>
          <a:xfrm>
            <a:off x="5981352" y="3447266"/>
            <a:ext cx="155123" cy="155306"/>
          </a:xfrm>
          <a:custGeom>
            <a:avLst/>
            <a:gdLst/>
            <a:ahLst/>
            <a:cxnLst/>
            <a:rect l="l" t="t" r="r" b="b"/>
            <a:pathLst>
              <a:path w="8457" h="8467" extrusionOk="0">
                <a:moveTo>
                  <a:pt x="6367" y="1"/>
                </a:moveTo>
                <a:lnTo>
                  <a:pt x="4501" y="1867"/>
                </a:lnTo>
                <a:lnTo>
                  <a:pt x="4501" y="4510"/>
                </a:lnTo>
                <a:lnTo>
                  <a:pt x="1866" y="4510"/>
                </a:lnTo>
                <a:lnTo>
                  <a:pt x="0" y="6368"/>
                </a:lnTo>
                <a:lnTo>
                  <a:pt x="0" y="8466"/>
                </a:lnTo>
                <a:lnTo>
                  <a:pt x="2474" y="5984"/>
                </a:lnTo>
                <a:lnTo>
                  <a:pt x="5983" y="5984"/>
                </a:lnTo>
                <a:lnTo>
                  <a:pt x="5983" y="2483"/>
                </a:lnTo>
                <a:lnTo>
                  <a:pt x="84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5" name="Google Shape;4455;p43"/>
          <p:cNvSpPr/>
          <p:nvPr/>
        </p:nvSpPr>
        <p:spPr>
          <a:xfrm>
            <a:off x="5826045" y="3447266"/>
            <a:ext cx="155288" cy="155306"/>
          </a:xfrm>
          <a:custGeom>
            <a:avLst/>
            <a:gdLst/>
            <a:ahLst/>
            <a:cxnLst/>
            <a:rect l="l" t="t" r="r" b="b"/>
            <a:pathLst>
              <a:path w="8466" h="8467" extrusionOk="0">
                <a:moveTo>
                  <a:pt x="0" y="1"/>
                </a:moveTo>
                <a:lnTo>
                  <a:pt x="2483" y="2483"/>
                </a:lnTo>
                <a:lnTo>
                  <a:pt x="2483" y="5984"/>
                </a:lnTo>
                <a:lnTo>
                  <a:pt x="5983" y="5984"/>
                </a:lnTo>
                <a:lnTo>
                  <a:pt x="8466" y="8466"/>
                </a:lnTo>
                <a:lnTo>
                  <a:pt x="8466" y="6377"/>
                </a:lnTo>
                <a:lnTo>
                  <a:pt x="6600" y="4510"/>
                </a:lnTo>
                <a:lnTo>
                  <a:pt x="3956" y="4510"/>
                </a:lnTo>
                <a:lnTo>
                  <a:pt x="3956" y="1867"/>
                </a:lnTo>
                <a:lnTo>
                  <a:pt x="209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6" name="Google Shape;4456;p43"/>
          <p:cNvSpPr/>
          <p:nvPr/>
        </p:nvSpPr>
        <p:spPr>
          <a:xfrm>
            <a:off x="5981352" y="3292144"/>
            <a:ext cx="155123" cy="155123"/>
          </a:xfrm>
          <a:custGeom>
            <a:avLst/>
            <a:gdLst/>
            <a:ahLst/>
            <a:cxnLst/>
            <a:rect l="l" t="t" r="r" b="b"/>
            <a:pathLst>
              <a:path w="8457" h="8457" extrusionOk="0">
                <a:moveTo>
                  <a:pt x="0" y="0"/>
                </a:moveTo>
                <a:lnTo>
                  <a:pt x="0" y="2090"/>
                </a:lnTo>
                <a:lnTo>
                  <a:pt x="1866" y="3956"/>
                </a:lnTo>
                <a:lnTo>
                  <a:pt x="4501" y="3956"/>
                </a:lnTo>
                <a:lnTo>
                  <a:pt x="4501" y="6590"/>
                </a:lnTo>
                <a:lnTo>
                  <a:pt x="6367" y="8457"/>
                </a:lnTo>
                <a:lnTo>
                  <a:pt x="8457" y="8457"/>
                </a:lnTo>
                <a:lnTo>
                  <a:pt x="5983" y="5983"/>
                </a:lnTo>
                <a:lnTo>
                  <a:pt x="5983" y="2474"/>
                </a:lnTo>
                <a:lnTo>
                  <a:pt x="2474" y="2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7" name="Google Shape;4457;p43"/>
          <p:cNvSpPr/>
          <p:nvPr/>
        </p:nvSpPr>
        <p:spPr>
          <a:xfrm>
            <a:off x="7993680" y="1155669"/>
            <a:ext cx="77332" cy="77497"/>
          </a:xfrm>
          <a:custGeom>
            <a:avLst/>
            <a:gdLst/>
            <a:ahLst/>
            <a:cxnLst/>
            <a:rect l="l" t="t" r="r" b="b"/>
            <a:pathLst>
              <a:path w="4216" h="4225" extrusionOk="0">
                <a:moveTo>
                  <a:pt x="1" y="1"/>
                </a:moveTo>
                <a:lnTo>
                  <a:pt x="1" y="4224"/>
                </a:lnTo>
                <a:lnTo>
                  <a:pt x="206" y="4001"/>
                </a:lnTo>
                <a:lnTo>
                  <a:pt x="537" y="3510"/>
                </a:lnTo>
                <a:lnTo>
                  <a:pt x="751" y="2965"/>
                </a:lnTo>
                <a:lnTo>
                  <a:pt x="867" y="2403"/>
                </a:lnTo>
                <a:lnTo>
                  <a:pt x="876" y="2117"/>
                </a:lnTo>
                <a:lnTo>
                  <a:pt x="1081" y="2313"/>
                </a:lnTo>
                <a:lnTo>
                  <a:pt x="1555" y="2635"/>
                </a:lnTo>
                <a:lnTo>
                  <a:pt x="2090" y="2858"/>
                </a:lnTo>
                <a:lnTo>
                  <a:pt x="2680" y="2983"/>
                </a:lnTo>
                <a:lnTo>
                  <a:pt x="2983" y="2992"/>
                </a:lnTo>
                <a:lnTo>
                  <a:pt x="2983" y="2992"/>
                </a:lnTo>
                <a:lnTo>
                  <a:pt x="2974" y="2689"/>
                </a:lnTo>
                <a:lnTo>
                  <a:pt x="2849" y="2099"/>
                </a:lnTo>
                <a:lnTo>
                  <a:pt x="2626" y="1563"/>
                </a:lnTo>
                <a:lnTo>
                  <a:pt x="2305" y="1090"/>
                </a:lnTo>
                <a:lnTo>
                  <a:pt x="2108" y="885"/>
                </a:lnTo>
                <a:lnTo>
                  <a:pt x="2394" y="876"/>
                </a:lnTo>
                <a:lnTo>
                  <a:pt x="2957" y="760"/>
                </a:lnTo>
                <a:lnTo>
                  <a:pt x="3501" y="545"/>
                </a:lnTo>
                <a:lnTo>
                  <a:pt x="3992" y="215"/>
                </a:lnTo>
                <a:lnTo>
                  <a:pt x="4216" y="10"/>
                </a:lnTo>
                <a:lnTo>
                  <a:pt x="4207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8" name="Google Shape;4458;p43"/>
          <p:cNvSpPr/>
          <p:nvPr/>
        </p:nvSpPr>
        <p:spPr>
          <a:xfrm>
            <a:off x="7916357" y="1078347"/>
            <a:ext cx="77332" cy="77332"/>
          </a:xfrm>
          <a:custGeom>
            <a:avLst/>
            <a:gdLst/>
            <a:ahLst/>
            <a:cxnLst/>
            <a:rect l="l" t="t" r="r" b="b"/>
            <a:pathLst>
              <a:path w="4216" h="4216" extrusionOk="0">
                <a:moveTo>
                  <a:pt x="4216" y="1"/>
                </a:moveTo>
                <a:lnTo>
                  <a:pt x="4001" y="224"/>
                </a:lnTo>
                <a:lnTo>
                  <a:pt x="3680" y="724"/>
                </a:lnTo>
                <a:lnTo>
                  <a:pt x="3457" y="1260"/>
                </a:lnTo>
                <a:lnTo>
                  <a:pt x="3350" y="1822"/>
                </a:lnTo>
                <a:lnTo>
                  <a:pt x="3341" y="2108"/>
                </a:lnTo>
                <a:lnTo>
                  <a:pt x="3126" y="1912"/>
                </a:lnTo>
                <a:lnTo>
                  <a:pt x="2653" y="1590"/>
                </a:lnTo>
                <a:lnTo>
                  <a:pt x="2117" y="1367"/>
                </a:lnTo>
                <a:lnTo>
                  <a:pt x="1537" y="1251"/>
                </a:lnTo>
                <a:lnTo>
                  <a:pt x="1224" y="1242"/>
                </a:lnTo>
                <a:lnTo>
                  <a:pt x="1242" y="1546"/>
                </a:lnTo>
                <a:lnTo>
                  <a:pt x="1358" y="2126"/>
                </a:lnTo>
                <a:lnTo>
                  <a:pt x="1581" y="2662"/>
                </a:lnTo>
                <a:lnTo>
                  <a:pt x="1903" y="3135"/>
                </a:lnTo>
                <a:lnTo>
                  <a:pt x="2099" y="3349"/>
                </a:lnTo>
                <a:lnTo>
                  <a:pt x="1814" y="3358"/>
                </a:lnTo>
                <a:lnTo>
                  <a:pt x="1260" y="3466"/>
                </a:lnTo>
                <a:lnTo>
                  <a:pt x="724" y="3680"/>
                </a:lnTo>
                <a:lnTo>
                  <a:pt x="224" y="4010"/>
                </a:lnTo>
                <a:lnTo>
                  <a:pt x="1" y="4216"/>
                </a:lnTo>
                <a:lnTo>
                  <a:pt x="4216" y="4216"/>
                </a:lnTo>
                <a:lnTo>
                  <a:pt x="4216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9" name="Google Shape;4459;p43"/>
          <p:cNvSpPr/>
          <p:nvPr/>
        </p:nvSpPr>
        <p:spPr>
          <a:xfrm>
            <a:off x="7916192" y="1155669"/>
            <a:ext cx="77497" cy="77497"/>
          </a:xfrm>
          <a:custGeom>
            <a:avLst/>
            <a:gdLst/>
            <a:ahLst/>
            <a:cxnLst/>
            <a:rect l="l" t="t" r="r" b="b"/>
            <a:pathLst>
              <a:path w="4225" h="4225" extrusionOk="0">
                <a:moveTo>
                  <a:pt x="10" y="1"/>
                </a:moveTo>
                <a:lnTo>
                  <a:pt x="1" y="10"/>
                </a:lnTo>
                <a:lnTo>
                  <a:pt x="224" y="215"/>
                </a:lnTo>
                <a:lnTo>
                  <a:pt x="724" y="545"/>
                </a:lnTo>
                <a:lnTo>
                  <a:pt x="1260" y="760"/>
                </a:lnTo>
                <a:lnTo>
                  <a:pt x="1823" y="876"/>
                </a:lnTo>
                <a:lnTo>
                  <a:pt x="2108" y="885"/>
                </a:lnTo>
                <a:lnTo>
                  <a:pt x="1912" y="1090"/>
                </a:lnTo>
                <a:lnTo>
                  <a:pt x="1590" y="1563"/>
                </a:lnTo>
                <a:lnTo>
                  <a:pt x="1367" y="2099"/>
                </a:lnTo>
                <a:lnTo>
                  <a:pt x="1251" y="2689"/>
                </a:lnTo>
                <a:lnTo>
                  <a:pt x="1233" y="2992"/>
                </a:lnTo>
                <a:lnTo>
                  <a:pt x="1233" y="2992"/>
                </a:lnTo>
                <a:lnTo>
                  <a:pt x="1546" y="2983"/>
                </a:lnTo>
                <a:lnTo>
                  <a:pt x="2126" y="2858"/>
                </a:lnTo>
                <a:lnTo>
                  <a:pt x="2662" y="2635"/>
                </a:lnTo>
                <a:lnTo>
                  <a:pt x="3135" y="2313"/>
                </a:lnTo>
                <a:lnTo>
                  <a:pt x="3350" y="2117"/>
                </a:lnTo>
                <a:lnTo>
                  <a:pt x="3359" y="2403"/>
                </a:lnTo>
                <a:lnTo>
                  <a:pt x="3466" y="2965"/>
                </a:lnTo>
                <a:lnTo>
                  <a:pt x="3689" y="3510"/>
                </a:lnTo>
                <a:lnTo>
                  <a:pt x="4010" y="4001"/>
                </a:lnTo>
                <a:lnTo>
                  <a:pt x="4225" y="4224"/>
                </a:lnTo>
                <a:lnTo>
                  <a:pt x="4225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0" name="Google Shape;4460;p43"/>
          <p:cNvSpPr/>
          <p:nvPr/>
        </p:nvSpPr>
        <p:spPr>
          <a:xfrm>
            <a:off x="7993680" y="1078347"/>
            <a:ext cx="77167" cy="77332"/>
          </a:xfrm>
          <a:custGeom>
            <a:avLst/>
            <a:gdLst/>
            <a:ahLst/>
            <a:cxnLst/>
            <a:rect l="l" t="t" r="r" b="b"/>
            <a:pathLst>
              <a:path w="4207" h="4216" extrusionOk="0">
                <a:moveTo>
                  <a:pt x="1" y="1"/>
                </a:moveTo>
                <a:lnTo>
                  <a:pt x="1" y="4216"/>
                </a:lnTo>
                <a:lnTo>
                  <a:pt x="4207" y="4216"/>
                </a:lnTo>
                <a:lnTo>
                  <a:pt x="3983" y="4010"/>
                </a:lnTo>
                <a:lnTo>
                  <a:pt x="3492" y="3680"/>
                </a:lnTo>
                <a:lnTo>
                  <a:pt x="2957" y="3466"/>
                </a:lnTo>
                <a:lnTo>
                  <a:pt x="2394" y="3358"/>
                </a:lnTo>
                <a:lnTo>
                  <a:pt x="2108" y="3349"/>
                </a:lnTo>
                <a:lnTo>
                  <a:pt x="2305" y="3135"/>
                </a:lnTo>
                <a:lnTo>
                  <a:pt x="2626" y="2662"/>
                </a:lnTo>
                <a:lnTo>
                  <a:pt x="2849" y="2126"/>
                </a:lnTo>
                <a:lnTo>
                  <a:pt x="2974" y="1546"/>
                </a:lnTo>
                <a:lnTo>
                  <a:pt x="2983" y="1242"/>
                </a:lnTo>
                <a:lnTo>
                  <a:pt x="2680" y="1251"/>
                </a:lnTo>
                <a:lnTo>
                  <a:pt x="2090" y="1367"/>
                </a:lnTo>
                <a:lnTo>
                  <a:pt x="1555" y="1590"/>
                </a:lnTo>
                <a:lnTo>
                  <a:pt x="1081" y="1912"/>
                </a:lnTo>
                <a:lnTo>
                  <a:pt x="876" y="2108"/>
                </a:lnTo>
                <a:lnTo>
                  <a:pt x="867" y="1822"/>
                </a:lnTo>
                <a:lnTo>
                  <a:pt x="751" y="1260"/>
                </a:lnTo>
                <a:lnTo>
                  <a:pt x="537" y="724"/>
                </a:lnTo>
                <a:lnTo>
                  <a:pt x="206" y="224"/>
                </a:lnTo>
                <a:lnTo>
                  <a:pt x="1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1" name="Google Shape;4461;p43"/>
          <p:cNvSpPr/>
          <p:nvPr/>
        </p:nvSpPr>
        <p:spPr>
          <a:xfrm>
            <a:off x="7838391" y="1000382"/>
            <a:ext cx="155288" cy="155288"/>
          </a:xfrm>
          <a:custGeom>
            <a:avLst/>
            <a:gdLst/>
            <a:ahLst/>
            <a:cxnLst/>
            <a:rect l="l" t="t" r="r" b="b"/>
            <a:pathLst>
              <a:path w="8466" h="8466" extrusionOk="0">
                <a:moveTo>
                  <a:pt x="8466" y="0"/>
                </a:moveTo>
                <a:lnTo>
                  <a:pt x="5983" y="2483"/>
                </a:lnTo>
                <a:lnTo>
                  <a:pt x="2483" y="2483"/>
                </a:lnTo>
                <a:lnTo>
                  <a:pt x="2483" y="5983"/>
                </a:lnTo>
                <a:lnTo>
                  <a:pt x="0" y="8466"/>
                </a:lnTo>
                <a:lnTo>
                  <a:pt x="2090" y="8466"/>
                </a:lnTo>
                <a:lnTo>
                  <a:pt x="3956" y="6599"/>
                </a:lnTo>
                <a:lnTo>
                  <a:pt x="3956" y="3956"/>
                </a:lnTo>
                <a:lnTo>
                  <a:pt x="6599" y="3956"/>
                </a:lnTo>
                <a:lnTo>
                  <a:pt x="8466" y="2090"/>
                </a:lnTo>
                <a:lnTo>
                  <a:pt x="84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2" name="Google Shape;4462;p43"/>
          <p:cNvSpPr/>
          <p:nvPr/>
        </p:nvSpPr>
        <p:spPr>
          <a:xfrm>
            <a:off x="7993680" y="1155669"/>
            <a:ext cx="155141" cy="155141"/>
          </a:xfrm>
          <a:custGeom>
            <a:avLst/>
            <a:gdLst/>
            <a:ahLst/>
            <a:cxnLst/>
            <a:rect l="l" t="t" r="r" b="b"/>
            <a:pathLst>
              <a:path w="8458" h="8458" extrusionOk="0">
                <a:moveTo>
                  <a:pt x="6368" y="1"/>
                </a:moveTo>
                <a:lnTo>
                  <a:pt x="4501" y="1867"/>
                </a:lnTo>
                <a:lnTo>
                  <a:pt x="4501" y="4501"/>
                </a:lnTo>
                <a:lnTo>
                  <a:pt x="1867" y="4501"/>
                </a:lnTo>
                <a:lnTo>
                  <a:pt x="1" y="6368"/>
                </a:lnTo>
                <a:lnTo>
                  <a:pt x="1" y="8457"/>
                </a:lnTo>
                <a:lnTo>
                  <a:pt x="2474" y="5984"/>
                </a:lnTo>
                <a:lnTo>
                  <a:pt x="5984" y="5984"/>
                </a:lnTo>
                <a:lnTo>
                  <a:pt x="5984" y="2474"/>
                </a:lnTo>
                <a:lnTo>
                  <a:pt x="84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3" name="Google Shape;4463;p43"/>
          <p:cNvSpPr/>
          <p:nvPr/>
        </p:nvSpPr>
        <p:spPr>
          <a:xfrm>
            <a:off x="7838391" y="1155669"/>
            <a:ext cx="155288" cy="155141"/>
          </a:xfrm>
          <a:custGeom>
            <a:avLst/>
            <a:gdLst/>
            <a:ahLst/>
            <a:cxnLst/>
            <a:rect l="l" t="t" r="r" b="b"/>
            <a:pathLst>
              <a:path w="8466" h="8458" extrusionOk="0">
                <a:moveTo>
                  <a:pt x="0" y="1"/>
                </a:moveTo>
                <a:lnTo>
                  <a:pt x="2483" y="2474"/>
                </a:lnTo>
                <a:lnTo>
                  <a:pt x="2483" y="5984"/>
                </a:lnTo>
                <a:lnTo>
                  <a:pt x="5983" y="5984"/>
                </a:lnTo>
                <a:lnTo>
                  <a:pt x="8466" y="8457"/>
                </a:lnTo>
                <a:lnTo>
                  <a:pt x="8466" y="6368"/>
                </a:lnTo>
                <a:lnTo>
                  <a:pt x="6599" y="4501"/>
                </a:lnTo>
                <a:lnTo>
                  <a:pt x="3956" y="4501"/>
                </a:lnTo>
                <a:lnTo>
                  <a:pt x="3956" y="1867"/>
                </a:lnTo>
                <a:lnTo>
                  <a:pt x="209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4" name="Google Shape;4464;p43"/>
          <p:cNvSpPr/>
          <p:nvPr/>
        </p:nvSpPr>
        <p:spPr>
          <a:xfrm>
            <a:off x="7993680" y="1000382"/>
            <a:ext cx="155141" cy="155288"/>
          </a:xfrm>
          <a:custGeom>
            <a:avLst/>
            <a:gdLst/>
            <a:ahLst/>
            <a:cxnLst/>
            <a:rect l="l" t="t" r="r" b="b"/>
            <a:pathLst>
              <a:path w="8458" h="8466" extrusionOk="0">
                <a:moveTo>
                  <a:pt x="1" y="0"/>
                </a:moveTo>
                <a:lnTo>
                  <a:pt x="1" y="2090"/>
                </a:lnTo>
                <a:lnTo>
                  <a:pt x="1867" y="3956"/>
                </a:lnTo>
                <a:lnTo>
                  <a:pt x="4501" y="3956"/>
                </a:lnTo>
                <a:lnTo>
                  <a:pt x="4501" y="6599"/>
                </a:lnTo>
                <a:lnTo>
                  <a:pt x="6368" y="8466"/>
                </a:lnTo>
                <a:lnTo>
                  <a:pt x="8457" y="8466"/>
                </a:lnTo>
                <a:lnTo>
                  <a:pt x="5984" y="5983"/>
                </a:lnTo>
                <a:lnTo>
                  <a:pt x="5984" y="2483"/>
                </a:lnTo>
                <a:lnTo>
                  <a:pt x="2474" y="2483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5" name="Google Shape;4465;p43"/>
          <p:cNvSpPr/>
          <p:nvPr/>
        </p:nvSpPr>
        <p:spPr>
          <a:xfrm>
            <a:off x="8045614" y="3316212"/>
            <a:ext cx="160368" cy="227209"/>
          </a:xfrm>
          <a:custGeom>
            <a:avLst/>
            <a:gdLst/>
            <a:ahLst/>
            <a:cxnLst/>
            <a:rect l="l" t="t" r="r" b="b"/>
            <a:pathLst>
              <a:path w="8743" h="12387" extrusionOk="0">
                <a:moveTo>
                  <a:pt x="1" y="1"/>
                </a:moveTo>
                <a:lnTo>
                  <a:pt x="1" y="12387"/>
                </a:lnTo>
                <a:lnTo>
                  <a:pt x="313" y="12065"/>
                </a:lnTo>
                <a:lnTo>
                  <a:pt x="876" y="11378"/>
                </a:lnTo>
                <a:lnTo>
                  <a:pt x="1358" y="10645"/>
                </a:lnTo>
                <a:lnTo>
                  <a:pt x="1760" y="9886"/>
                </a:lnTo>
                <a:lnTo>
                  <a:pt x="2072" y="9100"/>
                </a:lnTo>
                <a:lnTo>
                  <a:pt x="2313" y="8288"/>
                </a:lnTo>
                <a:lnTo>
                  <a:pt x="2474" y="7457"/>
                </a:lnTo>
                <a:lnTo>
                  <a:pt x="2554" y="6627"/>
                </a:lnTo>
                <a:lnTo>
                  <a:pt x="2563" y="6207"/>
                </a:lnTo>
                <a:lnTo>
                  <a:pt x="2867" y="6502"/>
                </a:lnTo>
                <a:lnTo>
                  <a:pt x="3510" y="7029"/>
                </a:lnTo>
                <a:lnTo>
                  <a:pt x="4207" y="7502"/>
                </a:lnTo>
                <a:lnTo>
                  <a:pt x="4957" y="7904"/>
                </a:lnTo>
                <a:lnTo>
                  <a:pt x="5734" y="8243"/>
                </a:lnTo>
                <a:lnTo>
                  <a:pt x="6555" y="8493"/>
                </a:lnTo>
                <a:lnTo>
                  <a:pt x="7412" y="8672"/>
                </a:lnTo>
                <a:lnTo>
                  <a:pt x="8296" y="8761"/>
                </a:lnTo>
                <a:lnTo>
                  <a:pt x="8743" y="8761"/>
                </a:lnTo>
                <a:lnTo>
                  <a:pt x="8743" y="8743"/>
                </a:lnTo>
                <a:lnTo>
                  <a:pt x="1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6" name="Google Shape;4466;p43"/>
          <p:cNvSpPr/>
          <p:nvPr/>
        </p:nvSpPr>
        <p:spPr>
          <a:xfrm>
            <a:off x="7819386" y="3156339"/>
            <a:ext cx="226218" cy="159873"/>
          </a:xfrm>
          <a:custGeom>
            <a:avLst/>
            <a:gdLst/>
            <a:ahLst/>
            <a:cxnLst/>
            <a:rect l="l" t="t" r="r" b="b"/>
            <a:pathLst>
              <a:path w="12333" h="8716" extrusionOk="0">
                <a:moveTo>
                  <a:pt x="3590" y="0"/>
                </a:moveTo>
                <a:lnTo>
                  <a:pt x="3599" y="447"/>
                </a:lnTo>
                <a:lnTo>
                  <a:pt x="3688" y="1331"/>
                </a:lnTo>
                <a:lnTo>
                  <a:pt x="3867" y="2179"/>
                </a:lnTo>
                <a:lnTo>
                  <a:pt x="4117" y="3001"/>
                </a:lnTo>
                <a:lnTo>
                  <a:pt x="4447" y="3786"/>
                </a:lnTo>
                <a:lnTo>
                  <a:pt x="4858" y="4528"/>
                </a:lnTo>
                <a:lnTo>
                  <a:pt x="5331" y="5233"/>
                </a:lnTo>
                <a:lnTo>
                  <a:pt x="5858" y="5876"/>
                </a:lnTo>
                <a:lnTo>
                  <a:pt x="6153" y="6180"/>
                </a:lnTo>
                <a:lnTo>
                  <a:pt x="5733" y="6189"/>
                </a:lnTo>
                <a:lnTo>
                  <a:pt x="4903" y="6269"/>
                </a:lnTo>
                <a:lnTo>
                  <a:pt x="4081" y="6421"/>
                </a:lnTo>
                <a:lnTo>
                  <a:pt x="3278" y="6662"/>
                </a:lnTo>
                <a:lnTo>
                  <a:pt x="2492" y="6974"/>
                </a:lnTo>
                <a:lnTo>
                  <a:pt x="1733" y="7376"/>
                </a:lnTo>
                <a:lnTo>
                  <a:pt x="1009" y="7850"/>
                </a:lnTo>
                <a:lnTo>
                  <a:pt x="322" y="8403"/>
                </a:lnTo>
                <a:lnTo>
                  <a:pt x="0" y="8716"/>
                </a:lnTo>
                <a:lnTo>
                  <a:pt x="12333" y="8716"/>
                </a:lnTo>
                <a:lnTo>
                  <a:pt x="3617" y="0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7" name="Google Shape;4467;p43"/>
          <p:cNvSpPr/>
          <p:nvPr/>
        </p:nvSpPr>
        <p:spPr>
          <a:xfrm>
            <a:off x="7818891" y="3316212"/>
            <a:ext cx="226713" cy="227209"/>
          </a:xfrm>
          <a:custGeom>
            <a:avLst/>
            <a:gdLst/>
            <a:ahLst/>
            <a:cxnLst/>
            <a:rect l="l" t="t" r="r" b="b"/>
            <a:pathLst>
              <a:path w="12360" h="12387" extrusionOk="0">
                <a:moveTo>
                  <a:pt x="27" y="1"/>
                </a:moveTo>
                <a:lnTo>
                  <a:pt x="0" y="28"/>
                </a:lnTo>
                <a:lnTo>
                  <a:pt x="322" y="340"/>
                </a:lnTo>
                <a:lnTo>
                  <a:pt x="1010" y="894"/>
                </a:lnTo>
                <a:lnTo>
                  <a:pt x="1733" y="1376"/>
                </a:lnTo>
                <a:lnTo>
                  <a:pt x="2501" y="1778"/>
                </a:lnTo>
                <a:lnTo>
                  <a:pt x="3287" y="2099"/>
                </a:lnTo>
                <a:lnTo>
                  <a:pt x="4099" y="2340"/>
                </a:lnTo>
                <a:lnTo>
                  <a:pt x="4921" y="2501"/>
                </a:lnTo>
                <a:lnTo>
                  <a:pt x="5760" y="2582"/>
                </a:lnTo>
                <a:lnTo>
                  <a:pt x="6180" y="2582"/>
                </a:lnTo>
                <a:lnTo>
                  <a:pt x="5885" y="2885"/>
                </a:lnTo>
                <a:lnTo>
                  <a:pt x="5349" y="3537"/>
                </a:lnTo>
                <a:lnTo>
                  <a:pt x="4885" y="4234"/>
                </a:lnTo>
                <a:lnTo>
                  <a:pt x="4474" y="4975"/>
                </a:lnTo>
                <a:lnTo>
                  <a:pt x="4144" y="5761"/>
                </a:lnTo>
                <a:lnTo>
                  <a:pt x="3894" y="6582"/>
                </a:lnTo>
                <a:lnTo>
                  <a:pt x="3715" y="7431"/>
                </a:lnTo>
                <a:lnTo>
                  <a:pt x="3626" y="8315"/>
                </a:lnTo>
                <a:lnTo>
                  <a:pt x="3617" y="8770"/>
                </a:lnTo>
                <a:lnTo>
                  <a:pt x="4073" y="8761"/>
                </a:lnTo>
                <a:lnTo>
                  <a:pt x="4948" y="8672"/>
                </a:lnTo>
                <a:lnTo>
                  <a:pt x="5805" y="8493"/>
                </a:lnTo>
                <a:lnTo>
                  <a:pt x="6626" y="8243"/>
                </a:lnTo>
                <a:lnTo>
                  <a:pt x="7412" y="7904"/>
                </a:lnTo>
                <a:lnTo>
                  <a:pt x="8154" y="7502"/>
                </a:lnTo>
                <a:lnTo>
                  <a:pt x="8850" y="7029"/>
                </a:lnTo>
                <a:lnTo>
                  <a:pt x="9502" y="6502"/>
                </a:lnTo>
                <a:lnTo>
                  <a:pt x="9797" y="6207"/>
                </a:lnTo>
                <a:lnTo>
                  <a:pt x="9806" y="6627"/>
                </a:lnTo>
                <a:lnTo>
                  <a:pt x="9886" y="7466"/>
                </a:lnTo>
                <a:lnTo>
                  <a:pt x="10047" y="8288"/>
                </a:lnTo>
                <a:lnTo>
                  <a:pt x="10288" y="9100"/>
                </a:lnTo>
                <a:lnTo>
                  <a:pt x="10609" y="9886"/>
                </a:lnTo>
                <a:lnTo>
                  <a:pt x="11011" y="10654"/>
                </a:lnTo>
                <a:lnTo>
                  <a:pt x="11484" y="11378"/>
                </a:lnTo>
                <a:lnTo>
                  <a:pt x="12047" y="12065"/>
                </a:lnTo>
                <a:lnTo>
                  <a:pt x="12360" y="12387"/>
                </a:lnTo>
                <a:lnTo>
                  <a:pt x="12360" y="1"/>
                </a:lnTo>
                <a:close/>
              </a:path>
            </a:pathLst>
          </a:custGeom>
          <a:solidFill>
            <a:srgbClr val="F46C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8" name="Google Shape;4468;p43"/>
          <p:cNvSpPr/>
          <p:nvPr/>
        </p:nvSpPr>
        <p:spPr>
          <a:xfrm>
            <a:off x="6939352" y="1473462"/>
            <a:ext cx="737607" cy="737754"/>
          </a:xfrm>
          <a:custGeom>
            <a:avLst/>
            <a:gdLst/>
            <a:ahLst/>
            <a:cxnLst/>
            <a:rect l="l" t="t" r="r" b="b"/>
            <a:pathLst>
              <a:path w="40213" h="40221" extrusionOk="0">
                <a:moveTo>
                  <a:pt x="0" y="0"/>
                </a:moveTo>
                <a:lnTo>
                  <a:pt x="0" y="40220"/>
                </a:lnTo>
                <a:lnTo>
                  <a:pt x="40212" y="40220"/>
                </a:lnTo>
                <a:lnTo>
                  <a:pt x="40212" y="0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9" name="Google Shape;4469;p43"/>
          <p:cNvSpPr/>
          <p:nvPr/>
        </p:nvSpPr>
        <p:spPr>
          <a:xfrm>
            <a:off x="6939352" y="1842372"/>
            <a:ext cx="368886" cy="368886"/>
          </a:xfrm>
          <a:custGeom>
            <a:avLst/>
            <a:gdLst/>
            <a:ahLst/>
            <a:cxnLst/>
            <a:rect l="l" t="t" r="r" b="b"/>
            <a:pathLst>
              <a:path w="20111" h="20111" extrusionOk="0">
                <a:moveTo>
                  <a:pt x="0" y="0"/>
                </a:moveTo>
                <a:lnTo>
                  <a:pt x="0" y="20110"/>
                </a:lnTo>
                <a:lnTo>
                  <a:pt x="20111" y="20110"/>
                </a:lnTo>
                <a:lnTo>
                  <a:pt x="20111" y="0"/>
                </a:lnTo>
                <a:close/>
              </a:path>
            </a:pathLst>
          </a:custGeom>
          <a:solidFill>
            <a:srgbClr val="D12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0" name="Google Shape;4470;p43"/>
          <p:cNvSpPr/>
          <p:nvPr/>
        </p:nvSpPr>
        <p:spPr>
          <a:xfrm>
            <a:off x="7308265" y="1473462"/>
            <a:ext cx="368739" cy="368886"/>
          </a:xfrm>
          <a:custGeom>
            <a:avLst/>
            <a:gdLst/>
            <a:ahLst/>
            <a:cxnLst/>
            <a:rect l="l" t="t" r="r" b="b"/>
            <a:pathLst>
              <a:path w="20103" h="20111" extrusionOk="0">
                <a:moveTo>
                  <a:pt x="1" y="0"/>
                </a:moveTo>
                <a:lnTo>
                  <a:pt x="1" y="20110"/>
                </a:lnTo>
                <a:lnTo>
                  <a:pt x="20102" y="20110"/>
                </a:lnTo>
                <a:lnTo>
                  <a:pt x="20102" y="0"/>
                </a:lnTo>
                <a:close/>
              </a:path>
            </a:pathLst>
          </a:custGeom>
          <a:solidFill>
            <a:srgbClr val="D12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1" name="Google Shape;4471;p43"/>
          <p:cNvSpPr/>
          <p:nvPr/>
        </p:nvSpPr>
        <p:spPr>
          <a:xfrm>
            <a:off x="7162626" y="1696899"/>
            <a:ext cx="291095" cy="290912"/>
          </a:xfrm>
          <a:custGeom>
            <a:avLst/>
            <a:gdLst/>
            <a:ahLst/>
            <a:cxnLst/>
            <a:rect l="l" t="t" r="r" b="b"/>
            <a:pathLst>
              <a:path w="15870" h="15860" extrusionOk="0">
                <a:moveTo>
                  <a:pt x="4654" y="0"/>
                </a:moveTo>
                <a:lnTo>
                  <a:pt x="1" y="4644"/>
                </a:lnTo>
                <a:lnTo>
                  <a:pt x="1" y="11216"/>
                </a:lnTo>
                <a:lnTo>
                  <a:pt x="4654" y="15860"/>
                </a:lnTo>
                <a:lnTo>
                  <a:pt x="11226" y="15860"/>
                </a:lnTo>
                <a:lnTo>
                  <a:pt x="15870" y="11216"/>
                </a:lnTo>
                <a:lnTo>
                  <a:pt x="15870" y="4644"/>
                </a:lnTo>
                <a:lnTo>
                  <a:pt x="11226" y="0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2" name="Google Shape;4472;p43"/>
          <p:cNvSpPr/>
          <p:nvPr/>
        </p:nvSpPr>
        <p:spPr>
          <a:xfrm>
            <a:off x="6973748" y="1507858"/>
            <a:ext cx="668969" cy="668969"/>
          </a:xfrm>
          <a:custGeom>
            <a:avLst/>
            <a:gdLst/>
            <a:ahLst/>
            <a:cxnLst/>
            <a:rect l="l" t="t" r="r" b="b"/>
            <a:pathLst>
              <a:path w="36471" h="36471" fill="none" extrusionOk="0">
                <a:moveTo>
                  <a:pt x="28853" y="22629"/>
                </a:moveTo>
                <a:lnTo>
                  <a:pt x="36471" y="18235"/>
                </a:lnTo>
                <a:lnTo>
                  <a:pt x="28853" y="13833"/>
                </a:lnTo>
                <a:lnTo>
                  <a:pt x="31131" y="5340"/>
                </a:lnTo>
                <a:lnTo>
                  <a:pt x="22629" y="7618"/>
                </a:lnTo>
                <a:lnTo>
                  <a:pt x="18236" y="0"/>
                </a:lnTo>
                <a:lnTo>
                  <a:pt x="13833" y="7618"/>
                </a:lnTo>
                <a:lnTo>
                  <a:pt x="5341" y="5340"/>
                </a:lnTo>
                <a:lnTo>
                  <a:pt x="7618" y="13833"/>
                </a:lnTo>
                <a:lnTo>
                  <a:pt x="1" y="18235"/>
                </a:lnTo>
                <a:lnTo>
                  <a:pt x="7618" y="22629"/>
                </a:lnTo>
                <a:lnTo>
                  <a:pt x="5341" y="31130"/>
                </a:lnTo>
                <a:lnTo>
                  <a:pt x="13833" y="28853"/>
                </a:lnTo>
                <a:lnTo>
                  <a:pt x="18236" y="36470"/>
                </a:lnTo>
                <a:lnTo>
                  <a:pt x="22629" y="28853"/>
                </a:lnTo>
                <a:lnTo>
                  <a:pt x="31122" y="31130"/>
                </a:lnTo>
                <a:lnTo>
                  <a:pt x="28853" y="2262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3" name="Google Shape;4473;p43"/>
          <p:cNvSpPr/>
          <p:nvPr/>
        </p:nvSpPr>
        <p:spPr>
          <a:xfrm>
            <a:off x="7182622" y="1733588"/>
            <a:ext cx="251127" cy="217377"/>
          </a:xfrm>
          <a:custGeom>
            <a:avLst/>
            <a:gdLst/>
            <a:ahLst/>
            <a:cxnLst/>
            <a:rect l="l" t="t" r="r" b="b"/>
            <a:pathLst>
              <a:path w="13691" h="11851" extrusionOk="0">
                <a:moveTo>
                  <a:pt x="3421" y="1"/>
                </a:moveTo>
                <a:lnTo>
                  <a:pt x="0" y="5930"/>
                </a:lnTo>
                <a:lnTo>
                  <a:pt x="3421" y="11851"/>
                </a:lnTo>
                <a:lnTo>
                  <a:pt x="10270" y="11851"/>
                </a:lnTo>
                <a:lnTo>
                  <a:pt x="13690" y="5930"/>
                </a:lnTo>
                <a:lnTo>
                  <a:pt x="10270" y="1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4" name="Google Shape;4474;p43"/>
          <p:cNvSpPr/>
          <p:nvPr/>
        </p:nvSpPr>
        <p:spPr>
          <a:xfrm>
            <a:off x="7249947" y="1791906"/>
            <a:ext cx="116475" cy="100920"/>
          </a:xfrm>
          <a:custGeom>
            <a:avLst/>
            <a:gdLst/>
            <a:ahLst/>
            <a:cxnLst/>
            <a:rect l="l" t="t" r="r" b="b"/>
            <a:pathLst>
              <a:path w="6350" h="5502" extrusionOk="0">
                <a:moveTo>
                  <a:pt x="1590" y="1"/>
                </a:moveTo>
                <a:lnTo>
                  <a:pt x="1" y="2751"/>
                </a:lnTo>
                <a:lnTo>
                  <a:pt x="1590" y="5502"/>
                </a:lnTo>
                <a:lnTo>
                  <a:pt x="4760" y="5502"/>
                </a:lnTo>
                <a:lnTo>
                  <a:pt x="6350" y="2751"/>
                </a:lnTo>
                <a:lnTo>
                  <a:pt x="4760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5" name="Google Shape;4475;p43"/>
          <p:cNvSpPr/>
          <p:nvPr/>
        </p:nvSpPr>
        <p:spPr>
          <a:xfrm>
            <a:off x="6939352" y="1473462"/>
            <a:ext cx="170200" cy="170200"/>
          </a:xfrm>
          <a:custGeom>
            <a:avLst/>
            <a:gdLst/>
            <a:ahLst/>
            <a:cxnLst/>
            <a:rect l="l" t="t" r="r" b="b"/>
            <a:pathLst>
              <a:path w="9279" h="9279" extrusionOk="0">
                <a:moveTo>
                  <a:pt x="4037" y="0"/>
                </a:moveTo>
                <a:lnTo>
                  <a:pt x="4037" y="1670"/>
                </a:lnTo>
                <a:lnTo>
                  <a:pt x="1670" y="4036"/>
                </a:lnTo>
                <a:lnTo>
                  <a:pt x="0" y="4036"/>
                </a:lnTo>
                <a:lnTo>
                  <a:pt x="0" y="9278"/>
                </a:lnTo>
                <a:lnTo>
                  <a:pt x="2233" y="5403"/>
                </a:lnTo>
                <a:lnTo>
                  <a:pt x="6564" y="6564"/>
                </a:lnTo>
                <a:lnTo>
                  <a:pt x="5403" y="2241"/>
                </a:lnTo>
                <a:lnTo>
                  <a:pt x="9279" y="0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6" name="Google Shape;4476;p43"/>
          <p:cNvSpPr/>
          <p:nvPr/>
        </p:nvSpPr>
        <p:spPr>
          <a:xfrm>
            <a:off x="7506810" y="1473462"/>
            <a:ext cx="170218" cy="170200"/>
          </a:xfrm>
          <a:custGeom>
            <a:avLst/>
            <a:gdLst/>
            <a:ahLst/>
            <a:cxnLst/>
            <a:rect l="l" t="t" r="r" b="b"/>
            <a:pathLst>
              <a:path w="9280" h="9279" extrusionOk="0">
                <a:moveTo>
                  <a:pt x="1" y="0"/>
                </a:moveTo>
                <a:lnTo>
                  <a:pt x="3876" y="2241"/>
                </a:lnTo>
                <a:lnTo>
                  <a:pt x="2724" y="6564"/>
                </a:lnTo>
                <a:lnTo>
                  <a:pt x="2724" y="6564"/>
                </a:lnTo>
                <a:lnTo>
                  <a:pt x="7047" y="5403"/>
                </a:lnTo>
                <a:lnTo>
                  <a:pt x="9279" y="9278"/>
                </a:lnTo>
                <a:lnTo>
                  <a:pt x="9279" y="4036"/>
                </a:lnTo>
                <a:lnTo>
                  <a:pt x="7609" y="4036"/>
                </a:lnTo>
                <a:lnTo>
                  <a:pt x="5243" y="1670"/>
                </a:lnTo>
                <a:lnTo>
                  <a:pt x="5243" y="0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7" name="Google Shape;4477;p43"/>
          <p:cNvSpPr/>
          <p:nvPr/>
        </p:nvSpPr>
        <p:spPr>
          <a:xfrm>
            <a:off x="7506810" y="2040915"/>
            <a:ext cx="170218" cy="170365"/>
          </a:xfrm>
          <a:custGeom>
            <a:avLst/>
            <a:gdLst/>
            <a:ahLst/>
            <a:cxnLst/>
            <a:rect l="l" t="t" r="r" b="b"/>
            <a:pathLst>
              <a:path w="9280" h="9288" extrusionOk="0">
                <a:moveTo>
                  <a:pt x="9279" y="0"/>
                </a:moveTo>
                <a:lnTo>
                  <a:pt x="7047" y="3885"/>
                </a:lnTo>
                <a:lnTo>
                  <a:pt x="2724" y="2724"/>
                </a:lnTo>
                <a:lnTo>
                  <a:pt x="2724" y="2724"/>
                </a:lnTo>
                <a:lnTo>
                  <a:pt x="3876" y="7046"/>
                </a:lnTo>
                <a:lnTo>
                  <a:pt x="1" y="9287"/>
                </a:lnTo>
                <a:lnTo>
                  <a:pt x="5243" y="9287"/>
                </a:lnTo>
                <a:lnTo>
                  <a:pt x="5243" y="7609"/>
                </a:lnTo>
                <a:lnTo>
                  <a:pt x="7609" y="5251"/>
                </a:lnTo>
                <a:lnTo>
                  <a:pt x="9279" y="5251"/>
                </a:lnTo>
                <a:lnTo>
                  <a:pt x="9279" y="0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8" name="Google Shape;4478;p43"/>
          <p:cNvSpPr/>
          <p:nvPr/>
        </p:nvSpPr>
        <p:spPr>
          <a:xfrm>
            <a:off x="6939352" y="2040915"/>
            <a:ext cx="170200" cy="170365"/>
          </a:xfrm>
          <a:custGeom>
            <a:avLst/>
            <a:gdLst/>
            <a:ahLst/>
            <a:cxnLst/>
            <a:rect l="l" t="t" r="r" b="b"/>
            <a:pathLst>
              <a:path w="9279" h="9288" extrusionOk="0">
                <a:moveTo>
                  <a:pt x="0" y="0"/>
                </a:moveTo>
                <a:lnTo>
                  <a:pt x="0" y="5251"/>
                </a:lnTo>
                <a:lnTo>
                  <a:pt x="1670" y="5251"/>
                </a:lnTo>
                <a:lnTo>
                  <a:pt x="4037" y="7609"/>
                </a:lnTo>
                <a:lnTo>
                  <a:pt x="4037" y="9287"/>
                </a:lnTo>
                <a:lnTo>
                  <a:pt x="9279" y="9287"/>
                </a:lnTo>
                <a:lnTo>
                  <a:pt x="5403" y="7046"/>
                </a:lnTo>
                <a:lnTo>
                  <a:pt x="6564" y="2724"/>
                </a:lnTo>
                <a:lnTo>
                  <a:pt x="2233" y="3885"/>
                </a:lnTo>
                <a:lnTo>
                  <a:pt x="0" y="0"/>
                </a:lnTo>
                <a:close/>
              </a:path>
            </a:pathLst>
          </a:custGeom>
          <a:solidFill>
            <a:srgbClr val="F8A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9" name="Google Shape;4479;p43"/>
          <p:cNvGrpSpPr/>
          <p:nvPr/>
        </p:nvGrpSpPr>
        <p:grpSpPr>
          <a:xfrm>
            <a:off x="6202968" y="2947715"/>
            <a:ext cx="737236" cy="1474271"/>
            <a:chOff x="5286826" y="2572144"/>
            <a:chExt cx="1285952" cy="2571552"/>
          </a:xfrm>
        </p:grpSpPr>
        <p:sp>
          <p:nvSpPr>
            <p:cNvPr id="4480" name="Google Shape;4480;p43"/>
            <p:cNvSpPr/>
            <p:nvPr/>
          </p:nvSpPr>
          <p:spPr>
            <a:xfrm>
              <a:off x="5286826" y="3858064"/>
              <a:ext cx="1285952" cy="1285632"/>
            </a:xfrm>
            <a:custGeom>
              <a:avLst/>
              <a:gdLst/>
              <a:ahLst/>
              <a:cxnLst/>
              <a:rect l="l" t="t" r="r" b="b"/>
              <a:pathLst>
                <a:path w="40186" h="40176" extrusionOk="0">
                  <a:moveTo>
                    <a:pt x="0" y="0"/>
                  </a:moveTo>
                  <a:lnTo>
                    <a:pt x="0" y="40176"/>
                  </a:lnTo>
                  <a:lnTo>
                    <a:pt x="40185" y="40176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43"/>
            <p:cNvSpPr/>
            <p:nvPr/>
          </p:nvSpPr>
          <p:spPr>
            <a:xfrm>
              <a:off x="5286826" y="3858064"/>
              <a:ext cx="1285952" cy="1285632"/>
            </a:xfrm>
            <a:custGeom>
              <a:avLst/>
              <a:gdLst/>
              <a:ahLst/>
              <a:cxnLst/>
              <a:rect l="l" t="t" r="r" b="b"/>
              <a:pathLst>
                <a:path w="40186" h="40176" extrusionOk="0">
                  <a:moveTo>
                    <a:pt x="0" y="0"/>
                  </a:moveTo>
                  <a:lnTo>
                    <a:pt x="0" y="20084"/>
                  </a:lnTo>
                  <a:lnTo>
                    <a:pt x="9" y="20602"/>
                  </a:lnTo>
                  <a:lnTo>
                    <a:pt x="63" y="21628"/>
                  </a:lnTo>
                  <a:lnTo>
                    <a:pt x="161" y="22646"/>
                  </a:lnTo>
                  <a:lnTo>
                    <a:pt x="313" y="23647"/>
                  </a:lnTo>
                  <a:lnTo>
                    <a:pt x="518" y="24620"/>
                  </a:lnTo>
                  <a:lnTo>
                    <a:pt x="768" y="25584"/>
                  </a:lnTo>
                  <a:lnTo>
                    <a:pt x="1063" y="26531"/>
                  </a:lnTo>
                  <a:lnTo>
                    <a:pt x="1393" y="27451"/>
                  </a:lnTo>
                  <a:lnTo>
                    <a:pt x="1777" y="28353"/>
                  </a:lnTo>
                  <a:lnTo>
                    <a:pt x="2197" y="29237"/>
                  </a:lnTo>
                  <a:lnTo>
                    <a:pt x="2661" y="30085"/>
                  </a:lnTo>
                  <a:lnTo>
                    <a:pt x="3170" y="30916"/>
                  </a:lnTo>
                  <a:lnTo>
                    <a:pt x="3706" y="31719"/>
                  </a:lnTo>
                  <a:lnTo>
                    <a:pt x="4287" y="32487"/>
                  </a:lnTo>
                  <a:lnTo>
                    <a:pt x="4903" y="33237"/>
                  </a:lnTo>
                  <a:lnTo>
                    <a:pt x="5555" y="33952"/>
                  </a:lnTo>
                  <a:lnTo>
                    <a:pt x="6233" y="34630"/>
                  </a:lnTo>
                  <a:lnTo>
                    <a:pt x="6948" y="35282"/>
                  </a:lnTo>
                  <a:lnTo>
                    <a:pt x="7689" y="35890"/>
                  </a:lnTo>
                  <a:lnTo>
                    <a:pt x="8466" y="36470"/>
                  </a:lnTo>
                  <a:lnTo>
                    <a:pt x="9270" y="37015"/>
                  </a:lnTo>
                  <a:lnTo>
                    <a:pt x="10091" y="37515"/>
                  </a:lnTo>
                  <a:lnTo>
                    <a:pt x="10948" y="37979"/>
                  </a:lnTo>
                  <a:lnTo>
                    <a:pt x="11824" y="38399"/>
                  </a:lnTo>
                  <a:lnTo>
                    <a:pt x="12726" y="38783"/>
                  </a:lnTo>
                  <a:lnTo>
                    <a:pt x="13654" y="39122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3"/>
                  </a:lnTo>
                  <a:lnTo>
                    <a:pt x="17539" y="40015"/>
                  </a:lnTo>
                  <a:lnTo>
                    <a:pt x="18548" y="40122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2"/>
                  </a:lnTo>
                  <a:lnTo>
                    <a:pt x="22656" y="40015"/>
                  </a:lnTo>
                  <a:lnTo>
                    <a:pt x="23656" y="39863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2"/>
                  </a:lnTo>
                  <a:lnTo>
                    <a:pt x="27460" y="38783"/>
                  </a:lnTo>
                  <a:lnTo>
                    <a:pt x="28362" y="38399"/>
                  </a:lnTo>
                  <a:lnTo>
                    <a:pt x="29246" y="37979"/>
                  </a:lnTo>
                  <a:lnTo>
                    <a:pt x="30094" y="37515"/>
                  </a:lnTo>
                  <a:lnTo>
                    <a:pt x="30925" y="37015"/>
                  </a:lnTo>
                  <a:lnTo>
                    <a:pt x="31728" y="36470"/>
                  </a:lnTo>
                  <a:lnTo>
                    <a:pt x="32496" y="35890"/>
                  </a:lnTo>
                  <a:lnTo>
                    <a:pt x="33247" y="35282"/>
                  </a:lnTo>
                  <a:lnTo>
                    <a:pt x="33961" y="34630"/>
                  </a:lnTo>
                  <a:lnTo>
                    <a:pt x="34640" y="33952"/>
                  </a:lnTo>
                  <a:lnTo>
                    <a:pt x="35292" y="33237"/>
                  </a:lnTo>
                  <a:lnTo>
                    <a:pt x="35899" y="32487"/>
                  </a:lnTo>
                  <a:lnTo>
                    <a:pt x="36479" y="31719"/>
                  </a:lnTo>
                  <a:lnTo>
                    <a:pt x="37024" y="30916"/>
                  </a:lnTo>
                  <a:lnTo>
                    <a:pt x="37524" y="30085"/>
                  </a:lnTo>
                  <a:lnTo>
                    <a:pt x="37988" y="29237"/>
                  </a:lnTo>
                  <a:lnTo>
                    <a:pt x="38408" y="28353"/>
                  </a:lnTo>
                  <a:lnTo>
                    <a:pt x="38792" y="27451"/>
                  </a:lnTo>
                  <a:lnTo>
                    <a:pt x="39131" y="26531"/>
                  </a:lnTo>
                  <a:lnTo>
                    <a:pt x="39426" y="25584"/>
                  </a:lnTo>
                  <a:lnTo>
                    <a:pt x="39676" y="24620"/>
                  </a:lnTo>
                  <a:lnTo>
                    <a:pt x="39873" y="23647"/>
                  </a:lnTo>
                  <a:lnTo>
                    <a:pt x="40024" y="22646"/>
                  </a:lnTo>
                  <a:lnTo>
                    <a:pt x="40132" y="21628"/>
                  </a:lnTo>
                  <a:lnTo>
                    <a:pt x="40185" y="20602"/>
                  </a:lnTo>
                  <a:lnTo>
                    <a:pt x="40185" y="20084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D12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43"/>
            <p:cNvSpPr/>
            <p:nvPr/>
          </p:nvSpPr>
          <p:spPr>
            <a:xfrm>
              <a:off x="5286826" y="2572144"/>
              <a:ext cx="1285952" cy="1285952"/>
            </a:xfrm>
            <a:custGeom>
              <a:avLst/>
              <a:gdLst/>
              <a:ahLst/>
              <a:cxnLst/>
              <a:rect l="l" t="t" r="r" b="b"/>
              <a:pathLst>
                <a:path w="40186" h="40186" extrusionOk="0">
                  <a:moveTo>
                    <a:pt x="0" y="0"/>
                  </a:moveTo>
                  <a:lnTo>
                    <a:pt x="0" y="40185"/>
                  </a:lnTo>
                  <a:lnTo>
                    <a:pt x="40185" y="40185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1C3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43"/>
            <p:cNvSpPr/>
            <p:nvPr/>
          </p:nvSpPr>
          <p:spPr>
            <a:xfrm>
              <a:off x="5286826" y="2572144"/>
              <a:ext cx="1285952" cy="1285664"/>
            </a:xfrm>
            <a:custGeom>
              <a:avLst/>
              <a:gdLst/>
              <a:ahLst/>
              <a:cxnLst/>
              <a:rect l="l" t="t" r="r" b="b"/>
              <a:pathLst>
                <a:path w="40186" h="40177" extrusionOk="0">
                  <a:moveTo>
                    <a:pt x="0" y="0"/>
                  </a:moveTo>
                  <a:lnTo>
                    <a:pt x="0" y="20093"/>
                  </a:lnTo>
                  <a:lnTo>
                    <a:pt x="9" y="20611"/>
                  </a:lnTo>
                  <a:lnTo>
                    <a:pt x="63" y="21638"/>
                  </a:lnTo>
                  <a:lnTo>
                    <a:pt x="161" y="22647"/>
                  </a:lnTo>
                  <a:lnTo>
                    <a:pt x="313" y="23647"/>
                  </a:lnTo>
                  <a:lnTo>
                    <a:pt x="518" y="24629"/>
                  </a:lnTo>
                  <a:lnTo>
                    <a:pt x="768" y="25594"/>
                  </a:lnTo>
                  <a:lnTo>
                    <a:pt x="1054" y="26531"/>
                  </a:lnTo>
                  <a:lnTo>
                    <a:pt x="1393" y="27460"/>
                  </a:lnTo>
                  <a:lnTo>
                    <a:pt x="1777" y="28362"/>
                  </a:lnTo>
                  <a:lnTo>
                    <a:pt x="2197" y="29237"/>
                  </a:lnTo>
                  <a:lnTo>
                    <a:pt x="2661" y="30094"/>
                  </a:lnTo>
                  <a:lnTo>
                    <a:pt x="3170" y="30916"/>
                  </a:lnTo>
                  <a:lnTo>
                    <a:pt x="3706" y="31720"/>
                  </a:lnTo>
                  <a:lnTo>
                    <a:pt x="4287" y="32496"/>
                  </a:lnTo>
                  <a:lnTo>
                    <a:pt x="4903" y="33238"/>
                  </a:lnTo>
                  <a:lnTo>
                    <a:pt x="5555" y="33952"/>
                  </a:lnTo>
                  <a:lnTo>
                    <a:pt x="6233" y="34631"/>
                  </a:lnTo>
                  <a:lnTo>
                    <a:pt x="6948" y="35283"/>
                  </a:lnTo>
                  <a:lnTo>
                    <a:pt x="7689" y="35899"/>
                  </a:lnTo>
                  <a:lnTo>
                    <a:pt x="8466" y="36479"/>
                  </a:lnTo>
                  <a:lnTo>
                    <a:pt x="9261" y="37015"/>
                  </a:lnTo>
                  <a:lnTo>
                    <a:pt x="10091" y="37524"/>
                  </a:lnTo>
                  <a:lnTo>
                    <a:pt x="10948" y="37979"/>
                  </a:lnTo>
                  <a:lnTo>
                    <a:pt x="11824" y="38408"/>
                  </a:lnTo>
                  <a:lnTo>
                    <a:pt x="12726" y="38792"/>
                  </a:lnTo>
                  <a:lnTo>
                    <a:pt x="13654" y="39123"/>
                  </a:lnTo>
                  <a:lnTo>
                    <a:pt x="14592" y="39417"/>
                  </a:lnTo>
                  <a:lnTo>
                    <a:pt x="15556" y="39667"/>
                  </a:lnTo>
                  <a:lnTo>
                    <a:pt x="16539" y="39864"/>
                  </a:lnTo>
                  <a:lnTo>
                    <a:pt x="17539" y="40024"/>
                  </a:lnTo>
                  <a:lnTo>
                    <a:pt x="18548" y="40123"/>
                  </a:lnTo>
                  <a:lnTo>
                    <a:pt x="19575" y="40176"/>
                  </a:lnTo>
                  <a:lnTo>
                    <a:pt x="20611" y="40176"/>
                  </a:lnTo>
                  <a:lnTo>
                    <a:pt x="21638" y="40123"/>
                  </a:lnTo>
                  <a:lnTo>
                    <a:pt x="22656" y="40024"/>
                  </a:lnTo>
                  <a:lnTo>
                    <a:pt x="23647" y="39864"/>
                  </a:lnTo>
                  <a:lnTo>
                    <a:pt x="24629" y="39667"/>
                  </a:lnTo>
                  <a:lnTo>
                    <a:pt x="25594" y="39417"/>
                  </a:lnTo>
                  <a:lnTo>
                    <a:pt x="26540" y="39123"/>
                  </a:lnTo>
                  <a:lnTo>
                    <a:pt x="27460" y="38792"/>
                  </a:lnTo>
                  <a:lnTo>
                    <a:pt x="28362" y="38408"/>
                  </a:lnTo>
                  <a:lnTo>
                    <a:pt x="29246" y="37979"/>
                  </a:lnTo>
                  <a:lnTo>
                    <a:pt x="30094" y="37524"/>
                  </a:lnTo>
                  <a:lnTo>
                    <a:pt x="30925" y="37015"/>
                  </a:lnTo>
                  <a:lnTo>
                    <a:pt x="31728" y="36479"/>
                  </a:lnTo>
                  <a:lnTo>
                    <a:pt x="32496" y="35899"/>
                  </a:lnTo>
                  <a:lnTo>
                    <a:pt x="33247" y="35283"/>
                  </a:lnTo>
                  <a:lnTo>
                    <a:pt x="33961" y="34631"/>
                  </a:lnTo>
                  <a:lnTo>
                    <a:pt x="34640" y="33952"/>
                  </a:lnTo>
                  <a:lnTo>
                    <a:pt x="35292" y="33238"/>
                  </a:lnTo>
                  <a:lnTo>
                    <a:pt x="35899" y="32496"/>
                  </a:lnTo>
                  <a:lnTo>
                    <a:pt x="36479" y="31720"/>
                  </a:lnTo>
                  <a:lnTo>
                    <a:pt x="37024" y="30916"/>
                  </a:lnTo>
                  <a:lnTo>
                    <a:pt x="37524" y="30094"/>
                  </a:lnTo>
                  <a:lnTo>
                    <a:pt x="37988" y="29237"/>
                  </a:lnTo>
                  <a:lnTo>
                    <a:pt x="38417" y="28362"/>
                  </a:lnTo>
                  <a:lnTo>
                    <a:pt x="38792" y="27460"/>
                  </a:lnTo>
                  <a:lnTo>
                    <a:pt x="39131" y="26531"/>
                  </a:lnTo>
                  <a:lnTo>
                    <a:pt x="39426" y="25594"/>
                  </a:lnTo>
                  <a:lnTo>
                    <a:pt x="39676" y="24629"/>
                  </a:lnTo>
                  <a:lnTo>
                    <a:pt x="39873" y="23647"/>
                  </a:lnTo>
                  <a:lnTo>
                    <a:pt x="40024" y="22647"/>
                  </a:lnTo>
                  <a:lnTo>
                    <a:pt x="40132" y="21638"/>
                  </a:lnTo>
                  <a:lnTo>
                    <a:pt x="40185" y="20611"/>
                  </a:lnTo>
                  <a:lnTo>
                    <a:pt x="40185" y="20093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43"/>
            <p:cNvSpPr/>
            <p:nvPr/>
          </p:nvSpPr>
          <p:spPr>
            <a:xfrm>
              <a:off x="5929770" y="2572144"/>
              <a:ext cx="643008" cy="1285664"/>
            </a:xfrm>
            <a:custGeom>
              <a:avLst/>
              <a:gdLst/>
              <a:ahLst/>
              <a:cxnLst/>
              <a:rect l="l" t="t" r="r" b="b"/>
              <a:pathLst>
                <a:path w="20094" h="40177" extrusionOk="0">
                  <a:moveTo>
                    <a:pt x="1" y="0"/>
                  </a:moveTo>
                  <a:lnTo>
                    <a:pt x="1" y="40176"/>
                  </a:lnTo>
                  <a:lnTo>
                    <a:pt x="519" y="40176"/>
                  </a:lnTo>
                  <a:lnTo>
                    <a:pt x="1546" y="40123"/>
                  </a:lnTo>
                  <a:lnTo>
                    <a:pt x="2564" y="40024"/>
                  </a:lnTo>
                  <a:lnTo>
                    <a:pt x="3555" y="39864"/>
                  </a:lnTo>
                  <a:lnTo>
                    <a:pt x="4537" y="39667"/>
                  </a:lnTo>
                  <a:lnTo>
                    <a:pt x="5502" y="39417"/>
                  </a:lnTo>
                  <a:lnTo>
                    <a:pt x="6448" y="39123"/>
                  </a:lnTo>
                  <a:lnTo>
                    <a:pt x="7368" y="38792"/>
                  </a:lnTo>
                  <a:lnTo>
                    <a:pt x="8270" y="38408"/>
                  </a:lnTo>
                  <a:lnTo>
                    <a:pt x="9154" y="37979"/>
                  </a:lnTo>
                  <a:lnTo>
                    <a:pt x="10002" y="37524"/>
                  </a:lnTo>
                  <a:lnTo>
                    <a:pt x="10833" y="37015"/>
                  </a:lnTo>
                  <a:lnTo>
                    <a:pt x="11636" y="36479"/>
                  </a:lnTo>
                  <a:lnTo>
                    <a:pt x="12404" y="35899"/>
                  </a:lnTo>
                  <a:lnTo>
                    <a:pt x="13155" y="35283"/>
                  </a:lnTo>
                  <a:lnTo>
                    <a:pt x="13869" y="34631"/>
                  </a:lnTo>
                  <a:lnTo>
                    <a:pt x="14548" y="33952"/>
                  </a:lnTo>
                  <a:lnTo>
                    <a:pt x="15200" y="33238"/>
                  </a:lnTo>
                  <a:lnTo>
                    <a:pt x="15807" y="32496"/>
                  </a:lnTo>
                  <a:lnTo>
                    <a:pt x="16387" y="31720"/>
                  </a:lnTo>
                  <a:lnTo>
                    <a:pt x="16932" y="30916"/>
                  </a:lnTo>
                  <a:lnTo>
                    <a:pt x="17432" y="30094"/>
                  </a:lnTo>
                  <a:lnTo>
                    <a:pt x="17896" y="29237"/>
                  </a:lnTo>
                  <a:lnTo>
                    <a:pt x="18325" y="28362"/>
                  </a:lnTo>
                  <a:lnTo>
                    <a:pt x="18700" y="27460"/>
                  </a:lnTo>
                  <a:lnTo>
                    <a:pt x="19039" y="26531"/>
                  </a:lnTo>
                  <a:lnTo>
                    <a:pt x="19334" y="25594"/>
                  </a:lnTo>
                  <a:lnTo>
                    <a:pt x="19584" y="24629"/>
                  </a:lnTo>
                  <a:lnTo>
                    <a:pt x="19781" y="23647"/>
                  </a:lnTo>
                  <a:lnTo>
                    <a:pt x="19932" y="22647"/>
                  </a:lnTo>
                  <a:lnTo>
                    <a:pt x="20040" y="21638"/>
                  </a:lnTo>
                  <a:lnTo>
                    <a:pt x="20093" y="20611"/>
                  </a:lnTo>
                  <a:lnTo>
                    <a:pt x="20093" y="20093"/>
                  </a:lnTo>
                  <a:lnTo>
                    <a:pt x="20093" y="0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43"/>
            <p:cNvSpPr/>
            <p:nvPr/>
          </p:nvSpPr>
          <p:spPr>
            <a:xfrm>
              <a:off x="5622026" y="2861616"/>
              <a:ext cx="607840" cy="607840"/>
            </a:xfrm>
            <a:custGeom>
              <a:avLst/>
              <a:gdLst/>
              <a:ahLst/>
              <a:cxnLst/>
              <a:rect l="l" t="t" r="r" b="b"/>
              <a:pathLst>
                <a:path w="18995" h="18995" extrusionOk="0">
                  <a:moveTo>
                    <a:pt x="9493" y="0"/>
                  </a:moveTo>
                  <a:lnTo>
                    <a:pt x="9011" y="9"/>
                  </a:lnTo>
                  <a:lnTo>
                    <a:pt x="8046" y="108"/>
                  </a:lnTo>
                  <a:lnTo>
                    <a:pt x="7126" y="295"/>
                  </a:lnTo>
                  <a:lnTo>
                    <a:pt x="6233" y="572"/>
                  </a:lnTo>
                  <a:lnTo>
                    <a:pt x="5376" y="938"/>
                  </a:lnTo>
                  <a:lnTo>
                    <a:pt x="4572" y="1376"/>
                  </a:lnTo>
                  <a:lnTo>
                    <a:pt x="3813" y="1885"/>
                  </a:lnTo>
                  <a:lnTo>
                    <a:pt x="3108" y="2465"/>
                  </a:lnTo>
                  <a:lnTo>
                    <a:pt x="2465" y="3108"/>
                  </a:lnTo>
                  <a:lnTo>
                    <a:pt x="1884" y="3814"/>
                  </a:lnTo>
                  <a:lnTo>
                    <a:pt x="1375" y="4573"/>
                  </a:lnTo>
                  <a:lnTo>
                    <a:pt x="938" y="5376"/>
                  </a:lnTo>
                  <a:lnTo>
                    <a:pt x="572" y="6234"/>
                  </a:lnTo>
                  <a:lnTo>
                    <a:pt x="295" y="7127"/>
                  </a:lnTo>
                  <a:lnTo>
                    <a:pt x="107" y="8055"/>
                  </a:lnTo>
                  <a:lnTo>
                    <a:pt x="9" y="9011"/>
                  </a:lnTo>
                  <a:lnTo>
                    <a:pt x="0" y="9502"/>
                  </a:lnTo>
                  <a:lnTo>
                    <a:pt x="9" y="9993"/>
                  </a:lnTo>
                  <a:lnTo>
                    <a:pt x="107" y="10949"/>
                  </a:lnTo>
                  <a:lnTo>
                    <a:pt x="295" y="11877"/>
                  </a:lnTo>
                  <a:lnTo>
                    <a:pt x="572" y="12770"/>
                  </a:lnTo>
                  <a:lnTo>
                    <a:pt x="938" y="13619"/>
                  </a:lnTo>
                  <a:lnTo>
                    <a:pt x="1375" y="14422"/>
                  </a:lnTo>
                  <a:lnTo>
                    <a:pt x="1884" y="15181"/>
                  </a:lnTo>
                  <a:lnTo>
                    <a:pt x="2465" y="15887"/>
                  </a:lnTo>
                  <a:lnTo>
                    <a:pt x="3108" y="16530"/>
                  </a:lnTo>
                  <a:lnTo>
                    <a:pt x="3813" y="17110"/>
                  </a:lnTo>
                  <a:lnTo>
                    <a:pt x="4572" y="17628"/>
                  </a:lnTo>
                  <a:lnTo>
                    <a:pt x="5376" y="18066"/>
                  </a:lnTo>
                  <a:lnTo>
                    <a:pt x="6233" y="18423"/>
                  </a:lnTo>
                  <a:lnTo>
                    <a:pt x="7126" y="18700"/>
                  </a:lnTo>
                  <a:lnTo>
                    <a:pt x="8046" y="18887"/>
                  </a:lnTo>
                  <a:lnTo>
                    <a:pt x="9011" y="18986"/>
                  </a:lnTo>
                  <a:lnTo>
                    <a:pt x="9493" y="18994"/>
                  </a:lnTo>
                  <a:lnTo>
                    <a:pt x="9984" y="18986"/>
                  </a:lnTo>
                  <a:lnTo>
                    <a:pt x="10948" y="18887"/>
                  </a:lnTo>
                  <a:lnTo>
                    <a:pt x="11868" y="18700"/>
                  </a:lnTo>
                  <a:lnTo>
                    <a:pt x="12761" y="18423"/>
                  </a:lnTo>
                  <a:lnTo>
                    <a:pt x="13618" y="18066"/>
                  </a:lnTo>
                  <a:lnTo>
                    <a:pt x="14422" y="17628"/>
                  </a:lnTo>
                  <a:lnTo>
                    <a:pt x="15181" y="17110"/>
                  </a:lnTo>
                  <a:lnTo>
                    <a:pt x="15887" y="16530"/>
                  </a:lnTo>
                  <a:lnTo>
                    <a:pt x="16530" y="15887"/>
                  </a:lnTo>
                  <a:lnTo>
                    <a:pt x="17110" y="15181"/>
                  </a:lnTo>
                  <a:lnTo>
                    <a:pt x="17619" y="14422"/>
                  </a:lnTo>
                  <a:lnTo>
                    <a:pt x="18057" y="13619"/>
                  </a:lnTo>
                  <a:lnTo>
                    <a:pt x="18423" y="12770"/>
                  </a:lnTo>
                  <a:lnTo>
                    <a:pt x="18700" y="11877"/>
                  </a:lnTo>
                  <a:lnTo>
                    <a:pt x="18887" y="10949"/>
                  </a:lnTo>
                  <a:lnTo>
                    <a:pt x="18985" y="9993"/>
                  </a:lnTo>
                  <a:lnTo>
                    <a:pt x="18994" y="9502"/>
                  </a:lnTo>
                  <a:lnTo>
                    <a:pt x="18985" y="9011"/>
                  </a:lnTo>
                  <a:lnTo>
                    <a:pt x="18887" y="8055"/>
                  </a:lnTo>
                  <a:lnTo>
                    <a:pt x="18700" y="7127"/>
                  </a:lnTo>
                  <a:lnTo>
                    <a:pt x="18423" y="6234"/>
                  </a:lnTo>
                  <a:lnTo>
                    <a:pt x="18057" y="5376"/>
                  </a:lnTo>
                  <a:lnTo>
                    <a:pt x="17619" y="4573"/>
                  </a:lnTo>
                  <a:lnTo>
                    <a:pt x="17110" y="3814"/>
                  </a:lnTo>
                  <a:lnTo>
                    <a:pt x="16530" y="3108"/>
                  </a:lnTo>
                  <a:lnTo>
                    <a:pt x="15887" y="2465"/>
                  </a:lnTo>
                  <a:lnTo>
                    <a:pt x="15181" y="1885"/>
                  </a:lnTo>
                  <a:lnTo>
                    <a:pt x="14422" y="1376"/>
                  </a:lnTo>
                  <a:lnTo>
                    <a:pt x="13618" y="938"/>
                  </a:lnTo>
                  <a:lnTo>
                    <a:pt x="12761" y="572"/>
                  </a:lnTo>
                  <a:lnTo>
                    <a:pt x="11868" y="295"/>
                  </a:lnTo>
                  <a:lnTo>
                    <a:pt x="10948" y="108"/>
                  </a:lnTo>
                  <a:lnTo>
                    <a:pt x="9984" y="9"/>
                  </a:lnTo>
                  <a:lnTo>
                    <a:pt x="9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43"/>
            <p:cNvSpPr/>
            <p:nvPr/>
          </p:nvSpPr>
          <p:spPr>
            <a:xfrm>
              <a:off x="5666602" y="4236688"/>
              <a:ext cx="526400" cy="526400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8225" y="0"/>
                  </a:moveTo>
                  <a:lnTo>
                    <a:pt x="0" y="8225"/>
                  </a:lnTo>
                  <a:lnTo>
                    <a:pt x="8225" y="16449"/>
                  </a:lnTo>
                  <a:lnTo>
                    <a:pt x="16449" y="8225"/>
                  </a:lnTo>
                  <a:lnTo>
                    <a:pt x="8225" y="0"/>
                  </a:lnTo>
                  <a:close/>
                </a:path>
              </a:pathLst>
            </a:custGeom>
            <a:solidFill>
              <a:srgbClr val="F59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43"/>
            <p:cNvSpPr/>
            <p:nvPr/>
          </p:nvSpPr>
          <p:spPr>
            <a:xfrm>
              <a:off x="5828042" y="4382992"/>
              <a:ext cx="209792" cy="209504"/>
            </a:xfrm>
            <a:custGeom>
              <a:avLst/>
              <a:gdLst/>
              <a:ahLst/>
              <a:cxnLst/>
              <a:rect l="l" t="t" r="r" b="b"/>
              <a:pathLst>
                <a:path w="6556" h="6547" extrusionOk="0">
                  <a:moveTo>
                    <a:pt x="3278" y="0"/>
                  </a:moveTo>
                  <a:lnTo>
                    <a:pt x="1" y="3269"/>
                  </a:lnTo>
                  <a:lnTo>
                    <a:pt x="3278" y="6546"/>
                  </a:lnTo>
                  <a:lnTo>
                    <a:pt x="6555" y="3269"/>
                  </a:lnTo>
                  <a:lnTo>
                    <a:pt x="3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43"/>
            <p:cNvSpPr/>
            <p:nvPr/>
          </p:nvSpPr>
          <p:spPr>
            <a:xfrm>
              <a:off x="5914922" y="31642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C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43"/>
            <p:cNvSpPr/>
            <p:nvPr/>
          </p:nvSpPr>
          <p:spPr>
            <a:xfrm>
              <a:off x="5914922" y="3165392"/>
              <a:ext cx="136896" cy="136896"/>
            </a:xfrm>
            <a:custGeom>
              <a:avLst/>
              <a:gdLst/>
              <a:ahLst/>
              <a:cxnLst/>
              <a:rect l="l" t="t" r="r" b="b"/>
              <a:pathLst>
                <a:path w="4278" h="4278" extrusionOk="0">
                  <a:moveTo>
                    <a:pt x="0" y="0"/>
                  </a:moveTo>
                  <a:lnTo>
                    <a:pt x="0" y="4277"/>
                  </a:lnTo>
                  <a:lnTo>
                    <a:pt x="215" y="4054"/>
                  </a:lnTo>
                  <a:lnTo>
                    <a:pt x="545" y="3554"/>
                  </a:lnTo>
                  <a:lnTo>
                    <a:pt x="768" y="3009"/>
                  </a:lnTo>
                  <a:lnTo>
                    <a:pt x="876" y="2438"/>
                  </a:lnTo>
                  <a:lnTo>
                    <a:pt x="884" y="2143"/>
                  </a:lnTo>
                  <a:lnTo>
                    <a:pt x="1099" y="2340"/>
                  </a:lnTo>
                  <a:lnTo>
                    <a:pt x="1581" y="2670"/>
                  </a:lnTo>
                  <a:lnTo>
                    <a:pt x="2126" y="2902"/>
                  </a:lnTo>
                  <a:lnTo>
                    <a:pt x="2715" y="3018"/>
                  </a:lnTo>
                  <a:lnTo>
                    <a:pt x="3019" y="3027"/>
                  </a:lnTo>
                  <a:lnTo>
                    <a:pt x="3010" y="2715"/>
                  </a:lnTo>
                  <a:lnTo>
                    <a:pt x="2894" y="2125"/>
                  </a:lnTo>
                  <a:lnTo>
                    <a:pt x="2662" y="1590"/>
                  </a:lnTo>
                  <a:lnTo>
                    <a:pt x="2340" y="1107"/>
                  </a:lnTo>
                  <a:lnTo>
                    <a:pt x="2135" y="893"/>
                  </a:lnTo>
                  <a:lnTo>
                    <a:pt x="2429" y="884"/>
                  </a:lnTo>
                  <a:lnTo>
                    <a:pt x="3001" y="777"/>
                  </a:lnTo>
                  <a:lnTo>
                    <a:pt x="3546" y="554"/>
                  </a:lnTo>
                  <a:lnTo>
                    <a:pt x="4046" y="223"/>
                  </a:lnTo>
                  <a:lnTo>
                    <a:pt x="4278" y="9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43"/>
            <p:cNvSpPr/>
            <p:nvPr/>
          </p:nvSpPr>
          <p:spPr>
            <a:xfrm>
              <a:off x="5778314" y="3028784"/>
              <a:ext cx="136640" cy="136608"/>
            </a:xfrm>
            <a:custGeom>
              <a:avLst/>
              <a:gdLst/>
              <a:ahLst/>
              <a:cxnLst/>
              <a:rect l="l" t="t" r="r" b="b"/>
              <a:pathLst>
                <a:path w="4270" h="4269" extrusionOk="0">
                  <a:moveTo>
                    <a:pt x="4269" y="1"/>
                  </a:moveTo>
                  <a:lnTo>
                    <a:pt x="4055" y="233"/>
                  </a:lnTo>
                  <a:lnTo>
                    <a:pt x="3725" y="733"/>
                  </a:lnTo>
                  <a:lnTo>
                    <a:pt x="3501" y="1277"/>
                  </a:lnTo>
                  <a:lnTo>
                    <a:pt x="3394" y="1849"/>
                  </a:lnTo>
                  <a:lnTo>
                    <a:pt x="3385" y="2135"/>
                  </a:lnTo>
                  <a:lnTo>
                    <a:pt x="3171" y="1938"/>
                  </a:lnTo>
                  <a:lnTo>
                    <a:pt x="2689" y="1617"/>
                  </a:lnTo>
                  <a:lnTo>
                    <a:pt x="2144" y="1385"/>
                  </a:lnTo>
                  <a:lnTo>
                    <a:pt x="1555" y="1269"/>
                  </a:lnTo>
                  <a:lnTo>
                    <a:pt x="1242" y="1251"/>
                  </a:lnTo>
                  <a:lnTo>
                    <a:pt x="1260" y="1563"/>
                  </a:lnTo>
                  <a:lnTo>
                    <a:pt x="1376" y="2153"/>
                  </a:lnTo>
                  <a:lnTo>
                    <a:pt x="1608" y="2697"/>
                  </a:lnTo>
                  <a:lnTo>
                    <a:pt x="1930" y="3180"/>
                  </a:lnTo>
                  <a:lnTo>
                    <a:pt x="2135" y="3394"/>
                  </a:lnTo>
                  <a:lnTo>
                    <a:pt x="1840" y="3403"/>
                  </a:lnTo>
                  <a:lnTo>
                    <a:pt x="1278" y="3510"/>
                  </a:lnTo>
                  <a:lnTo>
                    <a:pt x="733" y="3724"/>
                  </a:lnTo>
                  <a:lnTo>
                    <a:pt x="233" y="4055"/>
                  </a:lnTo>
                  <a:lnTo>
                    <a:pt x="1" y="4269"/>
                  </a:lnTo>
                  <a:lnTo>
                    <a:pt x="4269" y="4269"/>
                  </a:lnTo>
                  <a:lnTo>
                    <a:pt x="4269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43"/>
            <p:cNvSpPr/>
            <p:nvPr/>
          </p:nvSpPr>
          <p:spPr>
            <a:xfrm>
              <a:off x="5778026" y="3165392"/>
              <a:ext cx="136928" cy="136896"/>
            </a:xfrm>
            <a:custGeom>
              <a:avLst/>
              <a:gdLst/>
              <a:ahLst/>
              <a:cxnLst/>
              <a:rect l="l" t="t" r="r" b="b"/>
              <a:pathLst>
                <a:path w="4279" h="4278" extrusionOk="0">
                  <a:moveTo>
                    <a:pt x="10" y="0"/>
                  </a:moveTo>
                  <a:lnTo>
                    <a:pt x="1" y="9"/>
                  </a:lnTo>
                  <a:lnTo>
                    <a:pt x="233" y="223"/>
                  </a:lnTo>
                  <a:lnTo>
                    <a:pt x="733" y="554"/>
                  </a:lnTo>
                  <a:lnTo>
                    <a:pt x="1278" y="777"/>
                  </a:lnTo>
                  <a:lnTo>
                    <a:pt x="1849" y="884"/>
                  </a:lnTo>
                  <a:lnTo>
                    <a:pt x="2144" y="893"/>
                  </a:lnTo>
                  <a:lnTo>
                    <a:pt x="1939" y="1107"/>
                  </a:lnTo>
                  <a:lnTo>
                    <a:pt x="1617" y="1590"/>
                  </a:lnTo>
                  <a:lnTo>
                    <a:pt x="1385" y="2125"/>
                  </a:lnTo>
                  <a:lnTo>
                    <a:pt x="1269" y="2715"/>
                  </a:lnTo>
                  <a:lnTo>
                    <a:pt x="1251" y="3027"/>
                  </a:lnTo>
                  <a:lnTo>
                    <a:pt x="1564" y="3018"/>
                  </a:lnTo>
                  <a:lnTo>
                    <a:pt x="2153" y="2902"/>
                  </a:lnTo>
                  <a:lnTo>
                    <a:pt x="2698" y="2670"/>
                  </a:lnTo>
                  <a:lnTo>
                    <a:pt x="3180" y="2340"/>
                  </a:lnTo>
                  <a:lnTo>
                    <a:pt x="3394" y="2143"/>
                  </a:lnTo>
                  <a:lnTo>
                    <a:pt x="3403" y="2438"/>
                  </a:lnTo>
                  <a:lnTo>
                    <a:pt x="3510" y="3009"/>
                  </a:lnTo>
                  <a:lnTo>
                    <a:pt x="3734" y="3554"/>
                  </a:lnTo>
                  <a:lnTo>
                    <a:pt x="4064" y="4054"/>
                  </a:lnTo>
                  <a:lnTo>
                    <a:pt x="4278" y="4277"/>
                  </a:lnTo>
                  <a:lnTo>
                    <a:pt x="4278" y="0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43"/>
            <p:cNvSpPr/>
            <p:nvPr/>
          </p:nvSpPr>
          <p:spPr>
            <a:xfrm>
              <a:off x="5914922" y="3028784"/>
              <a:ext cx="136320" cy="136608"/>
            </a:xfrm>
            <a:custGeom>
              <a:avLst/>
              <a:gdLst/>
              <a:ahLst/>
              <a:cxnLst/>
              <a:rect l="l" t="t" r="r" b="b"/>
              <a:pathLst>
                <a:path w="4260" h="4269" extrusionOk="0">
                  <a:moveTo>
                    <a:pt x="0" y="1"/>
                  </a:moveTo>
                  <a:lnTo>
                    <a:pt x="0" y="4269"/>
                  </a:lnTo>
                  <a:lnTo>
                    <a:pt x="4260" y="4269"/>
                  </a:lnTo>
                  <a:lnTo>
                    <a:pt x="4037" y="4055"/>
                  </a:lnTo>
                  <a:lnTo>
                    <a:pt x="3537" y="3724"/>
                  </a:lnTo>
                  <a:lnTo>
                    <a:pt x="2992" y="3510"/>
                  </a:lnTo>
                  <a:lnTo>
                    <a:pt x="2429" y="3403"/>
                  </a:lnTo>
                  <a:lnTo>
                    <a:pt x="2135" y="3394"/>
                  </a:lnTo>
                  <a:lnTo>
                    <a:pt x="2340" y="3180"/>
                  </a:lnTo>
                  <a:lnTo>
                    <a:pt x="2662" y="2697"/>
                  </a:lnTo>
                  <a:lnTo>
                    <a:pt x="2894" y="2153"/>
                  </a:lnTo>
                  <a:lnTo>
                    <a:pt x="3010" y="1563"/>
                  </a:lnTo>
                  <a:lnTo>
                    <a:pt x="3019" y="1251"/>
                  </a:lnTo>
                  <a:lnTo>
                    <a:pt x="3019" y="1251"/>
                  </a:lnTo>
                  <a:lnTo>
                    <a:pt x="2715" y="1269"/>
                  </a:lnTo>
                  <a:lnTo>
                    <a:pt x="2126" y="1385"/>
                  </a:lnTo>
                  <a:lnTo>
                    <a:pt x="1581" y="1617"/>
                  </a:lnTo>
                  <a:lnTo>
                    <a:pt x="1099" y="1938"/>
                  </a:lnTo>
                  <a:lnTo>
                    <a:pt x="884" y="2135"/>
                  </a:lnTo>
                  <a:lnTo>
                    <a:pt x="876" y="1849"/>
                  </a:lnTo>
                  <a:lnTo>
                    <a:pt x="768" y="1277"/>
                  </a:lnTo>
                  <a:lnTo>
                    <a:pt x="545" y="733"/>
                  </a:lnTo>
                  <a:lnTo>
                    <a:pt x="215" y="2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8A4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43"/>
            <p:cNvSpPr/>
            <p:nvPr/>
          </p:nvSpPr>
          <p:spPr>
            <a:xfrm>
              <a:off x="5914922" y="3165392"/>
              <a:ext cx="32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C9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4" name="Google Shape;4494;p43"/>
          <p:cNvSpPr/>
          <p:nvPr/>
        </p:nvSpPr>
        <p:spPr>
          <a:xfrm>
            <a:off x="6940012" y="3684810"/>
            <a:ext cx="736947" cy="736928"/>
          </a:xfrm>
          <a:custGeom>
            <a:avLst/>
            <a:gdLst/>
            <a:ahLst/>
            <a:cxnLst/>
            <a:rect l="l" t="t" r="r" b="b"/>
            <a:pathLst>
              <a:path w="40177" h="40176" extrusionOk="0">
                <a:moveTo>
                  <a:pt x="0" y="0"/>
                </a:moveTo>
                <a:lnTo>
                  <a:pt x="0" y="40176"/>
                </a:lnTo>
                <a:lnTo>
                  <a:pt x="40176" y="40176"/>
                </a:lnTo>
                <a:lnTo>
                  <a:pt x="40176" y="0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5" name="Google Shape;4495;p43"/>
          <p:cNvSpPr/>
          <p:nvPr/>
        </p:nvSpPr>
        <p:spPr>
          <a:xfrm>
            <a:off x="6940012" y="2947633"/>
            <a:ext cx="736947" cy="737112"/>
          </a:xfrm>
          <a:custGeom>
            <a:avLst/>
            <a:gdLst/>
            <a:ahLst/>
            <a:cxnLst/>
            <a:rect l="l" t="t" r="r" b="b"/>
            <a:pathLst>
              <a:path w="40177" h="40186" extrusionOk="0">
                <a:moveTo>
                  <a:pt x="0" y="0"/>
                </a:moveTo>
                <a:lnTo>
                  <a:pt x="0" y="40185"/>
                </a:lnTo>
                <a:lnTo>
                  <a:pt x="40176" y="40185"/>
                </a:lnTo>
                <a:lnTo>
                  <a:pt x="40176" y="0"/>
                </a:lnTo>
                <a:close/>
              </a:path>
            </a:pathLst>
          </a:custGeom>
          <a:solidFill>
            <a:srgbClr val="F594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6" name="Google Shape;4496;p43"/>
          <p:cNvSpPr/>
          <p:nvPr/>
        </p:nvSpPr>
        <p:spPr>
          <a:xfrm>
            <a:off x="6940000" y="3316200"/>
            <a:ext cx="359054" cy="373129"/>
          </a:xfrm>
          <a:custGeom>
            <a:avLst/>
            <a:gdLst/>
            <a:ahLst/>
            <a:cxnLst/>
            <a:rect l="l" t="t" r="r" b="b"/>
            <a:pathLst>
              <a:path w="19575" h="20085" extrusionOk="0">
                <a:moveTo>
                  <a:pt x="0" y="1"/>
                </a:moveTo>
                <a:lnTo>
                  <a:pt x="0" y="20084"/>
                </a:lnTo>
                <a:lnTo>
                  <a:pt x="19575" y="20084"/>
                </a:lnTo>
                <a:lnTo>
                  <a:pt x="18548" y="20031"/>
                </a:lnTo>
                <a:lnTo>
                  <a:pt x="17530" y="19932"/>
                </a:lnTo>
                <a:lnTo>
                  <a:pt x="16530" y="19772"/>
                </a:lnTo>
                <a:lnTo>
                  <a:pt x="15556" y="19575"/>
                </a:lnTo>
                <a:lnTo>
                  <a:pt x="14592" y="19325"/>
                </a:lnTo>
                <a:lnTo>
                  <a:pt x="13645" y="19031"/>
                </a:lnTo>
                <a:lnTo>
                  <a:pt x="12725" y="18691"/>
                </a:lnTo>
                <a:lnTo>
                  <a:pt x="11823" y="18316"/>
                </a:lnTo>
                <a:lnTo>
                  <a:pt x="10948" y="17887"/>
                </a:lnTo>
                <a:lnTo>
                  <a:pt x="10091" y="17423"/>
                </a:lnTo>
                <a:lnTo>
                  <a:pt x="9261" y="16923"/>
                </a:lnTo>
                <a:lnTo>
                  <a:pt x="8457" y="16378"/>
                </a:lnTo>
                <a:lnTo>
                  <a:pt x="7689" y="15807"/>
                </a:lnTo>
                <a:lnTo>
                  <a:pt x="6948" y="15191"/>
                </a:lnTo>
                <a:lnTo>
                  <a:pt x="6233" y="14539"/>
                </a:lnTo>
                <a:lnTo>
                  <a:pt x="5885" y="14199"/>
                </a:lnTo>
                <a:lnTo>
                  <a:pt x="5546" y="13860"/>
                </a:lnTo>
                <a:lnTo>
                  <a:pt x="4903" y="13146"/>
                </a:lnTo>
                <a:lnTo>
                  <a:pt x="4287" y="12404"/>
                </a:lnTo>
                <a:lnTo>
                  <a:pt x="3706" y="11628"/>
                </a:lnTo>
                <a:lnTo>
                  <a:pt x="3161" y="10824"/>
                </a:lnTo>
                <a:lnTo>
                  <a:pt x="2661" y="10002"/>
                </a:lnTo>
                <a:lnTo>
                  <a:pt x="2197" y="9145"/>
                </a:lnTo>
                <a:lnTo>
                  <a:pt x="1777" y="8270"/>
                </a:lnTo>
                <a:lnTo>
                  <a:pt x="1393" y="7368"/>
                </a:lnTo>
                <a:lnTo>
                  <a:pt x="1054" y="6439"/>
                </a:lnTo>
                <a:lnTo>
                  <a:pt x="759" y="5502"/>
                </a:lnTo>
                <a:lnTo>
                  <a:pt x="518" y="4537"/>
                </a:lnTo>
                <a:lnTo>
                  <a:pt x="313" y="3555"/>
                </a:lnTo>
                <a:lnTo>
                  <a:pt x="161" y="2555"/>
                </a:lnTo>
                <a:lnTo>
                  <a:pt x="54" y="1546"/>
                </a:lnTo>
                <a:lnTo>
                  <a:pt x="9" y="519"/>
                </a:lnTo>
                <a:lnTo>
                  <a:pt x="0" y="1"/>
                </a:lnTo>
                <a:close/>
              </a:path>
            </a:pathLst>
          </a:custGeom>
          <a:solidFill>
            <a:srgbClr val="C61A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7" name="Google Shape;4497;p43"/>
          <p:cNvSpPr/>
          <p:nvPr/>
        </p:nvSpPr>
        <p:spPr>
          <a:xfrm>
            <a:off x="6940000" y="3316200"/>
            <a:ext cx="736947" cy="373146"/>
          </a:xfrm>
          <a:custGeom>
            <a:avLst/>
            <a:gdLst/>
            <a:ahLst/>
            <a:cxnLst/>
            <a:rect l="l" t="t" r="r" b="b"/>
            <a:pathLst>
              <a:path w="40177" h="20094" extrusionOk="0">
                <a:moveTo>
                  <a:pt x="0" y="1"/>
                </a:moveTo>
                <a:lnTo>
                  <a:pt x="0" y="519"/>
                </a:lnTo>
                <a:lnTo>
                  <a:pt x="54" y="1546"/>
                </a:lnTo>
                <a:lnTo>
                  <a:pt x="161" y="2555"/>
                </a:lnTo>
                <a:lnTo>
                  <a:pt x="313" y="3555"/>
                </a:lnTo>
                <a:lnTo>
                  <a:pt x="509" y="4537"/>
                </a:lnTo>
                <a:lnTo>
                  <a:pt x="759" y="5502"/>
                </a:lnTo>
                <a:lnTo>
                  <a:pt x="1054" y="6439"/>
                </a:lnTo>
                <a:lnTo>
                  <a:pt x="1393" y="7368"/>
                </a:lnTo>
                <a:lnTo>
                  <a:pt x="1777" y="8270"/>
                </a:lnTo>
                <a:lnTo>
                  <a:pt x="2197" y="9145"/>
                </a:lnTo>
                <a:lnTo>
                  <a:pt x="2661" y="10002"/>
                </a:lnTo>
                <a:lnTo>
                  <a:pt x="3161" y="10824"/>
                </a:lnTo>
                <a:lnTo>
                  <a:pt x="3706" y="11628"/>
                </a:lnTo>
                <a:lnTo>
                  <a:pt x="4287" y="12404"/>
                </a:lnTo>
                <a:lnTo>
                  <a:pt x="4894" y="13146"/>
                </a:lnTo>
                <a:lnTo>
                  <a:pt x="5546" y="13860"/>
                </a:lnTo>
                <a:lnTo>
                  <a:pt x="6224" y="14539"/>
                </a:lnTo>
                <a:lnTo>
                  <a:pt x="6939" y="15191"/>
                </a:lnTo>
                <a:lnTo>
                  <a:pt x="7689" y="15807"/>
                </a:lnTo>
                <a:lnTo>
                  <a:pt x="8457" y="16387"/>
                </a:lnTo>
                <a:lnTo>
                  <a:pt x="9261" y="16923"/>
                </a:lnTo>
                <a:lnTo>
                  <a:pt x="10091" y="17432"/>
                </a:lnTo>
                <a:lnTo>
                  <a:pt x="10939" y="17896"/>
                </a:lnTo>
                <a:lnTo>
                  <a:pt x="11823" y="18316"/>
                </a:lnTo>
                <a:lnTo>
                  <a:pt x="12725" y="18700"/>
                </a:lnTo>
                <a:lnTo>
                  <a:pt x="13645" y="19039"/>
                </a:lnTo>
                <a:lnTo>
                  <a:pt x="14592" y="19325"/>
                </a:lnTo>
                <a:lnTo>
                  <a:pt x="15556" y="19575"/>
                </a:lnTo>
                <a:lnTo>
                  <a:pt x="16530" y="19781"/>
                </a:lnTo>
                <a:lnTo>
                  <a:pt x="17530" y="19932"/>
                </a:lnTo>
                <a:lnTo>
                  <a:pt x="18548" y="20031"/>
                </a:lnTo>
                <a:lnTo>
                  <a:pt x="19575" y="20084"/>
                </a:lnTo>
                <a:lnTo>
                  <a:pt x="20093" y="20093"/>
                </a:lnTo>
                <a:lnTo>
                  <a:pt x="40176" y="20093"/>
                </a:lnTo>
                <a:lnTo>
                  <a:pt x="40176" y="19566"/>
                </a:lnTo>
                <a:lnTo>
                  <a:pt x="40123" y="18539"/>
                </a:lnTo>
                <a:lnTo>
                  <a:pt x="40024" y="17530"/>
                </a:lnTo>
                <a:lnTo>
                  <a:pt x="39872" y="16530"/>
                </a:lnTo>
                <a:lnTo>
                  <a:pt x="39667" y="15548"/>
                </a:lnTo>
                <a:lnTo>
                  <a:pt x="39417" y="14592"/>
                </a:lnTo>
                <a:lnTo>
                  <a:pt x="39131" y="13646"/>
                </a:lnTo>
                <a:lnTo>
                  <a:pt x="38792" y="12717"/>
                </a:lnTo>
                <a:lnTo>
                  <a:pt x="38408" y="11824"/>
                </a:lnTo>
                <a:lnTo>
                  <a:pt x="37988" y="10940"/>
                </a:lnTo>
                <a:lnTo>
                  <a:pt x="37524" y="10092"/>
                </a:lnTo>
                <a:lnTo>
                  <a:pt x="37015" y="9261"/>
                </a:lnTo>
                <a:lnTo>
                  <a:pt x="36479" y="8457"/>
                </a:lnTo>
                <a:lnTo>
                  <a:pt x="35899" y="7681"/>
                </a:lnTo>
                <a:lnTo>
                  <a:pt x="35282" y="6939"/>
                </a:lnTo>
                <a:lnTo>
                  <a:pt x="34631" y="6225"/>
                </a:lnTo>
                <a:lnTo>
                  <a:pt x="33952" y="5546"/>
                </a:lnTo>
                <a:lnTo>
                  <a:pt x="33238" y="4894"/>
                </a:lnTo>
                <a:lnTo>
                  <a:pt x="32496" y="4278"/>
                </a:lnTo>
                <a:lnTo>
                  <a:pt x="31719" y="3707"/>
                </a:lnTo>
                <a:lnTo>
                  <a:pt x="30916" y="3162"/>
                </a:lnTo>
                <a:lnTo>
                  <a:pt x="30094" y="2662"/>
                </a:lnTo>
                <a:lnTo>
                  <a:pt x="29237" y="2198"/>
                </a:lnTo>
                <a:lnTo>
                  <a:pt x="28362" y="1769"/>
                </a:lnTo>
                <a:lnTo>
                  <a:pt x="27460" y="1394"/>
                </a:lnTo>
                <a:lnTo>
                  <a:pt x="26531" y="1055"/>
                </a:lnTo>
                <a:lnTo>
                  <a:pt x="25593" y="760"/>
                </a:lnTo>
                <a:lnTo>
                  <a:pt x="24629" y="510"/>
                </a:lnTo>
                <a:lnTo>
                  <a:pt x="23647" y="313"/>
                </a:lnTo>
                <a:lnTo>
                  <a:pt x="22647" y="162"/>
                </a:lnTo>
                <a:lnTo>
                  <a:pt x="21637" y="54"/>
                </a:lnTo>
                <a:lnTo>
                  <a:pt x="20611" y="1"/>
                </a:lnTo>
                <a:close/>
              </a:path>
            </a:pathLst>
          </a:custGeom>
          <a:solidFill>
            <a:srgbClr val="D12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8" name="Google Shape;4498;p43"/>
          <p:cNvSpPr/>
          <p:nvPr/>
        </p:nvSpPr>
        <p:spPr>
          <a:xfrm>
            <a:off x="7308595" y="3684810"/>
            <a:ext cx="368409" cy="736928"/>
          </a:xfrm>
          <a:custGeom>
            <a:avLst/>
            <a:gdLst/>
            <a:ahLst/>
            <a:cxnLst/>
            <a:rect l="l" t="t" r="r" b="b"/>
            <a:pathLst>
              <a:path w="20085" h="40176" extrusionOk="0">
                <a:moveTo>
                  <a:pt x="1" y="0"/>
                </a:moveTo>
                <a:lnTo>
                  <a:pt x="1" y="20084"/>
                </a:lnTo>
                <a:lnTo>
                  <a:pt x="1" y="40176"/>
                </a:lnTo>
                <a:lnTo>
                  <a:pt x="20084" y="40176"/>
                </a:lnTo>
                <a:lnTo>
                  <a:pt x="20084" y="0"/>
                </a:lnTo>
                <a:close/>
              </a:path>
            </a:pathLst>
          </a:custGeom>
          <a:solidFill>
            <a:srgbClr val="D12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9" name="Google Shape;4499;p43"/>
          <p:cNvSpPr/>
          <p:nvPr/>
        </p:nvSpPr>
        <p:spPr>
          <a:xfrm>
            <a:off x="7094970" y="3113247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9C9B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0" name="Google Shape;4500;p43"/>
          <p:cNvSpPr/>
          <p:nvPr/>
        </p:nvSpPr>
        <p:spPr>
          <a:xfrm>
            <a:off x="7094970" y="3113578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9C9B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1" name="Google Shape;4501;p43"/>
          <p:cNvSpPr/>
          <p:nvPr/>
        </p:nvSpPr>
        <p:spPr>
          <a:xfrm>
            <a:off x="7078423" y="3113247"/>
            <a:ext cx="36061" cy="36061"/>
          </a:xfrm>
          <a:custGeom>
            <a:avLst/>
            <a:gdLst/>
            <a:ahLst/>
            <a:cxnLst/>
            <a:rect l="l" t="t" r="r" b="b"/>
            <a:pathLst>
              <a:path w="1966" h="1966" extrusionOk="0">
                <a:moveTo>
                  <a:pt x="1" y="1"/>
                </a:moveTo>
                <a:lnTo>
                  <a:pt x="1" y="1965"/>
                </a:lnTo>
                <a:lnTo>
                  <a:pt x="99" y="1858"/>
                </a:lnTo>
                <a:lnTo>
                  <a:pt x="251" y="1626"/>
                </a:lnTo>
                <a:lnTo>
                  <a:pt x="358" y="1376"/>
                </a:lnTo>
                <a:lnTo>
                  <a:pt x="403" y="1117"/>
                </a:lnTo>
                <a:lnTo>
                  <a:pt x="412" y="983"/>
                </a:lnTo>
                <a:lnTo>
                  <a:pt x="510" y="1072"/>
                </a:lnTo>
                <a:lnTo>
                  <a:pt x="724" y="1224"/>
                </a:lnTo>
                <a:lnTo>
                  <a:pt x="974" y="1331"/>
                </a:lnTo>
                <a:lnTo>
                  <a:pt x="1251" y="1385"/>
                </a:lnTo>
                <a:lnTo>
                  <a:pt x="1385" y="1385"/>
                </a:lnTo>
                <a:lnTo>
                  <a:pt x="1385" y="1242"/>
                </a:lnTo>
                <a:lnTo>
                  <a:pt x="1332" y="974"/>
                </a:lnTo>
                <a:lnTo>
                  <a:pt x="1224" y="724"/>
                </a:lnTo>
                <a:lnTo>
                  <a:pt x="1073" y="501"/>
                </a:lnTo>
                <a:lnTo>
                  <a:pt x="983" y="411"/>
                </a:lnTo>
                <a:lnTo>
                  <a:pt x="1117" y="402"/>
                </a:lnTo>
                <a:lnTo>
                  <a:pt x="1376" y="349"/>
                </a:lnTo>
                <a:lnTo>
                  <a:pt x="1626" y="251"/>
                </a:lnTo>
                <a:lnTo>
                  <a:pt x="1858" y="99"/>
                </a:lnTo>
                <a:lnTo>
                  <a:pt x="1966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2" name="Google Shape;4502;p43"/>
          <p:cNvSpPr/>
          <p:nvPr/>
        </p:nvSpPr>
        <p:spPr>
          <a:xfrm>
            <a:off x="7042559" y="3077219"/>
            <a:ext cx="35878" cy="36043"/>
          </a:xfrm>
          <a:custGeom>
            <a:avLst/>
            <a:gdLst/>
            <a:ahLst/>
            <a:cxnLst/>
            <a:rect l="l" t="t" r="r" b="b"/>
            <a:pathLst>
              <a:path w="1956" h="1965" extrusionOk="0">
                <a:moveTo>
                  <a:pt x="1956" y="0"/>
                </a:moveTo>
                <a:lnTo>
                  <a:pt x="1858" y="107"/>
                </a:lnTo>
                <a:lnTo>
                  <a:pt x="1706" y="339"/>
                </a:lnTo>
                <a:lnTo>
                  <a:pt x="1608" y="589"/>
                </a:lnTo>
                <a:lnTo>
                  <a:pt x="1554" y="848"/>
                </a:lnTo>
                <a:lnTo>
                  <a:pt x="1554" y="982"/>
                </a:lnTo>
                <a:lnTo>
                  <a:pt x="1456" y="893"/>
                </a:lnTo>
                <a:lnTo>
                  <a:pt x="1233" y="741"/>
                </a:lnTo>
                <a:lnTo>
                  <a:pt x="983" y="643"/>
                </a:lnTo>
                <a:lnTo>
                  <a:pt x="715" y="580"/>
                </a:lnTo>
                <a:lnTo>
                  <a:pt x="572" y="580"/>
                </a:lnTo>
                <a:lnTo>
                  <a:pt x="581" y="723"/>
                </a:lnTo>
                <a:lnTo>
                  <a:pt x="634" y="991"/>
                </a:lnTo>
                <a:lnTo>
                  <a:pt x="742" y="1241"/>
                </a:lnTo>
                <a:lnTo>
                  <a:pt x="884" y="1465"/>
                </a:lnTo>
                <a:lnTo>
                  <a:pt x="974" y="1563"/>
                </a:lnTo>
                <a:lnTo>
                  <a:pt x="849" y="1563"/>
                </a:lnTo>
                <a:lnTo>
                  <a:pt x="581" y="1616"/>
                </a:lnTo>
                <a:lnTo>
                  <a:pt x="340" y="1715"/>
                </a:lnTo>
                <a:lnTo>
                  <a:pt x="107" y="1866"/>
                </a:lnTo>
                <a:lnTo>
                  <a:pt x="0" y="1965"/>
                </a:lnTo>
                <a:lnTo>
                  <a:pt x="1956" y="1965"/>
                </a:lnTo>
                <a:lnTo>
                  <a:pt x="1956" y="0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3" name="Google Shape;4503;p43"/>
          <p:cNvSpPr/>
          <p:nvPr/>
        </p:nvSpPr>
        <p:spPr>
          <a:xfrm>
            <a:off x="7042559" y="3113247"/>
            <a:ext cx="35878" cy="36061"/>
          </a:xfrm>
          <a:custGeom>
            <a:avLst/>
            <a:gdLst/>
            <a:ahLst/>
            <a:cxnLst/>
            <a:rect l="l" t="t" r="r" b="b"/>
            <a:pathLst>
              <a:path w="1956" h="1966" extrusionOk="0">
                <a:moveTo>
                  <a:pt x="0" y="1"/>
                </a:moveTo>
                <a:lnTo>
                  <a:pt x="99" y="99"/>
                </a:lnTo>
                <a:lnTo>
                  <a:pt x="331" y="251"/>
                </a:lnTo>
                <a:lnTo>
                  <a:pt x="581" y="349"/>
                </a:lnTo>
                <a:lnTo>
                  <a:pt x="849" y="402"/>
                </a:lnTo>
                <a:lnTo>
                  <a:pt x="974" y="411"/>
                </a:lnTo>
                <a:lnTo>
                  <a:pt x="884" y="501"/>
                </a:lnTo>
                <a:lnTo>
                  <a:pt x="742" y="724"/>
                </a:lnTo>
                <a:lnTo>
                  <a:pt x="634" y="974"/>
                </a:lnTo>
                <a:lnTo>
                  <a:pt x="581" y="1242"/>
                </a:lnTo>
                <a:lnTo>
                  <a:pt x="572" y="1385"/>
                </a:lnTo>
                <a:lnTo>
                  <a:pt x="715" y="1385"/>
                </a:lnTo>
                <a:lnTo>
                  <a:pt x="983" y="1331"/>
                </a:lnTo>
                <a:lnTo>
                  <a:pt x="1233" y="1224"/>
                </a:lnTo>
                <a:lnTo>
                  <a:pt x="1456" y="1072"/>
                </a:lnTo>
                <a:lnTo>
                  <a:pt x="1554" y="983"/>
                </a:lnTo>
                <a:lnTo>
                  <a:pt x="1554" y="1117"/>
                </a:lnTo>
                <a:lnTo>
                  <a:pt x="1608" y="1376"/>
                </a:lnTo>
                <a:lnTo>
                  <a:pt x="1706" y="1626"/>
                </a:lnTo>
                <a:lnTo>
                  <a:pt x="1858" y="1858"/>
                </a:lnTo>
                <a:lnTo>
                  <a:pt x="1956" y="1965"/>
                </a:lnTo>
                <a:lnTo>
                  <a:pt x="1956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4" name="Google Shape;4504;p43"/>
          <p:cNvSpPr/>
          <p:nvPr/>
        </p:nvSpPr>
        <p:spPr>
          <a:xfrm>
            <a:off x="7078423" y="3077219"/>
            <a:ext cx="35896" cy="36043"/>
          </a:xfrm>
          <a:custGeom>
            <a:avLst/>
            <a:gdLst/>
            <a:ahLst/>
            <a:cxnLst/>
            <a:rect l="l" t="t" r="r" b="b"/>
            <a:pathLst>
              <a:path w="1957" h="1965" extrusionOk="0">
                <a:moveTo>
                  <a:pt x="1" y="0"/>
                </a:moveTo>
                <a:lnTo>
                  <a:pt x="1" y="1965"/>
                </a:lnTo>
                <a:lnTo>
                  <a:pt x="1957" y="1965"/>
                </a:lnTo>
                <a:lnTo>
                  <a:pt x="1858" y="1866"/>
                </a:lnTo>
                <a:lnTo>
                  <a:pt x="1626" y="1715"/>
                </a:lnTo>
                <a:lnTo>
                  <a:pt x="1376" y="1616"/>
                </a:lnTo>
                <a:lnTo>
                  <a:pt x="1117" y="1563"/>
                </a:lnTo>
                <a:lnTo>
                  <a:pt x="983" y="1563"/>
                </a:lnTo>
                <a:lnTo>
                  <a:pt x="1073" y="1465"/>
                </a:lnTo>
                <a:lnTo>
                  <a:pt x="1224" y="1241"/>
                </a:lnTo>
                <a:lnTo>
                  <a:pt x="1332" y="991"/>
                </a:lnTo>
                <a:lnTo>
                  <a:pt x="1385" y="723"/>
                </a:lnTo>
                <a:lnTo>
                  <a:pt x="1385" y="580"/>
                </a:lnTo>
                <a:lnTo>
                  <a:pt x="1251" y="580"/>
                </a:lnTo>
                <a:lnTo>
                  <a:pt x="974" y="643"/>
                </a:lnTo>
                <a:lnTo>
                  <a:pt x="724" y="741"/>
                </a:lnTo>
                <a:lnTo>
                  <a:pt x="510" y="893"/>
                </a:lnTo>
                <a:lnTo>
                  <a:pt x="412" y="982"/>
                </a:lnTo>
                <a:lnTo>
                  <a:pt x="403" y="848"/>
                </a:lnTo>
                <a:lnTo>
                  <a:pt x="358" y="589"/>
                </a:lnTo>
                <a:lnTo>
                  <a:pt x="251" y="339"/>
                </a:lnTo>
                <a:lnTo>
                  <a:pt x="99" y="107"/>
                </a:lnTo>
                <a:lnTo>
                  <a:pt x="1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5" name="Google Shape;4505;p43"/>
          <p:cNvSpPr/>
          <p:nvPr/>
        </p:nvSpPr>
        <p:spPr>
          <a:xfrm>
            <a:off x="7006347" y="3041007"/>
            <a:ext cx="72086" cy="72251"/>
          </a:xfrm>
          <a:custGeom>
            <a:avLst/>
            <a:gdLst/>
            <a:ahLst/>
            <a:cxnLst/>
            <a:rect l="l" t="t" r="r" b="b"/>
            <a:pathLst>
              <a:path w="3930" h="3939" extrusionOk="0">
                <a:moveTo>
                  <a:pt x="3930" y="1"/>
                </a:moveTo>
                <a:lnTo>
                  <a:pt x="2778" y="1152"/>
                </a:lnTo>
                <a:lnTo>
                  <a:pt x="1153" y="1152"/>
                </a:lnTo>
                <a:lnTo>
                  <a:pt x="1153" y="2787"/>
                </a:lnTo>
                <a:lnTo>
                  <a:pt x="1" y="3939"/>
                </a:lnTo>
                <a:lnTo>
                  <a:pt x="974" y="3939"/>
                </a:lnTo>
                <a:lnTo>
                  <a:pt x="1840" y="3072"/>
                </a:lnTo>
                <a:lnTo>
                  <a:pt x="1840" y="1840"/>
                </a:lnTo>
                <a:lnTo>
                  <a:pt x="3064" y="1840"/>
                </a:lnTo>
                <a:lnTo>
                  <a:pt x="3930" y="974"/>
                </a:lnTo>
                <a:lnTo>
                  <a:pt x="39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6" name="Google Shape;4506;p43"/>
          <p:cNvSpPr/>
          <p:nvPr/>
        </p:nvSpPr>
        <p:spPr>
          <a:xfrm>
            <a:off x="7078423" y="3113247"/>
            <a:ext cx="72104" cy="72086"/>
          </a:xfrm>
          <a:custGeom>
            <a:avLst/>
            <a:gdLst/>
            <a:ahLst/>
            <a:cxnLst/>
            <a:rect l="l" t="t" r="r" b="b"/>
            <a:pathLst>
              <a:path w="3931" h="3930" extrusionOk="0">
                <a:moveTo>
                  <a:pt x="2966" y="1"/>
                </a:moveTo>
                <a:lnTo>
                  <a:pt x="2100" y="867"/>
                </a:lnTo>
                <a:lnTo>
                  <a:pt x="2100" y="2090"/>
                </a:lnTo>
                <a:lnTo>
                  <a:pt x="867" y="2090"/>
                </a:lnTo>
                <a:lnTo>
                  <a:pt x="1" y="2956"/>
                </a:lnTo>
                <a:lnTo>
                  <a:pt x="1" y="3930"/>
                </a:lnTo>
                <a:lnTo>
                  <a:pt x="1153" y="2778"/>
                </a:lnTo>
                <a:lnTo>
                  <a:pt x="2778" y="2778"/>
                </a:lnTo>
                <a:lnTo>
                  <a:pt x="2778" y="1153"/>
                </a:lnTo>
                <a:lnTo>
                  <a:pt x="39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7" name="Google Shape;4507;p43"/>
          <p:cNvSpPr/>
          <p:nvPr/>
        </p:nvSpPr>
        <p:spPr>
          <a:xfrm>
            <a:off x="7006347" y="3113247"/>
            <a:ext cx="72086" cy="72086"/>
          </a:xfrm>
          <a:custGeom>
            <a:avLst/>
            <a:gdLst/>
            <a:ahLst/>
            <a:cxnLst/>
            <a:rect l="l" t="t" r="r" b="b"/>
            <a:pathLst>
              <a:path w="3930" h="3930" extrusionOk="0">
                <a:moveTo>
                  <a:pt x="1" y="1"/>
                </a:moveTo>
                <a:lnTo>
                  <a:pt x="1153" y="1153"/>
                </a:lnTo>
                <a:lnTo>
                  <a:pt x="1153" y="2778"/>
                </a:lnTo>
                <a:lnTo>
                  <a:pt x="2778" y="2778"/>
                </a:lnTo>
                <a:lnTo>
                  <a:pt x="3930" y="3930"/>
                </a:lnTo>
                <a:lnTo>
                  <a:pt x="3930" y="2956"/>
                </a:lnTo>
                <a:lnTo>
                  <a:pt x="3064" y="2090"/>
                </a:lnTo>
                <a:lnTo>
                  <a:pt x="1840" y="2090"/>
                </a:lnTo>
                <a:lnTo>
                  <a:pt x="1840" y="867"/>
                </a:lnTo>
                <a:lnTo>
                  <a:pt x="9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8" name="Google Shape;4508;p43"/>
          <p:cNvSpPr/>
          <p:nvPr/>
        </p:nvSpPr>
        <p:spPr>
          <a:xfrm>
            <a:off x="7078423" y="3041007"/>
            <a:ext cx="72104" cy="72251"/>
          </a:xfrm>
          <a:custGeom>
            <a:avLst/>
            <a:gdLst/>
            <a:ahLst/>
            <a:cxnLst/>
            <a:rect l="l" t="t" r="r" b="b"/>
            <a:pathLst>
              <a:path w="3931" h="3939" extrusionOk="0">
                <a:moveTo>
                  <a:pt x="1" y="1"/>
                </a:moveTo>
                <a:lnTo>
                  <a:pt x="1" y="974"/>
                </a:lnTo>
                <a:lnTo>
                  <a:pt x="867" y="1840"/>
                </a:lnTo>
                <a:lnTo>
                  <a:pt x="2100" y="1840"/>
                </a:lnTo>
                <a:lnTo>
                  <a:pt x="2100" y="3072"/>
                </a:lnTo>
                <a:lnTo>
                  <a:pt x="2966" y="3939"/>
                </a:lnTo>
                <a:lnTo>
                  <a:pt x="3930" y="3939"/>
                </a:lnTo>
                <a:lnTo>
                  <a:pt x="2778" y="2787"/>
                </a:lnTo>
                <a:lnTo>
                  <a:pt x="2778" y="1152"/>
                </a:lnTo>
                <a:lnTo>
                  <a:pt x="1153" y="115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9" name="Google Shape;4509;p43"/>
          <p:cNvSpPr/>
          <p:nvPr/>
        </p:nvSpPr>
        <p:spPr>
          <a:xfrm>
            <a:off x="7289094" y="3113247"/>
            <a:ext cx="35896" cy="36061"/>
          </a:xfrm>
          <a:custGeom>
            <a:avLst/>
            <a:gdLst/>
            <a:ahLst/>
            <a:cxnLst/>
            <a:rect l="l" t="t" r="r" b="b"/>
            <a:pathLst>
              <a:path w="1957" h="1966" extrusionOk="0">
                <a:moveTo>
                  <a:pt x="1" y="1"/>
                </a:moveTo>
                <a:lnTo>
                  <a:pt x="1" y="1965"/>
                </a:lnTo>
                <a:lnTo>
                  <a:pt x="99" y="1858"/>
                </a:lnTo>
                <a:lnTo>
                  <a:pt x="251" y="1626"/>
                </a:lnTo>
                <a:lnTo>
                  <a:pt x="349" y="1376"/>
                </a:lnTo>
                <a:lnTo>
                  <a:pt x="403" y="1117"/>
                </a:lnTo>
                <a:lnTo>
                  <a:pt x="403" y="983"/>
                </a:lnTo>
                <a:lnTo>
                  <a:pt x="501" y="1072"/>
                </a:lnTo>
                <a:lnTo>
                  <a:pt x="724" y="1224"/>
                </a:lnTo>
                <a:lnTo>
                  <a:pt x="974" y="1331"/>
                </a:lnTo>
                <a:lnTo>
                  <a:pt x="1242" y="1385"/>
                </a:lnTo>
                <a:lnTo>
                  <a:pt x="1385" y="1385"/>
                </a:lnTo>
                <a:lnTo>
                  <a:pt x="1376" y="1242"/>
                </a:lnTo>
                <a:lnTo>
                  <a:pt x="1323" y="974"/>
                </a:lnTo>
                <a:lnTo>
                  <a:pt x="1215" y="724"/>
                </a:lnTo>
                <a:lnTo>
                  <a:pt x="1073" y="501"/>
                </a:lnTo>
                <a:lnTo>
                  <a:pt x="974" y="411"/>
                </a:lnTo>
                <a:lnTo>
                  <a:pt x="1108" y="402"/>
                </a:lnTo>
                <a:lnTo>
                  <a:pt x="1376" y="349"/>
                </a:lnTo>
                <a:lnTo>
                  <a:pt x="1626" y="251"/>
                </a:lnTo>
                <a:lnTo>
                  <a:pt x="1858" y="99"/>
                </a:lnTo>
                <a:lnTo>
                  <a:pt x="1957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0" name="Google Shape;4510;p43"/>
          <p:cNvSpPr/>
          <p:nvPr/>
        </p:nvSpPr>
        <p:spPr>
          <a:xfrm>
            <a:off x="7253065" y="3077219"/>
            <a:ext cx="36043" cy="36043"/>
          </a:xfrm>
          <a:custGeom>
            <a:avLst/>
            <a:gdLst/>
            <a:ahLst/>
            <a:cxnLst/>
            <a:rect l="l" t="t" r="r" b="b"/>
            <a:pathLst>
              <a:path w="1965" h="1965" extrusionOk="0">
                <a:moveTo>
                  <a:pt x="1965" y="0"/>
                </a:moveTo>
                <a:lnTo>
                  <a:pt x="1867" y="107"/>
                </a:lnTo>
                <a:lnTo>
                  <a:pt x="1715" y="339"/>
                </a:lnTo>
                <a:lnTo>
                  <a:pt x="1608" y="589"/>
                </a:lnTo>
                <a:lnTo>
                  <a:pt x="1563" y="848"/>
                </a:lnTo>
                <a:lnTo>
                  <a:pt x="1554" y="982"/>
                </a:lnTo>
                <a:lnTo>
                  <a:pt x="1456" y="893"/>
                </a:lnTo>
                <a:lnTo>
                  <a:pt x="1242" y="741"/>
                </a:lnTo>
                <a:lnTo>
                  <a:pt x="992" y="643"/>
                </a:lnTo>
                <a:lnTo>
                  <a:pt x="715" y="580"/>
                </a:lnTo>
                <a:lnTo>
                  <a:pt x="572" y="580"/>
                </a:lnTo>
                <a:lnTo>
                  <a:pt x="581" y="723"/>
                </a:lnTo>
                <a:lnTo>
                  <a:pt x="634" y="991"/>
                </a:lnTo>
                <a:lnTo>
                  <a:pt x="742" y="1241"/>
                </a:lnTo>
                <a:lnTo>
                  <a:pt x="893" y="1465"/>
                </a:lnTo>
                <a:lnTo>
                  <a:pt x="983" y="1563"/>
                </a:lnTo>
                <a:lnTo>
                  <a:pt x="849" y="1563"/>
                </a:lnTo>
                <a:lnTo>
                  <a:pt x="590" y="1616"/>
                </a:lnTo>
                <a:lnTo>
                  <a:pt x="340" y="1715"/>
                </a:lnTo>
                <a:lnTo>
                  <a:pt x="107" y="1866"/>
                </a:lnTo>
                <a:lnTo>
                  <a:pt x="0" y="1965"/>
                </a:lnTo>
                <a:lnTo>
                  <a:pt x="1965" y="1965"/>
                </a:lnTo>
                <a:lnTo>
                  <a:pt x="1965" y="0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1" name="Google Shape;4511;p43"/>
          <p:cNvSpPr/>
          <p:nvPr/>
        </p:nvSpPr>
        <p:spPr>
          <a:xfrm>
            <a:off x="7253065" y="3113247"/>
            <a:ext cx="36043" cy="36061"/>
          </a:xfrm>
          <a:custGeom>
            <a:avLst/>
            <a:gdLst/>
            <a:ahLst/>
            <a:cxnLst/>
            <a:rect l="l" t="t" r="r" b="b"/>
            <a:pathLst>
              <a:path w="1965" h="1966" extrusionOk="0">
                <a:moveTo>
                  <a:pt x="0" y="1"/>
                </a:moveTo>
                <a:lnTo>
                  <a:pt x="107" y="99"/>
                </a:lnTo>
                <a:lnTo>
                  <a:pt x="340" y="251"/>
                </a:lnTo>
                <a:lnTo>
                  <a:pt x="590" y="349"/>
                </a:lnTo>
                <a:lnTo>
                  <a:pt x="849" y="402"/>
                </a:lnTo>
                <a:lnTo>
                  <a:pt x="983" y="411"/>
                </a:lnTo>
                <a:lnTo>
                  <a:pt x="893" y="501"/>
                </a:lnTo>
                <a:lnTo>
                  <a:pt x="742" y="724"/>
                </a:lnTo>
                <a:lnTo>
                  <a:pt x="634" y="974"/>
                </a:lnTo>
                <a:lnTo>
                  <a:pt x="581" y="1242"/>
                </a:lnTo>
                <a:lnTo>
                  <a:pt x="572" y="1385"/>
                </a:lnTo>
                <a:lnTo>
                  <a:pt x="715" y="1385"/>
                </a:lnTo>
                <a:lnTo>
                  <a:pt x="992" y="1331"/>
                </a:lnTo>
                <a:lnTo>
                  <a:pt x="1242" y="1224"/>
                </a:lnTo>
                <a:lnTo>
                  <a:pt x="1456" y="1072"/>
                </a:lnTo>
                <a:lnTo>
                  <a:pt x="1554" y="983"/>
                </a:lnTo>
                <a:lnTo>
                  <a:pt x="1563" y="1117"/>
                </a:lnTo>
                <a:lnTo>
                  <a:pt x="1608" y="1376"/>
                </a:lnTo>
                <a:lnTo>
                  <a:pt x="1715" y="1626"/>
                </a:lnTo>
                <a:lnTo>
                  <a:pt x="1867" y="1858"/>
                </a:lnTo>
                <a:lnTo>
                  <a:pt x="1965" y="1965"/>
                </a:lnTo>
                <a:lnTo>
                  <a:pt x="1965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2" name="Google Shape;4512;p43"/>
          <p:cNvSpPr/>
          <p:nvPr/>
        </p:nvSpPr>
        <p:spPr>
          <a:xfrm>
            <a:off x="7289094" y="3077219"/>
            <a:ext cx="35896" cy="36043"/>
          </a:xfrm>
          <a:custGeom>
            <a:avLst/>
            <a:gdLst/>
            <a:ahLst/>
            <a:cxnLst/>
            <a:rect l="l" t="t" r="r" b="b"/>
            <a:pathLst>
              <a:path w="1957" h="1965" extrusionOk="0">
                <a:moveTo>
                  <a:pt x="1" y="0"/>
                </a:moveTo>
                <a:lnTo>
                  <a:pt x="1" y="1965"/>
                </a:lnTo>
                <a:lnTo>
                  <a:pt x="1957" y="1965"/>
                </a:lnTo>
                <a:lnTo>
                  <a:pt x="1849" y="1866"/>
                </a:lnTo>
                <a:lnTo>
                  <a:pt x="1617" y="1715"/>
                </a:lnTo>
                <a:lnTo>
                  <a:pt x="1367" y="1616"/>
                </a:lnTo>
                <a:lnTo>
                  <a:pt x="1108" y="1563"/>
                </a:lnTo>
                <a:lnTo>
                  <a:pt x="974" y="1563"/>
                </a:lnTo>
                <a:lnTo>
                  <a:pt x="1073" y="1465"/>
                </a:lnTo>
                <a:lnTo>
                  <a:pt x="1215" y="1241"/>
                </a:lnTo>
                <a:lnTo>
                  <a:pt x="1323" y="991"/>
                </a:lnTo>
                <a:lnTo>
                  <a:pt x="1376" y="723"/>
                </a:lnTo>
                <a:lnTo>
                  <a:pt x="1385" y="580"/>
                </a:lnTo>
                <a:lnTo>
                  <a:pt x="1242" y="580"/>
                </a:lnTo>
                <a:lnTo>
                  <a:pt x="974" y="643"/>
                </a:lnTo>
                <a:lnTo>
                  <a:pt x="724" y="741"/>
                </a:lnTo>
                <a:lnTo>
                  <a:pt x="501" y="893"/>
                </a:lnTo>
                <a:lnTo>
                  <a:pt x="403" y="982"/>
                </a:lnTo>
                <a:lnTo>
                  <a:pt x="403" y="848"/>
                </a:lnTo>
                <a:lnTo>
                  <a:pt x="349" y="589"/>
                </a:lnTo>
                <a:lnTo>
                  <a:pt x="251" y="339"/>
                </a:lnTo>
                <a:lnTo>
                  <a:pt x="99" y="107"/>
                </a:lnTo>
                <a:lnTo>
                  <a:pt x="1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3" name="Google Shape;4513;p43"/>
          <p:cNvSpPr/>
          <p:nvPr/>
        </p:nvSpPr>
        <p:spPr>
          <a:xfrm>
            <a:off x="7216853" y="3041007"/>
            <a:ext cx="72251" cy="72251"/>
          </a:xfrm>
          <a:custGeom>
            <a:avLst/>
            <a:gdLst/>
            <a:ahLst/>
            <a:cxnLst/>
            <a:rect l="l" t="t" r="r" b="b"/>
            <a:pathLst>
              <a:path w="3939" h="3939" extrusionOk="0">
                <a:moveTo>
                  <a:pt x="3939" y="1"/>
                </a:moveTo>
                <a:lnTo>
                  <a:pt x="2787" y="1152"/>
                </a:lnTo>
                <a:lnTo>
                  <a:pt x="1153" y="1152"/>
                </a:lnTo>
                <a:lnTo>
                  <a:pt x="1153" y="2787"/>
                </a:lnTo>
                <a:lnTo>
                  <a:pt x="1" y="3939"/>
                </a:lnTo>
                <a:lnTo>
                  <a:pt x="974" y="3939"/>
                </a:lnTo>
                <a:lnTo>
                  <a:pt x="1840" y="3072"/>
                </a:lnTo>
                <a:lnTo>
                  <a:pt x="1840" y="1840"/>
                </a:lnTo>
                <a:lnTo>
                  <a:pt x="3064" y="1840"/>
                </a:lnTo>
                <a:lnTo>
                  <a:pt x="3939" y="974"/>
                </a:lnTo>
                <a:lnTo>
                  <a:pt x="39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4" name="Google Shape;4514;p43"/>
          <p:cNvSpPr/>
          <p:nvPr/>
        </p:nvSpPr>
        <p:spPr>
          <a:xfrm>
            <a:off x="7289094" y="3113247"/>
            <a:ext cx="72104" cy="72086"/>
          </a:xfrm>
          <a:custGeom>
            <a:avLst/>
            <a:gdLst/>
            <a:ahLst/>
            <a:cxnLst/>
            <a:rect l="l" t="t" r="r" b="b"/>
            <a:pathLst>
              <a:path w="3931" h="3930" extrusionOk="0">
                <a:moveTo>
                  <a:pt x="2957" y="1"/>
                </a:moveTo>
                <a:lnTo>
                  <a:pt x="2091" y="867"/>
                </a:lnTo>
                <a:lnTo>
                  <a:pt x="2091" y="2090"/>
                </a:lnTo>
                <a:lnTo>
                  <a:pt x="867" y="2090"/>
                </a:lnTo>
                <a:lnTo>
                  <a:pt x="1" y="2956"/>
                </a:lnTo>
                <a:lnTo>
                  <a:pt x="1" y="3930"/>
                </a:lnTo>
                <a:lnTo>
                  <a:pt x="1144" y="2778"/>
                </a:lnTo>
                <a:lnTo>
                  <a:pt x="2778" y="2778"/>
                </a:lnTo>
                <a:lnTo>
                  <a:pt x="2778" y="1153"/>
                </a:lnTo>
                <a:lnTo>
                  <a:pt x="39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5" name="Google Shape;4515;p43"/>
          <p:cNvSpPr/>
          <p:nvPr/>
        </p:nvSpPr>
        <p:spPr>
          <a:xfrm>
            <a:off x="7216853" y="3113247"/>
            <a:ext cx="72251" cy="72086"/>
          </a:xfrm>
          <a:custGeom>
            <a:avLst/>
            <a:gdLst/>
            <a:ahLst/>
            <a:cxnLst/>
            <a:rect l="l" t="t" r="r" b="b"/>
            <a:pathLst>
              <a:path w="3939" h="3930" extrusionOk="0">
                <a:moveTo>
                  <a:pt x="1" y="1"/>
                </a:moveTo>
                <a:lnTo>
                  <a:pt x="1153" y="1153"/>
                </a:lnTo>
                <a:lnTo>
                  <a:pt x="1153" y="2778"/>
                </a:lnTo>
                <a:lnTo>
                  <a:pt x="2787" y="2778"/>
                </a:lnTo>
                <a:lnTo>
                  <a:pt x="3939" y="3930"/>
                </a:lnTo>
                <a:lnTo>
                  <a:pt x="3939" y="2956"/>
                </a:lnTo>
                <a:lnTo>
                  <a:pt x="3064" y="2090"/>
                </a:lnTo>
                <a:lnTo>
                  <a:pt x="1840" y="2090"/>
                </a:lnTo>
                <a:lnTo>
                  <a:pt x="1840" y="867"/>
                </a:lnTo>
                <a:lnTo>
                  <a:pt x="9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6" name="Google Shape;4516;p43"/>
          <p:cNvSpPr/>
          <p:nvPr/>
        </p:nvSpPr>
        <p:spPr>
          <a:xfrm>
            <a:off x="7289094" y="3041007"/>
            <a:ext cx="72104" cy="72251"/>
          </a:xfrm>
          <a:custGeom>
            <a:avLst/>
            <a:gdLst/>
            <a:ahLst/>
            <a:cxnLst/>
            <a:rect l="l" t="t" r="r" b="b"/>
            <a:pathLst>
              <a:path w="3931" h="3939" extrusionOk="0">
                <a:moveTo>
                  <a:pt x="1" y="1"/>
                </a:moveTo>
                <a:lnTo>
                  <a:pt x="1" y="974"/>
                </a:lnTo>
                <a:lnTo>
                  <a:pt x="867" y="1840"/>
                </a:lnTo>
                <a:lnTo>
                  <a:pt x="2091" y="1840"/>
                </a:lnTo>
                <a:lnTo>
                  <a:pt x="2091" y="3072"/>
                </a:lnTo>
                <a:lnTo>
                  <a:pt x="2957" y="3939"/>
                </a:lnTo>
                <a:lnTo>
                  <a:pt x="3930" y="3939"/>
                </a:lnTo>
                <a:lnTo>
                  <a:pt x="2778" y="2787"/>
                </a:lnTo>
                <a:lnTo>
                  <a:pt x="2778" y="1152"/>
                </a:lnTo>
                <a:lnTo>
                  <a:pt x="1144" y="115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7" name="Google Shape;4517;p43"/>
          <p:cNvSpPr/>
          <p:nvPr/>
        </p:nvSpPr>
        <p:spPr>
          <a:xfrm>
            <a:off x="7499601" y="3113247"/>
            <a:ext cx="36061" cy="36061"/>
          </a:xfrm>
          <a:custGeom>
            <a:avLst/>
            <a:gdLst/>
            <a:ahLst/>
            <a:cxnLst/>
            <a:rect l="l" t="t" r="r" b="b"/>
            <a:pathLst>
              <a:path w="1966" h="1966" extrusionOk="0">
                <a:moveTo>
                  <a:pt x="1" y="1"/>
                </a:moveTo>
                <a:lnTo>
                  <a:pt x="1" y="1965"/>
                </a:lnTo>
                <a:lnTo>
                  <a:pt x="99" y="1858"/>
                </a:lnTo>
                <a:lnTo>
                  <a:pt x="251" y="1626"/>
                </a:lnTo>
                <a:lnTo>
                  <a:pt x="349" y="1376"/>
                </a:lnTo>
                <a:lnTo>
                  <a:pt x="403" y="1117"/>
                </a:lnTo>
                <a:lnTo>
                  <a:pt x="403" y="983"/>
                </a:lnTo>
                <a:lnTo>
                  <a:pt x="501" y="1072"/>
                </a:lnTo>
                <a:lnTo>
                  <a:pt x="724" y="1224"/>
                </a:lnTo>
                <a:lnTo>
                  <a:pt x="974" y="1331"/>
                </a:lnTo>
                <a:lnTo>
                  <a:pt x="1242" y="1385"/>
                </a:lnTo>
                <a:lnTo>
                  <a:pt x="1385" y="1385"/>
                </a:lnTo>
                <a:lnTo>
                  <a:pt x="1385" y="1242"/>
                </a:lnTo>
                <a:lnTo>
                  <a:pt x="1331" y="974"/>
                </a:lnTo>
                <a:lnTo>
                  <a:pt x="1224" y="724"/>
                </a:lnTo>
                <a:lnTo>
                  <a:pt x="1073" y="501"/>
                </a:lnTo>
                <a:lnTo>
                  <a:pt x="983" y="411"/>
                </a:lnTo>
                <a:lnTo>
                  <a:pt x="1117" y="402"/>
                </a:lnTo>
                <a:lnTo>
                  <a:pt x="1376" y="349"/>
                </a:lnTo>
                <a:lnTo>
                  <a:pt x="1626" y="251"/>
                </a:lnTo>
                <a:lnTo>
                  <a:pt x="1858" y="99"/>
                </a:lnTo>
                <a:lnTo>
                  <a:pt x="1966" y="1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8" name="Google Shape;4518;p43"/>
          <p:cNvSpPr/>
          <p:nvPr/>
        </p:nvSpPr>
        <p:spPr>
          <a:xfrm>
            <a:off x="7463737" y="3077219"/>
            <a:ext cx="35878" cy="36043"/>
          </a:xfrm>
          <a:custGeom>
            <a:avLst/>
            <a:gdLst/>
            <a:ahLst/>
            <a:cxnLst/>
            <a:rect l="l" t="t" r="r" b="b"/>
            <a:pathLst>
              <a:path w="1956" h="1965" extrusionOk="0">
                <a:moveTo>
                  <a:pt x="1956" y="0"/>
                </a:moveTo>
                <a:lnTo>
                  <a:pt x="1858" y="107"/>
                </a:lnTo>
                <a:lnTo>
                  <a:pt x="1706" y="339"/>
                </a:lnTo>
                <a:lnTo>
                  <a:pt x="1608" y="589"/>
                </a:lnTo>
                <a:lnTo>
                  <a:pt x="1554" y="848"/>
                </a:lnTo>
                <a:lnTo>
                  <a:pt x="1545" y="982"/>
                </a:lnTo>
                <a:lnTo>
                  <a:pt x="1456" y="893"/>
                </a:lnTo>
                <a:lnTo>
                  <a:pt x="1233" y="741"/>
                </a:lnTo>
                <a:lnTo>
                  <a:pt x="983" y="643"/>
                </a:lnTo>
                <a:lnTo>
                  <a:pt x="715" y="580"/>
                </a:lnTo>
                <a:lnTo>
                  <a:pt x="572" y="580"/>
                </a:lnTo>
                <a:lnTo>
                  <a:pt x="572" y="723"/>
                </a:lnTo>
                <a:lnTo>
                  <a:pt x="634" y="991"/>
                </a:lnTo>
                <a:lnTo>
                  <a:pt x="733" y="1241"/>
                </a:lnTo>
                <a:lnTo>
                  <a:pt x="884" y="1465"/>
                </a:lnTo>
                <a:lnTo>
                  <a:pt x="974" y="1563"/>
                </a:lnTo>
                <a:lnTo>
                  <a:pt x="840" y="1563"/>
                </a:lnTo>
                <a:lnTo>
                  <a:pt x="581" y="1616"/>
                </a:lnTo>
                <a:lnTo>
                  <a:pt x="331" y="1715"/>
                </a:lnTo>
                <a:lnTo>
                  <a:pt x="107" y="1866"/>
                </a:lnTo>
                <a:lnTo>
                  <a:pt x="0" y="1965"/>
                </a:lnTo>
                <a:lnTo>
                  <a:pt x="1956" y="1965"/>
                </a:lnTo>
                <a:lnTo>
                  <a:pt x="1956" y="0"/>
                </a:lnTo>
                <a:close/>
              </a:path>
            </a:pathLst>
          </a:custGeom>
          <a:solidFill>
            <a:srgbClr val="A318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9" name="Google Shape;4519;p43"/>
          <p:cNvSpPr/>
          <p:nvPr/>
        </p:nvSpPr>
        <p:spPr>
          <a:xfrm>
            <a:off x="7463571" y="3113247"/>
            <a:ext cx="36043" cy="36061"/>
          </a:xfrm>
          <a:custGeom>
            <a:avLst/>
            <a:gdLst/>
            <a:ahLst/>
            <a:cxnLst/>
            <a:rect l="l" t="t" r="r" b="b"/>
            <a:pathLst>
              <a:path w="1965" h="1966" extrusionOk="0">
                <a:moveTo>
                  <a:pt x="0" y="1"/>
                </a:moveTo>
                <a:lnTo>
                  <a:pt x="108" y="99"/>
                </a:lnTo>
                <a:lnTo>
                  <a:pt x="340" y="251"/>
                </a:lnTo>
                <a:lnTo>
                  <a:pt x="590" y="349"/>
                </a:lnTo>
                <a:lnTo>
                  <a:pt x="849" y="402"/>
                </a:lnTo>
                <a:lnTo>
                  <a:pt x="983" y="411"/>
                </a:lnTo>
                <a:lnTo>
                  <a:pt x="893" y="501"/>
                </a:lnTo>
                <a:lnTo>
                  <a:pt x="742" y="724"/>
                </a:lnTo>
                <a:lnTo>
                  <a:pt x="643" y="974"/>
                </a:lnTo>
                <a:lnTo>
                  <a:pt x="581" y="1242"/>
                </a:lnTo>
                <a:lnTo>
                  <a:pt x="581" y="1385"/>
                </a:lnTo>
                <a:lnTo>
                  <a:pt x="724" y="1385"/>
                </a:lnTo>
                <a:lnTo>
                  <a:pt x="992" y="1331"/>
                </a:lnTo>
                <a:lnTo>
                  <a:pt x="1242" y="1224"/>
                </a:lnTo>
                <a:lnTo>
                  <a:pt x="1465" y="1072"/>
                </a:lnTo>
                <a:lnTo>
                  <a:pt x="1554" y="983"/>
                </a:lnTo>
                <a:lnTo>
                  <a:pt x="1563" y="1117"/>
                </a:lnTo>
                <a:lnTo>
                  <a:pt x="1617" y="1376"/>
                </a:lnTo>
                <a:lnTo>
                  <a:pt x="1715" y="1626"/>
                </a:lnTo>
                <a:lnTo>
                  <a:pt x="1867" y="1858"/>
                </a:lnTo>
                <a:lnTo>
                  <a:pt x="1965" y="1965"/>
                </a:lnTo>
                <a:lnTo>
                  <a:pt x="1965" y="1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0" name="Google Shape;4520;p43"/>
          <p:cNvSpPr/>
          <p:nvPr/>
        </p:nvSpPr>
        <p:spPr>
          <a:xfrm>
            <a:off x="7499601" y="3077219"/>
            <a:ext cx="35896" cy="36043"/>
          </a:xfrm>
          <a:custGeom>
            <a:avLst/>
            <a:gdLst/>
            <a:ahLst/>
            <a:cxnLst/>
            <a:rect l="l" t="t" r="r" b="b"/>
            <a:pathLst>
              <a:path w="1957" h="1965" extrusionOk="0">
                <a:moveTo>
                  <a:pt x="1" y="0"/>
                </a:moveTo>
                <a:lnTo>
                  <a:pt x="1" y="1965"/>
                </a:lnTo>
                <a:lnTo>
                  <a:pt x="1957" y="1965"/>
                </a:lnTo>
                <a:lnTo>
                  <a:pt x="1858" y="1866"/>
                </a:lnTo>
                <a:lnTo>
                  <a:pt x="1626" y="1715"/>
                </a:lnTo>
                <a:lnTo>
                  <a:pt x="1376" y="1616"/>
                </a:lnTo>
                <a:lnTo>
                  <a:pt x="1117" y="1563"/>
                </a:lnTo>
                <a:lnTo>
                  <a:pt x="983" y="1563"/>
                </a:lnTo>
                <a:lnTo>
                  <a:pt x="1073" y="1465"/>
                </a:lnTo>
                <a:lnTo>
                  <a:pt x="1224" y="1241"/>
                </a:lnTo>
                <a:lnTo>
                  <a:pt x="1331" y="991"/>
                </a:lnTo>
                <a:lnTo>
                  <a:pt x="1385" y="723"/>
                </a:lnTo>
                <a:lnTo>
                  <a:pt x="1385" y="580"/>
                </a:lnTo>
                <a:lnTo>
                  <a:pt x="1242" y="580"/>
                </a:lnTo>
                <a:lnTo>
                  <a:pt x="974" y="643"/>
                </a:lnTo>
                <a:lnTo>
                  <a:pt x="724" y="741"/>
                </a:lnTo>
                <a:lnTo>
                  <a:pt x="501" y="893"/>
                </a:lnTo>
                <a:lnTo>
                  <a:pt x="403" y="982"/>
                </a:lnTo>
                <a:lnTo>
                  <a:pt x="403" y="848"/>
                </a:lnTo>
                <a:lnTo>
                  <a:pt x="349" y="589"/>
                </a:lnTo>
                <a:lnTo>
                  <a:pt x="251" y="339"/>
                </a:lnTo>
                <a:lnTo>
                  <a:pt x="99" y="107"/>
                </a:lnTo>
                <a:lnTo>
                  <a:pt x="1" y="0"/>
                </a:lnTo>
                <a:close/>
              </a:path>
            </a:pathLst>
          </a:custGeom>
          <a:solidFill>
            <a:srgbClr val="2336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1" name="Google Shape;4521;p43"/>
          <p:cNvSpPr/>
          <p:nvPr/>
        </p:nvSpPr>
        <p:spPr>
          <a:xfrm>
            <a:off x="7427524" y="3041007"/>
            <a:ext cx="72086" cy="72251"/>
          </a:xfrm>
          <a:custGeom>
            <a:avLst/>
            <a:gdLst/>
            <a:ahLst/>
            <a:cxnLst/>
            <a:rect l="l" t="t" r="r" b="b"/>
            <a:pathLst>
              <a:path w="3930" h="3939" extrusionOk="0">
                <a:moveTo>
                  <a:pt x="3930" y="1"/>
                </a:moveTo>
                <a:lnTo>
                  <a:pt x="2778" y="1152"/>
                </a:lnTo>
                <a:lnTo>
                  <a:pt x="1153" y="1152"/>
                </a:lnTo>
                <a:lnTo>
                  <a:pt x="1153" y="2787"/>
                </a:lnTo>
                <a:lnTo>
                  <a:pt x="1" y="3939"/>
                </a:lnTo>
                <a:lnTo>
                  <a:pt x="974" y="3939"/>
                </a:lnTo>
                <a:lnTo>
                  <a:pt x="1840" y="3072"/>
                </a:lnTo>
                <a:lnTo>
                  <a:pt x="1840" y="1840"/>
                </a:lnTo>
                <a:lnTo>
                  <a:pt x="3064" y="1840"/>
                </a:lnTo>
                <a:lnTo>
                  <a:pt x="3930" y="974"/>
                </a:lnTo>
                <a:lnTo>
                  <a:pt x="39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2" name="Google Shape;4522;p43"/>
          <p:cNvSpPr/>
          <p:nvPr/>
        </p:nvSpPr>
        <p:spPr>
          <a:xfrm>
            <a:off x="7499601" y="3113247"/>
            <a:ext cx="72104" cy="72086"/>
          </a:xfrm>
          <a:custGeom>
            <a:avLst/>
            <a:gdLst/>
            <a:ahLst/>
            <a:cxnLst/>
            <a:rect l="l" t="t" r="r" b="b"/>
            <a:pathLst>
              <a:path w="3931" h="3930" extrusionOk="0">
                <a:moveTo>
                  <a:pt x="2957" y="1"/>
                </a:moveTo>
                <a:lnTo>
                  <a:pt x="2091" y="867"/>
                </a:lnTo>
                <a:lnTo>
                  <a:pt x="2091" y="2090"/>
                </a:lnTo>
                <a:lnTo>
                  <a:pt x="867" y="2090"/>
                </a:lnTo>
                <a:lnTo>
                  <a:pt x="1" y="2956"/>
                </a:lnTo>
                <a:lnTo>
                  <a:pt x="1" y="3930"/>
                </a:lnTo>
                <a:lnTo>
                  <a:pt x="1153" y="2778"/>
                </a:lnTo>
                <a:lnTo>
                  <a:pt x="2778" y="2778"/>
                </a:lnTo>
                <a:lnTo>
                  <a:pt x="2778" y="1153"/>
                </a:lnTo>
                <a:lnTo>
                  <a:pt x="39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3" name="Google Shape;4523;p43"/>
          <p:cNvSpPr/>
          <p:nvPr/>
        </p:nvSpPr>
        <p:spPr>
          <a:xfrm>
            <a:off x="7427524" y="3113247"/>
            <a:ext cx="72086" cy="72086"/>
          </a:xfrm>
          <a:custGeom>
            <a:avLst/>
            <a:gdLst/>
            <a:ahLst/>
            <a:cxnLst/>
            <a:rect l="l" t="t" r="r" b="b"/>
            <a:pathLst>
              <a:path w="3930" h="3930" extrusionOk="0">
                <a:moveTo>
                  <a:pt x="1" y="1"/>
                </a:moveTo>
                <a:lnTo>
                  <a:pt x="1153" y="1153"/>
                </a:lnTo>
                <a:lnTo>
                  <a:pt x="1153" y="2778"/>
                </a:lnTo>
                <a:lnTo>
                  <a:pt x="2778" y="2778"/>
                </a:lnTo>
                <a:lnTo>
                  <a:pt x="3930" y="3930"/>
                </a:lnTo>
                <a:lnTo>
                  <a:pt x="3930" y="2956"/>
                </a:lnTo>
                <a:lnTo>
                  <a:pt x="3064" y="2090"/>
                </a:lnTo>
                <a:lnTo>
                  <a:pt x="1840" y="2090"/>
                </a:lnTo>
                <a:lnTo>
                  <a:pt x="1840" y="867"/>
                </a:lnTo>
                <a:lnTo>
                  <a:pt x="9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4" name="Google Shape;4524;p43"/>
          <p:cNvSpPr/>
          <p:nvPr/>
        </p:nvSpPr>
        <p:spPr>
          <a:xfrm>
            <a:off x="7499601" y="3041007"/>
            <a:ext cx="72104" cy="72251"/>
          </a:xfrm>
          <a:custGeom>
            <a:avLst/>
            <a:gdLst/>
            <a:ahLst/>
            <a:cxnLst/>
            <a:rect l="l" t="t" r="r" b="b"/>
            <a:pathLst>
              <a:path w="3931" h="3939" extrusionOk="0">
                <a:moveTo>
                  <a:pt x="1" y="1"/>
                </a:moveTo>
                <a:lnTo>
                  <a:pt x="1" y="974"/>
                </a:lnTo>
                <a:lnTo>
                  <a:pt x="867" y="1840"/>
                </a:lnTo>
                <a:lnTo>
                  <a:pt x="2091" y="1840"/>
                </a:lnTo>
                <a:lnTo>
                  <a:pt x="2091" y="3072"/>
                </a:lnTo>
                <a:lnTo>
                  <a:pt x="2957" y="3939"/>
                </a:lnTo>
                <a:lnTo>
                  <a:pt x="3930" y="3939"/>
                </a:lnTo>
                <a:lnTo>
                  <a:pt x="2778" y="2787"/>
                </a:lnTo>
                <a:lnTo>
                  <a:pt x="2778" y="1152"/>
                </a:lnTo>
                <a:lnTo>
                  <a:pt x="1153" y="115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5" name="Google Shape;4525;p43"/>
          <p:cNvGrpSpPr/>
          <p:nvPr/>
        </p:nvGrpSpPr>
        <p:grpSpPr>
          <a:xfrm>
            <a:off x="7066972" y="3754389"/>
            <a:ext cx="115027" cy="597003"/>
            <a:chOff x="6793898" y="3979216"/>
            <a:chExt cx="200640" cy="1041344"/>
          </a:xfrm>
        </p:grpSpPr>
        <p:sp>
          <p:nvSpPr>
            <p:cNvPr id="4526" name="Google Shape;4526;p43"/>
            <p:cNvSpPr/>
            <p:nvPr/>
          </p:nvSpPr>
          <p:spPr>
            <a:xfrm>
              <a:off x="6793898" y="3979216"/>
              <a:ext cx="200640" cy="242080"/>
            </a:xfrm>
            <a:custGeom>
              <a:avLst/>
              <a:gdLst/>
              <a:ahLst/>
              <a:cxnLst/>
              <a:rect l="l" t="t" r="r" b="b"/>
              <a:pathLst>
                <a:path w="6270" h="7565" extrusionOk="0">
                  <a:moveTo>
                    <a:pt x="894" y="1563"/>
                  </a:moveTo>
                  <a:lnTo>
                    <a:pt x="894" y="1929"/>
                  </a:lnTo>
                  <a:lnTo>
                    <a:pt x="733" y="1929"/>
                  </a:lnTo>
                  <a:lnTo>
                    <a:pt x="733" y="1563"/>
                  </a:lnTo>
                  <a:close/>
                  <a:moveTo>
                    <a:pt x="1028" y="1563"/>
                  </a:moveTo>
                  <a:lnTo>
                    <a:pt x="1028" y="1929"/>
                  </a:lnTo>
                  <a:lnTo>
                    <a:pt x="974" y="1929"/>
                  </a:lnTo>
                  <a:lnTo>
                    <a:pt x="974" y="1563"/>
                  </a:lnTo>
                  <a:close/>
                  <a:moveTo>
                    <a:pt x="1403" y="1563"/>
                  </a:moveTo>
                  <a:lnTo>
                    <a:pt x="1403" y="1929"/>
                  </a:lnTo>
                  <a:lnTo>
                    <a:pt x="1108" y="1929"/>
                  </a:lnTo>
                  <a:lnTo>
                    <a:pt x="1108" y="1563"/>
                  </a:lnTo>
                  <a:close/>
                  <a:moveTo>
                    <a:pt x="1787" y="1563"/>
                  </a:moveTo>
                  <a:lnTo>
                    <a:pt x="1787" y="1929"/>
                  </a:lnTo>
                  <a:lnTo>
                    <a:pt x="1483" y="1929"/>
                  </a:lnTo>
                  <a:lnTo>
                    <a:pt x="1483" y="1563"/>
                  </a:lnTo>
                  <a:close/>
                  <a:moveTo>
                    <a:pt x="1992" y="1563"/>
                  </a:moveTo>
                  <a:lnTo>
                    <a:pt x="1992" y="1929"/>
                  </a:lnTo>
                  <a:lnTo>
                    <a:pt x="1867" y="1929"/>
                  </a:lnTo>
                  <a:lnTo>
                    <a:pt x="1867" y="1563"/>
                  </a:lnTo>
                  <a:close/>
                  <a:moveTo>
                    <a:pt x="2162" y="1563"/>
                  </a:moveTo>
                  <a:lnTo>
                    <a:pt x="2162" y="1929"/>
                  </a:lnTo>
                  <a:lnTo>
                    <a:pt x="2073" y="1929"/>
                  </a:lnTo>
                  <a:lnTo>
                    <a:pt x="2073" y="1563"/>
                  </a:lnTo>
                  <a:close/>
                  <a:moveTo>
                    <a:pt x="2537" y="1563"/>
                  </a:moveTo>
                  <a:lnTo>
                    <a:pt x="2537" y="1929"/>
                  </a:lnTo>
                  <a:lnTo>
                    <a:pt x="2242" y="1929"/>
                  </a:lnTo>
                  <a:lnTo>
                    <a:pt x="2242" y="1563"/>
                  </a:lnTo>
                  <a:close/>
                  <a:moveTo>
                    <a:pt x="2912" y="1563"/>
                  </a:moveTo>
                  <a:lnTo>
                    <a:pt x="2912" y="1929"/>
                  </a:lnTo>
                  <a:lnTo>
                    <a:pt x="2617" y="1929"/>
                  </a:lnTo>
                  <a:lnTo>
                    <a:pt x="2617" y="1563"/>
                  </a:lnTo>
                  <a:close/>
                  <a:moveTo>
                    <a:pt x="3091" y="1563"/>
                  </a:moveTo>
                  <a:lnTo>
                    <a:pt x="3091" y="1929"/>
                  </a:lnTo>
                  <a:lnTo>
                    <a:pt x="2993" y="1929"/>
                  </a:lnTo>
                  <a:lnTo>
                    <a:pt x="2993" y="1563"/>
                  </a:lnTo>
                  <a:close/>
                  <a:moveTo>
                    <a:pt x="3287" y="1563"/>
                  </a:moveTo>
                  <a:lnTo>
                    <a:pt x="3287" y="1929"/>
                  </a:lnTo>
                  <a:lnTo>
                    <a:pt x="3171" y="1929"/>
                  </a:lnTo>
                  <a:lnTo>
                    <a:pt x="3171" y="1563"/>
                  </a:lnTo>
                  <a:close/>
                  <a:moveTo>
                    <a:pt x="3662" y="1563"/>
                  </a:moveTo>
                  <a:lnTo>
                    <a:pt x="3662" y="1929"/>
                  </a:lnTo>
                  <a:lnTo>
                    <a:pt x="3368" y="1929"/>
                  </a:lnTo>
                  <a:lnTo>
                    <a:pt x="3368" y="1563"/>
                  </a:lnTo>
                  <a:close/>
                  <a:moveTo>
                    <a:pt x="4046" y="1563"/>
                  </a:moveTo>
                  <a:lnTo>
                    <a:pt x="4046" y="1929"/>
                  </a:lnTo>
                  <a:lnTo>
                    <a:pt x="3743" y="1929"/>
                  </a:lnTo>
                  <a:lnTo>
                    <a:pt x="3743" y="1563"/>
                  </a:lnTo>
                  <a:close/>
                  <a:moveTo>
                    <a:pt x="4198" y="1563"/>
                  </a:moveTo>
                  <a:lnTo>
                    <a:pt x="4198" y="1929"/>
                  </a:lnTo>
                  <a:lnTo>
                    <a:pt x="4118" y="1929"/>
                  </a:lnTo>
                  <a:lnTo>
                    <a:pt x="4118" y="1563"/>
                  </a:lnTo>
                  <a:close/>
                  <a:moveTo>
                    <a:pt x="4421" y="1563"/>
                  </a:moveTo>
                  <a:lnTo>
                    <a:pt x="4421" y="1929"/>
                  </a:lnTo>
                  <a:lnTo>
                    <a:pt x="4278" y="1929"/>
                  </a:lnTo>
                  <a:lnTo>
                    <a:pt x="4278" y="1563"/>
                  </a:lnTo>
                  <a:close/>
                  <a:moveTo>
                    <a:pt x="4796" y="1563"/>
                  </a:moveTo>
                  <a:lnTo>
                    <a:pt x="4796" y="1929"/>
                  </a:lnTo>
                  <a:lnTo>
                    <a:pt x="4502" y="1929"/>
                  </a:lnTo>
                  <a:lnTo>
                    <a:pt x="4502" y="1563"/>
                  </a:lnTo>
                  <a:close/>
                  <a:moveTo>
                    <a:pt x="5171" y="1563"/>
                  </a:moveTo>
                  <a:lnTo>
                    <a:pt x="5171" y="1929"/>
                  </a:lnTo>
                  <a:lnTo>
                    <a:pt x="4877" y="1929"/>
                  </a:lnTo>
                  <a:lnTo>
                    <a:pt x="4877" y="1563"/>
                  </a:lnTo>
                  <a:close/>
                  <a:moveTo>
                    <a:pt x="5296" y="1563"/>
                  </a:moveTo>
                  <a:lnTo>
                    <a:pt x="5296" y="1929"/>
                  </a:lnTo>
                  <a:lnTo>
                    <a:pt x="5252" y="1929"/>
                  </a:lnTo>
                  <a:lnTo>
                    <a:pt x="5252" y="1563"/>
                  </a:lnTo>
                  <a:close/>
                  <a:moveTo>
                    <a:pt x="5546" y="1563"/>
                  </a:moveTo>
                  <a:lnTo>
                    <a:pt x="5546" y="1929"/>
                  </a:lnTo>
                  <a:lnTo>
                    <a:pt x="5377" y="1929"/>
                  </a:lnTo>
                  <a:lnTo>
                    <a:pt x="5377" y="1563"/>
                  </a:lnTo>
                  <a:close/>
                  <a:moveTo>
                    <a:pt x="3930" y="2742"/>
                  </a:moveTo>
                  <a:lnTo>
                    <a:pt x="3930" y="3572"/>
                  </a:lnTo>
                  <a:lnTo>
                    <a:pt x="2341" y="3572"/>
                  </a:lnTo>
                  <a:lnTo>
                    <a:pt x="2341" y="2742"/>
                  </a:lnTo>
                  <a:close/>
                  <a:moveTo>
                    <a:pt x="2073" y="2742"/>
                  </a:moveTo>
                  <a:lnTo>
                    <a:pt x="2073" y="4323"/>
                  </a:lnTo>
                  <a:lnTo>
                    <a:pt x="1385" y="4323"/>
                  </a:lnTo>
                  <a:lnTo>
                    <a:pt x="1385" y="2742"/>
                  </a:lnTo>
                  <a:close/>
                  <a:moveTo>
                    <a:pt x="4886" y="2742"/>
                  </a:moveTo>
                  <a:lnTo>
                    <a:pt x="4886" y="4323"/>
                  </a:lnTo>
                  <a:lnTo>
                    <a:pt x="4198" y="4323"/>
                  </a:lnTo>
                  <a:lnTo>
                    <a:pt x="4198" y="2742"/>
                  </a:lnTo>
                  <a:close/>
                  <a:moveTo>
                    <a:pt x="1028" y="4448"/>
                  </a:moveTo>
                  <a:lnTo>
                    <a:pt x="1028" y="4814"/>
                  </a:lnTo>
                  <a:lnTo>
                    <a:pt x="733" y="4814"/>
                  </a:lnTo>
                  <a:lnTo>
                    <a:pt x="733" y="4448"/>
                  </a:lnTo>
                  <a:close/>
                  <a:moveTo>
                    <a:pt x="1189" y="4448"/>
                  </a:moveTo>
                  <a:lnTo>
                    <a:pt x="1189" y="4814"/>
                  </a:lnTo>
                  <a:lnTo>
                    <a:pt x="1108" y="4814"/>
                  </a:lnTo>
                  <a:lnTo>
                    <a:pt x="1108" y="4448"/>
                  </a:lnTo>
                  <a:close/>
                  <a:moveTo>
                    <a:pt x="1403" y="4448"/>
                  </a:moveTo>
                  <a:lnTo>
                    <a:pt x="1403" y="4814"/>
                  </a:lnTo>
                  <a:lnTo>
                    <a:pt x="1385" y="4814"/>
                  </a:lnTo>
                  <a:lnTo>
                    <a:pt x="1385" y="4448"/>
                  </a:lnTo>
                  <a:close/>
                  <a:moveTo>
                    <a:pt x="1787" y="4448"/>
                  </a:moveTo>
                  <a:lnTo>
                    <a:pt x="1787" y="4814"/>
                  </a:lnTo>
                  <a:lnTo>
                    <a:pt x="1483" y="4814"/>
                  </a:lnTo>
                  <a:lnTo>
                    <a:pt x="1483" y="4448"/>
                  </a:lnTo>
                  <a:close/>
                  <a:moveTo>
                    <a:pt x="2073" y="4448"/>
                  </a:moveTo>
                  <a:lnTo>
                    <a:pt x="2073" y="4814"/>
                  </a:lnTo>
                  <a:lnTo>
                    <a:pt x="1867" y="4814"/>
                  </a:lnTo>
                  <a:lnTo>
                    <a:pt x="1867" y="4448"/>
                  </a:lnTo>
                  <a:close/>
                  <a:moveTo>
                    <a:pt x="4421" y="4448"/>
                  </a:moveTo>
                  <a:lnTo>
                    <a:pt x="4421" y="4814"/>
                  </a:lnTo>
                  <a:lnTo>
                    <a:pt x="4198" y="4814"/>
                  </a:lnTo>
                  <a:lnTo>
                    <a:pt x="4198" y="4448"/>
                  </a:lnTo>
                  <a:close/>
                  <a:moveTo>
                    <a:pt x="4796" y="4448"/>
                  </a:moveTo>
                  <a:lnTo>
                    <a:pt x="4796" y="4814"/>
                  </a:lnTo>
                  <a:lnTo>
                    <a:pt x="4502" y="4814"/>
                  </a:lnTo>
                  <a:lnTo>
                    <a:pt x="4502" y="4448"/>
                  </a:lnTo>
                  <a:close/>
                  <a:moveTo>
                    <a:pt x="4886" y="4448"/>
                  </a:moveTo>
                  <a:lnTo>
                    <a:pt x="4886" y="4814"/>
                  </a:lnTo>
                  <a:lnTo>
                    <a:pt x="4877" y="4814"/>
                  </a:lnTo>
                  <a:lnTo>
                    <a:pt x="4877" y="4448"/>
                  </a:lnTo>
                  <a:close/>
                  <a:moveTo>
                    <a:pt x="5171" y="4448"/>
                  </a:moveTo>
                  <a:lnTo>
                    <a:pt x="5171" y="4814"/>
                  </a:lnTo>
                  <a:lnTo>
                    <a:pt x="5082" y="4814"/>
                  </a:lnTo>
                  <a:lnTo>
                    <a:pt x="5082" y="4448"/>
                  </a:lnTo>
                  <a:close/>
                  <a:moveTo>
                    <a:pt x="5546" y="4448"/>
                  </a:moveTo>
                  <a:lnTo>
                    <a:pt x="5546" y="4814"/>
                  </a:lnTo>
                  <a:lnTo>
                    <a:pt x="5252" y="4814"/>
                  </a:lnTo>
                  <a:lnTo>
                    <a:pt x="5252" y="4448"/>
                  </a:lnTo>
                  <a:close/>
                  <a:moveTo>
                    <a:pt x="1073" y="5832"/>
                  </a:moveTo>
                  <a:lnTo>
                    <a:pt x="1073" y="6573"/>
                  </a:lnTo>
                  <a:lnTo>
                    <a:pt x="590" y="6573"/>
                  </a:lnTo>
                  <a:lnTo>
                    <a:pt x="590" y="5832"/>
                  </a:lnTo>
                  <a:close/>
                  <a:moveTo>
                    <a:pt x="1733" y="5832"/>
                  </a:moveTo>
                  <a:lnTo>
                    <a:pt x="1733" y="6573"/>
                  </a:lnTo>
                  <a:lnTo>
                    <a:pt x="1198" y="6573"/>
                  </a:lnTo>
                  <a:lnTo>
                    <a:pt x="1198" y="5832"/>
                  </a:lnTo>
                  <a:close/>
                  <a:moveTo>
                    <a:pt x="2394" y="5832"/>
                  </a:moveTo>
                  <a:lnTo>
                    <a:pt x="2394" y="6573"/>
                  </a:lnTo>
                  <a:lnTo>
                    <a:pt x="1858" y="6573"/>
                  </a:lnTo>
                  <a:lnTo>
                    <a:pt x="1858" y="5832"/>
                  </a:lnTo>
                  <a:close/>
                  <a:moveTo>
                    <a:pt x="3046" y="5832"/>
                  </a:moveTo>
                  <a:lnTo>
                    <a:pt x="3046" y="6573"/>
                  </a:lnTo>
                  <a:lnTo>
                    <a:pt x="2510" y="6573"/>
                  </a:lnTo>
                  <a:lnTo>
                    <a:pt x="2510" y="5832"/>
                  </a:lnTo>
                  <a:close/>
                  <a:moveTo>
                    <a:pt x="3707" y="5832"/>
                  </a:moveTo>
                  <a:lnTo>
                    <a:pt x="3707" y="6573"/>
                  </a:lnTo>
                  <a:lnTo>
                    <a:pt x="3171" y="6573"/>
                  </a:lnTo>
                  <a:lnTo>
                    <a:pt x="3171" y="5832"/>
                  </a:lnTo>
                  <a:close/>
                  <a:moveTo>
                    <a:pt x="4359" y="5832"/>
                  </a:moveTo>
                  <a:lnTo>
                    <a:pt x="4359" y="6573"/>
                  </a:lnTo>
                  <a:lnTo>
                    <a:pt x="3823" y="6573"/>
                  </a:lnTo>
                  <a:lnTo>
                    <a:pt x="3823" y="5832"/>
                  </a:lnTo>
                  <a:close/>
                  <a:moveTo>
                    <a:pt x="5020" y="5832"/>
                  </a:moveTo>
                  <a:lnTo>
                    <a:pt x="5020" y="6573"/>
                  </a:lnTo>
                  <a:lnTo>
                    <a:pt x="4484" y="6573"/>
                  </a:lnTo>
                  <a:lnTo>
                    <a:pt x="4484" y="5832"/>
                  </a:lnTo>
                  <a:close/>
                  <a:moveTo>
                    <a:pt x="5680" y="5832"/>
                  </a:moveTo>
                  <a:lnTo>
                    <a:pt x="5680" y="6573"/>
                  </a:lnTo>
                  <a:lnTo>
                    <a:pt x="5145" y="6573"/>
                  </a:lnTo>
                  <a:lnTo>
                    <a:pt x="5145" y="5832"/>
                  </a:lnTo>
                  <a:close/>
                  <a:moveTo>
                    <a:pt x="894" y="0"/>
                  </a:moveTo>
                  <a:lnTo>
                    <a:pt x="894" y="36"/>
                  </a:lnTo>
                  <a:lnTo>
                    <a:pt x="269" y="36"/>
                  </a:lnTo>
                  <a:lnTo>
                    <a:pt x="269" y="518"/>
                  </a:lnTo>
                  <a:lnTo>
                    <a:pt x="894" y="518"/>
                  </a:lnTo>
                  <a:lnTo>
                    <a:pt x="894" y="1438"/>
                  </a:lnTo>
                  <a:lnTo>
                    <a:pt x="590" y="1438"/>
                  </a:lnTo>
                  <a:lnTo>
                    <a:pt x="590" y="1563"/>
                  </a:lnTo>
                  <a:lnTo>
                    <a:pt x="653" y="1563"/>
                  </a:lnTo>
                  <a:lnTo>
                    <a:pt x="653" y="1929"/>
                  </a:lnTo>
                  <a:lnTo>
                    <a:pt x="590" y="1929"/>
                  </a:lnTo>
                  <a:lnTo>
                    <a:pt x="590" y="2054"/>
                  </a:lnTo>
                  <a:lnTo>
                    <a:pt x="876" y="2054"/>
                  </a:lnTo>
                  <a:lnTo>
                    <a:pt x="876" y="2608"/>
                  </a:lnTo>
                  <a:lnTo>
                    <a:pt x="1189" y="2608"/>
                  </a:lnTo>
                  <a:lnTo>
                    <a:pt x="1189" y="4323"/>
                  </a:lnTo>
                  <a:lnTo>
                    <a:pt x="590" y="4323"/>
                  </a:lnTo>
                  <a:lnTo>
                    <a:pt x="590" y="4448"/>
                  </a:lnTo>
                  <a:lnTo>
                    <a:pt x="653" y="4448"/>
                  </a:lnTo>
                  <a:lnTo>
                    <a:pt x="653" y="4814"/>
                  </a:lnTo>
                  <a:lnTo>
                    <a:pt x="590" y="4814"/>
                  </a:lnTo>
                  <a:lnTo>
                    <a:pt x="590" y="4939"/>
                  </a:lnTo>
                  <a:lnTo>
                    <a:pt x="974" y="4939"/>
                  </a:lnTo>
                  <a:lnTo>
                    <a:pt x="974" y="5332"/>
                  </a:lnTo>
                  <a:lnTo>
                    <a:pt x="1" y="5332"/>
                  </a:lnTo>
                  <a:lnTo>
                    <a:pt x="1" y="5725"/>
                  </a:lnTo>
                  <a:lnTo>
                    <a:pt x="314" y="5725"/>
                  </a:lnTo>
                  <a:lnTo>
                    <a:pt x="314" y="7564"/>
                  </a:lnTo>
                  <a:lnTo>
                    <a:pt x="5957" y="7564"/>
                  </a:lnTo>
                  <a:lnTo>
                    <a:pt x="5957" y="5725"/>
                  </a:lnTo>
                  <a:lnTo>
                    <a:pt x="6270" y="5725"/>
                  </a:lnTo>
                  <a:lnTo>
                    <a:pt x="6270" y="5332"/>
                  </a:lnTo>
                  <a:lnTo>
                    <a:pt x="5296" y="5332"/>
                  </a:lnTo>
                  <a:lnTo>
                    <a:pt x="5296" y="4939"/>
                  </a:lnTo>
                  <a:lnTo>
                    <a:pt x="5680" y="4939"/>
                  </a:lnTo>
                  <a:lnTo>
                    <a:pt x="5680" y="4814"/>
                  </a:lnTo>
                  <a:lnTo>
                    <a:pt x="5627" y="4814"/>
                  </a:lnTo>
                  <a:lnTo>
                    <a:pt x="5627" y="4448"/>
                  </a:lnTo>
                  <a:lnTo>
                    <a:pt x="5680" y="4448"/>
                  </a:lnTo>
                  <a:lnTo>
                    <a:pt x="5680" y="4323"/>
                  </a:lnTo>
                  <a:lnTo>
                    <a:pt x="5082" y="4323"/>
                  </a:lnTo>
                  <a:lnTo>
                    <a:pt x="5082" y="2608"/>
                  </a:lnTo>
                  <a:lnTo>
                    <a:pt x="5386" y="2608"/>
                  </a:lnTo>
                  <a:lnTo>
                    <a:pt x="5386" y="2054"/>
                  </a:lnTo>
                  <a:lnTo>
                    <a:pt x="5680" y="2054"/>
                  </a:lnTo>
                  <a:lnTo>
                    <a:pt x="5680" y="1929"/>
                  </a:lnTo>
                  <a:lnTo>
                    <a:pt x="5627" y="1929"/>
                  </a:lnTo>
                  <a:lnTo>
                    <a:pt x="5627" y="1563"/>
                  </a:lnTo>
                  <a:lnTo>
                    <a:pt x="5680" y="1563"/>
                  </a:lnTo>
                  <a:lnTo>
                    <a:pt x="5680" y="1438"/>
                  </a:lnTo>
                  <a:lnTo>
                    <a:pt x="5377" y="1438"/>
                  </a:lnTo>
                  <a:lnTo>
                    <a:pt x="5377" y="0"/>
                  </a:lnTo>
                  <a:lnTo>
                    <a:pt x="5296" y="0"/>
                  </a:lnTo>
                  <a:lnTo>
                    <a:pt x="5296" y="36"/>
                  </a:lnTo>
                  <a:lnTo>
                    <a:pt x="4671" y="36"/>
                  </a:lnTo>
                  <a:lnTo>
                    <a:pt x="4671" y="518"/>
                  </a:lnTo>
                  <a:lnTo>
                    <a:pt x="5296" y="518"/>
                  </a:lnTo>
                  <a:lnTo>
                    <a:pt x="5296" y="1438"/>
                  </a:lnTo>
                  <a:lnTo>
                    <a:pt x="4278" y="1438"/>
                  </a:lnTo>
                  <a:lnTo>
                    <a:pt x="4278" y="0"/>
                  </a:lnTo>
                  <a:lnTo>
                    <a:pt x="4198" y="0"/>
                  </a:lnTo>
                  <a:lnTo>
                    <a:pt x="4198" y="36"/>
                  </a:lnTo>
                  <a:lnTo>
                    <a:pt x="3573" y="36"/>
                  </a:lnTo>
                  <a:lnTo>
                    <a:pt x="3573" y="518"/>
                  </a:lnTo>
                  <a:lnTo>
                    <a:pt x="4198" y="518"/>
                  </a:lnTo>
                  <a:lnTo>
                    <a:pt x="4198" y="1438"/>
                  </a:lnTo>
                  <a:lnTo>
                    <a:pt x="3171" y="1438"/>
                  </a:lnTo>
                  <a:lnTo>
                    <a:pt x="3171" y="0"/>
                  </a:lnTo>
                  <a:lnTo>
                    <a:pt x="3091" y="0"/>
                  </a:lnTo>
                  <a:lnTo>
                    <a:pt x="3091" y="36"/>
                  </a:lnTo>
                  <a:lnTo>
                    <a:pt x="2475" y="36"/>
                  </a:lnTo>
                  <a:lnTo>
                    <a:pt x="2475" y="518"/>
                  </a:lnTo>
                  <a:lnTo>
                    <a:pt x="3091" y="518"/>
                  </a:lnTo>
                  <a:lnTo>
                    <a:pt x="3091" y="1438"/>
                  </a:lnTo>
                  <a:lnTo>
                    <a:pt x="2073" y="1438"/>
                  </a:lnTo>
                  <a:lnTo>
                    <a:pt x="2073" y="0"/>
                  </a:lnTo>
                  <a:lnTo>
                    <a:pt x="1992" y="0"/>
                  </a:lnTo>
                  <a:lnTo>
                    <a:pt x="1992" y="36"/>
                  </a:lnTo>
                  <a:lnTo>
                    <a:pt x="1367" y="36"/>
                  </a:lnTo>
                  <a:lnTo>
                    <a:pt x="1367" y="518"/>
                  </a:lnTo>
                  <a:lnTo>
                    <a:pt x="1992" y="518"/>
                  </a:lnTo>
                  <a:lnTo>
                    <a:pt x="1992" y="1438"/>
                  </a:lnTo>
                  <a:lnTo>
                    <a:pt x="974" y="143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43"/>
            <p:cNvSpPr/>
            <p:nvPr/>
          </p:nvSpPr>
          <p:spPr>
            <a:xfrm>
              <a:off x="6803914" y="4226960"/>
              <a:ext cx="180640" cy="793600"/>
            </a:xfrm>
            <a:custGeom>
              <a:avLst/>
              <a:gdLst/>
              <a:ahLst/>
              <a:cxnLst/>
              <a:rect l="l" t="t" r="r" b="b"/>
              <a:pathLst>
                <a:path w="5645" h="24800" extrusionOk="0">
                  <a:moveTo>
                    <a:pt x="1822" y="2724"/>
                  </a:moveTo>
                  <a:lnTo>
                    <a:pt x="1885" y="2733"/>
                  </a:lnTo>
                  <a:lnTo>
                    <a:pt x="1974" y="2805"/>
                  </a:lnTo>
                  <a:lnTo>
                    <a:pt x="2045" y="2983"/>
                  </a:lnTo>
                  <a:lnTo>
                    <a:pt x="2054" y="3099"/>
                  </a:lnTo>
                  <a:lnTo>
                    <a:pt x="2054" y="4528"/>
                  </a:lnTo>
                  <a:lnTo>
                    <a:pt x="1599" y="4528"/>
                  </a:lnTo>
                  <a:lnTo>
                    <a:pt x="1599" y="3099"/>
                  </a:lnTo>
                  <a:lnTo>
                    <a:pt x="1599" y="2983"/>
                  </a:lnTo>
                  <a:lnTo>
                    <a:pt x="1661" y="2805"/>
                  </a:lnTo>
                  <a:lnTo>
                    <a:pt x="1751" y="2733"/>
                  </a:lnTo>
                  <a:lnTo>
                    <a:pt x="1822" y="2724"/>
                  </a:lnTo>
                  <a:close/>
                  <a:moveTo>
                    <a:pt x="2492" y="2724"/>
                  </a:moveTo>
                  <a:lnTo>
                    <a:pt x="2554" y="2733"/>
                  </a:lnTo>
                  <a:lnTo>
                    <a:pt x="2644" y="2805"/>
                  </a:lnTo>
                  <a:lnTo>
                    <a:pt x="2706" y="2983"/>
                  </a:lnTo>
                  <a:lnTo>
                    <a:pt x="2715" y="3099"/>
                  </a:lnTo>
                  <a:lnTo>
                    <a:pt x="2715" y="4528"/>
                  </a:lnTo>
                  <a:lnTo>
                    <a:pt x="2260" y="4528"/>
                  </a:lnTo>
                  <a:lnTo>
                    <a:pt x="2260" y="3099"/>
                  </a:lnTo>
                  <a:lnTo>
                    <a:pt x="2269" y="2983"/>
                  </a:lnTo>
                  <a:lnTo>
                    <a:pt x="2331" y="2805"/>
                  </a:lnTo>
                  <a:lnTo>
                    <a:pt x="2421" y="2733"/>
                  </a:lnTo>
                  <a:lnTo>
                    <a:pt x="2492" y="2724"/>
                  </a:lnTo>
                  <a:close/>
                  <a:moveTo>
                    <a:pt x="3153" y="2724"/>
                  </a:moveTo>
                  <a:lnTo>
                    <a:pt x="3215" y="2733"/>
                  </a:lnTo>
                  <a:lnTo>
                    <a:pt x="3305" y="2805"/>
                  </a:lnTo>
                  <a:lnTo>
                    <a:pt x="3376" y="2983"/>
                  </a:lnTo>
                  <a:lnTo>
                    <a:pt x="3376" y="3099"/>
                  </a:lnTo>
                  <a:lnTo>
                    <a:pt x="3376" y="4528"/>
                  </a:lnTo>
                  <a:lnTo>
                    <a:pt x="2930" y="4528"/>
                  </a:lnTo>
                  <a:lnTo>
                    <a:pt x="2930" y="3099"/>
                  </a:lnTo>
                  <a:lnTo>
                    <a:pt x="2930" y="2983"/>
                  </a:lnTo>
                  <a:lnTo>
                    <a:pt x="2992" y="2805"/>
                  </a:lnTo>
                  <a:lnTo>
                    <a:pt x="3081" y="2733"/>
                  </a:lnTo>
                  <a:lnTo>
                    <a:pt x="3153" y="2724"/>
                  </a:lnTo>
                  <a:close/>
                  <a:moveTo>
                    <a:pt x="3823" y="2724"/>
                  </a:moveTo>
                  <a:lnTo>
                    <a:pt x="3885" y="2733"/>
                  </a:lnTo>
                  <a:lnTo>
                    <a:pt x="3974" y="2805"/>
                  </a:lnTo>
                  <a:lnTo>
                    <a:pt x="4037" y="2983"/>
                  </a:lnTo>
                  <a:lnTo>
                    <a:pt x="4046" y="3099"/>
                  </a:lnTo>
                  <a:lnTo>
                    <a:pt x="4046" y="4528"/>
                  </a:lnTo>
                  <a:lnTo>
                    <a:pt x="3590" y="4528"/>
                  </a:lnTo>
                  <a:lnTo>
                    <a:pt x="3590" y="3099"/>
                  </a:lnTo>
                  <a:lnTo>
                    <a:pt x="3599" y="2983"/>
                  </a:lnTo>
                  <a:lnTo>
                    <a:pt x="3653" y="2805"/>
                  </a:lnTo>
                  <a:lnTo>
                    <a:pt x="3751" y="2733"/>
                  </a:lnTo>
                  <a:lnTo>
                    <a:pt x="3823" y="2724"/>
                  </a:lnTo>
                  <a:close/>
                  <a:moveTo>
                    <a:pt x="1885" y="5966"/>
                  </a:moveTo>
                  <a:lnTo>
                    <a:pt x="1974" y="6037"/>
                  </a:lnTo>
                  <a:lnTo>
                    <a:pt x="2045" y="6216"/>
                  </a:lnTo>
                  <a:lnTo>
                    <a:pt x="2054" y="6332"/>
                  </a:lnTo>
                  <a:lnTo>
                    <a:pt x="2054" y="7761"/>
                  </a:lnTo>
                  <a:lnTo>
                    <a:pt x="1599" y="7761"/>
                  </a:lnTo>
                  <a:lnTo>
                    <a:pt x="1599" y="6332"/>
                  </a:lnTo>
                  <a:lnTo>
                    <a:pt x="1599" y="6216"/>
                  </a:lnTo>
                  <a:lnTo>
                    <a:pt x="1661" y="6037"/>
                  </a:lnTo>
                  <a:lnTo>
                    <a:pt x="1751" y="5966"/>
                  </a:lnTo>
                  <a:close/>
                  <a:moveTo>
                    <a:pt x="2554" y="5966"/>
                  </a:moveTo>
                  <a:lnTo>
                    <a:pt x="2644" y="6037"/>
                  </a:lnTo>
                  <a:lnTo>
                    <a:pt x="2706" y="6216"/>
                  </a:lnTo>
                  <a:lnTo>
                    <a:pt x="2715" y="6332"/>
                  </a:lnTo>
                  <a:lnTo>
                    <a:pt x="2715" y="7761"/>
                  </a:lnTo>
                  <a:lnTo>
                    <a:pt x="2260" y="7761"/>
                  </a:lnTo>
                  <a:lnTo>
                    <a:pt x="2260" y="6332"/>
                  </a:lnTo>
                  <a:lnTo>
                    <a:pt x="2269" y="6216"/>
                  </a:lnTo>
                  <a:lnTo>
                    <a:pt x="2331" y="6037"/>
                  </a:lnTo>
                  <a:lnTo>
                    <a:pt x="2421" y="5966"/>
                  </a:lnTo>
                  <a:close/>
                  <a:moveTo>
                    <a:pt x="3215" y="5966"/>
                  </a:moveTo>
                  <a:lnTo>
                    <a:pt x="3305" y="6037"/>
                  </a:lnTo>
                  <a:lnTo>
                    <a:pt x="3376" y="6216"/>
                  </a:lnTo>
                  <a:lnTo>
                    <a:pt x="3376" y="6332"/>
                  </a:lnTo>
                  <a:lnTo>
                    <a:pt x="3376" y="7761"/>
                  </a:lnTo>
                  <a:lnTo>
                    <a:pt x="2930" y="7761"/>
                  </a:lnTo>
                  <a:lnTo>
                    <a:pt x="2930" y="6332"/>
                  </a:lnTo>
                  <a:lnTo>
                    <a:pt x="2930" y="6216"/>
                  </a:lnTo>
                  <a:lnTo>
                    <a:pt x="2992" y="6037"/>
                  </a:lnTo>
                  <a:lnTo>
                    <a:pt x="3081" y="5966"/>
                  </a:lnTo>
                  <a:close/>
                  <a:moveTo>
                    <a:pt x="3885" y="5966"/>
                  </a:moveTo>
                  <a:lnTo>
                    <a:pt x="3974" y="6037"/>
                  </a:lnTo>
                  <a:lnTo>
                    <a:pt x="4037" y="6216"/>
                  </a:lnTo>
                  <a:lnTo>
                    <a:pt x="4046" y="6332"/>
                  </a:lnTo>
                  <a:lnTo>
                    <a:pt x="4046" y="7761"/>
                  </a:lnTo>
                  <a:lnTo>
                    <a:pt x="3590" y="7761"/>
                  </a:lnTo>
                  <a:lnTo>
                    <a:pt x="3590" y="6332"/>
                  </a:lnTo>
                  <a:lnTo>
                    <a:pt x="3599" y="6216"/>
                  </a:lnTo>
                  <a:lnTo>
                    <a:pt x="3653" y="6037"/>
                  </a:lnTo>
                  <a:lnTo>
                    <a:pt x="3751" y="5966"/>
                  </a:lnTo>
                  <a:close/>
                  <a:moveTo>
                    <a:pt x="1822" y="9199"/>
                  </a:moveTo>
                  <a:lnTo>
                    <a:pt x="1885" y="9207"/>
                  </a:lnTo>
                  <a:lnTo>
                    <a:pt x="1974" y="9279"/>
                  </a:lnTo>
                  <a:lnTo>
                    <a:pt x="2045" y="9458"/>
                  </a:lnTo>
                  <a:lnTo>
                    <a:pt x="2054" y="9574"/>
                  </a:lnTo>
                  <a:lnTo>
                    <a:pt x="2054" y="10993"/>
                  </a:lnTo>
                  <a:lnTo>
                    <a:pt x="1599" y="10993"/>
                  </a:lnTo>
                  <a:lnTo>
                    <a:pt x="1599" y="9574"/>
                  </a:lnTo>
                  <a:lnTo>
                    <a:pt x="1599" y="9458"/>
                  </a:lnTo>
                  <a:lnTo>
                    <a:pt x="1661" y="9279"/>
                  </a:lnTo>
                  <a:lnTo>
                    <a:pt x="1751" y="9207"/>
                  </a:lnTo>
                  <a:lnTo>
                    <a:pt x="1822" y="9199"/>
                  </a:lnTo>
                  <a:close/>
                  <a:moveTo>
                    <a:pt x="2492" y="9199"/>
                  </a:moveTo>
                  <a:lnTo>
                    <a:pt x="2554" y="9207"/>
                  </a:lnTo>
                  <a:lnTo>
                    <a:pt x="2644" y="9279"/>
                  </a:lnTo>
                  <a:lnTo>
                    <a:pt x="2706" y="9458"/>
                  </a:lnTo>
                  <a:lnTo>
                    <a:pt x="2715" y="9574"/>
                  </a:lnTo>
                  <a:lnTo>
                    <a:pt x="2715" y="10993"/>
                  </a:lnTo>
                  <a:lnTo>
                    <a:pt x="2260" y="10993"/>
                  </a:lnTo>
                  <a:lnTo>
                    <a:pt x="2260" y="9574"/>
                  </a:lnTo>
                  <a:lnTo>
                    <a:pt x="2269" y="9458"/>
                  </a:lnTo>
                  <a:lnTo>
                    <a:pt x="2331" y="9279"/>
                  </a:lnTo>
                  <a:lnTo>
                    <a:pt x="2421" y="9207"/>
                  </a:lnTo>
                  <a:lnTo>
                    <a:pt x="2492" y="9199"/>
                  </a:lnTo>
                  <a:close/>
                  <a:moveTo>
                    <a:pt x="3153" y="9199"/>
                  </a:moveTo>
                  <a:lnTo>
                    <a:pt x="3215" y="9207"/>
                  </a:lnTo>
                  <a:lnTo>
                    <a:pt x="3305" y="9279"/>
                  </a:lnTo>
                  <a:lnTo>
                    <a:pt x="3376" y="9458"/>
                  </a:lnTo>
                  <a:lnTo>
                    <a:pt x="3376" y="9574"/>
                  </a:lnTo>
                  <a:lnTo>
                    <a:pt x="3376" y="10993"/>
                  </a:lnTo>
                  <a:lnTo>
                    <a:pt x="2930" y="10993"/>
                  </a:lnTo>
                  <a:lnTo>
                    <a:pt x="2930" y="9574"/>
                  </a:lnTo>
                  <a:lnTo>
                    <a:pt x="2930" y="9458"/>
                  </a:lnTo>
                  <a:lnTo>
                    <a:pt x="2992" y="9279"/>
                  </a:lnTo>
                  <a:lnTo>
                    <a:pt x="3081" y="9207"/>
                  </a:lnTo>
                  <a:lnTo>
                    <a:pt x="3153" y="9199"/>
                  </a:lnTo>
                  <a:close/>
                  <a:moveTo>
                    <a:pt x="3823" y="9199"/>
                  </a:moveTo>
                  <a:lnTo>
                    <a:pt x="3885" y="9207"/>
                  </a:lnTo>
                  <a:lnTo>
                    <a:pt x="3974" y="9279"/>
                  </a:lnTo>
                  <a:lnTo>
                    <a:pt x="4037" y="9458"/>
                  </a:lnTo>
                  <a:lnTo>
                    <a:pt x="4046" y="9574"/>
                  </a:lnTo>
                  <a:lnTo>
                    <a:pt x="4046" y="10993"/>
                  </a:lnTo>
                  <a:lnTo>
                    <a:pt x="3590" y="10993"/>
                  </a:lnTo>
                  <a:lnTo>
                    <a:pt x="3590" y="9574"/>
                  </a:lnTo>
                  <a:lnTo>
                    <a:pt x="3599" y="9458"/>
                  </a:lnTo>
                  <a:lnTo>
                    <a:pt x="3653" y="9279"/>
                  </a:lnTo>
                  <a:lnTo>
                    <a:pt x="3751" y="9207"/>
                  </a:lnTo>
                  <a:lnTo>
                    <a:pt x="3823" y="9199"/>
                  </a:lnTo>
                  <a:close/>
                  <a:moveTo>
                    <a:pt x="1822" y="12431"/>
                  </a:moveTo>
                  <a:lnTo>
                    <a:pt x="1885" y="12440"/>
                  </a:lnTo>
                  <a:lnTo>
                    <a:pt x="1974" y="12512"/>
                  </a:lnTo>
                  <a:lnTo>
                    <a:pt x="2045" y="12690"/>
                  </a:lnTo>
                  <a:lnTo>
                    <a:pt x="2054" y="12806"/>
                  </a:lnTo>
                  <a:lnTo>
                    <a:pt x="2054" y="14235"/>
                  </a:lnTo>
                  <a:lnTo>
                    <a:pt x="1599" y="14235"/>
                  </a:lnTo>
                  <a:lnTo>
                    <a:pt x="1599" y="12806"/>
                  </a:lnTo>
                  <a:lnTo>
                    <a:pt x="1599" y="12690"/>
                  </a:lnTo>
                  <a:lnTo>
                    <a:pt x="1661" y="12512"/>
                  </a:lnTo>
                  <a:lnTo>
                    <a:pt x="1751" y="12440"/>
                  </a:lnTo>
                  <a:lnTo>
                    <a:pt x="1822" y="12431"/>
                  </a:lnTo>
                  <a:close/>
                  <a:moveTo>
                    <a:pt x="2492" y="12431"/>
                  </a:moveTo>
                  <a:lnTo>
                    <a:pt x="2554" y="12440"/>
                  </a:lnTo>
                  <a:lnTo>
                    <a:pt x="2644" y="12512"/>
                  </a:lnTo>
                  <a:lnTo>
                    <a:pt x="2706" y="12690"/>
                  </a:lnTo>
                  <a:lnTo>
                    <a:pt x="2715" y="12806"/>
                  </a:lnTo>
                  <a:lnTo>
                    <a:pt x="2715" y="14235"/>
                  </a:lnTo>
                  <a:lnTo>
                    <a:pt x="2260" y="14235"/>
                  </a:lnTo>
                  <a:lnTo>
                    <a:pt x="2260" y="12806"/>
                  </a:lnTo>
                  <a:lnTo>
                    <a:pt x="2269" y="12690"/>
                  </a:lnTo>
                  <a:lnTo>
                    <a:pt x="2331" y="12512"/>
                  </a:lnTo>
                  <a:lnTo>
                    <a:pt x="2421" y="12440"/>
                  </a:lnTo>
                  <a:lnTo>
                    <a:pt x="2492" y="12431"/>
                  </a:lnTo>
                  <a:close/>
                  <a:moveTo>
                    <a:pt x="3153" y="12431"/>
                  </a:moveTo>
                  <a:lnTo>
                    <a:pt x="3215" y="12440"/>
                  </a:lnTo>
                  <a:lnTo>
                    <a:pt x="3305" y="12512"/>
                  </a:lnTo>
                  <a:lnTo>
                    <a:pt x="3376" y="12690"/>
                  </a:lnTo>
                  <a:lnTo>
                    <a:pt x="3376" y="12806"/>
                  </a:lnTo>
                  <a:lnTo>
                    <a:pt x="3376" y="14235"/>
                  </a:lnTo>
                  <a:lnTo>
                    <a:pt x="2930" y="14235"/>
                  </a:lnTo>
                  <a:lnTo>
                    <a:pt x="2930" y="12806"/>
                  </a:lnTo>
                  <a:lnTo>
                    <a:pt x="2930" y="12690"/>
                  </a:lnTo>
                  <a:lnTo>
                    <a:pt x="2992" y="12512"/>
                  </a:lnTo>
                  <a:lnTo>
                    <a:pt x="3081" y="12440"/>
                  </a:lnTo>
                  <a:lnTo>
                    <a:pt x="3153" y="12431"/>
                  </a:lnTo>
                  <a:close/>
                  <a:moveTo>
                    <a:pt x="3823" y="12431"/>
                  </a:moveTo>
                  <a:lnTo>
                    <a:pt x="3885" y="12440"/>
                  </a:lnTo>
                  <a:lnTo>
                    <a:pt x="3974" y="12512"/>
                  </a:lnTo>
                  <a:lnTo>
                    <a:pt x="4037" y="12690"/>
                  </a:lnTo>
                  <a:lnTo>
                    <a:pt x="4046" y="12806"/>
                  </a:lnTo>
                  <a:lnTo>
                    <a:pt x="4046" y="14235"/>
                  </a:lnTo>
                  <a:lnTo>
                    <a:pt x="3590" y="14235"/>
                  </a:lnTo>
                  <a:lnTo>
                    <a:pt x="3590" y="12806"/>
                  </a:lnTo>
                  <a:lnTo>
                    <a:pt x="3599" y="12690"/>
                  </a:lnTo>
                  <a:lnTo>
                    <a:pt x="3653" y="12512"/>
                  </a:lnTo>
                  <a:lnTo>
                    <a:pt x="3751" y="12440"/>
                  </a:lnTo>
                  <a:lnTo>
                    <a:pt x="3823" y="12431"/>
                  </a:lnTo>
                  <a:close/>
                  <a:moveTo>
                    <a:pt x="1822" y="15673"/>
                  </a:moveTo>
                  <a:lnTo>
                    <a:pt x="1885" y="15682"/>
                  </a:lnTo>
                  <a:lnTo>
                    <a:pt x="1974" y="15753"/>
                  </a:lnTo>
                  <a:lnTo>
                    <a:pt x="2045" y="15932"/>
                  </a:lnTo>
                  <a:lnTo>
                    <a:pt x="2054" y="16039"/>
                  </a:lnTo>
                  <a:lnTo>
                    <a:pt x="2054" y="17468"/>
                  </a:lnTo>
                  <a:lnTo>
                    <a:pt x="1599" y="17468"/>
                  </a:lnTo>
                  <a:lnTo>
                    <a:pt x="1599" y="16039"/>
                  </a:lnTo>
                  <a:lnTo>
                    <a:pt x="1599" y="15932"/>
                  </a:lnTo>
                  <a:lnTo>
                    <a:pt x="1661" y="15753"/>
                  </a:lnTo>
                  <a:lnTo>
                    <a:pt x="1751" y="15682"/>
                  </a:lnTo>
                  <a:lnTo>
                    <a:pt x="1822" y="15673"/>
                  </a:lnTo>
                  <a:close/>
                  <a:moveTo>
                    <a:pt x="2492" y="15673"/>
                  </a:moveTo>
                  <a:lnTo>
                    <a:pt x="2554" y="15682"/>
                  </a:lnTo>
                  <a:lnTo>
                    <a:pt x="2644" y="15753"/>
                  </a:lnTo>
                  <a:lnTo>
                    <a:pt x="2706" y="15932"/>
                  </a:lnTo>
                  <a:lnTo>
                    <a:pt x="2715" y="16039"/>
                  </a:lnTo>
                  <a:lnTo>
                    <a:pt x="2715" y="17468"/>
                  </a:lnTo>
                  <a:lnTo>
                    <a:pt x="2260" y="17468"/>
                  </a:lnTo>
                  <a:lnTo>
                    <a:pt x="2260" y="16039"/>
                  </a:lnTo>
                  <a:lnTo>
                    <a:pt x="2269" y="15932"/>
                  </a:lnTo>
                  <a:lnTo>
                    <a:pt x="2331" y="15753"/>
                  </a:lnTo>
                  <a:lnTo>
                    <a:pt x="2421" y="15682"/>
                  </a:lnTo>
                  <a:lnTo>
                    <a:pt x="2492" y="15673"/>
                  </a:lnTo>
                  <a:close/>
                  <a:moveTo>
                    <a:pt x="3153" y="15673"/>
                  </a:moveTo>
                  <a:lnTo>
                    <a:pt x="3215" y="15682"/>
                  </a:lnTo>
                  <a:lnTo>
                    <a:pt x="3305" y="15753"/>
                  </a:lnTo>
                  <a:lnTo>
                    <a:pt x="3376" y="15932"/>
                  </a:lnTo>
                  <a:lnTo>
                    <a:pt x="3376" y="16039"/>
                  </a:lnTo>
                  <a:lnTo>
                    <a:pt x="3376" y="17468"/>
                  </a:lnTo>
                  <a:lnTo>
                    <a:pt x="2930" y="17468"/>
                  </a:lnTo>
                  <a:lnTo>
                    <a:pt x="2930" y="16039"/>
                  </a:lnTo>
                  <a:lnTo>
                    <a:pt x="2930" y="15932"/>
                  </a:lnTo>
                  <a:lnTo>
                    <a:pt x="2992" y="15753"/>
                  </a:lnTo>
                  <a:lnTo>
                    <a:pt x="3081" y="15682"/>
                  </a:lnTo>
                  <a:lnTo>
                    <a:pt x="3153" y="15673"/>
                  </a:lnTo>
                  <a:close/>
                  <a:moveTo>
                    <a:pt x="3823" y="15673"/>
                  </a:moveTo>
                  <a:lnTo>
                    <a:pt x="3885" y="15682"/>
                  </a:lnTo>
                  <a:lnTo>
                    <a:pt x="3974" y="15753"/>
                  </a:lnTo>
                  <a:lnTo>
                    <a:pt x="4037" y="15932"/>
                  </a:lnTo>
                  <a:lnTo>
                    <a:pt x="4046" y="16039"/>
                  </a:lnTo>
                  <a:lnTo>
                    <a:pt x="4046" y="17468"/>
                  </a:lnTo>
                  <a:lnTo>
                    <a:pt x="3590" y="17468"/>
                  </a:lnTo>
                  <a:lnTo>
                    <a:pt x="3590" y="16039"/>
                  </a:lnTo>
                  <a:lnTo>
                    <a:pt x="3599" y="15932"/>
                  </a:lnTo>
                  <a:lnTo>
                    <a:pt x="3653" y="15753"/>
                  </a:lnTo>
                  <a:lnTo>
                    <a:pt x="3751" y="15682"/>
                  </a:lnTo>
                  <a:lnTo>
                    <a:pt x="3823" y="15673"/>
                  </a:lnTo>
                  <a:close/>
                  <a:moveTo>
                    <a:pt x="1822" y="18905"/>
                  </a:moveTo>
                  <a:lnTo>
                    <a:pt x="1885" y="18914"/>
                  </a:lnTo>
                  <a:lnTo>
                    <a:pt x="1974" y="18986"/>
                  </a:lnTo>
                  <a:lnTo>
                    <a:pt x="2045" y="19164"/>
                  </a:lnTo>
                  <a:lnTo>
                    <a:pt x="2054" y="19280"/>
                  </a:lnTo>
                  <a:lnTo>
                    <a:pt x="2054" y="20709"/>
                  </a:lnTo>
                  <a:lnTo>
                    <a:pt x="1599" y="20709"/>
                  </a:lnTo>
                  <a:lnTo>
                    <a:pt x="1599" y="19280"/>
                  </a:lnTo>
                  <a:lnTo>
                    <a:pt x="1599" y="19164"/>
                  </a:lnTo>
                  <a:lnTo>
                    <a:pt x="1661" y="18986"/>
                  </a:lnTo>
                  <a:lnTo>
                    <a:pt x="1751" y="18914"/>
                  </a:lnTo>
                  <a:lnTo>
                    <a:pt x="1822" y="18905"/>
                  </a:lnTo>
                  <a:close/>
                  <a:moveTo>
                    <a:pt x="2492" y="18905"/>
                  </a:moveTo>
                  <a:lnTo>
                    <a:pt x="2554" y="18914"/>
                  </a:lnTo>
                  <a:lnTo>
                    <a:pt x="2644" y="18986"/>
                  </a:lnTo>
                  <a:lnTo>
                    <a:pt x="2706" y="19164"/>
                  </a:lnTo>
                  <a:lnTo>
                    <a:pt x="2715" y="19280"/>
                  </a:lnTo>
                  <a:lnTo>
                    <a:pt x="2715" y="20709"/>
                  </a:lnTo>
                  <a:lnTo>
                    <a:pt x="2260" y="20709"/>
                  </a:lnTo>
                  <a:lnTo>
                    <a:pt x="2260" y="19280"/>
                  </a:lnTo>
                  <a:lnTo>
                    <a:pt x="2269" y="19164"/>
                  </a:lnTo>
                  <a:lnTo>
                    <a:pt x="2331" y="18986"/>
                  </a:lnTo>
                  <a:lnTo>
                    <a:pt x="2421" y="18914"/>
                  </a:lnTo>
                  <a:lnTo>
                    <a:pt x="2492" y="18905"/>
                  </a:lnTo>
                  <a:close/>
                  <a:moveTo>
                    <a:pt x="3153" y="18905"/>
                  </a:moveTo>
                  <a:lnTo>
                    <a:pt x="3215" y="18914"/>
                  </a:lnTo>
                  <a:lnTo>
                    <a:pt x="3305" y="18986"/>
                  </a:lnTo>
                  <a:lnTo>
                    <a:pt x="3376" y="19164"/>
                  </a:lnTo>
                  <a:lnTo>
                    <a:pt x="3376" y="19280"/>
                  </a:lnTo>
                  <a:lnTo>
                    <a:pt x="3376" y="20709"/>
                  </a:lnTo>
                  <a:lnTo>
                    <a:pt x="2930" y="20709"/>
                  </a:lnTo>
                  <a:lnTo>
                    <a:pt x="2930" y="19280"/>
                  </a:lnTo>
                  <a:lnTo>
                    <a:pt x="2930" y="19164"/>
                  </a:lnTo>
                  <a:lnTo>
                    <a:pt x="2992" y="18986"/>
                  </a:lnTo>
                  <a:lnTo>
                    <a:pt x="3081" y="18914"/>
                  </a:lnTo>
                  <a:lnTo>
                    <a:pt x="3153" y="18905"/>
                  </a:lnTo>
                  <a:close/>
                  <a:moveTo>
                    <a:pt x="3823" y="18905"/>
                  </a:moveTo>
                  <a:lnTo>
                    <a:pt x="3885" y="18914"/>
                  </a:lnTo>
                  <a:lnTo>
                    <a:pt x="3974" y="18986"/>
                  </a:lnTo>
                  <a:lnTo>
                    <a:pt x="4037" y="19164"/>
                  </a:lnTo>
                  <a:lnTo>
                    <a:pt x="4046" y="19280"/>
                  </a:lnTo>
                  <a:lnTo>
                    <a:pt x="4046" y="20709"/>
                  </a:lnTo>
                  <a:lnTo>
                    <a:pt x="3590" y="20709"/>
                  </a:lnTo>
                  <a:lnTo>
                    <a:pt x="3590" y="19280"/>
                  </a:lnTo>
                  <a:lnTo>
                    <a:pt x="3599" y="19164"/>
                  </a:lnTo>
                  <a:lnTo>
                    <a:pt x="3653" y="18986"/>
                  </a:lnTo>
                  <a:lnTo>
                    <a:pt x="3751" y="18914"/>
                  </a:lnTo>
                  <a:lnTo>
                    <a:pt x="3823" y="18905"/>
                  </a:lnTo>
                  <a:close/>
                  <a:moveTo>
                    <a:pt x="1" y="1"/>
                  </a:moveTo>
                  <a:lnTo>
                    <a:pt x="1224" y="1287"/>
                  </a:lnTo>
                  <a:lnTo>
                    <a:pt x="1286" y="1287"/>
                  </a:lnTo>
                  <a:lnTo>
                    <a:pt x="1286" y="1688"/>
                  </a:lnTo>
                  <a:lnTo>
                    <a:pt x="1036" y="1688"/>
                  </a:lnTo>
                  <a:lnTo>
                    <a:pt x="1036" y="2278"/>
                  </a:lnTo>
                  <a:lnTo>
                    <a:pt x="1286" y="2278"/>
                  </a:lnTo>
                  <a:lnTo>
                    <a:pt x="1286" y="4921"/>
                  </a:lnTo>
                  <a:lnTo>
                    <a:pt x="1036" y="4921"/>
                  </a:lnTo>
                  <a:lnTo>
                    <a:pt x="1036" y="5519"/>
                  </a:lnTo>
                  <a:lnTo>
                    <a:pt x="1286" y="5519"/>
                  </a:lnTo>
                  <a:lnTo>
                    <a:pt x="1286" y="8163"/>
                  </a:lnTo>
                  <a:lnTo>
                    <a:pt x="1036" y="8163"/>
                  </a:lnTo>
                  <a:lnTo>
                    <a:pt x="1036" y="8752"/>
                  </a:lnTo>
                  <a:lnTo>
                    <a:pt x="1286" y="8752"/>
                  </a:lnTo>
                  <a:lnTo>
                    <a:pt x="1286" y="11395"/>
                  </a:lnTo>
                  <a:lnTo>
                    <a:pt x="1036" y="11395"/>
                  </a:lnTo>
                  <a:lnTo>
                    <a:pt x="1036" y="11994"/>
                  </a:lnTo>
                  <a:lnTo>
                    <a:pt x="1286" y="11994"/>
                  </a:lnTo>
                  <a:lnTo>
                    <a:pt x="1286" y="14628"/>
                  </a:lnTo>
                  <a:lnTo>
                    <a:pt x="1036" y="14628"/>
                  </a:lnTo>
                  <a:lnTo>
                    <a:pt x="1036" y="15226"/>
                  </a:lnTo>
                  <a:lnTo>
                    <a:pt x="1286" y="15226"/>
                  </a:lnTo>
                  <a:lnTo>
                    <a:pt x="1286" y="17870"/>
                  </a:lnTo>
                  <a:lnTo>
                    <a:pt x="1036" y="17870"/>
                  </a:lnTo>
                  <a:lnTo>
                    <a:pt x="1036" y="18459"/>
                  </a:lnTo>
                  <a:lnTo>
                    <a:pt x="1286" y="18459"/>
                  </a:lnTo>
                  <a:lnTo>
                    <a:pt x="1286" y="21102"/>
                  </a:lnTo>
                  <a:lnTo>
                    <a:pt x="1036" y="21102"/>
                  </a:lnTo>
                  <a:lnTo>
                    <a:pt x="1036" y="21700"/>
                  </a:lnTo>
                  <a:lnTo>
                    <a:pt x="1286" y="21700"/>
                  </a:lnTo>
                  <a:lnTo>
                    <a:pt x="1286" y="24799"/>
                  </a:lnTo>
                  <a:lnTo>
                    <a:pt x="4358" y="24799"/>
                  </a:lnTo>
                  <a:lnTo>
                    <a:pt x="4358" y="21700"/>
                  </a:lnTo>
                  <a:lnTo>
                    <a:pt x="4599" y="21700"/>
                  </a:lnTo>
                  <a:lnTo>
                    <a:pt x="4599" y="21102"/>
                  </a:lnTo>
                  <a:lnTo>
                    <a:pt x="4358" y="21102"/>
                  </a:lnTo>
                  <a:lnTo>
                    <a:pt x="4358" y="18459"/>
                  </a:lnTo>
                  <a:lnTo>
                    <a:pt x="4599" y="18459"/>
                  </a:lnTo>
                  <a:lnTo>
                    <a:pt x="4599" y="17870"/>
                  </a:lnTo>
                  <a:lnTo>
                    <a:pt x="4358" y="17870"/>
                  </a:lnTo>
                  <a:lnTo>
                    <a:pt x="4358" y="15226"/>
                  </a:lnTo>
                  <a:lnTo>
                    <a:pt x="4599" y="15226"/>
                  </a:lnTo>
                  <a:lnTo>
                    <a:pt x="4599" y="14628"/>
                  </a:lnTo>
                  <a:lnTo>
                    <a:pt x="4358" y="14628"/>
                  </a:lnTo>
                  <a:lnTo>
                    <a:pt x="4358" y="11994"/>
                  </a:lnTo>
                  <a:lnTo>
                    <a:pt x="4599" y="11994"/>
                  </a:lnTo>
                  <a:lnTo>
                    <a:pt x="4599" y="11395"/>
                  </a:lnTo>
                  <a:lnTo>
                    <a:pt x="4358" y="11395"/>
                  </a:lnTo>
                  <a:lnTo>
                    <a:pt x="4358" y="8752"/>
                  </a:lnTo>
                  <a:lnTo>
                    <a:pt x="4599" y="8752"/>
                  </a:lnTo>
                  <a:lnTo>
                    <a:pt x="4599" y="8163"/>
                  </a:lnTo>
                  <a:lnTo>
                    <a:pt x="4358" y="8163"/>
                  </a:lnTo>
                  <a:lnTo>
                    <a:pt x="4358" y="5519"/>
                  </a:lnTo>
                  <a:lnTo>
                    <a:pt x="4599" y="5519"/>
                  </a:lnTo>
                  <a:lnTo>
                    <a:pt x="4599" y="4921"/>
                  </a:lnTo>
                  <a:lnTo>
                    <a:pt x="4358" y="4921"/>
                  </a:lnTo>
                  <a:lnTo>
                    <a:pt x="4358" y="2278"/>
                  </a:lnTo>
                  <a:lnTo>
                    <a:pt x="4599" y="2278"/>
                  </a:lnTo>
                  <a:lnTo>
                    <a:pt x="4599" y="1688"/>
                  </a:lnTo>
                  <a:lnTo>
                    <a:pt x="4358" y="1688"/>
                  </a:lnTo>
                  <a:lnTo>
                    <a:pt x="4358" y="1233"/>
                  </a:lnTo>
                  <a:lnTo>
                    <a:pt x="56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8" name="Google Shape;4528;p43"/>
          <p:cNvGrpSpPr/>
          <p:nvPr/>
        </p:nvGrpSpPr>
        <p:grpSpPr>
          <a:xfrm>
            <a:off x="4728697" y="3684933"/>
            <a:ext cx="737236" cy="737053"/>
            <a:chOff x="2715274" y="3858064"/>
            <a:chExt cx="1285952" cy="1285632"/>
          </a:xfrm>
        </p:grpSpPr>
        <p:sp>
          <p:nvSpPr>
            <p:cNvPr id="4529" name="Google Shape;4529;p43"/>
            <p:cNvSpPr/>
            <p:nvPr/>
          </p:nvSpPr>
          <p:spPr>
            <a:xfrm>
              <a:off x="2715274" y="3858064"/>
              <a:ext cx="1285952" cy="1285632"/>
            </a:xfrm>
            <a:custGeom>
              <a:avLst/>
              <a:gdLst/>
              <a:ahLst/>
              <a:cxnLst/>
              <a:rect l="l" t="t" r="r" b="b"/>
              <a:pathLst>
                <a:path w="40186" h="40176" extrusionOk="0">
                  <a:moveTo>
                    <a:pt x="39150" y="0"/>
                  </a:moveTo>
                  <a:lnTo>
                    <a:pt x="37096" y="107"/>
                  </a:lnTo>
                  <a:lnTo>
                    <a:pt x="35069" y="313"/>
                  </a:lnTo>
                  <a:lnTo>
                    <a:pt x="33068" y="616"/>
                  </a:lnTo>
                  <a:lnTo>
                    <a:pt x="31113" y="1018"/>
                  </a:lnTo>
                  <a:lnTo>
                    <a:pt x="29184" y="1518"/>
                  </a:lnTo>
                  <a:lnTo>
                    <a:pt x="27299" y="2099"/>
                  </a:lnTo>
                  <a:lnTo>
                    <a:pt x="25451" y="2777"/>
                  </a:lnTo>
                  <a:lnTo>
                    <a:pt x="23647" y="3545"/>
                  </a:lnTo>
                  <a:lnTo>
                    <a:pt x="21888" y="4385"/>
                  </a:lnTo>
                  <a:lnTo>
                    <a:pt x="20182" y="5313"/>
                  </a:lnTo>
                  <a:lnTo>
                    <a:pt x="18530" y="6323"/>
                  </a:lnTo>
                  <a:lnTo>
                    <a:pt x="16923" y="7403"/>
                  </a:lnTo>
                  <a:lnTo>
                    <a:pt x="15378" y="8564"/>
                  </a:lnTo>
                  <a:lnTo>
                    <a:pt x="13887" y="9787"/>
                  </a:lnTo>
                  <a:lnTo>
                    <a:pt x="12458" y="11091"/>
                  </a:lnTo>
                  <a:lnTo>
                    <a:pt x="11100" y="12448"/>
                  </a:lnTo>
                  <a:lnTo>
                    <a:pt x="9797" y="13877"/>
                  </a:lnTo>
                  <a:lnTo>
                    <a:pt x="8573" y="15369"/>
                  </a:lnTo>
                  <a:lnTo>
                    <a:pt x="7412" y="16913"/>
                  </a:lnTo>
                  <a:lnTo>
                    <a:pt x="6332" y="18521"/>
                  </a:lnTo>
                  <a:lnTo>
                    <a:pt x="5323" y="20173"/>
                  </a:lnTo>
                  <a:lnTo>
                    <a:pt x="4394" y="21879"/>
                  </a:lnTo>
                  <a:lnTo>
                    <a:pt x="3555" y="23638"/>
                  </a:lnTo>
                  <a:lnTo>
                    <a:pt x="2787" y="25442"/>
                  </a:lnTo>
                  <a:lnTo>
                    <a:pt x="2108" y="27290"/>
                  </a:lnTo>
                  <a:lnTo>
                    <a:pt x="1528" y="29174"/>
                  </a:lnTo>
                  <a:lnTo>
                    <a:pt x="1027" y="31103"/>
                  </a:lnTo>
                  <a:lnTo>
                    <a:pt x="626" y="33059"/>
                  </a:lnTo>
                  <a:lnTo>
                    <a:pt x="322" y="35059"/>
                  </a:lnTo>
                  <a:lnTo>
                    <a:pt x="117" y="37086"/>
                  </a:lnTo>
                  <a:lnTo>
                    <a:pt x="9" y="39140"/>
                  </a:lnTo>
                  <a:lnTo>
                    <a:pt x="1" y="40176"/>
                  </a:lnTo>
                  <a:lnTo>
                    <a:pt x="40185" y="40176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FAB7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43"/>
            <p:cNvSpPr/>
            <p:nvPr/>
          </p:nvSpPr>
          <p:spPr>
            <a:xfrm>
              <a:off x="3289066" y="4438704"/>
              <a:ext cx="434688" cy="430112"/>
            </a:xfrm>
            <a:custGeom>
              <a:avLst/>
              <a:gdLst/>
              <a:ahLst/>
              <a:cxnLst/>
              <a:rect l="l" t="t" r="r" b="b"/>
              <a:pathLst>
                <a:path w="13584" h="13441" extrusionOk="0">
                  <a:moveTo>
                    <a:pt x="11637" y="1"/>
                  </a:moveTo>
                  <a:lnTo>
                    <a:pt x="8824" y="4859"/>
                  </a:lnTo>
                  <a:lnTo>
                    <a:pt x="3412" y="3403"/>
                  </a:lnTo>
                  <a:lnTo>
                    <a:pt x="3412" y="3403"/>
                  </a:lnTo>
                  <a:lnTo>
                    <a:pt x="4859" y="8815"/>
                  </a:lnTo>
                  <a:lnTo>
                    <a:pt x="1" y="11628"/>
                  </a:lnTo>
                  <a:lnTo>
                    <a:pt x="3144" y="13440"/>
                  </a:lnTo>
                  <a:lnTo>
                    <a:pt x="3546" y="12655"/>
                  </a:lnTo>
                  <a:lnTo>
                    <a:pt x="4448" y="11145"/>
                  </a:lnTo>
                  <a:lnTo>
                    <a:pt x="5466" y="9725"/>
                  </a:lnTo>
                  <a:lnTo>
                    <a:pt x="6600" y="8395"/>
                  </a:lnTo>
                  <a:lnTo>
                    <a:pt x="7207" y="7779"/>
                  </a:lnTo>
                  <a:lnTo>
                    <a:pt x="7556" y="7430"/>
                  </a:lnTo>
                  <a:lnTo>
                    <a:pt x="8270" y="6779"/>
                  </a:lnTo>
                  <a:lnTo>
                    <a:pt x="9011" y="6162"/>
                  </a:lnTo>
                  <a:lnTo>
                    <a:pt x="9788" y="5573"/>
                  </a:lnTo>
                  <a:lnTo>
                    <a:pt x="10592" y="5019"/>
                  </a:lnTo>
                  <a:lnTo>
                    <a:pt x="11413" y="4501"/>
                  </a:lnTo>
                  <a:lnTo>
                    <a:pt x="12262" y="4019"/>
                  </a:lnTo>
                  <a:lnTo>
                    <a:pt x="13137" y="3582"/>
                  </a:lnTo>
                  <a:lnTo>
                    <a:pt x="13583" y="3376"/>
                  </a:lnTo>
                  <a:lnTo>
                    <a:pt x="11637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43"/>
            <p:cNvSpPr/>
            <p:nvPr/>
          </p:nvSpPr>
          <p:spPr>
            <a:xfrm>
              <a:off x="3317930" y="4460432"/>
              <a:ext cx="683296" cy="683264"/>
            </a:xfrm>
            <a:custGeom>
              <a:avLst/>
              <a:gdLst/>
              <a:ahLst/>
              <a:cxnLst/>
              <a:rect l="l" t="t" r="r" b="b"/>
              <a:pathLst>
                <a:path w="21353" h="21352" extrusionOk="0">
                  <a:moveTo>
                    <a:pt x="21352" y="0"/>
                  </a:moveTo>
                  <a:lnTo>
                    <a:pt x="20799" y="9"/>
                  </a:lnTo>
                  <a:lnTo>
                    <a:pt x="19709" y="63"/>
                  </a:lnTo>
                  <a:lnTo>
                    <a:pt x="18629" y="170"/>
                  </a:lnTo>
                  <a:lnTo>
                    <a:pt x="17575" y="331"/>
                  </a:lnTo>
                  <a:lnTo>
                    <a:pt x="16530" y="545"/>
                  </a:lnTo>
                  <a:lnTo>
                    <a:pt x="15503" y="813"/>
                  </a:lnTo>
                  <a:lnTo>
                    <a:pt x="14503" y="1117"/>
                  </a:lnTo>
                  <a:lnTo>
                    <a:pt x="13521" y="1483"/>
                  </a:lnTo>
                  <a:lnTo>
                    <a:pt x="12565" y="1885"/>
                  </a:lnTo>
                  <a:lnTo>
                    <a:pt x="11628" y="2331"/>
                  </a:lnTo>
                  <a:lnTo>
                    <a:pt x="10726" y="2831"/>
                  </a:lnTo>
                  <a:lnTo>
                    <a:pt x="9842" y="3367"/>
                  </a:lnTo>
                  <a:lnTo>
                    <a:pt x="8993" y="3939"/>
                  </a:lnTo>
                  <a:lnTo>
                    <a:pt x="8172" y="4555"/>
                  </a:lnTo>
                  <a:lnTo>
                    <a:pt x="7377" y="5207"/>
                  </a:lnTo>
                  <a:lnTo>
                    <a:pt x="6618" y="5894"/>
                  </a:lnTo>
                  <a:lnTo>
                    <a:pt x="5895" y="6618"/>
                  </a:lnTo>
                  <a:lnTo>
                    <a:pt x="5207" y="7377"/>
                  </a:lnTo>
                  <a:lnTo>
                    <a:pt x="4555" y="8171"/>
                  </a:lnTo>
                  <a:lnTo>
                    <a:pt x="3939" y="8993"/>
                  </a:lnTo>
                  <a:lnTo>
                    <a:pt x="3367" y="9841"/>
                  </a:lnTo>
                  <a:lnTo>
                    <a:pt x="2832" y="10725"/>
                  </a:lnTo>
                  <a:lnTo>
                    <a:pt x="2332" y="11627"/>
                  </a:lnTo>
                  <a:lnTo>
                    <a:pt x="1885" y="12565"/>
                  </a:lnTo>
                  <a:lnTo>
                    <a:pt x="1483" y="13520"/>
                  </a:lnTo>
                  <a:lnTo>
                    <a:pt x="1126" y="14503"/>
                  </a:lnTo>
                  <a:lnTo>
                    <a:pt x="813" y="15503"/>
                  </a:lnTo>
                  <a:lnTo>
                    <a:pt x="546" y="16530"/>
                  </a:lnTo>
                  <a:lnTo>
                    <a:pt x="331" y="17575"/>
                  </a:lnTo>
                  <a:lnTo>
                    <a:pt x="171" y="18628"/>
                  </a:lnTo>
                  <a:lnTo>
                    <a:pt x="63" y="19709"/>
                  </a:lnTo>
                  <a:lnTo>
                    <a:pt x="10" y="20798"/>
                  </a:lnTo>
                  <a:lnTo>
                    <a:pt x="1" y="21352"/>
                  </a:lnTo>
                  <a:lnTo>
                    <a:pt x="21352" y="21352"/>
                  </a:lnTo>
                  <a:lnTo>
                    <a:pt x="21352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2" name="Google Shape;4532;p43"/>
          <p:cNvSpPr/>
          <p:nvPr/>
        </p:nvSpPr>
        <p:spPr>
          <a:xfrm>
            <a:off x="7407139" y="3765730"/>
            <a:ext cx="171034" cy="574868"/>
          </a:xfrm>
          <a:custGeom>
            <a:avLst/>
            <a:gdLst/>
            <a:ahLst/>
            <a:cxnLst/>
            <a:rect l="l" t="t" r="r" b="b"/>
            <a:pathLst>
              <a:path w="6729" h="22617" extrusionOk="0">
                <a:moveTo>
                  <a:pt x="3317" y="0"/>
                </a:moveTo>
                <a:lnTo>
                  <a:pt x="3188" y="16"/>
                </a:lnTo>
                <a:lnTo>
                  <a:pt x="2964" y="112"/>
                </a:lnTo>
                <a:lnTo>
                  <a:pt x="2868" y="208"/>
                </a:lnTo>
                <a:lnTo>
                  <a:pt x="2788" y="321"/>
                </a:lnTo>
                <a:lnTo>
                  <a:pt x="2708" y="609"/>
                </a:lnTo>
                <a:lnTo>
                  <a:pt x="2676" y="753"/>
                </a:lnTo>
                <a:lnTo>
                  <a:pt x="2676" y="817"/>
                </a:lnTo>
                <a:lnTo>
                  <a:pt x="2676" y="897"/>
                </a:lnTo>
                <a:lnTo>
                  <a:pt x="2420" y="1041"/>
                </a:lnTo>
                <a:lnTo>
                  <a:pt x="2259" y="1121"/>
                </a:lnTo>
                <a:lnTo>
                  <a:pt x="2035" y="1121"/>
                </a:lnTo>
                <a:lnTo>
                  <a:pt x="1587" y="1137"/>
                </a:lnTo>
                <a:lnTo>
                  <a:pt x="1170" y="1153"/>
                </a:lnTo>
                <a:lnTo>
                  <a:pt x="754" y="1137"/>
                </a:lnTo>
                <a:lnTo>
                  <a:pt x="610" y="1121"/>
                </a:lnTo>
                <a:lnTo>
                  <a:pt x="273" y="1137"/>
                </a:lnTo>
                <a:lnTo>
                  <a:pt x="129" y="1201"/>
                </a:lnTo>
                <a:lnTo>
                  <a:pt x="33" y="1282"/>
                </a:lnTo>
                <a:lnTo>
                  <a:pt x="1" y="1554"/>
                </a:lnTo>
                <a:lnTo>
                  <a:pt x="65" y="1666"/>
                </a:lnTo>
                <a:lnTo>
                  <a:pt x="241" y="1762"/>
                </a:lnTo>
                <a:lnTo>
                  <a:pt x="962" y="1762"/>
                </a:lnTo>
                <a:lnTo>
                  <a:pt x="1010" y="1826"/>
                </a:lnTo>
                <a:lnTo>
                  <a:pt x="1026" y="1906"/>
                </a:lnTo>
                <a:lnTo>
                  <a:pt x="1042" y="2114"/>
                </a:lnTo>
                <a:lnTo>
                  <a:pt x="1138" y="2275"/>
                </a:lnTo>
                <a:lnTo>
                  <a:pt x="1234" y="2339"/>
                </a:lnTo>
                <a:lnTo>
                  <a:pt x="1491" y="2371"/>
                </a:lnTo>
                <a:lnTo>
                  <a:pt x="1603" y="2371"/>
                </a:lnTo>
                <a:lnTo>
                  <a:pt x="2035" y="2387"/>
                </a:lnTo>
                <a:lnTo>
                  <a:pt x="2484" y="2403"/>
                </a:lnTo>
                <a:lnTo>
                  <a:pt x="2532" y="2531"/>
                </a:lnTo>
                <a:lnTo>
                  <a:pt x="2452" y="3684"/>
                </a:lnTo>
                <a:lnTo>
                  <a:pt x="2163" y="5975"/>
                </a:lnTo>
                <a:lnTo>
                  <a:pt x="2083" y="6487"/>
                </a:lnTo>
                <a:lnTo>
                  <a:pt x="1443" y="6487"/>
                </a:lnTo>
                <a:lnTo>
                  <a:pt x="738" y="22616"/>
                </a:lnTo>
                <a:lnTo>
                  <a:pt x="5927" y="22616"/>
                </a:lnTo>
                <a:lnTo>
                  <a:pt x="5239" y="6487"/>
                </a:lnTo>
                <a:lnTo>
                  <a:pt x="4630" y="6487"/>
                </a:lnTo>
                <a:lnTo>
                  <a:pt x="4550" y="5975"/>
                </a:lnTo>
                <a:lnTo>
                  <a:pt x="4262" y="3684"/>
                </a:lnTo>
                <a:lnTo>
                  <a:pt x="4181" y="2531"/>
                </a:lnTo>
                <a:lnTo>
                  <a:pt x="4229" y="2403"/>
                </a:lnTo>
                <a:lnTo>
                  <a:pt x="4678" y="2387"/>
                </a:lnTo>
                <a:lnTo>
                  <a:pt x="5110" y="2371"/>
                </a:lnTo>
                <a:lnTo>
                  <a:pt x="5239" y="2371"/>
                </a:lnTo>
                <a:lnTo>
                  <a:pt x="5479" y="2339"/>
                </a:lnTo>
                <a:lnTo>
                  <a:pt x="5575" y="2275"/>
                </a:lnTo>
                <a:lnTo>
                  <a:pt x="5671" y="2114"/>
                </a:lnTo>
                <a:lnTo>
                  <a:pt x="5687" y="1906"/>
                </a:lnTo>
                <a:lnTo>
                  <a:pt x="5703" y="1826"/>
                </a:lnTo>
                <a:lnTo>
                  <a:pt x="5751" y="1762"/>
                </a:lnTo>
                <a:lnTo>
                  <a:pt x="6472" y="1762"/>
                </a:lnTo>
                <a:lnTo>
                  <a:pt x="6648" y="1666"/>
                </a:lnTo>
                <a:lnTo>
                  <a:pt x="6728" y="1554"/>
                </a:lnTo>
                <a:lnTo>
                  <a:pt x="6680" y="1282"/>
                </a:lnTo>
                <a:lnTo>
                  <a:pt x="6584" y="1201"/>
                </a:lnTo>
                <a:lnTo>
                  <a:pt x="6440" y="1137"/>
                </a:lnTo>
                <a:lnTo>
                  <a:pt x="6103" y="1121"/>
                </a:lnTo>
                <a:lnTo>
                  <a:pt x="5959" y="1137"/>
                </a:lnTo>
                <a:lnTo>
                  <a:pt x="5543" y="1153"/>
                </a:lnTo>
                <a:lnTo>
                  <a:pt x="5142" y="1137"/>
                </a:lnTo>
                <a:lnTo>
                  <a:pt x="4678" y="1121"/>
                </a:lnTo>
                <a:lnTo>
                  <a:pt x="4454" y="1121"/>
                </a:lnTo>
                <a:lnTo>
                  <a:pt x="4310" y="1041"/>
                </a:lnTo>
                <a:lnTo>
                  <a:pt x="4037" y="897"/>
                </a:lnTo>
                <a:lnTo>
                  <a:pt x="4037" y="817"/>
                </a:lnTo>
                <a:lnTo>
                  <a:pt x="4037" y="785"/>
                </a:lnTo>
                <a:lnTo>
                  <a:pt x="4037" y="737"/>
                </a:lnTo>
                <a:lnTo>
                  <a:pt x="4021" y="657"/>
                </a:lnTo>
                <a:lnTo>
                  <a:pt x="4005" y="577"/>
                </a:lnTo>
                <a:lnTo>
                  <a:pt x="3973" y="433"/>
                </a:lnTo>
                <a:lnTo>
                  <a:pt x="3909" y="304"/>
                </a:lnTo>
                <a:lnTo>
                  <a:pt x="3797" y="160"/>
                </a:lnTo>
                <a:lnTo>
                  <a:pt x="3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3" name="Google Shape;4533;p43"/>
          <p:cNvGrpSpPr/>
          <p:nvPr/>
        </p:nvGrpSpPr>
        <p:grpSpPr>
          <a:xfrm rot="-5400000">
            <a:off x="5465741" y="4402945"/>
            <a:ext cx="737518" cy="737603"/>
            <a:chOff x="8287205" y="3428644"/>
            <a:chExt cx="856582" cy="856582"/>
          </a:xfrm>
        </p:grpSpPr>
        <p:grpSp>
          <p:nvGrpSpPr>
            <p:cNvPr id="4534" name="Google Shape;4534;p43"/>
            <p:cNvGrpSpPr/>
            <p:nvPr/>
          </p:nvGrpSpPr>
          <p:grpSpPr>
            <a:xfrm>
              <a:off x="8287205" y="3428644"/>
              <a:ext cx="856582" cy="856582"/>
              <a:chOff x="8287205" y="-231"/>
              <a:chExt cx="856582" cy="856583"/>
            </a:xfrm>
          </p:grpSpPr>
          <p:sp>
            <p:nvSpPr>
              <p:cNvPr id="4535" name="Google Shape;4535;p43"/>
              <p:cNvSpPr/>
              <p:nvPr/>
            </p:nvSpPr>
            <p:spPr>
              <a:xfrm>
                <a:off x="8287205" y="-231"/>
                <a:ext cx="856582" cy="856583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1" y="0"/>
                    </a:moveTo>
                    <a:lnTo>
                      <a:pt x="1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43"/>
              <p:cNvSpPr/>
              <p:nvPr/>
            </p:nvSpPr>
            <p:spPr>
              <a:xfrm>
                <a:off x="8528421" y="137043"/>
                <a:ext cx="374151" cy="582034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6896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513" y="1886"/>
                    </a:lnTo>
                    <a:lnTo>
                      <a:pt x="9809" y="3219"/>
                    </a:lnTo>
                    <a:lnTo>
                      <a:pt x="9231" y="4603"/>
                    </a:lnTo>
                    <a:lnTo>
                      <a:pt x="8828" y="6036"/>
                    </a:lnTo>
                    <a:lnTo>
                      <a:pt x="8552" y="7495"/>
                    </a:lnTo>
                    <a:lnTo>
                      <a:pt x="8426" y="8954"/>
                    </a:lnTo>
                    <a:lnTo>
                      <a:pt x="8451" y="10437"/>
                    </a:lnTo>
                    <a:lnTo>
                      <a:pt x="8527" y="11167"/>
                    </a:lnTo>
                    <a:lnTo>
                      <a:pt x="7848" y="10639"/>
                    </a:lnTo>
                    <a:lnTo>
                      <a:pt x="6590" y="10010"/>
                    </a:lnTo>
                    <a:lnTo>
                      <a:pt x="5660" y="9708"/>
                    </a:lnTo>
                    <a:lnTo>
                      <a:pt x="4603" y="9507"/>
                    </a:lnTo>
                    <a:lnTo>
                      <a:pt x="3446" y="9431"/>
                    </a:lnTo>
                    <a:lnTo>
                      <a:pt x="2164" y="9482"/>
                    </a:lnTo>
                    <a:lnTo>
                      <a:pt x="755" y="9708"/>
                    </a:lnTo>
                    <a:lnTo>
                      <a:pt x="1" y="9859"/>
                    </a:lnTo>
                    <a:lnTo>
                      <a:pt x="906" y="10261"/>
                    </a:lnTo>
                    <a:lnTo>
                      <a:pt x="2365" y="11242"/>
                    </a:lnTo>
                    <a:lnTo>
                      <a:pt x="3471" y="12399"/>
                    </a:lnTo>
                    <a:lnTo>
                      <a:pt x="4377" y="13657"/>
                    </a:lnTo>
                    <a:lnTo>
                      <a:pt x="5534" y="15568"/>
                    </a:lnTo>
                    <a:lnTo>
                      <a:pt x="6842" y="17228"/>
                    </a:lnTo>
                    <a:lnTo>
                      <a:pt x="7973" y="18108"/>
                    </a:lnTo>
                    <a:lnTo>
                      <a:pt x="8652" y="18435"/>
                    </a:lnTo>
                    <a:lnTo>
                      <a:pt x="7973" y="18762"/>
                    </a:lnTo>
                    <a:lnTo>
                      <a:pt x="6842" y="19642"/>
                    </a:lnTo>
                    <a:lnTo>
                      <a:pt x="5534" y="21327"/>
                    </a:lnTo>
                    <a:lnTo>
                      <a:pt x="4377" y="23239"/>
                    </a:lnTo>
                    <a:lnTo>
                      <a:pt x="3471" y="24471"/>
                    </a:lnTo>
                    <a:lnTo>
                      <a:pt x="2365" y="25628"/>
                    </a:lnTo>
                    <a:lnTo>
                      <a:pt x="906" y="26634"/>
                    </a:lnTo>
                    <a:lnTo>
                      <a:pt x="1" y="27011"/>
                    </a:lnTo>
                    <a:lnTo>
                      <a:pt x="755" y="27187"/>
                    </a:lnTo>
                    <a:lnTo>
                      <a:pt x="2164" y="27389"/>
                    </a:lnTo>
                    <a:lnTo>
                      <a:pt x="3446" y="27464"/>
                    </a:lnTo>
                    <a:lnTo>
                      <a:pt x="4603" y="27389"/>
                    </a:lnTo>
                    <a:lnTo>
                      <a:pt x="5660" y="27187"/>
                    </a:lnTo>
                    <a:lnTo>
                      <a:pt x="6590" y="26860"/>
                    </a:lnTo>
                    <a:lnTo>
                      <a:pt x="7848" y="26257"/>
                    </a:lnTo>
                    <a:lnTo>
                      <a:pt x="8527" y="25704"/>
                    </a:lnTo>
                    <a:lnTo>
                      <a:pt x="8451" y="26458"/>
                    </a:lnTo>
                    <a:lnTo>
                      <a:pt x="8426" y="27917"/>
                    </a:lnTo>
                    <a:lnTo>
                      <a:pt x="8552" y="29401"/>
                    </a:lnTo>
                    <a:lnTo>
                      <a:pt x="8828" y="30859"/>
                    </a:lnTo>
                    <a:lnTo>
                      <a:pt x="9231" y="32293"/>
                    </a:lnTo>
                    <a:lnTo>
                      <a:pt x="9809" y="33676"/>
                    </a:lnTo>
                    <a:lnTo>
                      <a:pt x="10513" y="35009"/>
                    </a:lnTo>
                    <a:lnTo>
                      <a:pt x="11369" y="36292"/>
                    </a:lnTo>
                    <a:lnTo>
                      <a:pt x="11846" y="36895"/>
                    </a:lnTo>
                    <a:lnTo>
                      <a:pt x="12349" y="36292"/>
                    </a:lnTo>
                    <a:lnTo>
                      <a:pt x="13205" y="35009"/>
                    </a:lnTo>
                    <a:lnTo>
                      <a:pt x="13909" y="33676"/>
                    </a:lnTo>
                    <a:lnTo>
                      <a:pt x="14487" y="32293"/>
                    </a:lnTo>
                    <a:lnTo>
                      <a:pt x="14890" y="30859"/>
                    </a:lnTo>
                    <a:lnTo>
                      <a:pt x="15166" y="29401"/>
                    </a:lnTo>
                    <a:lnTo>
                      <a:pt x="15292" y="27917"/>
                    </a:lnTo>
                    <a:lnTo>
                      <a:pt x="15267" y="26458"/>
                    </a:lnTo>
                    <a:lnTo>
                      <a:pt x="15191" y="25704"/>
                    </a:lnTo>
                    <a:lnTo>
                      <a:pt x="15191" y="25704"/>
                    </a:lnTo>
                    <a:lnTo>
                      <a:pt x="15870" y="26257"/>
                    </a:lnTo>
                    <a:lnTo>
                      <a:pt x="17128" y="26860"/>
                    </a:lnTo>
                    <a:lnTo>
                      <a:pt x="18059" y="27187"/>
                    </a:lnTo>
                    <a:lnTo>
                      <a:pt x="19115" y="27389"/>
                    </a:lnTo>
                    <a:lnTo>
                      <a:pt x="20272" y="27464"/>
                    </a:lnTo>
                    <a:lnTo>
                      <a:pt x="21554" y="27389"/>
                    </a:lnTo>
                    <a:lnTo>
                      <a:pt x="22963" y="27187"/>
                    </a:lnTo>
                    <a:lnTo>
                      <a:pt x="23717" y="27011"/>
                    </a:lnTo>
                    <a:lnTo>
                      <a:pt x="22812" y="26634"/>
                    </a:lnTo>
                    <a:lnTo>
                      <a:pt x="21353" y="25628"/>
                    </a:lnTo>
                    <a:lnTo>
                      <a:pt x="20247" y="24471"/>
                    </a:lnTo>
                    <a:lnTo>
                      <a:pt x="19341" y="23239"/>
                    </a:lnTo>
                    <a:lnTo>
                      <a:pt x="18184" y="21327"/>
                    </a:lnTo>
                    <a:lnTo>
                      <a:pt x="16876" y="19642"/>
                    </a:lnTo>
                    <a:lnTo>
                      <a:pt x="15745" y="18762"/>
                    </a:lnTo>
                    <a:lnTo>
                      <a:pt x="15066" y="18435"/>
                    </a:lnTo>
                    <a:lnTo>
                      <a:pt x="15745" y="18108"/>
                    </a:lnTo>
                    <a:lnTo>
                      <a:pt x="16876" y="17228"/>
                    </a:lnTo>
                    <a:lnTo>
                      <a:pt x="18184" y="15568"/>
                    </a:lnTo>
                    <a:lnTo>
                      <a:pt x="19341" y="13657"/>
                    </a:lnTo>
                    <a:lnTo>
                      <a:pt x="20247" y="12399"/>
                    </a:lnTo>
                    <a:lnTo>
                      <a:pt x="21353" y="11242"/>
                    </a:lnTo>
                    <a:lnTo>
                      <a:pt x="22812" y="10261"/>
                    </a:lnTo>
                    <a:lnTo>
                      <a:pt x="23717" y="9859"/>
                    </a:lnTo>
                    <a:lnTo>
                      <a:pt x="22963" y="9708"/>
                    </a:lnTo>
                    <a:lnTo>
                      <a:pt x="21554" y="9482"/>
                    </a:lnTo>
                    <a:lnTo>
                      <a:pt x="20272" y="9431"/>
                    </a:lnTo>
                    <a:lnTo>
                      <a:pt x="19115" y="9507"/>
                    </a:lnTo>
                    <a:lnTo>
                      <a:pt x="18059" y="9708"/>
                    </a:lnTo>
                    <a:lnTo>
                      <a:pt x="17128" y="10010"/>
                    </a:lnTo>
                    <a:lnTo>
                      <a:pt x="15870" y="10639"/>
                    </a:lnTo>
                    <a:lnTo>
                      <a:pt x="15191" y="11167"/>
                    </a:lnTo>
                    <a:lnTo>
                      <a:pt x="15267" y="10437"/>
                    </a:lnTo>
                    <a:lnTo>
                      <a:pt x="15292" y="8954"/>
                    </a:lnTo>
                    <a:lnTo>
                      <a:pt x="15166" y="7495"/>
                    </a:lnTo>
                    <a:lnTo>
                      <a:pt x="14890" y="6036"/>
                    </a:lnTo>
                    <a:lnTo>
                      <a:pt x="14487" y="4603"/>
                    </a:lnTo>
                    <a:lnTo>
                      <a:pt x="13909" y="3219"/>
                    </a:lnTo>
                    <a:lnTo>
                      <a:pt x="13205" y="1886"/>
                    </a:lnTo>
                    <a:lnTo>
                      <a:pt x="12349" y="604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43"/>
              <p:cNvSpPr/>
              <p:nvPr/>
            </p:nvSpPr>
            <p:spPr>
              <a:xfrm>
                <a:off x="8287205" y="240985"/>
                <a:ext cx="290828" cy="373741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8577" y="1"/>
                    </a:moveTo>
                    <a:lnTo>
                      <a:pt x="8174" y="906"/>
                    </a:lnTo>
                    <a:lnTo>
                      <a:pt x="7193" y="2365"/>
                    </a:lnTo>
                    <a:lnTo>
                      <a:pt x="6037" y="3471"/>
                    </a:lnTo>
                    <a:lnTo>
                      <a:pt x="4779" y="4377"/>
                    </a:lnTo>
                    <a:lnTo>
                      <a:pt x="2868" y="5534"/>
                    </a:lnTo>
                    <a:lnTo>
                      <a:pt x="1208" y="6841"/>
                    </a:lnTo>
                    <a:lnTo>
                      <a:pt x="328" y="7973"/>
                    </a:lnTo>
                    <a:lnTo>
                      <a:pt x="1" y="8652"/>
                    </a:lnTo>
                    <a:lnTo>
                      <a:pt x="1" y="15040"/>
                    </a:lnTo>
                    <a:lnTo>
                      <a:pt x="328" y="15744"/>
                    </a:lnTo>
                    <a:lnTo>
                      <a:pt x="1208" y="16876"/>
                    </a:lnTo>
                    <a:lnTo>
                      <a:pt x="2868" y="18159"/>
                    </a:lnTo>
                    <a:lnTo>
                      <a:pt x="4779" y="19341"/>
                    </a:lnTo>
                    <a:lnTo>
                      <a:pt x="6037" y="20221"/>
                    </a:lnTo>
                    <a:lnTo>
                      <a:pt x="7193" y="21353"/>
                    </a:lnTo>
                    <a:lnTo>
                      <a:pt x="8174" y="22812"/>
                    </a:lnTo>
                    <a:lnTo>
                      <a:pt x="8577" y="23692"/>
                    </a:lnTo>
                    <a:lnTo>
                      <a:pt x="8753" y="22937"/>
                    </a:lnTo>
                    <a:lnTo>
                      <a:pt x="8954" y="21554"/>
                    </a:lnTo>
                    <a:lnTo>
                      <a:pt x="9004" y="20271"/>
                    </a:lnTo>
                    <a:lnTo>
                      <a:pt x="8929" y="19115"/>
                    </a:lnTo>
                    <a:lnTo>
                      <a:pt x="8728" y="18058"/>
                    </a:lnTo>
                    <a:lnTo>
                      <a:pt x="8426" y="17103"/>
                    </a:lnTo>
                    <a:lnTo>
                      <a:pt x="7797" y="15870"/>
                    </a:lnTo>
                    <a:lnTo>
                      <a:pt x="7269" y="15191"/>
                    </a:lnTo>
                    <a:lnTo>
                      <a:pt x="7998" y="15267"/>
                    </a:lnTo>
                    <a:lnTo>
                      <a:pt x="9482" y="15292"/>
                    </a:lnTo>
                    <a:lnTo>
                      <a:pt x="10966" y="15166"/>
                    </a:lnTo>
                    <a:lnTo>
                      <a:pt x="12400" y="14889"/>
                    </a:lnTo>
                    <a:lnTo>
                      <a:pt x="13833" y="14487"/>
                    </a:lnTo>
                    <a:lnTo>
                      <a:pt x="15241" y="13908"/>
                    </a:lnTo>
                    <a:lnTo>
                      <a:pt x="16574" y="13204"/>
                    </a:lnTo>
                    <a:lnTo>
                      <a:pt x="17832" y="12349"/>
                    </a:lnTo>
                    <a:lnTo>
                      <a:pt x="18436" y="11846"/>
                    </a:lnTo>
                    <a:lnTo>
                      <a:pt x="17832" y="11368"/>
                    </a:lnTo>
                    <a:lnTo>
                      <a:pt x="16574" y="10513"/>
                    </a:lnTo>
                    <a:lnTo>
                      <a:pt x="15241" y="9784"/>
                    </a:lnTo>
                    <a:lnTo>
                      <a:pt x="13833" y="9231"/>
                    </a:lnTo>
                    <a:lnTo>
                      <a:pt x="12400" y="8803"/>
                    </a:lnTo>
                    <a:lnTo>
                      <a:pt x="10966" y="8552"/>
                    </a:lnTo>
                    <a:lnTo>
                      <a:pt x="9482" y="8426"/>
                    </a:lnTo>
                    <a:lnTo>
                      <a:pt x="7998" y="8451"/>
                    </a:lnTo>
                    <a:lnTo>
                      <a:pt x="7269" y="8526"/>
                    </a:lnTo>
                    <a:lnTo>
                      <a:pt x="7269" y="8526"/>
                    </a:lnTo>
                    <a:lnTo>
                      <a:pt x="7797" y="7822"/>
                    </a:lnTo>
                    <a:lnTo>
                      <a:pt x="8426" y="6590"/>
                    </a:lnTo>
                    <a:lnTo>
                      <a:pt x="8728" y="5659"/>
                    </a:lnTo>
                    <a:lnTo>
                      <a:pt x="8929" y="4603"/>
                    </a:lnTo>
                    <a:lnTo>
                      <a:pt x="9004" y="3446"/>
                    </a:lnTo>
                    <a:lnTo>
                      <a:pt x="8954" y="2163"/>
                    </a:lnTo>
                    <a:lnTo>
                      <a:pt x="8753" y="755"/>
                    </a:lnTo>
                    <a:lnTo>
                      <a:pt x="8577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43"/>
              <p:cNvSpPr/>
              <p:nvPr/>
            </p:nvSpPr>
            <p:spPr>
              <a:xfrm>
                <a:off x="8852960" y="240985"/>
                <a:ext cx="290828" cy="373741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9859" y="1"/>
                    </a:moveTo>
                    <a:lnTo>
                      <a:pt x="9683" y="755"/>
                    </a:lnTo>
                    <a:lnTo>
                      <a:pt x="9482" y="2163"/>
                    </a:lnTo>
                    <a:lnTo>
                      <a:pt x="9432" y="3446"/>
                    </a:lnTo>
                    <a:lnTo>
                      <a:pt x="9507" y="4603"/>
                    </a:lnTo>
                    <a:lnTo>
                      <a:pt x="9708" y="5659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26"/>
                    </a:lnTo>
                    <a:lnTo>
                      <a:pt x="11167" y="8526"/>
                    </a:lnTo>
                    <a:lnTo>
                      <a:pt x="10438" y="8451"/>
                    </a:lnTo>
                    <a:lnTo>
                      <a:pt x="8954" y="8426"/>
                    </a:lnTo>
                    <a:lnTo>
                      <a:pt x="7470" y="8552"/>
                    </a:lnTo>
                    <a:lnTo>
                      <a:pt x="6011" y="8803"/>
                    </a:lnTo>
                    <a:lnTo>
                      <a:pt x="4603" y="9231"/>
                    </a:lnTo>
                    <a:lnTo>
                      <a:pt x="3195" y="9784"/>
                    </a:lnTo>
                    <a:lnTo>
                      <a:pt x="1862" y="10513"/>
                    </a:lnTo>
                    <a:lnTo>
                      <a:pt x="604" y="11368"/>
                    </a:lnTo>
                    <a:lnTo>
                      <a:pt x="1" y="11846"/>
                    </a:lnTo>
                    <a:lnTo>
                      <a:pt x="604" y="12349"/>
                    </a:lnTo>
                    <a:lnTo>
                      <a:pt x="1862" y="13204"/>
                    </a:lnTo>
                    <a:lnTo>
                      <a:pt x="3195" y="13908"/>
                    </a:lnTo>
                    <a:lnTo>
                      <a:pt x="4603" y="14487"/>
                    </a:lnTo>
                    <a:lnTo>
                      <a:pt x="6011" y="14889"/>
                    </a:lnTo>
                    <a:lnTo>
                      <a:pt x="7470" y="15166"/>
                    </a:lnTo>
                    <a:lnTo>
                      <a:pt x="8954" y="15292"/>
                    </a:lnTo>
                    <a:lnTo>
                      <a:pt x="10438" y="15267"/>
                    </a:lnTo>
                    <a:lnTo>
                      <a:pt x="11167" y="15191"/>
                    </a:lnTo>
                    <a:lnTo>
                      <a:pt x="10639" y="15870"/>
                    </a:lnTo>
                    <a:lnTo>
                      <a:pt x="10010" y="17128"/>
                    </a:lnTo>
                    <a:lnTo>
                      <a:pt x="9708" y="18058"/>
                    </a:lnTo>
                    <a:lnTo>
                      <a:pt x="9507" y="19115"/>
                    </a:lnTo>
                    <a:lnTo>
                      <a:pt x="9432" y="20271"/>
                    </a:lnTo>
                    <a:lnTo>
                      <a:pt x="9482" y="21554"/>
                    </a:lnTo>
                    <a:lnTo>
                      <a:pt x="9683" y="22937"/>
                    </a:lnTo>
                    <a:lnTo>
                      <a:pt x="9859" y="23692"/>
                    </a:lnTo>
                    <a:lnTo>
                      <a:pt x="10262" y="22812"/>
                    </a:lnTo>
                    <a:lnTo>
                      <a:pt x="11243" y="21353"/>
                    </a:lnTo>
                    <a:lnTo>
                      <a:pt x="12399" y="20246"/>
                    </a:lnTo>
                    <a:lnTo>
                      <a:pt x="13657" y="19341"/>
                    </a:lnTo>
                    <a:lnTo>
                      <a:pt x="15568" y="18159"/>
                    </a:lnTo>
                    <a:lnTo>
                      <a:pt x="17228" y="16876"/>
                    </a:lnTo>
                    <a:lnTo>
                      <a:pt x="18109" y="15744"/>
                    </a:lnTo>
                    <a:lnTo>
                      <a:pt x="18435" y="15040"/>
                    </a:lnTo>
                    <a:lnTo>
                      <a:pt x="18435" y="8652"/>
                    </a:lnTo>
                    <a:lnTo>
                      <a:pt x="18109" y="7973"/>
                    </a:lnTo>
                    <a:lnTo>
                      <a:pt x="17228" y="6841"/>
                    </a:lnTo>
                    <a:lnTo>
                      <a:pt x="15568" y="5534"/>
                    </a:lnTo>
                    <a:lnTo>
                      <a:pt x="13657" y="4377"/>
                    </a:lnTo>
                    <a:lnTo>
                      <a:pt x="12399" y="3471"/>
                    </a:lnTo>
                    <a:lnTo>
                      <a:pt x="11243" y="2365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43"/>
              <p:cNvSpPr/>
              <p:nvPr/>
            </p:nvSpPr>
            <p:spPr>
              <a:xfrm>
                <a:off x="8287205" y="-231"/>
                <a:ext cx="186886" cy="290828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1" y="0"/>
                    </a:moveTo>
                    <a:lnTo>
                      <a:pt x="1" y="18435"/>
                    </a:lnTo>
                    <a:lnTo>
                      <a:pt x="478" y="17832"/>
                    </a:lnTo>
                    <a:lnTo>
                      <a:pt x="1334" y="16574"/>
                    </a:lnTo>
                    <a:lnTo>
                      <a:pt x="2063" y="15216"/>
                    </a:lnTo>
                    <a:lnTo>
                      <a:pt x="2616" y="13833"/>
                    </a:lnTo>
                    <a:lnTo>
                      <a:pt x="3044" y="12399"/>
                    </a:lnTo>
                    <a:lnTo>
                      <a:pt x="3295" y="10941"/>
                    </a:lnTo>
                    <a:lnTo>
                      <a:pt x="3421" y="9482"/>
                    </a:lnTo>
                    <a:lnTo>
                      <a:pt x="3396" y="7998"/>
                    </a:lnTo>
                    <a:lnTo>
                      <a:pt x="3346" y="7269"/>
                    </a:lnTo>
                    <a:lnTo>
                      <a:pt x="4025" y="7797"/>
                    </a:lnTo>
                    <a:lnTo>
                      <a:pt x="5257" y="8426"/>
                    </a:lnTo>
                    <a:lnTo>
                      <a:pt x="6213" y="8727"/>
                    </a:lnTo>
                    <a:lnTo>
                      <a:pt x="7244" y="8929"/>
                    </a:lnTo>
                    <a:lnTo>
                      <a:pt x="8401" y="9004"/>
                    </a:lnTo>
                    <a:lnTo>
                      <a:pt x="9683" y="8954"/>
                    </a:lnTo>
                    <a:lnTo>
                      <a:pt x="11092" y="8753"/>
                    </a:lnTo>
                    <a:lnTo>
                      <a:pt x="11846" y="8576"/>
                    </a:lnTo>
                    <a:lnTo>
                      <a:pt x="10941" y="8174"/>
                    </a:lnTo>
                    <a:lnTo>
                      <a:pt x="9482" y="7193"/>
                    </a:lnTo>
                    <a:lnTo>
                      <a:pt x="8376" y="6036"/>
                    </a:lnTo>
                    <a:lnTo>
                      <a:pt x="7470" y="4779"/>
                    </a:lnTo>
                    <a:lnTo>
                      <a:pt x="6313" y="2867"/>
                    </a:lnTo>
                    <a:lnTo>
                      <a:pt x="5005" y="1208"/>
                    </a:lnTo>
                    <a:lnTo>
                      <a:pt x="3899" y="327"/>
                    </a:lnTo>
                    <a:lnTo>
                      <a:pt x="3195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43"/>
              <p:cNvSpPr/>
              <p:nvPr/>
            </p:nvSpPr>
            <p:spPr>
              <a:xfrm>
                <a:off x="8956901" y="-231"/>
                <a:ext cx="186886" cy="290828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8652" y="0"/>
                    </a:moveTo>
                    <a:lnTo>
                      <a:pt x="7948" y="327"/>
                    </a:lnTo>
                    <a:lnTo>
                      <a:pt x="6842" y="1208"/>
                    </a:lnTo>
                    <a:lnTo>
                      <a:pt x="5534" y="2867"/>
                    </a:lnTo>
                    <a:lnTo>
                      <a:pt x="4377" y="4779"/>
                    </a:lnTo>
                    <a:lnTo>
                      <a:pt x="3472" y="6036"/>
                    </a:lnTo>
                    <a:lnTo>
                      <a:pt x="2340" y="7193"/>
                    </a:lnTo>
                    <a:lnTo>
                      <a:pt x="906" y="8174"/>
                    </a:lnTo>
                    <a:lnTo>
                      <a:pt x="1" y="8576"/>
                    </a:lnTo>
                    <a:lnTo>
                      <a:pt x="755" y="8727"/>
                    </a:lnTo>
                    <a:lnTo>
                      <a:pt x="2164" y="8954"/>
                    </a:lnTo>
                    <a:lnTo>
                      <a:pt x="3446" y="9004"/>
                    </a:lnTo>
                    <a:lnTo>
                      <a:pt x="4603" y="8929"/>
                    </a:lnTo>
                    <a:lnTo>
                      <a:pt x="5634" y="8727"/>
                    </a:lnTo>
                    <a:lnTo>
                      <a:pt x="6590" y="8426"/>
                    </a:lnTo>
                    <a:lnTo>
                      <a:pt x="7822" y="7797"/>
                    </a:lnTo>
                    <a:lnTo>
                      <a:pt x="8502" y="7269"/>
                    </a:lnTo>
                    <a:lnTo>
                      <a:pt x="8451" y="7998"/>
                    </a:lnTo>
                    <a:lnTo>
                      <a:pt x="8426" y="9482"/>
                    </a:lnTo>
                    <a:lnTo>
                      <a:pt x="8527" y="10941"/>
                    </a:lnTo>
                    <a:lnTo>
                      <a:pt x="8803" y="12399"/>
                    </a:lnTo>
                    <a:lnTo>
                      <a:pt x="9231" y="13833"/>
                    </a:lnTo>
                    <a:lnTo>
                      <a:pt x="9784" y="15216"/>
                    </a:lnTo>
                    <a:lnTo>
                      <a:pt x="10488" y="16574"/>
                    </a:lnTo>
                    <a:lnTo>
                      <a:pt x="11369" y="17832"/>
                    </a:lnTo>
                    <a:lnTo>
                      <a:pt x="11846" y="18435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43"/>
              <p:cNvSpPr/>
              <p:nvPr/>
            </p:nvSpPr>
            <p:spPr>
              <a:xfrm>
                <a:off x="8424479" y="-231"/>
                <a:ext cx="582034" cy="186871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6" extrusionOk="0">
                    <a:moveTo>
                      <a:pt x="0" y="0"/>
                    </a:moveTo>
                    <a:lnTo>
                      <a:pt x="604" y="478"/>
                    </a:lnTo>
                    <a:lnTo>
                      <a:pt x="1887" y="1333"/>
                    </a:lnTo>
                    <a:lnTo>
                      <a:pt x="3220" y="2063"/>
                    </a:lnTo>
                    <a:lnTo>
                      <a:pt x="4603" y="2616"/>
                    </a:lnTo>
                    <a:lnTo>
                      <a:pt x="6036" y="3043"/>
                    </a:lnTo>
                    <a:lnTo>
                      <a:pt x="7495" y="3295"/>
                    </a:lnTo>
                    <a:lnTo>
                      <a:pt x="8954" y="3421"/>
                    </a:lnTo>
                    <a:lnTo>
                      <a:pt x="10438" y="3396"/>
                    </a:lnTo>
                    <a:lnTo>
                      <a:pt x="11167" y="3320"/>
                    </a:lnTo>
                    <a:lnTo>
                      <a:pt x="10639" y="4024"/>
                    </a:lnTo>
                    <a:lnTo>
                      <a:pt x="10010" y="5257"/>
                    </a:lnTo>
                    <a:lnTo>
                      <a:pt x="9708" y="6187"/>
                    </a:lnTo>
                    <a:lnTo>
                      <a:pt x="9507" y="7244"/>
                    </a:lnTo>
                    <a:lnTo>
                      <a:pt x="9432" y="8400"/>
                    </a:lnTo>
                    <a:lnTo>
                      <a:pt x="9507" y="9683"/>
                    </a:lnTo>
                    <a:lnTo>
                      <a:pt x="9708" y="11091"/>
                    </a:lnTo>
                    <a:lnTo>
                      <a:pt x="9859" y="11846"/>
                    </a:lnTo>
                    <a:lnTo>
                      <a:pt x="10262" y="10941"/>
                    </a:lnTo>
                    <a:lnTo>
                      <a:pt x="11243" y="9482"/>
                    </a:lnTo>
                    <a:lnTo>
                      <a:pt x="12399" y="8375"/>
                    </a:lnTo>
                    <a:lnTo>
                      <a:pt x="13657" y="7470"/>
                    </a:lnTo>
                    <a:lnTo>
                      <a:pt x="15568" y="6313"/>
                    </a:lnTo>
                    <a:lnTo>
                      <a:pt x="17253" y="5005"/>
                    </a:lnTo>
                    <a:lnTo>
                      <a:pt x="18134" y="3873"/>
                    </a:lnTo>
                    <a:lnTo>
                      <a:pt x="18435" y="3194"/>
                    </a:lnTo>
                    <a:lnTo>
                      <a:pt x="18762" y="3873"/>
                    </a:lnTo>
                    <a:lnTo>
                      <a:pt x="19643" y="5005"/>
                    </a:lnTo>
                    <a:lnTo>
                      <a:pt x="21328" y="6313"/>
                    </a:lnTo>
                    <a:lnTo>
                      <a:pt x="23239" y="7470"/>
                    </a:lnTo>
                    <a:lnTo>
                      <a:pt x="24497" y="8375"/>
                    </a:lnTo>
                    <a:lnTo>
                      <a:pt x="25654" y="9482"/>
                    </a:lnTo>
                    <a:lnTo>
                      <a:pt x="26634" y="10941"/>
                    </a:lnTo>
                    <a:lnTo>
                      <a:pt x="27037" y="11846"/>
                    </a:lnTo>
                    <a:lnTo>
                      <a:pt x="27188" y="11091"/>
                    </a:lnTo>
                    <a:lnTo>
                      <a:pt x="27389" y="9683"/>
                    </a:lnTo>
                    <a:lnTo>
                      <a:pt x="27464" y="8400"/>
                    </a:lnTo>
                    <a:lnTo>
                      <a:pt x="27389" y="7244"/>
                    </a:lnTo>
                    <a:lnTo>
                      <a:pt x="27188" y="6187"/>
                    </a:lnTo>
                    <a:lnTo>
                      <a:pt x="26886" y="5257"/>
                    </a:lnTo>
                    <a:lnTo>
                      <a:pt x="26257" y="4024"/>
                    </a:lnTo>
                    <a:lnTo>
                      <a:pt x="25729" y="3320"/>
                    </a:lnTo>
                    <a:lnTo>
                      <a:pt x="26458" y="3396"/>
                    </a:lnTo>
                    <a:lnTo>
                      <a:pt x="27942" y="3421"/>
                    </a:lnTo>
                    <a:lnTo>
                      <a:pt x="29401" y="3295"/>
                    </a:lnTo>
                    <a:lnTo>
                      <a:pt x="30860" y="3043"/>
                    </a:lnTo>
                    <a:lnTo>
                      <a:pt x="32293" y="2616"/>
                    </a:lnTo>
                    <a:lnTo>
                      <a:pt x="33676" y="2063"/>
                    </a:lnTo>
                    <a:lnTo>
                      <a:pt x="35009" y="1333"/>
                    </a:lnTo>
                    <a:lnTo>
                      <a:pt x="36292" y="478"/>
                    </a:lnTo>
                    <a:lnTo>
                      <a:pt x="3689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43"/>
              <p:cNvSpPr/>
              <p:nvPr/>
            </p:nvSpPr>
            <p:spPr>
              <a:xfrm>
                <a:off x="8287205" y="565130"/>
                <a:ext cx="186886" cy="291222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" y="0"/>
                    </a:moveTo>
                    <a:lnTo>
                      <a:pt x="1" y="18460"/>
                    </a:lnTo>
                    <a:lnTo>
                      <a:pt x="3195" y="18460"/>
                    </a:lnTo>
                    <a:lnTo>
                      <a:pt x="3899" y="18133"/>
                    </a:lnTo>
                    <a:lnTo>
                      <a:pt x="5005" y="17253"/>
                    </a:lnTo>
                    <a:lnTo>
                      <a:pt x="6313" y="15593"/>
                    </a:lnTo>
                    <a:lnTo>
                      <a:pt x="7470" y="13682"/>
                    </a:lnTo>
                    <a:lnTo>
                      <a:pt x="8376" y="12424"/>
                    </a:lnTo>
                    <a:lnTo>
                      <a:pt x="9482" y="11267"/>
                    </a:lnTo>
                    <a:lnTo>
                      <a:pt x="10941" y="10286"/>
                    </a:lnTo>
                    <a:lnTo>
                      <a:pt x="11846" y="9884"/>
                    </a:lnTo>
                    <a:lnTo>
                      <a:pt x="11092" y="9708"/>
                    </a:lnTo>
                    <a:lnTo>
                      <a:pt x="9683" y="9507"/>
                    </a:lnTo>
                    <a:lnTo>
                      <a:pt x="8401" y="9457"/>
                    </a:lnTo>
                    <a:lnTo>
                      <a:pt x="7244" y="9532"/>
                    </a:lnTo>
                    <a:lnTo>
                      <a:pt x="6213" y="9733"/>
                    </a:lnTo>
                    <a:lnTo>
                      <a:pt x="5257" y="10035"/>
                    </a:lnTo>
                    <a:lnTo>
                      <a:pt x="4025" y="10664"/>
                    </a:lnTo>
                    <a:lnTo>
                      <a:pt x="3346" y="11192"/>
                    </a:lnTo>
                    <a:lnTo>
                      <a:pt x="3396" y="10463"/>
                    </a:lnTo>
                    <a:lnTo>
                      <a:pt x="3421" y="8979"/>
                    </a:lnTo>
                    <a:lnTo>
                      <a:pt x="3295" y="7495"/>
                    </a:lnTo>
                    <a:lnTo>
                      <a:pt x="3044" y="6036"/>
                    </a:lnTo>
                    <a:lnTo>
                      <a:pt x="2616" y="4603"/>
                    </a:lnTo>
                    <a:lnTo>
                      <a:pt x="2063" y="3219"/>
                    </a:lnTo>
                    <a:lnTo>
                      <a:pt x="1334" y="1886"/>
                    </a:lnTo>
                    <a:lnTo>
                      <a:pt x="478" y="6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43"/>
              <p:cNvSpPr/>
              <p:nvPr/>
            </p:nvSpPr>
            <p:spPr>
              <a:xfrm>
                <a:off x="8956901" y="565130"/>
                <a:ext cx="186886" cy="291222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488" y="1886"/>
                    </a:lnTo>
                    <a:lnTo>
                      <a:pt x="9784" y="3219"/>
                    </a:lnTo>
                    <a:lnTo>
                      <a:pt x="9231" y="4603"/>
                    </a:lnTo>
                    <a:lnTo>
                      <a:pt x="8803" y="6036"/>
                    </a:lnTo>
                    <a:lnTo>
                      <a:pt x="8527" y="7495"/>
                    </a:lnTo>
                    <a:lnTo>
                      <a:pt x="8426" y="8979"/>
                    </a:lnTo>
                    <a:lnTo>
                      <a:pt x="8451" y="10463"/>
                    </a:lnTo>
                    <a:lnTo>
                      <a:pt x="8502" y="11192"/>
                    </a:lnTo>
                    <a:lnTo>
                      <a:pt x="7822" y="10664"/>
                    </a:lnTo>
                    <a:lnTo>
                      <a:pt x="6590" y="10035"/>
                    </a:lnTo>
                    <a:lnTo>
                      <a:pt x="5634" y="9733"/>
                    </a:lnTo>
                    <a:lnTo>
                      <a:pt x="4603" y="9532"/>
                    </a:lnTo>
                    <a:lnTo>
                      <a:pt x="3446" y="9457"/>
                    </a:lnTo>
                    <a:lnTo>
                      <a:pt x="2164" y="9507"/>
                    </a:lnTo>
                    <a:lnTo>
                      <a:pt x="755" y="9708"/>
                    </a:lnTo>
                    <a:lnTo>
                      <a:pt x="1" y="9884"/>
                    </a:lnTo>
                    <a:lnTo>
                      <a:pt x="906" y="10286"/>
                    </a:lnTo>
                    <a:lnTo>
                      <a:pt x="2340" y="11267"/>
                    </a:lnTo>
                    <a:lnTo>
                      <a:pt x="3472" y="12424"/>
                    </a:lnTo>
                    <a:lnTo>
                      <a:pt x="4377" y="13682"/>
                    </a:lnTo>
                    <a:lnTo>
                      <a:pt x="5534" y="15593"/>
                    </a:lnTo>
                    <a:lnTo>
                      <a:pt x="6842" y="17253"/>
                    </a:lnTo>
                    <a:lnTo>
                      <a:pt x="7948" y="18133"/>
                    </a:lnTo>
                    <a:lnTo>
                      <a:pt x="8652" y="18460"/>
                    </a:lnTo>
                    <a:lnTo>
                      <a:pt x="11846" y="18460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4" name="Google Shape;4544;p43"/>
            <p:cNvSpPr/>
            <p:nvPr/>
          </p:nvSpPr>
          <p:spPr>
            <a:xfrm>
              <a:off x="8424479" y="4098340"/>
              <a:ext cx="582034" cy="186886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5" name="Google Shape;4545;p43"/>
          <p:cNvGrpSpPr/>
          <p:nvPr/>
        </p:nvGrpSpPr>
        <p:grpSpPr>
          <a:xfrm rot="-5400000">
            <a:off x="4727722" y="4402433"/>
            <a:ext cx="737869" cy="738209"/>
            <a:chOff x="4595925" y="3627700"/>
            <a:chExt cx="1358125" cy="1358750"/>
          </a:xfrm>
        </p:grpSpPr>
        <p:sp>
          <p:nvSpPr>
            <p:cNvPr id="4546" name="Google Shape;4546;p43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43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43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43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43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43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43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43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43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43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43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7" name="Google Shape;4557;p43"/>
          <p:cNvSpPr/>
          <p:nvPr/>
        </p:nvSpPr>
        <p:spPr>
          <a:xfrm>
            <a:off x="6937813" y="4422125"/>
            <a:ext cx="737093" cy="717142"/>
          </a:xfrm>
          <a:custGeom>
            <a:avLst/>
            <a:gdLst/>
            <a:ahLst/>
            <a:cxnLst/>
            <a:rect l="l" t="t" r="r" b="b"/>
            <a:pathLst>
              <a:path w="40185" h="40176" extrusionOk="0">
                <a:moveTo>
                  <a:pt x="0" y="0"/>
                </a:moveTo>
                <a:lnTo>
                  <a:pt x="0" y="40176"/>
                </a:lnTo>
                <a:lnTo>
                  <a:pt x="1045" y="40167"/>
                </a:lnTo>
                <a:lnTo>
                  <a:pt x="3099" y="40060"/>
                </a:lnTo>
                <a:lnTo>
                  <a:pt x="5126" y="39854"/>
                </a:lnTo>
                <a:lnTo>
                  <a:pt x="7117" y="39551"/>
                </a:lnTo>
                <a:lnTo>
                  <a:pt x="9082" y="39149"/>
                </a:lnTo>
                <a:lnTo>
                  <a:pt x="11002" y="38658"/>
                </a:lnTo>
                <a:lnTo>
                  <a:pt x="12895" y="38068"/>
                </a:lnTo>
                <a:lnTo>
                  <a:pt x="14743" y="37390"/>
                </a:lnTo>
                <a:lnTo>
                  <a:pt x="16538" y="36631"/>
                </a:lnTo>
                <a:lnTo>
                  <a:pt x="18298" y="35782"/>
                </a:lnTo>
                <a:lnTo>
                  <a:pt x="20003" y="34854"/>
                </a:lnTo>
                <a:lnTo>
                  <a:pt x="21664" y="33845"/>
                </a:lnTo>
                <a:lnTo>
                  <a:pt x="23263" y="32764"/>
                </a:lnTo>
                <a:lnTo>
                  <a:pt x="24816" y="31612"/>
                </a:lnTo>
                <a:lnTo>
                  <a:pt x="26299" y="30380"/>
                </a:lnTo>
                <a:lnTo>
                  <a:pt x="27728" y="29085"/>
                </a:lnTo>
                <a:lnTo>
                  <a:pt x="29094" y="27719"/>
                </a:lnTo>
                <a:lnTo>
                  <a:pt x="30389" y="26290"/>
                </a:lnTo>
                <a:lnTo>
                  <a:pt x="31621" y="24808"/>
                </a:lnTo>
                <a:lnTo>
                  <a:pt x="32773" y="23254"/>
                </a:lnTo>
                <a:lnTo>
                  <a:pt x="33854" y="21655"/>
                </a:lnTo>
                <a:lnTo>
                  <a:pt x="34863" y="19994"/>
                </a:lnTo>
                <a:lnTo>
                  <a:pt x="35791" y="18289"/>
                </a:lnTo>
                <a:lnTo>
                  <a:pt x="36640" y="16529"/>
                </a:lnTo>
                <a:lnTo>
                  <a:pt x="37399" y="14735"/>
                </a:lnTo>
                <a:lnTo>
                  <a:pt x="38077" y="12886"/>
                </a:lnTo>
                <a:lnTo>
                  <a:pt x="38667" y="10993"/>
                </a:lnTo>
                <a:lnTo>
                  <a:pt x="39158" y="9073"/>
                </a:lnTo>
                <a:lnTo>
                  <a:pt x="39560" y="7108"/>
                </a:lnTo>
                <a:lnTo>
                  <a:pt x="39863" y="5117"/>
                </a:lnTo>
                <a:lnTo>
                  <a:pt x="40069" y="3090"/>
                </a:lnTo>
                <a:lnTo>
                  <a:pt x="40176" y="1036"/>
                </a:lnTo>
                <a:lnTo>
                  <a:pt x="4018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8" name="Google Shape;4558;p43"/>
          <p:cNvGrpSpPr/>
          <p:nvPr/>
        </p:nvGrpSpPr>
        <p:grpSpPr>
          <a:xfrm rot="5400000">
            <a:off x="8469332" y="2881598"/>
            <a:ext cx="717125" cy="123508"/>
            <a:chOff x="1835722" y="987600"/>
            <a:chExt cx="879584" cy="151488"/>
          </a:xfrm>
        </p:grpSpPr>
        <p:sp>
          <p:nvSpPr>
            <p:cNvPr id="4559" name="Google Shape;4559;p43"/>
            <p:cNvSpPr/>
            <p:nvPr/>
          </p:nvSpPr>
          <p:spPr>
            <a:xfrm>
              <a:off x="1835722" y="987600"/>
              <a:ext cx="151456" cy="151488"/>
            </a:xfrm>
            <a:custGeom>
              <a:avLst/>
              <a:gdLst/>
              <a:ahLst/>
              <a:cxnLst/>
              <a:rect l="l" t="t" r="r" b="b"/>
              <a:pathLst>
                <a:path w="4733" h="4734" extrusionOk="0">
                  <a:moveTo>
                    <a:pt x="2367" y="1"/>
                  </a:moveTo>
                  <a:lnTo>
                    <a:pt x="2125" y="10"/>
                  </a:lnTo>
                  <a:lnTo>
                    <a:pt x="1661" y="108"/>
                  </a:lnTo>
                  <a:lnTo>
                    <a:pt x="1232" y="287"/>
                  </a:lnTo>
                  <a:lnTo>
                    <a:pt x="857" y="537"/>
                  </a:lnTo>
                  <a:lnTo>
                    <a:pt x="536" y="858"/>
                  </a:lnTo>
                  <a:lnTo>
                    <a:pt x="286" y="1242"/>
                  </a:lnTo>
                  <a:lnTo>
                    <a:pt x="107" y="1662"/>
                  </a:lnTo>
                  <a:lnTo>
                    <a:pt x="9" y="2126"/>
                  </a:lnTo>
                  <a:lnTo>
                    <a:pt x="0" y="2367"/>
                  </a:lnTo>
                  <a:lnTo>
                    <a:pt x="9" y="2609"/>
                  </a:lnTo>
                  <a:lnTo>
                    <a:pt x="107" y="3073"/>
                  </a:lnTo>
                  <a:lnTo>
                    <a:pt x="286" y="3502"/>
                  </a:lnTo>
                  <a:lnTo>
                    <a:pt x="536" y="3877"/>
                  </a:lnTo>
                  <a:lnTo>
                    <a:pt x="857" y="4198"/>
                  </a:lnTo>
                  <a:lnTo>
                    <a:pt x="1232" y="4448"/>
                  </a:lnTo>
                  <a:lnTo>
                    <a:pt x="1661" y="4627"/>
                  </a:lnTo>
                  <a:lnTo>
                    <a:pt x="2125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2" y="4627"/>
                  </a:lnTo>
                  <a:lnTo>
                    <a:pt x="3492" y="4448"/>
                  </a:lnTo>
                  <a:lnTo>
                    <a:pt x="3876" y="4198"/>
                  </a:lnTo>
                  <a:lnTo>
                    <a:pt x="4197" y="3877"/>
                  </a:lnTo>
                  <a:lnTo>
                    <a:pt x="4447" y="3502"/>
                  </a:lnTo>
                  <a:lnTo>
                    <a:pt x="4626" y="3073"/>
                  </a:lnTo>
                  <a:lnTo>
                    <a:pt x="4724" y="2609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2"/>
                  </a:lnTo>
                  <a:lnTo>
                    <a:pt x="4447" y="1242"/>
                  </a:lnTo>
                  <a:lnTo>
                    <a:pt x="4197" y="858"/>
                  </a:lnTo>
                  <a:lnTo>
                    <a:pt x="3876" y="537"/>
                  </a:lnTo>
                  <a:lnTo>
                    <a:pt x="3492" y="287"/>
                  </a:lnTo>
                  <a:lnTo>
                    <a:pt x="3072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43"/>
            <p:cNvSpPr/>
            <p:nvPr/>
          </p:nvSpPr>
          <p:spPr>
            <a:xfrm>
              <a:off x="2199754" y="987600"/>
              <a:ext cx="151488" cy="151488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1"/>
                  </a:moveTo>
                  <a:lnTo>
                    <a:pt x="2126" y="10"/>
                  </a:lnTo>
                  <a:lnTo>
                    <a:pt x="1662" y="108"/>
                  </a:lnTo>
                  <a:lnTo>
                    <a:pt x="1242" y="287"/>
                  </a:lnTo>
                  <a:lnTo>
                    <a:pt x="867" y="537"/>
                  </a:lnTo>
                  <a:lnTo>
                    <a:pt x="546" y="858"/>
                  </a:lnTo>
                  <a:lnTo>
                    <a:pt x="287" y="1242"/>
                  </a:lnTo>
                  <a:lnTo>
                    <a:pt x="108" y="1662"/>
                  </a:lnTo>
                  <a:lnTo>
                    <a:pt x="10" y="2126"/>
                  </a:lnTo>
                  <a:lnTo>
                    <a:pt x="1" y="2367"/>
                  </a:lnTo>
                  <a:lnTo>
                    <a:pt x="10" y="2609"/>
                  </a:lnTo>
                  <a:lnTo>
                    <a:pt x="108" y="3073"/>
                  </a:lnTo>
                  <a:lnTo>
                    <a:pt x="287" y="3502"/>
                  </a:lnTo>
                  <a:lnTo>
                    <a:pt x="546" y="3877"/>
                  </a:lnTo>
                  <a:lnTo>
                    <a:pt x="867" y="4198"/>
                  </a:lnTo>
                  <a:lnTo>
                    <a:pt x="1242" y="4448"/>
                  </a:lnTo>
                  <a:lnTo>
                    <a:pt x="1662" y="4627"/>
                  </a:lnTo>
                  <a:lnTo>
                    <a:pt x="2126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3" y="4627"/>
                  </a:lnTo>
                  <a:lnTo>
                    <a:pt x="3501" y="4448"/>
                  </a:lnTo>
                  <a:lnTo>
                    <a:pt x="3876" y="4198"/>
                  </a:lnTo>
                  <a:lnTo>
                    <a:pt x="4198" y="3877"/>
                  </a:lnTo>
                  <a:lnTo>
                    <a:pt x="4457" y="3502"/>
                  </a:lnTo>
                  <a:lnTo>
                    <a:pt x="4636" y="3073"/>
                  </a:lnTo>
                  <a:lnTo>
                    <a:pt x="4725" y="2609"/>
                  </a:lnTo>
                  <a:lnTo>
                    <a:pt x="4734" y="2367"/>
                  </a:lnTo>
                  <a:lnTo>
                    <a:pt x="4725" y="2126"/>
                  </a:lnTo>
                  <a:lnTo>
                    <a:pt x="4636" y="1662"/>
                  </a:lnTo>
                  <a:lnTo>
                    <a:pt x="4457" y="1242"/>
                  </a:lnTo>
                  <a:lnTo>
                    <a:pt x="4198" y="858"/>
                  </a:lnTo>
                  <a:lnTo>
                    <a:pt x="3876" y="537"/>
                  </a:lnTo>
                  <a:lnTo>
                    <a:pt x="3501" y="287"/>
                  </a:lnTo>
                  <a:lnTo>
                    <a:pt x="3073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43"/>
            <p:cNvSpPr/>
            <p:nvPr/>
          </p:nvSpPr>
          <p:spPr>
            <a:xfrm>
              <a:off x="2564106" y="987600"/>
              <a:ext cx="151200" cy="151488"/>
            </a:xfrm>
            <a:custGeom>
              <a:avLst/>
              <a:gdLst/>
              <a:ahLst/>
              <a:cxnLst/>
              <a:rect l="l" t="t" r="r" b="b"/>
              <a:pathLst>
                <a:path w="4725" h="4734" extrusionOk="0">
                  <a:moveTo>
                    <a:pt x="2367" y="1"/>
                  </a:moveTo>
                  <a:lnTo>
                    <a:pt x="2117" y="10"/>
                  </a:lnTo>
                  <a:lnTo>
                    <a:pt x="1662" y="108"/>
                  </a:lnTo>
                  <a:lnTo>
                    <a:pt x="1233" y="287"/>
                  </a:lnTo>
                  <a:lnTo>
                    <a:pt x="858" y="537"/>
                  </a:lnTo>
                  <a:lnTo>
                    <a:pt x="536" y="858"/>
                  </a:lnTo>
                  <a:lnTo>
                    <a:pt x="277" y="1242"/>
                  </a:lnTo>
                  <a:lnTo>
                    <a:pt x="99" y="1662"/>
                  </a:lnTo>
                  <a:lnTo>
                    <a:pt x="10" y="2126"/>
                  </a:lnTo>
                  <a:lnTo>
                    <a:pt x="1" y="2367"/>
                  </a:lnTo>
                  <a:lnTo>
                    <a:pt x="10" y="2609"/>
                  </a:lnTo>
                  <a:lnTo>
                    <a:pt x="99" y="3073"/>
                  </a:lnTo>
                  <a:lnTo>
                    <a:pt x="277" y="3502"/>
                  </a:lnTo>
                  <a:lnTo>
                    <a:pt x="536" y="3877"/>
                  </a:lnTo>
                  <a:lnTo>
                    <a:pt x="858" y="4198"/>
                  </a:lnTo>
                  <a:lnTo>
                    <a:pt x="1233" y="4448"/>
                  </a:lnTo>
                  <a:lnTo>
                    <a:pt x="1662" y="4627"/>
                  </a:lnTo>
                  <a:lnTo>
                    <a:pt x="2117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3" y="4627"/>
                  </a:lnTo>
                  <a:lnTo>
                    <a:pt x="3492" y="4448"/>
                  </a:lnTo>
                  <a:lnTo>
                    <a:pt x="3867" y="4198"/>
                  </a:lnTo>
                  <a:lnTo>
                    <a:pt x="4189" y="3877"/>
                  </a:lnTo>
                  <a:lnTo>
                    <a:pt x="4448" y="3502"/>
                  </a:lnTo>
                  <a:lnTo>
                    <a:pt x="4626" y="3073"/>
                  </a:lnTo>
                  <a:lnTo>
                    <a:pt x="4725" y="2609"/>
                  </a:lnTo>
                  <a:lnTo>
                    <a:pt x="4725" y="2367"/>
                  </a:lnTo>
                  <a:lnTo>
                    <a:pt x="4725" y="2126"/>
                  </a:lnTo>
                  <a:lnTo>
                    <a:pt x="4626" y="1662"/>
                  </a:lnTo>
                  <a:lnTo>
                    <a:pt x="4448" y="1242"/>
                  </a:lnTo>
                  <a:lnTo>
                    <a:pt x="4189" y="858"/>
                  </a:lnTo>
                  <a:lnTo>
                    <a:pt x="3867" y="537"/>
                  </a:lnTo>
                  <a:lnTo>
                    <a:pt x="3492" y="287"/>
                  </a:lnTo>
                  <a:lnTo>
                    <a:pt x="3073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2" name="Google Shape;4562;p43"/>
          <p:cNvSpPr/>
          <p:nvPr/>
        </p:nvSpPr>
        <p:spPr>
          <a:xfrm>
            <a:off x="6937813" y="4422125"/>
            <a:ext cx="421456" cy="409979"/>
          </a:xfrm>
          <a:custGeom>
            <a:avLst/>
            <a:gdLst/>
            <a:ahLst/>
            <a:cxnLst/>
            <a:rect l="l" t="t" r="r" b="b"/>
            <a:pathLst>
              <a:path w="22977" h="22968" extrusionOk="0">
                <a:moveTo>
                  <a:pt x="0" y="0"/>
                </a:moveTo>
                <a:lnTo>
                  <a:pt x="0" y="22968"/>
                </a:lnTo>
                <a:lnTo>
                  <a:pt x="598" y="22959"/>
                </a:lnTo>
                <a:lnTo>
                  <a:pt x="1768" y="22905"/>
                </a:lnTo>
                <a:lnTo>
                  <a:pt x="2929" y="22780"/>
                </a:lnTo>
                <a:lnTo>
                  <a:pt x="4072" y="22611"/>
                </a:lnTo>
                <a:lnTo>
                  <a:pt x="5197" y="22379"/>
                </a:lnTo>
                <a:lnTo>
                  <a:pt x="6296" y="22093"/>
                </a:lnTo>
                <a:lnTo>
                  <a:pt x="7376" y="21762"/>
                </a:lnTo>
                <a:lnTo>
                  <a:pt x="8430" y="21378"/>
                </a:lnTo>
                <a:lnTo>
                  <a:pt x="9457" y="20941"/>
                </a:lnTo>
                <a:lnTo>
                  <a:pt x="10466" y="20459"/>
                </a:lnTo>
                <a:lnTo>
                  <a:pt x="11439" y="19923"/>
                </a:lnTo>
                <a:lnTo>
                  <a:pt x="12386" y="19351"/>
                </a:lnTo>
                <a:lnTo>
                  <a:pt x="13306" y="18726"/>
                </a:lnTo>
                <a:lnTo>
                  <a:pt x="14190" y="18065"/>
                </a:lnTo>
                <a:lnTo>
                  <a:pt x="15038" y="17369"/>
                </a:lnTo>
                <a:lnTo>
                  <a:pt x="15851" y="16628"/>
                </a:lnTo>
                <a:lnTo>
                  <a:pt x="16637" y="15842"/>
                </a:lnTo>
                <a:lnTo>
                  <a:pt x="17378" y="15029"/>
                </a:lnTo>
                <a:lnTo>
                  <a:pt x="18074" y="14181"/>
                </a:lnTo>
                <a:lnTo>
                  <a:pt x="18735" y="13297"/>
                </a:lnTo>
                <a:lnTo>
                  <a:pt x="19360" y="12377"/>
                </a:lnTo>
                <a:lnTo>
                  <a:pt x="19932" y="11430"/>
                </a:lnTo>
                <a:lnTo>
                  <a:pt x="20468" y="10457"/>
                </a:lnTo>
                <a:lnTo>
                  <a:pt x="20950" y="9448"/>
                </a:lnTo>
                <a:lnTo>
                  <a:pt x="21387" y="8421"/>
                </a:lnTo>
                <a:lnTo>
                  <a:pt x="21771" y="7367"/>
                </a:lnTo>
                <a:lnTo>
                  <a:pt x="22102" y="6287"/>
                </a:lnTo>
                <a:lnTo>
                  <a:pt x="22388" y="5188"/>
                </a:lnTo>
                <a:lnTo>
                  <a:pt x="22620" y="4063"/>
                </a:lnTo>
                <a:lnTo>
                  <a:pt x="22789" y="2920"/>
                </a:lnTo>
                <a:lnTo>
                  <a:pt x="22914" y="1759"/>
                </a:lnTo>
                <a:lnTo>
                  <a:pt x="22968" y="590"/>
                </a:lnTo>
                <a:lnTo>
                  <a:pt x="2297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3" name="Google Shape;4563;p43"/>
          <p:cNvGrpSpPr/>
          <p:nvPr/>
        </p:nvGrpSpPr>
        <p:grpSpPr>
          <a:xfrm>
            <a:off x="5465724" y="732657"/>
            <a:ext cx="737236" cy="744252"/>
            <a:chOff x="2715274" y="3858064"/>
            <a:chExt cx="1285952" cy="1285632"/>
          </a:xfrm>
        </p:grpSpPr>
        <p:sp>
          <p:nvSpPr>
            <p:cNvPr id="4564" name="Google Shape;4564;p43"/>
            <p:cNvSpPr/>
            <p:nvPr/>
          </p:nvSpPr>
          <p:spPr>
            <a:xfrm>
              <a:off x="2715274" y="3858064"/>
              <a:ext cx="1285952" cy="1285632"/>
            </a:xfrm>
            <a:custGeom>
              <a:avLst/>
              <a:gdLst/>
              <a:ahLst/>
              <a:cxnLst/>
              <a:rect l="l" t="t" r="r" b="b"/>
              <a:pathLst>
                <a:path w="40186" h="40176" extrusionOk="0">
                  <a:moveTo>
                    <a:pt x="39150" y="0"/>
                  </a:moveTo>
                  <a:lnTo>
                    <a:pt x="37096" y="107"/>
                  </a:lnTo>
                  <a:lnTo>
                    <a:pt x="35069" y="313"/>
                  </a:lnTo>
                  <a:lnTo>
                    <a:pt x="33068" y="616"/>
                  </a:lnTo>
                  <a:lnTo>
                    <a:pt x="31113" y="1018"/>
                  </a:lnTo>
                  <a:lnTo>
                    <a:pt x="29184" y="1518"/>
                  </a:lnTo>
                  <a:lnTo>
                    <a:pt x="27299" y="2099"/>
                  </a:lnTo>
                  <a:lnTo>
                    <a:pt x="25451" y="2777"/>
                  </a:lnTo>
                  <a:lnTo>
                    <a:pt x="23647" y="3545"/>
                  </a:lnTo>
                  <a:lnTo>
                    <a:pt x="21888" y="4385"/>
                  </a:lnTo>
                  <a:lnTo>
                    <a:pt x="20182" y="5313"/>
                  </a:lnTo>
                  <a:lnTo>
                    <a:pt x="18530" y="6323"/>
                  </a:lnTo>
                  <a:lnTo>
                    <a:pt x="16923" y="7403"/>
                  </a:lnTo>
                  <a:lnTo>
                    <a:pt x="15378" y="8564"/>
                  </a:lnTo>
                  <a:lnTo>
                    <a:pt x="13887" y="9787"/>
                  </a:lnTo>
                  <a:lnTo>
                    <a:pt x="12458" y="11091"/>
                  </a:lnTo>
                  <a:lnTo>
                    <a:pt x="11100" y="12448"/>
                  </a:lnTo>
                  <a:lnTo>
                    <a:pt x="9797" y="13877"/>
                  </a:lnTo>
                  <a:lnTo>
                    <a:pt x="8573" y="15369"/>
                  </a:lnTo>
                  <a:lnTo>
                    <a:pt x="7412" y="16913"/>
                  </a:lnTo>
                  <a:lnTo>
                    <a:pt x="6332" y="18521"/>
                  </a:lnTo>
                  <a:lnTo>
                    <a:pt x="5323" y="20173"/>
                  </a:lnTo>
                  <a:lnTo>
                    <a:pt x="4394" y="21879"/>
                  </a:lnTo>
                  <a:lnTo>
                    <a:pt x="3555" y="23638"/>
                  </a:lnTo>
                  <a:lnTo>
                    <a:pt x="2787" y="25442"/>
                  </a:lnTo>
                  <a:lnTo>
                    <a:pt x="2108" y="27290"/>
                  </a:lnTo>
                  <a:lnTo>
                    <a:pt x="1528" y="29174"/>
                  </a:lnTo>
                  <a:lnTo>
                    <a:pt x="1027" y="31103"/>
                  </a:lnTo>
                  <a:lnTo>
                    <a:pt x="626" y="33059"/>
                  </a:lnTo>
                  <a:lnTo>
                    <a:pt x="322" y="35059"/>
                  </a:lnTo>
                  <a:lnTo>
                    <a:pt x="117" y="37086"/>
                  </a:lnTo>
                  <a:lnTo>
                    <a:pt x="9" y="39140"/>
                  </a:lnTo>
                  <a:lnTo>
                    <a:pt x="1" y="40176"/>
                  </a:lnTo>
                  <a:lnTo>
                    <a:pt x="40185" y="40176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FAB7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3"/>
            <p:cNvSpPr/>
            <p:nvPr/>
          </p:nvSpPr>
          <p:spPr>
            <a:xfrm>
              <a:off x="3289066" y="4438704"/>
              <a:ext cx="434688" cy="430112"/>
            </a:xfrm>
            <a:custGeom>
              <a:avLst/>
              <a:gdLst/>
              <a:ahLst/>
              <a:cxnLst/>
              <a:rect l="l" t="t" r="r" b="b"/>
              <a:pathLst>
                <a:path w="13584" h="13441" extrusionOk="0">
                  <a:moveTo>
                    <a:pt x="11637" y="1"/>
                  </a:moveTo>
                  <a:lnTo>
                    <a:pt x="8824" y="4859"/>
                  </a:lnTo>
                  <a:lnTo>
                    <a:pt x="3412" y="3403"/>
                  </a:lnTo>
                  <a:lnTo>
                    <a:pt x="3412" y="3403"/>
                  </a:lnTo>
                  <a:lnTo>
                    <a:pt x="4859" y="8815"/>
                  </a:lnTo>
                  <a:lnTo>
                    <a:pt x="1" y="11628"/>
                  </a:lnTo>
                  <a:lnTo>
                    <a:pt x="3144" y="13440"/>
                  </a:lnTo>
                  <a:lnTo>
                    <a:pt x="3546" y="12655"/>
                  </a:lnTo>
                  <a:lnTo>
                    <a:pt x="4448" y="11145"/>
                  </a:lnTo>
                  <a:lnTo>
                    <a:pt x="5466" y="9725"/>
                  </a:lnTo>
                  <a:lnTo>
                    <a:pt x="6600" y="8395"/>
                  </a:lnTo>
                  <a:lnTo>
                    <a:pt x="7207" y="7779"/>
                  </a:lnTo>
                  <a:lnTo>
                    <a:pt x="7556" y="7430"/>
                  </a:lnTo>
                  <a:lnTo>
                    <a:pt x="8270" y="6779"/>
                  </a:lnTo>
                  <a:lnTo>
                    <a:pt x="9011" y="6162"/>
                  </a:lnTo>
                  <a:lnTo>
                    <a:pt x="9788" y="5573"/>
                  </a:lnTo>
                  <a:lnTo>
                    <a:pt x="10592" y="5019"/>
                  </a:lnTo>
                  <a:lnTo>
                    <a:pt x="11413" y="4501"/>
                  </a:lnTo>
                  <a:lnTo>
                    <a:pt x="12262" y="4019"/>
                  </a:lnTo>
                  <a:lnTo>
                    <a:pt x="13137" y="3582"/>
                  </a:lnTo>
                  <a:lnTo>
                    <a:pt x="13583" y="3376"/>
                  </a:lnTo>
                  <a:lnTo>
                    <a:pt x="11637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43"/>
            <p:cNvSpPr/>
            <p:nvPr/>
          </p:nvSpPr>
          <p:spPr>
            <a:xfrm>
              <a:off x="3317930" y="4460432"/>
              <a:ext cx="683296" cy="683264"/>
            </a:xfrm>
            <a:custGeom>
              <a:avLst/>
              <a:gdLst/>
              <a:ahLst/>
              <a:cxnLst/>
              <a:rect l="l" t="t" r="r" b="b"/>
              <a:pathLst>
                <a:path w="21353" h="21352" extrusionOk="0">
                  <a:moveTo>
                    <a:pt x="21352" y="0"/>
                  </a:moveTo>
                  <a:lnTo>
                    <a:pt x="20799" y="9"/>
                  </a:lnTo>
                  <a:lnTo>
                    <a:pt x="19709" y="63"/>
                  </a:lnTo>
                  <a:lnTo>
                    <a:pt x="18629" y="170"/>
                  </a:lnTo>
                  <a:lnTo>
                    <a:pt x="17575" y="331"/>
                  </a:lnTo>
                  <a:lnTo>
                    <a:pt x="16530" y="545"/>
                  </a:lnTo>
                  <a:lnTo>
                    <a:pt x="15503" y="813"/>
                  </a:lnTo>
                  <a:lnTo>
                    <a:pt x="14503" y="1117"/>
                  </a:lnTo>
                  <a:lnTo>
                    <a:pt x="13521" y="1483"/>
                  </a:lnTo>
                  <a:lnTo>
                    <a:pt x="12565" y="1885"/>
                  </a:lnTo>
                  <a:lnTo>
                    <a:pt x="11628" y="2331"/>
                  </a:lnTo>
                  <a:lnTo>
                    <a:pt x="10726" y="2831"/>
                  </a:lnTo>
                  <a:lnTo>
                    <a:pt x="9842" y="3367"/>
                  </a:lnTo>
                  <a:lnTo>
                    <a:pt x="8993" y="3939"/>
                  </a:lnTo>
                  <a:lnTo>
                    <a:pt x="8172" y="4555"/>
                  </a:lnTo>
                  <a:lnTo>
                    <a:pt x="7377" y="5207"/>
                  </a:lnTo>
                  <a:lnTo>
                    <a:pt x="6618" y="5894"/>
                  </a:lnTo>
                  <a:lnTo>
                    <a:pt x="5895" y="6618"/>
                  </a:lnTo>
                  <a:lnTo>
                    <a:pt x="5207" y="7377"/>
                  </a:lnTo>
                  <a:lnTo>
                    <a:pt x="4555" y="8171"/>
                  </a:lnTo>
                  <a:lnTo>
                    <a:pt x="3939" y="8993"/>
                  </a:lnTo>
                  <a:lnTo>
                    <a:pt x="3367" y="9841"/>
                  </a:lnTo>
                  <a:lnTo>
                    <a:pt x="2832" y="10725"/>
                  </a:lnTo>
                  <a:lnTo>
                    <a:pt x="2332" y="11627"/>
                  </a:lnTo>
                  <a:lnTo>
                    <a:pt x="1885" y="12565"/>
                  </a:lnTo>
                  <a:lnTo>
                    <a:pt x="1483" y="13520"/>
                  </a:lnTo>
                  <a:lnTo>
                    <a:pt x="1126" y="14503"/>
                  </a:lnTo>
                  <a:lnTo>
                    <a:pt x="813" y="15503"/>
                  </a:lnTo>
                  <a:lnTo>
                    <a:pt x="546" y="16530"/>
                  </a:lnTo>
                  <a:lnTo>
                    <a:pt x="331" y="17575"/>
                  </a:lnTo>
                  <a:lnTo>
                    <a:pt x="171" y="18628"/>
                  </a:lnTo>
                  <a:lnTo>
                    <a:pt x="63" y="19709"/>
                  </a:lnTo>
                  <a:lnTo>
                    <a:pt x="10" y="20798"/>
                  </a:lnTo>
                  <a:lnTo>
                    <a:pt x="1" y="21352"/>
                  </a:lnTo>
                  <a:lnTo>
                    <a:pt x="21352" y="21352"/>
                  </a:lnTo>
                  <a:lnTo>
                    <a:pt x="21352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7" name="Google Shape;4567;p43"/>
          <p:cNvGrpSpPr/>
          <p:nvPr/>
        </p:nvGrpSpPr>
        <p:grpSpPr>
          <a:xfrm rot="-5400000">
            <a:off x="5464029" y="2211730"/>
            <a:ext cx="744309" cy="741681"/>
            <a:chOff x="2715274" y="3858064"/>
            <a:chExt cx="1285952" cy="1285632"/>
          </a:xfrm>
        </p:grpSpPr>
        <p:sp>
          <p:nvSpPr>
            <p:cNvPr id="4568" name="Google Shape;4568;p43"/>
            <p:cNvSpPr/>
            <p:nvPr/>
          </p:nvSpPr>
          <p:spPr>
            <a:xfrm>
              <a:off x="2715274" y="3858064"/>
              <a:ext cx="1285952" cy="1285632"/>
            </a:xfrm>
            <a:custGeom>
              <a:avLst/>
              <a:gdLst/>
              <a:ahLst/>
              <a:cxnLst/>
              <a:rect l="l" t="t" r="r" b="b"/>
              <a:pathLst>
                <a:path w="40186" h="40176" extrusionOk="0">
                  <a:moveTo>
                    <a:pt x="39150" y="0"/>
                  </a:moveTo>
                  <a:lnTo>
                    <a:pt x="37096" y="107"/>
                  </a:lnTo>
                  <a:lnTo>
                    <a:pt x="35069" y="313"/>
                  </a:lnTo>
                  <a:lnTo>
                    <a:pt x="33068" y="616"/>
                  </a:lnTo>
                  <a:lnTo>
                    <a:pt x="31113" y="1018"/>
                  </a:lnTo>
                  <a:lnTo>
                    <a:pt x="29184" y="1518"/>
                  </a:lnTo>
                  <a:lnTo>
                    <a:pt x="27299" y="2099"/>
                  </a:lnTo>
                  <a:lnTo>
                    <a:pt x="25451" y="2777"/>
                  </a:lnTo>
                  <a:lnTo>
                    <a:pt x="23647" y="3545"/>
                  </a:lnTo>
                  <a:lnTo>
                    <a:pt x="21888" y="4385"/>
                  </a:lnTo>
                  <a:lnTo>
                    <a:pt x="20182" y="5313"/>
                  </a:lnTo>
                  <a:lnTo>
                    <a:pt x="18530" y="6323"/>
                  </a:lnTo>
                  <a:lnTo>
                    <a:pt x="16923" y="7403"/>
                  </a:lnTo>
                  <a:lnTo>
                    <a:pt x="15378" y="8564"/>
                  </a:lnTo>
                  <a:lnTo>
                    <a:pt x="13887" y="9787"/>
                  </a:lnTo>
                  <a:lnTo>
                    <a:pt x="12458" y="11091"/>
                  </a:lnTo>
                  <a:lnTo>
                    <a:pt x="11100" y="12448"/>
                  </a:lnTo>
                  <a:lnTo>
                    <a:pt x="9797" y="13877"/>
                  </a:lnTo>
                  <a:lnTo>
                    <a:pt x="8573" y="15369"/>
                  </a:lnTo>
                  <a:lnTo>
                    <a:pt x="7412" y="16913"/>
                  </a:lnTo>
                  <a:lnTo>
                    <a:pt x="6332" y="18521"/>
                  </a:lnTo>
                  <a:lnTo>
                    <a:pt x="5323" y="20173"/>
                  </a:lnTo>
                  <a:lnTo>
                    <a:pt x="4394" y="21879"/>
                  </a:lnTo>
                  <a:lnTo>
                    <a:pt x="3555" y="23638"/>
                  </a:lnTo>
                  <a:lnTo>
                    <a:pt x="2787" y="25442"/>
                  </a:lnTo>
                  <a:lnTo>
                    <a:pt x="2108" y="27290"/>
                  </a:lnTo>
                  <a:lnTo>
                    <a:pt x="1528" y="29174"/>
                  </a:lnTo>
                  <a:lnTo>
                    <a:pt x="1027" y="31103"/>
                  </a:lnTo>
                  <a:lnTo>
                    <a:pt x="626" y="33059"/>
                  </a:lnTo>
                  <a:lnTo>
                    <a:pt x="322" y="35059"/>
                  </a:lnTo>
                  <a:lnTo>
                    <a:pt x="117" y="37086"/>
                  </a:lnTo>
                  <a:lnTo>
                    <a:pt x="9" y="39140"/>
                  </a:lnTo>
                  <a:lnTo>
                    <a:pt x="1" y="40176"/>
                  </a:lnTo>
                  <a:lnTo>
                    <a:pt x="40185" y="40176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FAB7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43"/>
            <p:cNvSpPr/>
            <p:nvPr/>
          </p:nvSpPr>
          <p:spPr>
            <a:xfrm>
              <a:off x="3289066" y="4438704"/>
              <a:ext cx="434688" cy="430112"/>
            </a:xfrm>
            <a:custGeom>
              <a:avLst/>
              <a:gdLst/>
              <a:ahLst/>
              <a:cxnLst/>
              <a:rect l="l" t="t" r="r" b="b"/>
              <a:pathLst>
                <a:path w="13584" h="13441" extrusionOk="0">
                  <a:moveTo>
                    <a:pt x="11637" y="1"/>
                  </a:moveTo>
                  <a:lnTo>
                    <a:pt x="8824" y="4859"/>
                  </a:lnTo>
                  <a:lnTo>
                    <a:pt x="3412" y="3403"/>
                  </a:lnTo>
                  <a:lnTo>
                    <a:pt x="3412" y="3403"/>
                  </a:lnTo>
                  <a:lnTo>
                    <a:pt x="4859" y="8815"/>
                  </a:lnTo>
                  <a:lnTo>
                    <a:pt x="1" y="11628"/>
                  </a:lnTo>
                  <a:lnTo>
                    <a:pt x="3144" y="13440"/>
                  </a:lnTo>
                  <a:lnTo>
                    <a:pt x="3546" y="12655"/>
                  </a:lnTo>
                  <a:lnTo>
                    <a:pt x="4448" y="11145"/>
                  </a:lnTo>
                  <a:lnTo>
                    <a:pt x="5466" y="9725"/>
                  </a:lnTo>
                  <a:lnTo>
                    <a:pt x="6600" y="8395"/>
                  </a:lnTo>
                  <a:lnTo>
                    <a:pt x="7207" y="7779"/>
                  </a:lnTo>
                  <a:lnTo>
                    <a:pt x="7556" y="7430"/>
                  </a:lnTo>
                  <a:lnTo>
                    <a:pt x="8270" y="6779"/>
                  </a:lnTo>
                  <a:lnTo>
                    <a:pt x="9011" y="6162"/>
                  </a:lnTo>
                  <a:lnTo>
                    <a:pt x="9788" y="5573"/>
                  </a:lnTo>
                  <a:lnTo>
                    <a:pt x="10592" y="5019"/>
                  </a:lnTo>
                  <a:lnTo>
                    <a:pt x="11413" y="4501"/>
                  </a:lnTo>
                  <a:lnTo>
                    <a:pt x="12262" y="4019"/>
                  </a:lnTo>
                  <a:lnTo>
                    <a:pt x="13137" y="3582"/>
                  </a:lnTo>
                  <a:lnTo>
                    <a:pt x="13583" y="3376"/>
                  </a:lnTo>
                  <a:lnTo>
                    <a:pt x="11637" y="1"/>
                  </a:lnTo>
                  <a:close/>
                </a:path>
              </a:pathLst>
            </a:custGeom>
            <a:solidFill>
              <a:srgbClr val="A318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43"/>
            <p:cNvSpPr/>
            <p:nvPr/>
          </p:nvSpPr>
          <p:spPr>
            <a:xfrm>
              <a:off x="3317930" y="4460432"/>
              <a:ext cx="683296" cy="683264"/>
            </a:xfrm>
            <a:custGeom>
              <a:avLst/>
              <a:gdLst/>
              <a:ahLst/>
              <a:cxnLst/>
              <a:rect l="l" t="t" r="r" b="b"/>
              <a:pathLst>
                <a:path w="21353" h="21352" extrusionOk="0">
                  <a:moveTo>
                    <a:pt x="21352" y="0"/>
                  </a:moveTo>
                  <a:lnTo>
                    <a:pt x="20799" y="9"/>
                  </a:lnTo>
                  <a:lnTo>
                    <a:pt x="19709" y="63"/>
                  </a:lnTo>
                  <a:lnTo>
                    <a:pt x="18629" y="170"/>
                  </a:lnTo>
                  <a:lnTo>
                    <a:pt x="17575" y="331"/>
                  </a:lnTo>
                  <a:lnTo>
                    <a:pt x="16530" y="545"/>
                  </a:lnTo>
                  <a:lnTo>
                    <a:pt x="15503" y="813"/>
                  </a:lnTo>
                  <a:lnTo>
                    <a:pt x="14503" y="1117"/>
                  </a:lnTo>
                  <a:lnTo>
                    <a:pt x="13521" y="1483"/>
                  </a:lnTo>
                  <a:lnTo>
                    <a:pt x="12565" y="1885"/>
                  </a:lnTo>
                  <a:lnTo>
                    <a:pt x="11628" y="2331"/>
                  </a:lnTo>
                  <a:lnTo>
                    <a:pt x="10726" y="2831"/>
                  </a:lnTo>
                  <a:lnTo>
                    <a:pt x="9842" y="3367"/>
                  </a:lnTo>
                  <a:lnTo>
                    <a:pt x="8993" y="3939"/>
                  </a:lnTo>
                  <a:lnTo>
                    <a:pt x="8172" y="4555"/>
                  </a:lnTo>
                  <a:lnTo>
                    <a:pt x="7377" y="5207"/>
                  </a:lnTo>
                  <a:lnTo>
                    <a:pt x="6618" y="5894"/>
                  </a:lnTo>
                  <a:lnTo>
                    <a:pt x="5895" y="6618"/>
                  </a:lnTo>
                  <a:lnTo>
                    <a:pt x="5207" y="7377"/>
                  </a:lnTo>
                  <a:lnTo>
                    <a:pt x="4555" y="8171"/>
                  </a:lnTo>
                  <a:lnTo>
                    <a:pt x="3939" y="8993"/>
                  </a:lnTo>
                  <a:lnTo>
                    <a:pt x="3367" y="9841"/>
                  </a:lnTo>
                  <a:lnTo>
                    <a:pt x="2832" y="10725"/>
                  </a:lnTo>
                  <a:lnTo>
                    <a:pt x="2332" y="11627"/>
                  </a:lnTo>
                  <a:lnTo>
                    <a:pt x="1885" y="12565"/>
                  </a:lnTo>
                  <a:lnTo>
                    <a:pt x="1483" y="13520"/>
                  </a:lnTo>
                  <a:lnTo>
                    <a:pt x="1126" y="14503"/>
                  </a:lnTo>
                  <a:lnTo>
                    <a:pt x="813" y="15503"/>
                  </a:lnTo>
                  <a:lnTo>
                    <a:pt x="546" y="16530"/>
                  </a:lnTo>
                  <a:lnTo>
                    <a:pt x="331" y="17575"/>
                  </a:lnTo>
                  <a:lnTo>
                    <a:pt x="171" y="18628"/>
                  </a:lnTo>
                  <a:lnTo>
                    <a:pt x="63" y="19709"/>
                  </a:lnTo>
                  <a:lnTo>
                    <a:pt x="10" y="20798"/>
                  </a:lnTo>
                  <a:lnTo>
                    <a:pt x="1" y="21352"/>
                  </a:lnTo>
                  <a:lnTo>
                    <a:pt x="21352" y="21352"/>
                  </a:lnTo>
                  <a:lnTo>
                    <a:pt x="21352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1" name="Google Shape;4571;p43"/>
          <p:cNvGrpSpPr/>
          <p:nvPr/>
        </p:nvGrpSpPr>
        <p:grpSpPr>
          <a:xfrm rot="-5400000">
            <a:off x="5465252" y="1472082"/>
            <a:ext cx="737869" cy="738209"/>
            <a:chOff x="4595925" y="3627700"/>
            <a:chExt cx="1358125" cy="1358750"/>
          </a:xfrm>
        </p:grpSpPr>
        <p:sp>
          <p:nvSpPr>
            <p:cNvPr id="4572" name="Google Shape;4572;p43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43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43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43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43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43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43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43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43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43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43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3" name="Google Shape;4583;p43"/>
          <p:cNvGrpSpPr/>
          <p:nvPr/>
        </p:nvGrpSpPr>
        <p:grpSpPr>
          <a:xfrm rot="-5400000">
            <a:off x="6196960" y="735015"/>
            <a:ext cx="740858" cy="737603"/>
            <a:chOff x="8287205" y="3428644"/>
            <a:chExt cx="856582" cy="856582"/>
          </a:xfrm>
        </p:grpSpPr>
        <p:grpSp>
          <p:nvGrpSpPr>
            <p:cNvPr id="4584" name="Google Shape;4584;p43"/>
            <p:cNvGrpSpPr/>
            <p:nvPr/>
          </p:nvGrpSpPr>
          <p:grpSpPr>
            <a:xfrm>
              <a:off x="8287205" y="3428644"/>
              <a:ext cx="856582" cy="856582"/>
              <a:chOff x="8287205" y="-231"/>
              <a:chExt cx="856582" cy="856583"/>
            </a:xfrm>
          </p:grpSpPr>
          <p:sp>
            <p:nvSpPr>
              <p:cNvPr id="4585" name="Google Shape;4585;p43"/>
              <p:cNvSpPr/>
              <p:nvPr/>
            </p:nvSpPr>
            <p:spPr>
              <a:xfrm>
                <a:off x="8287205" y="-231"/>
                <a:ext cx="856582" cy="856583"/>
              </a:xfrm>
              <a:custGeom>
                <a:avLst/>
                <a:gdLst/>
                <a:ahLst/>
                <a:cxnLst/>
                <a:rect l="l" t="t" r="r" b="b"/>
                <a:pathLst>
                  <a:path w="54300" h="54300" extrusionOk="0">
                    <a:moveTo>
                      <a:pt x="1" y="0"/>
                    </a:moveTo>
                    <a:lnTo>
                      <a:pt x="1" y="54299"/>
                    </a:lnTo>
                    <a:lnTo>
                      <a:pt x="54299" y="54299"/>
                    </a:lnTo>
                    <a:lnTo>
                      <a:pt x="54299" y="0"/>
                    </a:lnTo>
                    <a:close/>
                  </a:path>
                </a:pathLst>
              </a:custGeom>
              <a:solidFill>
                <a:srgbClr val="FDB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86;p43"/>
              <p:cNvSpPr/>
              <p:nvPr/>
            </p:nvSpPr>
            <p:spPr>
              <a:xfrm>
                <a:off x="8528421" y="137043"/>
                <a:ext cx="374151" cy="582034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6896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513" y="1886"/>
                    </a:lnTo>
                    <a:lnTo>
                      <a:pt x="9809" y="3219"/>
                    </a:lnTo>
                    <a:lnTo>
                      <a:pt x="9231" y="4603"/>
                    </a:lnTo>
                    <a:lnTo>
                      <a:pt x="8828" y="6036"/>
                    </a:lnTo>
                    <a:lnTo>
                      <a:pt x="8552" y="7495"/>
                    </a:lnTo>
                    <a:lnTo>
                      <a:pt x="8426" y="8954"/>
                    </a:lnTo>
                    <a:lnTo>
                      <a:pt x="8451" y="10437"/>
                    </a:lnTo>
                    <a:lnTo>
                      <a:pt x="8527" y="11167"/>
                    </a:lnTo>
                    <a:lnTo>
                      <a:pt x="7848" y="10639"/>
                    </a:lnTo>
                    <a:lnTo>
                      <a:pt x="6590" y="10010"/>
                    </a:lnTo>
                    <a:lnTo>
                      <a:pt x="5660" y="9708"/>
                    </a:lnTo>
                    <a:lnTo>
                      <a:pt x="4603" y="9507"/>
                    </a:lnTo>
                    <a:lnTo>
                      <a:pt x="3446" y="9431"/>
                    </a:lnTo>
                    <a:lnTo>
                      <a:pt x="2164" y="9482"/>
                    </a:lnTo>
                    <a:lnTo>
                      <a:pt x="755" y="9708"/>
                    </a:lnTo>
                    <a:lnTo>
                      <a:pt x="1" y="9859"/>
                    </a:lnTo>
                    <a:lnTo>
                      <a:pt x="906" y="10261"/>
                    </a:lnTo>
                    <a:lnTo>
                      <a:pt x="2365" y="11242"/>
                    </a:lnTo>
                    <a:lnTo>
                      <a:pt x="3471" y="12399"/>
                    </a:lnTo>
                    <a:lnTo>
                      <a:pt x="4377" y="13657"/>
                    </a:lnTo>
                    <a:lnTo>
                      <a:pt x="5534" y="15568"/>
                    </a:lnTo>
                    <a:lnTo>
                      <a:pt x="6842" y="17228"/>
                    </a:lnTo>
                    <a:lnTo>
                      <a:pt x="7973" y="18108"/>
                    </a:lnTo>
                    <a:lnTo>
                      <a:pt x="8652" y="18435"/>
                    </a:lnTo>
                    <a:lnTo>
                      <a:pt x="7973" y="18762"/>
                    </a:lnTo>
                    <a:lnTo>
                      <a:pt x="6842" y="19642"/>
                    </a:lnTo>
                    <a:lnTo>
                      <a:pt x="5534" y="21327"/>
                    </a:lnTo>
                    <a:lnTo>
                      <a:pt x="4377" y="23239"/>
                    </a:lnTo>
                    <a:lnTo>
                      <a:pt x="3471" y="24471"/>
                    </a:lnTo>
                    <a:lnTo>
                      <a:pt x="2365" y="25628"/>
                    </a:lnTo>
                    <a:lnTo>
                      <a:pt x="906" y="26634"/>
                    </a:lnTo>
                    <a:lnTo>
                      <a:pt x="1" y="27011"/>
                    </a:lnTo>
                    <a:lnTo>
                      <a:pt x="755" y="27187"/>
                    </a:lnTo>
                    <a:lnTo>
                      <a:pt x="2164" y="27389"/>
                    </a:lnTo>
                    <a:lnTo>
                      <a:pt x="3446" y="27464"/>
                    </a:lnTo>
                    <a:lnTo>
                      <a:pt x="4603" y="27389"/>
                    </a:lnTo>
                    <a:lnTo>
                      <a:pt x="5660" y="27187"/>
                    </a:lnTo>
                    <a:lnTo>
                      <a:pt x="6590" y="26860"/>
                    </a:lnTo>
                    <a:lnTo>
                      <a:pt x="7848" y="26257"/>
                    </a:lnTo>
                    <a:lnTo>
                      <a:pt x="8527" y="25704"/>
                    </a:lnTo>
                    <a:lnTo>
                      <a:pt x="8451" y="26458"/>
                    </a:lnTo>
                    <a:lnTo>
                      <a:pt x="8426" y="27917"/>
                    </a:lnTo>
                    <a:lnTo>
                      <a:pt x="8552" y="29401"/>
                    </a:lnTo>
                    <a:lnTo>
                      <a:pt x="8828" y="30859"/>
                    </a:lnTo>
                    <a:lnTo>
                      <a:pt x="9231" y="32293"/>
                    </a:lnTo>
                    <a:lnTo>
                      <a:pt x="9809" y="33676"/>
                    </a:lnTo>
                    <a:lnTo>
                      <a:pt x="10513" y="35009"/>
                    </a:lnTo>
                    <a:lnTo>
                      <a:pt x="11369" y="36292"/>
                    </a:lnTo>
                    <a:lnTo>
                      <a:pt x="11846" y="36895"/>
                    </a:lnTo>
                    <a:lnTo>
                      <a:pt x="12349" y="36292"/>
                    </a:lnTo>
                    <a:lnTo>
                      <a:pt x="13205" y="35009"/>
                    </a:lnTo>
                    <a:lnTo>
                      <a:pt x="13909" y="33676"/>
                    </a:lnTo>
                    <a:lnTo>
                      <a:pt x="14487" y="32293"/>
                    </a:lnTo>
                    <a:lnTo>
                      <a:pt x="14890" y="30859"/>
                    </a:lnTo>
                    <a:lnTo>
                      <a:pt x="15166" y="29401"/>
                    </a:lnTo>
                    <a:lnTo>
                      <a:pt x="15292" y="27917"/>
                    </a:lnTo>
                    <a:lnTo>
                      <a:pt x="15267" y="26458"/>
                    </a:lnTo>
                    <a:lnTo>
                      <a:pt x="15191" y="25704"/>
                    </a:lnTo>
                    <a:lnTo>
                      <a:pt x="15191" y="25704"/>
                    </a:lnTo>
                    <a:lnTo>
                      <a:pt x="15870" y="26257"/>
                    </a:lnTo>
                    <a:lnTo>
                      <a:pt x="17128" y="26860"/>
                    </a:lnTo>
                    <a:lnTo>
                      <a:pt x="18059" y="27187"/>
                    </a:lnTo>
                    <a:lnTo>
                      <a:pt x="19115" y="27389"/>
                    </a:lnTo>
                    <a:lnTo>
                      <a:pt x="20272" y="27464"/>
                    </a:lnTo>
                    <a:lnTo>
                      <a:pt x="21554" y="27389"/>
                    </a:lnTo>
                    <a:lnTo>
                      <a:pt x="22963" y="27187"/>
                    </a:lnTo>
                    <a:lnTo>
                      <a:pt x="23717" y="27011"/>
                    </a:lnTo>
                    <a:lnTo>
                      <a:pt x="22812" y="26634"/>
                    </a:lnTo>
                    <a:lnTo>
                      <a:pt x="21353" y="25628"/>
                    </a:lnTo>
                    <a:lnTo>
                      <a:pt x="20247" y="24471"/>
                    </a:lnTo>
                    <a:lnTo>
                      <a:pt x="19341" y="23239"/>
                    </a:lnTo>
                    <a:lnTo>
                      <a:pt x="18184" y="21327"/>
                    </a:lnTo>
                    <a:lnTo>
                      <a:pt x="16876" y="19642"/>
                    </a:lnTo>
                    <a:lnTo>
                      <a:pt x="15745" y="18762"/>
                    </a:lnTo>
                    <a:lnTo>
                      <a:pt x="15066" y="18435"/>
                    </a:lnTo>
                    <a:lnTo>
                      <a:pt x="15745" y="18108"/>
                    </a:lnTo>
                    <a:lnTo>
                      <a:pt x="16876" y="17228"/>
                    </a:lnTo>
                    <a:lnTo>
                      <a:pt x="18184" y="15568"/>
                    </a:lnTo>
                    <a:lnTo>
                      <a:pt x="19341" y="13657"/>
                    </a:lnTo>
                    <a:lnTo>
                      <a:pt x="20247" y="12399"/>
                    </a:lnTo>
                    <a:lnTo>
                      <a:pt x="21353" y="11242"/>
                    </a:lnTo>
                    <a:lnTo>
                      <a:pt x="22812" y="10261"/>
                    </a:lnTo>
                    <a:lnTo>
                      <a:pt x="23717" y="9859"/>
                    </a:lnTo>
                    <a:lnTo>
                      <a:pt x="22963" y="9708"/>
                    </a:lnTo>
                    <a:lnTo>
                      <a:pt x="21554" y="9482"/>
                    </a:lnTo>
                    <a:lnTo>
                      <a:pt x="20272" y="9431"/>
                    </a:lnTo>
                    <a:lnTo>
                      <a:pt x="19115" y="9507"/>
                    </a:lnTo>
                    <a:lnTo>
                      <a:pt x="18059" y="9708"/>
                    </a:lnTo>
                    <a:lnTo>
                      <a:pt x="17128" y="10010"/>
                    </a:lnTo>
                    <a:lnTo>
                      <a:pt x="15870" y="10639"/>
                    </a:lnTo>
                    <a:lnTo>
                      <a:pt x="15191" y="11167"/>
                    </a:lnTo>
                    <a:lnTo>
                      <a:pt x="15267" y="10437"/>
                    </a:lnTo>
                    <a:lnTo>
                      <a:pt x="15292" y="8954"/>
                    </a:lnTo>
                    <a:lnTo>
                      <a:pt x="15166" y="7495"/>
                    </a:lnTo>
                    <a:lnTo>
                      <a:pt x="14890" y="6036"/>
                    </a:lnTo>
                    <a:lnTo>
                      <a:pt x="14487" y="4603"/>
                    </a:lnTo>
                    <a:lnTo>
                      <a:pt x="13909" y="3219"/>
                    </a:lnTo>
                    <a:lnTo>
                      <a:pt x="13205" y="1886"/>
                    </a:lnTo>
                    <a:lnTo>
                      <a:pt x="12349" y="604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7" name="Google Shape;4587;p43"/>
              <p:cNvSpPr/>
              <p:nvPr/>
            </p:nvSpPr>
            <p:spPr>
              <a:xfrm>
                <a:off x="8287205" y="240985"/>
                <a:ext cx="290828" cy="373741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8577" y="1"/>
                    </a:moveTo>
                    <a:lnTo>
                      <a:pt x="8174" y="906"/>
                    </a:lnTo>
                    <a:lnTo>
                      <a:pt x="7193" y="2365"/>
                    </a:lnTo>
                    <a:lnTo>
                      <a:pt x="6037" y="3471"/>
                    </a:lnTo>
                    <a:lnTo>
                      <a:pt x="4779" y="4377"/>
                    </a:lnTo>
                    <a:lnTo>
                      <a:pt x="2868" y="5534"/>
                    </a:lnTo>
                    <a:lnTo>
                      <a:pt x="1208" y="6841"/>
                    </a:lnTo>
                    <a:lnTo>
                      <a:pt x="328" y="7973"/>
                    </a:lnTo>
                    <a:lnTo>
                      <a:pt x="1" y="8652"/>
                    </a:lnTo>
                    <a:lnTo>
                      <a:pt x="1" y="15040"/>
                    </a:lnTo>
                    <a:lnTo>
                      <a:pt x="328" y="15744"/>
                    </a:lnTo>
                    <a:lnTo>
                      <a:pt x="1208" y="16876"/>
                    </a:lnTo>
                    <a:lnTo>
                      <a:pt x="2868" y="18159"/>
                    </a:lnTo>
                    <a:lnTo>
                      <a:pt x="4779" y="19341"/>
                    </a:lnTo>
                    <a:lnTo>
                      <a:pt x="6037" y="20221"/>
                    </a:lnTo>
                    <a:lnTo>
                      <a:pt x="7193" y="21353"/>
                    </a:lnTo>
                    <a:lnTo>
                      <a:pt x="8174" y="22812"/>
                    </a:lnTo>
                    <a:lnTo>
                      <a:pt x="8577" y="23692"/>
                    </a:lnTo>
                    <a:lnTo>
                      <a:pt x="8753" y="22937"/>
                    </a:lnTo>
                    <a:lnTo>
                      <a:pt x="8954" y="21554"/>
                    </a:lnTo>
                    <a:lnTo>
                      <a:pt x="9004" y="20271"/>
                    </a:lnTo>
                    <a:lnTo>
                      <a:pt x="8929" y="19115"/>
                    </a:lnTo>
                    <a:lnTo>
                      <a:pt x="8728" y="18058"/>
                    </a:lnTo>
                    <a:lnTo>
                      <a:pt x="8426" y="17103"/>
                    </a:lnTo>
                    <a:lnTo>
                      <a:pt x="7797" y="15870"/>
                    </a:lnTo>
                    <a:lnTo>
                      <a:pt x="7269" y="15191"/>
                    </a:lnTo>
                    <a:lnTo>
                      <a:pt x="7998" y="15267"/>
                    </a:lnTo>
                    <a:lnTo>
                      <a:pt x="9482" y="15292"/>
                    </a:lnTo>
                    <a:lnTo>
                      <a:pt x="10966" y="15166"/>
                    </a:lnTo>
                    <a:lnTo>
                      <a:pt x="12400" y="14889"/>
                    </a:lnTo>
                    <a:lnTo>
                      <a:pt x="13833" y="14487"/>
                    </a:lnTo>
                    <a:lnTo>
                      <a:pt x="15241" y="13908"/>
                    </a:lnTo>
                    <a:lnTo>
                      <a:pt x="16574" y="13204"/>
                    </a:lnTo>
                    <a:lnTo>
                      <a:pt x="17832" y="12349"/>
                    </a:lnTo>
                    <a:lnTo>
                      <a:pt x="18436" y="11846"/>
                    </a:lnTo>
                    <a:lnTo>
                      <a:pt x="17832" y="11368"/>
                    </a:lnTo>
                    <a:lnTo>
                      <a:pt x="16574" y="10513"/>
                    </a:lnTo>
                    <a:lnTo>
                      <a:pt x="15241" y="9784"/>
                    </a:lnTo>
                    <a:lnTo>
                      <a:pt x="13833" y="9231"/>
                    </a:lnTo>
                    <a:lnTo>
                      <a:pt x="12400" y="8803"/>
                    </a:lnTo>
                    <a:lnTo>
                      <a:pt x="10966" y="8552"/>
                    </a:lnTo>
                    <a:lnTo>
                      <a:pt x="9482" y="8426"/>
                    </a:lnTo>
                    <a:lnTo>
                      <a:pt x="7998" y="8451"/>
                    </a:lnTo>
                    <a:lnTo>
                      <a:pt x="7269" y="8526"/>
                    </a:lnTo>
                    <a:lnTo>
                      <a:pt x="7269" y="8526"/>
                    </a:lnTo>
                    <a:lnTo>
                      <a:pt x="7797" y="7822"/>
                    </a:lnTo>
                    <a:lnTo>
                      <a:pt x="8426" y="6590"/>
                    </a:lnTo>
                    <a:lnTo>
                      <a:pt x="8728" y="5659"/>
                    </a:lnTo>
                    <a:lnTo>
                      <a:pt x="8929" y="4603"/>
                    </a:lnTo>
                    <a:lnTo>
                      <a:pt x="9004" y="3446"/>
                    </a:lnTo>
                    <a:lnTo>
                      <a:pt x="8954" y="2163"/>
                    </a:lnTo>
                    <a:lnTo>
                      <a:pt x="8753" y="755"/>
                    </a:lnTo>
                    <a:lnTo>
                      <a:pt x="8577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88;p43"/>
              <p:cNvSpPr/>
              <p:nvPr/>
            </p:nvSpPr>
            <p:spPr>
              <a:xfrm>
                <a:off x="8852960" y="240985"/>
                <a:ext cx="290828" cy="373741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3692" extrusionOk="0">
                    <a:moveTo>
                      <a:pt x="9859" y="1"/>
                    </a:moveTo>
                    <a:lnTo>
                      <a:pt x="9683" y="755"/>
                    </a:lnTo>
                    <a:lnTo>
                      <a:pt x="9482" y="2163"/>
                    </a:lnTo>
                    <a:lnTo>
                      <a:pt x="9432" y="3446"/>
                    </a:lnTo>
                    <a:lnTo>
                      <a:pt x="9507" y="4603"/>
                    </a:lnTo>
                    <a:lnTo>
                      <a:pt x="9708" y="5659"/>
                    </a:lnTo>
                    <a:lnTo>
                      <a:pt x="10010" y="6590"/>
                    </a:lnTo>
                    <a:lnTo>
                      <a:pt x="10639" y="7822"/>
                    </a:lnTo>
                    <a:lnTo>
                      <a:pt x="11167" y="8526"/>
                    </a:lnTo>
                    <a:lnTo>
                      <a:pt x="11167" y="8526"/>
                    </a:lnTo>
                    <a:lnTo>
                      <a:pt x="10438" y="8451"/>
                    </a:lnTo>
                    <a:lnTo>
                      <a:pt x="8954" y="8426"/>
                    </a:lnTo>
                    <a:lnTo>
                      <a:pt x="7470" y="8552"/>
                    </a:lnTo>
                    <a:lnTo>
                      <a:pt x="6011" y="8803"/>
                    </a:lnTo>
                    <a:lnTo>
                      <a:pt x="4603" y="9231"/>
                    </a:lnTo>
                    <a:lnTo>
                      <a:pt x="3195" y="9784"/>
                    </a:lnTo>
                    <a:lnTo>
                      <a:pt x="1862" y="10513"/>
                    </a:lnTo>
                    <a:lnTo>
                      <a:pt x="604" y="11368"/>
                    </a:lnTo>
                    <a:lnTo>
                      <a:pt x="1" y="11846"/>
                    </a:lnTo>
                    <a:lnTo>
                      <a:pt x="604" y="12349"/>
                    </a:lnTo>
                    <a:lnTo>
                      <a:pt x="1862" y="13204"/>
                    </a:lnTo>
                    <a:lnTo>
                      <a:pt x="3195" y="13908"/>
                    </a:lnTo>
                    <a:lnTo>
                      <a:pt x="4603" y="14487"/>
                    </a:lnTo>
                    <a:lnTo>
                      <a:pt x="6011" y="14889"/>
                    </a:lnTo>
                    <a:lnTo>
                      <a:pt x="7470" y="15166"/>
                    </a:lnTo>
                    <a:lnTo>
                      <a:pt x="8954" y="15292"/>
                    </a:lnTo>
                    <a:lnTo>
                      <a:pt x="10438" y="15267"/>
                    </a:lnTo>
                    <a:lnTo>
                      <a:pt x="11167" y="15191"/>
                    </a:lnTo>
                    <a:lnTo>
                      <a:pt x="10639" y="15870"/>
                    </a:lnTo>
                    <a:lnTo>
                      <a:pt x="10010" y="17128"/>
                    </a:lnTo>
                    <a:lnTo>
                      <a:pt x="9708" y="18058"/>
                    </a:lnTo>
                    <a:lnTo>
                      <a:pt x="9507" y="19115"/>
                    </a:lnTo>
                    <a:lnTo>
                      <a:pt x="9432" y="20271"/>
                    </a:lnTo>
                    <a:lnTo>
                      <a:pt x="9482" y="21554"/>
                    </a:lnTo>
                    <a:lnTo>
                      <a:pt x="9683" y="22937"/>
                    </a:lnTo>
                    <a:lnTo>
                      <a:pt x="9859" y="23692"/>
                    </a:lnTo>
                    <a:lnTo>
                      <a:pt x="10262" y="22812"/>
                    </a:lnTo>
                    <a:lnTo>
                      <a:pt x="11243" y="21353"/>
                    </a:lnTo>
                    <a:lnTo>
                      <a:pt x="12399" y="20246"/>
                    </a:lnTo>
                    <a:lnTo>
                      <a:pt x="13657" y="19341"/>
                    </a:lnTo>
                    <a:lnTo>
                      <a:pt x="15568" y="18159"/>
                    </a:lnTo>
                    <a:lnTo>
                      <a:pt x="17228" y="16876"/>
                    </a:lnTo>
                    <a:lnTo>
                      <a:pt x="18109" y="15744"/>
                    </a:lnTo>
                    <a:lnTo>
                      <a:pt x="18435" y="15040"/>
                    </a:lnTo>
                    <a:lnTo>
                      <a:pt x="18435" y="8652"/>
                    </a:lnTo>
                    <a:lnTo>
                      <a:pt x="18109" y="7973"/>
                    </a:lnTo>
                    <a:lnTo>
                      <a:pt x="17228" y="6841"/>
                    </a:lnTo>
                    <a:lnTo>
                      <a:pt x="15568" y="5534"/>
                    </a:lnTo>
                    <a:lnTo>
                      <a:pt x="13657" y="4377"/>
                    </a:lnTo>
                    <a:lnTo>
                      <a:pt x="12399" y="3471"/>
                    </a:lnTo>
                    <a:lnTo>
                      <a:pt x="11243" y="2365"/>
                    </a:lnTo>
                    <a:lnTo>
                      <a:pt x="10262" y="906"/>
                    </a:lnTo>
                    <a:lnTo>
                      <a:pt x="9859" y="1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89;p43"/>
              <p:cNvSpPr/>
              <p:nvPr/>
            </p:nvSpPr>
            <p:spPr>
              <a:xfrm>
                <a:off x="8287205" y="-231"/>
                <a:ext cx="186886" cy="290828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1" y="0"/>
                    </a:moveTo>
                    <a:lnTo>
                      <a:pt x="1" y="18435"/>
                    </a:lnTo>
                    <a:lnTo>
                      <a:pt x="478" y="17832"/>
                    </a:lnTo>
                    <a:lnTo>
                      <a:pt x="1334" y="16574"/>
                    </a:lnTo>
                    <a:lnTo>
                      <a:pt x="2063" y="15216"/>
                    </a:lnTo>
                    <a:lnTo>
                      <a:pt x="2616" y="13833"/>
                    </a:lnTo>
                    <a:lnTo>
                      <a:pt x="3044" y="12399"/>
                    </a:lnTo>
                    <a:lnTo>
                      <a:pt x="3295" y="10941"/>
                    </a:lnTo>
                    <a:lnTo>
                      <a:pt x="3421" y="9482"/>
                    </a:lnTo>
                    <a:lnTo>
                      <a:pt x="3396" y="7998"/>
                    </a:lnTo>
                    <a:lnTo>
                      <a:pt x="3346" y="7269"/>
                    </a:lnTo>
                    <a:lnTo>
                      <a:pt x="4025" y="7797"/>
                    </a:lnTo>
                    <a:lnTo>
                      <a:pt x="5257" y="8426"/>
                    </a:lnTo>
                    <a:lnTo>
                      <a:pt x="6213" y="8727"/>
                    </a:lnTo>
                    <a:lnTo>
                      <a:pt x="7244" y="8929"/>
                    </a:lnTo>
                    <a:lnTo>
                      <a:pt x="8401" y="9004"/>
                    </a:lnTo>
                    <a:lnTo>
                      <a:pt x="9683" y="8954"/>
                    </a:lnTo>
                    <a:lnTo>
                      <a:pt x="11092" y="8753"/>
                    </a:lnTo>
                    <a:lnTo>
                      <a:pt x="11846" y="8576"/>
                    </a:lnTo>
                    <a:lnTo>
                      <a:pt x="10941" y="8174"/>
                    </a:lnTo>
                    <a:lnTo>
                      <a:pt x="9482" y="7193"/>
                    </a:lnTo>
                    <a:lnTo>
                      <a:pt x="8376" y="6036"/>
                    </a:lnTo>
                    <a:lnTo>
                      <a:pt x="7470" y="4779"/>
                    </a:lnTo>
                    <a:lnTo>
                      <a:pt x="6313" y="2867"/>
                    </a:lnTo>
                    <a:lnTo>
                      <a:pt x="5005" y="1208"/>
                    </a:lnTo>
                    <a:lnTo>
                      <a:pt x="3899" y="327"/>
                    </a:lnTo>
                    <a:lnTo>
                      <a:pt x="3195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90;p43"/>
              <p:cNvSpPr/>
              <p:nvPr/>
            </p:nvSpPr>
            <p:spPr>
              <a:xfrm>
                <a:off x="8956901" y="-231"/>
                <a:ext cx="186886" cy="290828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36" extrusionOk="0">
                    <a:moveTo>
                      <a:pt x="8652" y="0"/>
                    </a:moveTo>
                    <a:lnTo>
                      <a:pt x="7948" y="327"/>
                    </a:lnTo>
                    <a:lnTo>
                      <a:pt x="6842" y="1208"/>
                    </a:lnTo>
                    <a:lnTo>
                      <a:pt x="5534" y="2867"/>
                    </a:lnTo>
                    <a:lnTo>
                      <a:pt x="4377" y="4779"/>
                    </a:lnTo>
                    <a:lnTo>
                      <a:pt x="3472" y="6036"/>
                    </a:lnTo>
                    <a:lnTo>
                      <a:pt x="2340" y="7193"/>
                    </a:lnTo>
                    <a:lnTo>
                      <a:pt x="906" y="8174"/>
                    </a:lnTo>
                    <a:lnTo>
                      <a:pt x="1" y="8576"/>
                    </a:lnTo>
                    <a:lnTo>
                      <a:pt x="755" y="8727"/>
                    </a:lnTo>
                    <a:lnTo>
                      <a:pt x="2164" y="8954"/>
                    </a:lnTo>
                    <a:lnTo>
                      <a:pt x="3446" y="9004"/>
                    </a:lnTo>
                    <a:lnTo>
                      <a:pt x="4603" y="8929"/>
                    </a:lnTo>
                    <a:lnTo>
                      <a:pt x="5634" y="8727"/>
                    </a:lnTo>
                    <a:lnTo>
                      <a:pt x="6590" y="8426"/>
                    </a:lnTo>
                    <a:lnTo>
                      <a:pt x="7822" y="7797"/>
                    </a:lnTo>
                    <a:lnTo>
                      <a:pt x="8502" y="7269"/>
                    </a:lnTo>
                    <a:lnTo>
                      <a:pt x="8451" y="7998"/>
                    </a:lnTo>
                    <a:lnTo>
                      <a:pt x="8426" y="9482"/>
                    </a:lnTo>
                    <a:lnTo>
                      <a:pt x="8527" y="10941"/>
                    </a:lnTo>
                    <a:lnTo>
                      <a:pt x="8803" y="12399"/>
                    </a:lnTo>
                    <a:lnTo>
                      <a:pt x="9231" y="13833"/>
                    </a:lnTo>
                    <a:lnTo>
                      <a:pt x="9784" y="15216"/>
                    </a:lnTo>
                    <a:lnTo>
                      <a:pt x="10488" y="16574"/>
                    </a:lnTo>
                    <a:lnTo>
                      <a:pt x="11369" y="17832"/>
                    </a:lnTo>
                    <a:lnTo>
                      <a:pt x="11846" y="18435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91;p43"/>
              <p:cNvSpPr/>
              <p:nvPr/>
            </p:nvSpPr>
            <p:spPr>
              <a:xfrm>
                <a:off x="8424479" y="-231"/>
                <a:ext cx="582034" cy="186871"/>
              </a:xfrm>
              <a:custGeom>
                <a:avLst/>
                <a:gdLst/>
                <a:ahLst/>
                <a:cxnLst/>
                <a:rect l="l" t="t" r="r" b="b"/>
                <a:pathLst>
                  <a:path w="36896" h="11846" extrusionOk="0">
                    <a:moveTo>
                      <a:pt x="0" y="0"/>
                    </a:moveTo>
                    <a:lnTo>
                      <a:pt x="604" y="478"/>
                    </a:lnTo>
                    <a:lnTo>
                      <a:pt x="1887" y="1333"/>
                    </a:lnTo>
                    <a:lnTo>
                      <a:pt x="3220" y="2063"/>
                    </a:lnTo>
                    <a:lnTo>
                      <a:pt x="4603" y="2616"/>
                    </a:lnTo>
                    <a:lnTo>
                      <a:pt x="6036" y="3043"/>
                    </a:lnTo>
                    <a:lnTo>
                      <a:pt x="7495" y="3295"/>
                    </a:lnTo>
                    <a:lnTo>
                      <a:pt x="8954" y="3421"/>
                    </a:lnTo>
                    <a:lnTo>
                      <a:pt x="10438" y="3396"/>
                    </a:lnTo>
                    <a:lnTo>
                      <a:pt x="11167" y="3320"/>
                    </a:lnTo>
                    <a:lnTo>
                      <a:pt x="10639" y="4024"/>
                    </a:lnTo>
                    <a:lnTo>
                      <a:pt x="10010" y="5257"/>
                    </a:lnTo>
                    <a:lnTo>
                      <a:pt x="9708" y="6187"/>
                    </a:lnTo>
                    <a:lnTo>
                      <a:pt x="9507" y="7244"/>
                    </a:lnTo>
                    <a:lnTo>
                      <a:pt x="9432" y="8400"/>
                    </a:lnTo>
                    <a:lnTo>
                      <a:pt x="9507" y="9683"/>
                    </a:lnTo>
                    <a:lnTo>
                      <a:pt x="9708" y="11091"/>
                    </a:lnTo>
                    <a:lnTo>
                      <a:pt x="9859" y="11846"/>
                    </a:lnTo>
                    <a:lnTo>
                      <a:pt x="10262" y="10941"/>
                    </a:lnTo>
                    <a:lnTo>
                      <a:pt x="11243" y="9482"/>
                    </a:lnTo>
                    <a:lnTo>
                      <a:pt x="12399" y="8375"/>
                    </a:lnTo>
                    <a:lnTo>
                      <a:pt x="13657" y="7470"/>
                    </a:lnTo>
                    <a:lnTo>
                      <a:pt x="15568" y="6313"/>
                    </a:lnTo>
                    <a:lnTo>
                      <a:pt x="17253" y="5005"/>
                    </a:lnTo>
                    <a:lnTo>
                      <a:pt x="18134" y="3873"/>
                    </a:lnTo>
                    <a:lnTo>
                      <a:pt x="18435" y="3194"/>
                    </a:lnTo>
                    <a:lnTo>
                      <a:pt x="18762" y="3873"/>
                    </a:lnTo>
                    <a:lnTo>
                      <a:pt x="19643" y="5005"/>
                    </a:lnTo>
                    <a:lnTo>
                      <a:pt x="21328" y="6313"/>
                    </a:lnTo>
                    <a:lnTo>
                      <a:pt x="23239" y="7470"/>
                    </a:lnTo>
                    <a:lnTo>
                      <a:pt x="24497" y="8375"/>
                    </a:lnTo>
                    <a:lnTo>
                      <a:pt x="25654" y="9482"/>
                    </a:lnTo>
                    <a:lnTo>
                      <a:pt x="26634" y="10941"/>
                    </a:lnTo>
                    <a:lnTo>
                      <a:pt x="27037" y="11846"/>
                    </a:lnTo>
                    <a:lnTo>
                      <a:pt x="27188" y="11091"/>
                    </a:lnTo>
                    <a:lnTo>
                      <a:pt x="27389" y="9683"/>
                    </a:lnTo>
                    <a:lnTo>
                      <a:pt x="27464" y="8400"/>
                    </a:lnTo>
                    <a:lnTo>
                      <a:pt x="27389" y="7244"/>
                    </a:lnTo>
                    <a:lnTo>
                      <a:pt x="27188" y="6187"/>
                    </a:lnTo>
                    <a:lnTo>
                      <a:pt x="26886" y="5257"/>
                    </a:lnTo>
                    <a:lnTo>
                      <a:pt x="26257" y="4024"/>
                    </a:lnTo>
                    <a:lnTo>
                      <a:pt x="25729" y="3320"/>
                    </a:lnTo>
                    <a:lnTo>
                      <a:pt x="26458" y="3396"/>
                    </a:lnTo>
                    <a:lnTo>
                      <a:pt x="27942" y="3421"/>
                    </a:lnTo>
                    <a:lnTo>
                      <a:pt x="29401" y="3295"/>
                    </a:lnTo>
                    <a:lnTo>
                      <a:pt x="30860" y="3043"/>
                    </a:lnTo>
                    <a:lnTo>
                      <a:pt x="32293" y="2616"/>
                    </a:lnTo>
                    <a:lnTo>
                      <a:pt x="33676" y="2063"/>
                    </a:lnTo>
                    <a:lnTo>
                      <a:pt x="35009" y="1333"/>
                    </a:lnTo>
                    <a:lnTo>
                      <a:pt x="36292" y="478"/>
                    </a:lnTo>
                    <a:lnTo>
                      <a:pt x="3689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92;p43"/>
              <p:cNvSpPr/>
              <p:nvPr/>
            </p:nvSpPr>
            <p:spPr>
              <a:xfrm>
                <a:off x="8287205" y="565130"/>
                <a:ext cx="186886" cy="291222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" y="0"/>
                    </a:moveTo>
                    <a:lnTo>
                      <a:pt x="1" y="18460"/>
                    </a:lnTo>
                    <a:lnTo>
                      <a:pt x="3195" y="18460"/>
                    </a:lnTo>
                    <a:lnTo>
                      <a:pt x="3899" y="18133"/>
                    </a:lnTo>
                    <a:lnTo>
                      <a:pt x="5005" y="17253"/>
                    </a:lnTo>
                    <a:lnTo>
                      <a:pt x="6313" y="15593"/>
                    </a:lnTo>
                    <a:lnTo>
                      <a:pt x="7470" y="13682"/>
                    </a:lnTo>
                    <a:lnTo>
                      <a:pt x="8376" y="12424"/>
                    </a:lnTo>
                    <a:lnTo>
                      <a:pt x="9482" y="11267"/>
                    </a:lnTo>
                    <a:lnTo>
                      <a:pt x="10941" y="10286"/>
                    </a:lnTo>
                    <a:lnTo>
                      <a:pt x="11846" y="9884"/>
                    </a:lnTo>
                    <a:lnTo>
                      <a:pt x="11092" y="9708"/>
                    </a:lnTo>
                    <a:lnTo>
                      <a:pt x="9683" y="9507"/>
                    </a:lnTo>
                    <a:lnTo>
                      <a:pt x="8401" y="9457"/>
                    </a:lnTo>
                    <a:lnTo>
                      <a:pt x="7244" y="9532"/>
                    </a:lnTo>
                    <a:lnTo>
                      <a:pt x="6213" y="9733"/>
                    </a:lnTo>
                    <a:lnTo>
                      <a:pt x="5257" y="10035"/>
                    </a:lnTo>
                    <a:lnTo>
                      <a:pt x="4025" y="10664"/>
                    </a:lnTo>
                    <a:lnTo>
                      <a:pt x="3346" y="11192"/>
                    </a:lnTo>
                    <a:lnTo>
                      <a:pt x="3396" y="10463"/>
                    </a:lnTo>
                    <a:lnTo>
                      <a:pt x="3421" y="8979"/>
                    </a:lnTo>
                    <a:lnTo>
                      <a:pt x="3295" y="7495"/>
                    </a:lnTo>
                    <a:lnTo>
                      <a:pt x="3044" y="6036"/>
                    </a:lnTo>
                    <a:lnTo>
                      <a:pt x="2616" y="4603"/>
                    </a:lnTo>
                    <a:lnTo>
                      <a:pt x="2063" y="3219"/>
                    </a:lnTo>
                    <a:lnTo>
                      <a:pt x="1334" y="1886"/>
                    </a:lnTo>
                    <a:lnTo>
                      <a:pt x="478" y="6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3" name="Google Shape;4593;p43"/>
              <p:cNvSpPr/>
              <p:nvPr/>
            </p:nvSpPr>
            <p:spPr>
              <a:xfrm>
                <a:off x="8956901" y="565130"/>
                <a:ext cx="186886" cy="291222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8461" extrusionOk="0">
                    <a:moveTo>
                      <a:pt x="11846" y="0"/>
                    </a:moveTo>
                    <a:lnTo>
                      <a:pt x="11369" y="604"/>
                    </a:lnTo>
                    <a:lnTo>
                      <a:pt x="10488" y="1886"/>
                    </a:lnTo>
                    <a:lnTo>
                      <a:pt x="9784" y="3219"/>
                    </a:lnTo>
                    <a:lnTo>
                      <a:pt x="9231" y="4603"/>
                    </a:lnTo>
                    <a:lnTo>
                      <a:pt x="8803" y="6036"/>
                    </a:lnTo>
                    <a:lnTo>
                      <a:pt x="8527" y="7495"/>
                    </a:lnTo>
                    <a:lnTo>
                      <a:pt x="8426" y="8979"/>
                    </a:lnTo>
                    <a:lnTo>
                      <a:pt x="8451" y="10463"/>
                    </a:lnTo>
                    <a:lnTo>
                      <a:pt x="8502" y="11192"/>
                    </a:lnTo>
                    <a:lnTo>
                      <a:pt x="7822" y="10664"/>
                    </a:lnTo>
                    <a:lnTo>
                      <a:pt x="6590" y="10035"/>
                    </a:lnTo>
                    <a:lnTo>
                      <a:pt x="5634" y="9733"/>
                    </a:lnTo>
                    <a:lnTo>
                      <a:pt x="4603" y="9532"/>
                    </a:lnTo>
                    <a:lnTo>
                      <a:pt x="3446" y="9457"/>
                    </a:lnTo>
                    <a:lnTo>
                      <a:pt x="2164" y="9507"/>
                    </a:lnTo>
                    <a:lnTo>
                      <a:pt x="755" y="9708"/>
                    </a:lnTo>
                    <a:lnTo>
                      <a:pt x="1" y="9884"/>
                    </a:lnTo>
                    <a:lnTo>
                      <a:pt x="906" y="10286"/>
                    </a:lnTo>
                    <a:lnTo>
                      <a:pt x="2340" y="11267"/>
                    </a:lnTo>
                    <a:lnTo>
                      <a:pt x="3472" y="12424"/>
                    </a:lnTo>
                    <a:lnTo>
                      <a:pt x="4377" y="13682"/>
                    </a:lnTo>
                    <a:lnTo>
                      <a:pt x="5534" y="15593"/>
                    </a:lnTo>
                    <a:lnTo>
                      <a:pt x="6842" y="17253"/>
                    </a:lnTo>
                    <a:lnTo>
                      <a:pt x="7948" y="18133"/>
                    </a:lnTo>
                    <a:lnTo>
                      <a:pt x="8652" y="18460"/>
                    </a:lnTo>
                    <a:lnTo>
                      <a:pt x="11846" y="18460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rgbClr val="D13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4" name="Google Shape;4594;p43"/>
            <p:cNvSpPr/>
            <p:nvPr/>
          </p:nvSpPr>
          <p:spPr>
            <a:xfrm>
              <a:off x="8424479" y="4098340"/>
              <a:ext cx="582034" cy="186886"/>
            </a:xfrm>
            <a:custGeom>
              <a:avLst/>
              <a:gdLst/>
              <a:ahLst/>
              <a:cxnLst/>
              <a:rect l="l" t="t" r="r" b="b"/>
              <a:pathLst>
                <a:path w="36896" h="11847" extrusionOk="0">
                  <a:moveTo>
                    <a:pt x="9859" y="1"/>
                  </a:moveTo>
                  <a:lnTo>
                    <a:pt x="9708" y="755"/>
                  </a:lnTo>
                  <a:lnTo>
                    <a:pt x="9507" y="2163"/>
                  </a:lnTo>
                  <a:lnTo>
                    <a:pt x="9432" y="3421"/>
                  </a:lnTo>
                  <a:lnTo>
                    <a:pt x="9507" y="4603"/>
                  </a:lnTo>
                  <a:lnTo>
                    <a:pt x="9708" y="5634"/>
                  </a:lnTo>
                  <a:lnTo>
                    <a:pt x="10010" y="6590"/>
                  </a:lnTo>
                  <a:lnTo>
                    <a:pt x="10639" y="7822"/>
                  </a:lnTo>
                  <a:lnTo>
                    <a:pt x="11167" y="8501"/>
                  </a:lnTo>
                  <a:lnTo>
                    <a:pt x="10438" y="8426"/>
                  </a:lnTo>
                  <a:lnTo>
                    <a:pt x="8954" y="8401"/>
                  </a:lnTo>
                  <a:lnTo>
                    <a:pt x="7495" y="8526"/>
                  </a:lnTo>
                  <a:lnTo>
                    <a:pt x="6036" y="8803"/>
                  </a:lnTo>
                  <a:lnTo>
                    <a:pt x="4603" y="9231"/>
                  </a:lnTo>
                  <a:lnTo>
                    <a:pt x="3220" y="9784"/>
                  </a:lnTo>
                  <a:lnTo>
                    <a:pt x="1887" y="10488"/>
                  </a:lnTo>
                  <a:lnTo>
                    <a:pt x="604" y="11343"/>
                  </a:lnTo>
                  <a:lnTo>
                    <a:pt x="0" y="11846"/>
                  </a:lnTo>
                  <a:lnTo>
                    <a:pt x="36896" y="11846"/>
                  </a:lnTo>
                  <a:lnTo>
                    <a:pt x="36292" y="11343"/>
                  </a:lnTo>
                  <a:lnTo>
                    <a:pt x="35009" y="10488"/>
                  </a:lnTo>
                  <a:lnTo>
                    <a:pt x="33676" y="9784"/>
                  </a:lnTo>
                  <a:lnTo>
                    <a:pt x="32293" y="9231"/>
                  </a:lnTo>
                  <a:lnTo>
                    <a:pt x="30860" y="8803"/>
                  </a:lnTo>
                  <a:lnTo>
                    <a:pt x="29401" y="8526"/>
                  </a:lnTo>
                  <a:lnTo>
                    <a:pt x="27942" y="8401"/>
                  </a:lnTo>
                  <a:lnTo>
                    <a:pt x="26458" y="8426"/>
                  </a:lnTo>
                  <a:lnTo>
                    <a:pt x="25729" y="8501"/>
                  </a:lnTo>
                  <a:lnTo>
                    <a:pt x="26257" y="7822"/>
                  </a:lnTo>
                  <a:lnTo>
                    <a:pt x="26886" y="6590"/>
                  </a:lnTo>
                  <a:lnTo>
                    <a:pt x="27188" y="5634"/>
                  </a:lnTo>
                  <a:lnTo>
                    <a:pt x="27389" y="4603"/>
                  </a:lnTo>
                  <a:lnTo>
                    <a:pt x="27464" y="3421"/>
                  </a:lnTo>
                  <a:lnTo>
                    <a:pt x="27389" y="2163"/>
                  </a:lnTo>
                  <a:lnTo>
                    <a:pt x="27188" y="755"/>
                  </a:lnTo>
                  <a:lnTo>
                    <a:pt x="27037" y="1"/>
                  </a:lnTo>
                  <a:lnTo>
                    <a:pt x="26634" y="906"/>
                  </a:lnTo>
                  <a:lnTo>
                    <a:pt x="25654" y="2340"/>
                  </a:lnTo>
                  <a:lnTo>
                    <a:pt x="24497" y="3471"/>
                  </a:lnTo>
                  <a:lnTo>
                    <a:pt x="23239" y="4352"/>
                  </a:lnTo>
                  <a:lnTo>
                    <a:pt x="21328" y="5534"/>
                  </a:lnTo>
                  <a:lnTo>
                    <a:pt x="19643" y="6841"/>
                  </a:lnTo>
                  <a:lnTo>
                    <a:pt x="18762" y="7948"/>
                  </a:lnTo>
                  <a:lnTo>
                    <a:pt x="18435" y="8652"/>
                  </a:lnTo>
                  <a:lnTo>
                    <a:pt x="18134" y="7948"/>
                  </a:lnTo>
                  <a:lnTo>
                    <a:pt x="17253" y="6841"/>
                  </a:lnTo>
                  <a:lnTo>
                    <a:pt x="15568" y="5534"/>
                  </a:lnTo>
                  <a:lnTo>
                    <a:pt x="13657" y="4352"/>
                  </a:lnTo>
                  <a:lnTo>
                    <a:pt x="12399" y="3471"/>
                  </a:lnTo>
                  <a:lnTo>
                    <a:pt x="11243" y="2340"/>
                  </a:lnTo>
                  <a:lnTo>
                    <a:pt x="10262" y="906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rgbClr val="D1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5" name="Google Shape;4595;p43"/>
          <p:cNvGrpSpPr/>
          <p:nvPr/>
        </p:nvGrpSpPr>
        <p:grpSpPr>
          <a:xfrm rot="-5400000">
            <a:off x="7669045" y="1478249"/>
            <a:ext cx="753216" cy="738209"/>
            <a:chOff x="4595925" y="3627700"/>
            <a:chExt cx="1358125" cy="1358750"/>
          </a:xfrm>
        </p:grpSpPr>
        <p:sp>
          <p:nvSpPr>
            <p:cNvPr id="4596" name="Google Shape;4596;p43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43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43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43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43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3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3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43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43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43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43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7" name="Google Shape;4607;p43"/>
          <p:cNvGrpSpPr/>
          <p:nvPr/>
        </p:nvGrpSpPr>
        <p:grpSpPr>
          <a:xfrm rot="-5400000">
            <a:off x="6937427" y="736007"/>
            <a:ext cx="737869" cy="738209"/>
            <a:chOff x="4595925" y="3627700"/>
            <a:chExt cx="1358125" cy="1358750"/>
          </a:xfrm>
        </p:grpSpPr>
        <p:sp>
          <p:nvSpPr>
            <p:cNvPr id="4608" name="Google Shape;4608;p43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43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43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43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43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43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43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43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43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43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43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9" name="Google Shape;4619;p43"/>
          <p:cNvGrpSpPr/>
          <p:nvPr/>
        </p:nvGrpSpPr>
        <p:grpSpPr>
          <a:xfrm rot="-5400000">
            <a:off x="6203181" y="-2365"/>
            <a:ext cx="737093" cy="736928"/>
            <a:chOff x="7523744" y="10135"/>
            <a:chExt cx="737093" cy="736928"/>
          </a:xfrm>
        </p:grpSpPr>
        <p:sp>
          <p:nvSpPr>
            <p:cNvPr id="4620" name="Google Shape;4620;p43"/>
            <p:cNvSpPr/>
            <p:nvPr/>
          </p:nvSpPr>
          <p:spPr>
            <a:xfrm>
              <a:off x="7523744" y="10135"/>
              <a:ext cx="737093" cy="736928"/>
            </a:xfrm>
            <a:custGeom>
              <a:avLst/>
              <a:gdLst/>
              <a:ahLst/>
              <a:cxnLst/>
              <a:rect l="l" t="t" r="r" b="b"/>
              <a:pathLst>
                <a:path w="40185" h="40176" extrusionOk="0">
                  <a:moveTo>
                    <a:pt x="0" y="0"/>
                  </a:moveTo>
                  <a:lnTo>
                    <a:pt x="0" y="40176"/>
                  </a:lnTo>
                  <a:lnTo>
                    <a:pt x="1045" y="40167"/>
                  </a:lnTo>
                  <a:lnTo>
                    <a:pt x="3099" y="40060"/>
                  </a:lnTo>
                  <a:lnTo>
                    <a:pt x="5126" y="39854"/>
                  </a:lnTo>
                  <a:lnTo>
                    <a:pt x="7117" y="39551"/>
                  </a:lnTo>
                  <a:lnTo>
                    <a:pt x="9082" y="39149"/>
                  </a:lnTo>
                  <a:lnTo>
                    <a:pt x="11002" y="38658"/>
                  </a:lnTo>
                  <a:lnTo>
                    <a:pt x="12895" y="38068"/>
                  </a:lnTo>
                  <a:lnTo>
                    <a:pt x="14743" y="37390"/>
                  </a:lnTo>
                  <a:lnTo>
                    <a:pt x="16538" y="36631"/>
                  </a:lnTo>
                  <a:lnTo>
                    <a:pt x="18298" y="35782"/>
                  </a:lnTo>
                  <a:lnTo>
                    <a:pt x="20003" y="34854"/>
                  </a:lnTo>
                  <a:lnTo>
                    <a:pt x="21664" y="33845"/>
                  </a:lnTo>
                  <a:lnTo>
                    <a:pt x="23263" y="32764"/>
                  </a:lnTo>
                  <a:lnTo>
                    <a:pt x="24816" y="31612"/>
                  </a:lnTo>
                  <a:lnTo>
                    <a:pt x="26299" y="30380"/>
                  </a:lnTo>
                  <a:lnTo>
                    <a:pt x="27728" y="29085"/>
                  </a:lnTo>
                  <a:lnTo>
                    <a:pt x="29094" y="27719"/>
                  </a:lnTo>
                  <a:lnTo>
                    <a:pt x="30389" y="26290"/>
                  </a:lnTo>
                  <a:lnTo>
                    <a:pt x="31621" y="24808"/>
                  </a:lnTo>
                  <a:lnTo>
                    <a:pt x="32773" y="23254"/>
                  </a:lnTo>
                  <a:lnTo>
                    <a:pt x="33854" y="21655"/>
                  </a:lnTo>
                  <a:lnTo>
                    <a:pt x="34863" y="19994"/>
                  </a:lnTo>
                  <a:lnTo>
                    <a:pt x="35791" y="18289"/>
                  </a:lnTo>
                  <a:lnTo>
                    <a:pt x="36640" y="16529"/>
                  </a:lnTo>
                  <a:lnTo>
                    <a:pt x="37399" y="14735"/>
                  </a:lnTo>
                  <a:lnTo>
                    <a:pt x="38077" y="12886"/>
                  </a:lnTo>
                  <a:lnTo>
                    <a:pt x="38667" y="10993"/>
                  </a:lnTo>
                  <a:lnTo>
                    <a:pt x="39158" y="9073"/>
                  </a:lnTo>
                  <a:lnTo>
                    <a:pt x="39560" y="7108"/>
                  </a:lnTo>
                  <a:lnTo>
                    <a:pt x="39863" y="5117"/>
                  </a:lnTo>
                  <a:lnTo>
                    <a:pt x="40069" y="3090"/>
                  </a:lnTo>
                  <a:lnTo>
                    <a:pt x="40176" y="1036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rgbClr val="F59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43"/>
            <p:cNvSpPr/>
            <p:nvPr/>
          </p:nvSpPr>
          <p:spPr>
            <a:xfrm>
              <a:off x="7523744" y="10135"/>
              <a:ext cx="421456" cy="421291"/>
            </a:xfrm>
            <a:custGeom>
              <a:avLst/>
              <a:gdLst/>
              <a:ahLst/>
              <a:cxnLst/>
              <a:rect l="l" t="t" r="r" b="b"/>
              <a:pathLst>
                <a:path w="22977" h="22968" extrusionOk="0">
                  <a:moveTo>
                    <a:pt x="0" y="0"/>
                  </a:moveTo>
                  <a:lnTo>
                    <a:pt x="0" y="22968"/>
                  </a:lnTo>
                  <a:lnTo>
                    <a:pt x="598" y="22959"/>
                  </a:lnTo>
                  <a:lnTo>
                    <a:pt x="1768" y="22905"/>
                  </a:lnTo>
                  <a:lnTo>
                    <a:pt x="2929" y="22780"/>
                  </a:lnTo>
                  <a:lnTo>
                    <a:pt x="4072" y="22611"/>
                  </a:lnTo>
                  <a:lnTo>
                    <a:pt x="5197" y="22379"/>
                  </a:lnTo>
                  <a:lnTo>
                    <a:pt x="6296" y="22093"/>
                  </a:lnTo>
                  <a:lnTo>
                    <a:pt x="7376" y="21762"/>
                  </a:lnTo>
                  <a:lnTo>
                    <a:pt x="8430" y="21378"/>
                  </a:lnTo>
                  <a:lnTo>
                    <a:pt x="9457" y="20941"/>
                  </a:lnTo>
                  <a:lnTo>
                    <a:pt x="10466" y="20459"/>
                  </a:lnTo>
                  <a:lnTo>
                    <a:pt x="11439" y="19923"/>
                  </a:lnTo>
                  <a:lnTo>
                    <a:pt x="12386" y="19351"/>
                  </a:lnTo>
                  <a:lnTo>
                    <a:pt x="13306" y="18726"/>
                  </a:lnTo>
                  <a:lnTo>
                    <a:pt x="14190" y="18065"/>
                  </a:lnTo>
                  <a:lnTo>
                    <a:pt x="15038" y="17369"/>
                  </a:lnTo>
                  <a:lnTo>
                    <a:pt x="15851" y="16628"/>
                  </a:lnTo>
                  <a:lnTo>
                    <a:pt x="16637" y="15842"/>
                  </a:lnTo>
                  <a:lnTo>
                    <a:pt x="17378" y="15029"/>
                  </a:lnTo>
                  <a:lnTo>
                    <a:pt x="18074" y="14181"/>
                  </a:lnTo>
                  <a:lnTo>
                    <a:pt x="18735" y="13297"/>
                  </a:lnTo>
                  <a:lnTo>
                    <a:pt x="19360" y="12377"/>
                  </a:lnTo>
                  <a:lnTo>
                    <a:pt x="19932" y="11430"/>
                  </a:lnTo>
                  <a:lnTo>
                    <a:pt x="20468" y="10457"/>
                  </a:lnTo>
                  <a:lnTo>
                    <a:pt x="20950" y="9448"/>
                  </a:lnTo>
                  <a:lnTo>
                    <a:pt x="21387" y="8421"/>
                  </a:lnTo>
                  <a:lnTo>
                    <a:pt x="21771" y="7367"/>
                  </a:lnTo>
                  <a:lnTo>
                    <a:pt x="22102" y="6287"/>
                  </a:lnTo>
                  <a:lnTo>
                    <a:pt x="22388" y="5188"/>
                  </a:lnTo>
                  <a:lnTo>
                    <a:pt x="22620" y="4063"/>
                  </a:lnTo>
                  <a:lnTo>
                    <a:pt x="22789" y="2920"/>
                  </a:lnTo>
                  <a:lnTo>
                    <a:pt x="22914" y="1759"/>
                  </a:lnTo>
                  <a:lnTo>
                    <a:pt x="22968" y="590"/>
                  </a:lnTo>
                  <a:lnTo>
                    <a:pt x="22977" y="0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2" name="Google Shape;4622;p43"/>
          <p:cNvGrpSpPr/>
          <p:nvPr/>
        </p:nvGrpSpPr>
        <p:grpSpPr>
          <a:xfrm rot="5400000" flipH="1">
            <a:off x="6940431" y="-2365"/>
            <a:ext cx="737093" cy="736928"/>
            <a:chOff x="7523744" y="10135"/>
            <a:chExt cx="737093" cy="736928"/>
          </a:xfrm>
        </p:grpSpPr>
        <p:sp>
          <p:nvSpPr>
            <p:cNvPr id="4623" name="Google Shape;4623;p43"/>
            <p:cNvSpPr/>
            <p:nvPr/>
          </p:nvSpPr>
          <p:spPr>
            <a:xfrm>
              <a:off x="7523744" y="10135"/>
              <a:ext cx="737093" cy="736928"/>
            </a:xfrm>
            <a:custGeom>
              <a:avLst/>
              <a:gdLst/>
              <a:ahLst/>
              <a:cxnLst/>
              <a:rect l="l" t="t" r="r" b="b"/>
              <a:pathLst>
                <a:path w="40185" h="40176" extrusionOk="0">
                  <a:moveTo>
                    <a:pt x="0" y="0"/>
                  </a:moveTo>
                  <a:lnTo>
                    <a:pt x="0" y="40176"/>
                  </a:lnTo>
                  <a:lnTo>
                    <a:pt x="1045" y="40167"/>
                  </a:lnTo>
                  <a:lnTo>
                    <a:pt x="3099" y="40060"/>
                  </a:lnTo>
                  <a:lnTo>
                    <a:pt x="5126" y="39854"/>
                  </a:lnTo>
                  <a:lnTo>
                    <a:pt x="7117" y="39551"/>
                  </a:lnTo>
                  <a:lnTo>
                    <a:pt x="9082" y="39149"/>
                  </a:lnTo>
                  <a:lnTo>
                    <a:pt x="11002" y="38658"/>
                  </a:lnTo>
                  <a:lnTo>
                    <a:pt x="12895" y="38068"/>
                  </a:lnTo>
                  <a:lnTo>
                    <a:pt x="14743" y="37390"/>
                  </a:lnTo>
                  <a:lnTo>
                    <a:pt x="16538" y="36631"/>
                  </a:lnTo>
                  <a:lnTo>
                    <a:pt x="18298" y="35782"/>
                  </a:lnTo>
                  <a:lnTo>
                    <a:pt x="20003" y="34854"/>
                  </a:lnTo>
                  <a:lnTo>
                    <a:pt x="21664" y="33845"/>
                  </a:lnTo>
                  <a:lnTo>
                    <a:pt x="23263" y="32764"/>
                  </a:lnTo>
                  <a:lnTo>
                    <a:pt x="24816" y="31612"/>
                  </a:lnTo>
                  <a:lnTo>
                    <a:pt x="26299" y="30380"/>
                  </a:lnTo>
                  <a:lnTo>
                    <a:pt x="27728" y="29085"/>
                  </a:lnTo>
                  <a:lnTo>
                    <a:pt x="29094" y="27719"/>
                  </a:lnTo>
                  <a:lnTo>
                    <a:pt x="30389" y="26290"/>
                  </a:lnTo>
                  <a:lnTo>
                    <a:pt x="31621" y="24808"/>
                  </a:lnTo>
                  <a:lnTo>
                    <a:pt x="32773" y="23254"/>
                  </a:lnTo>
                  <a:lnTo>
                    <a:pt x="33854" y="21655"/>
                  </a:lnTo>
                  <a:lnTo>
                    <a:pt x="34863" y="19994"/>
                  </a:lnTo>
                  <a:lnTo>
                    <a:pt x="35791" y="18289"/>
                  </a:lnTo>
                  <a:lnTo>
                    <a:pt x="36640" y="16529"/>
                  </a:lnTo>
                  <a:lnTo>
                    <a:pt x="37399" y="14735"/>
                  </a:lnTo>
                  <a:lnTo>
                    <a:pt x="38077" y="12886"/>
                  </a:lnTo>
                  <a:lnTo>
                    <a:pt x="38667" y="10993"/>
                  </a:lnTo>
                  <a:lnTo>
                    <a:pt x="39158" y="9073"/>
                  </a:lnTo>
                  <a:lnTo>
                    <a:pt x="39560" y="7108"/>
                  </a:lnTo>
                  <a:lnTo>
                    <a:pt x="39863" y="5117"/>
                  </a:lnTo>
                  <a:lnTo>
                    <a:pt x="40069" y="3090"/>
                  </a:lnTo>
                  <a:lnTo>
                    <a:pt x="40176" y="1036"/>
                  </a:lnTo>
                  <a:lnTo>
                    <a:pt x="40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43"/>
            <p:cNvSpPr/>
            <p:nvPr/>
          </p:nvSpPr>
          <p:spPr>
            <a:xfrm>
              <a:off x="7523744" y="10135"/>
              <a:ext cx="421456" cy="421291"/>
            </a:xfrm>
            <a:custGeom>
              <a:avLst/>
              <a:gdLst/>
              <a:ahLst/>
              <a:cxnLst/>
              <a:rect l="l" t="t" r="r" b="b"/>
              <a:pathLst>
                <a:path w="22977" h="22968" extrusionOk="0">
                  <a:moveTo>
                    <a:pt x="0" y="0"/>
                  </a:moveTo>
                  <a:lnTo>
                    <a:pt x="0" y="22968"/>
                  </a:lnTo>
                  <a:lnTo>
                    <a:pt x="598" y="22959"/>
                  </a:lnTo>
                  <a:lnTo>
                    <a:pt x="1768" y="22905"/>
                  </a:lnTo>
                  <a:lnTo>
                    <a:pt x="2929" y="22780"/>
                  </a:lnTo>
                  <a:lnTo>
                    <a:pt x="4072" y="22611"/>
                  </a:lnTo>
                  <a:lnTo>
                    <a:pt x="5197" y="22379"/>
                  </a:lnTo>
                  <a:lnTo>
                    <a:pt x="6296" y="22093"/>
                  </a:lnTo>
                  <a:lnTo>
                    <a:pt x="7376" y="21762"/>
                  </a:lnTo>
                  <a:lnTo>
                    <a:pt x="8430" y="21378"/>
                  </a:lnTo>
                  <a:lnTo>
                    <a:pt x="9457" y="20941"/>
                  </a:lnTo>
                  <a:lnTo>
                    <a:pt x="10466" y="20459"/>
                  </a:lnTo>
                  <a:lnTo>
                    <a:pt x="11439" y="19923"/>
                  </a:lnTo>
                  <a:lnTo>
                    <a:pt x="12386" y="19351"/>
                  </a:lnTo>
                  <a:lnTo>
                    <a:pt x="13306" y="18726"/>
                  </a:lnTo>
                  <a:lnTo>
                    <a:pt x="14190" y="18065"/>
                  </a:lnTo>
                  <a:lnTo>
                    <a:pt x="15038" y="17369"/>
                  </a:lnTo>
                  <a:lnTo>
                    <a:pt x="15851" y="16628"/>
                  </a:lnTo>
                  <a:lnTo>
                    <a:pt x="16637" y="15842"/>
                  </a:lnTo>
                  <a:lnTo>
                    <a:pt x="17378" y="15029"/>
                  </a:lnTo>
                  <a:lnTo>
                    <a:pt x="18074" y="14181"/>
                  </a:lnTo>
                  <a:lnTo>
                    <a:pt x="18735" y="13297"/>
                  </a:lnTo>
                  <a:lnTo>
                    <a:pt x="19360" y="12377"/>
                  </a:lnTo>
                  <a:lnTo>
                    <a:pt x="19932" y="11430"/>
                  </a:lnTo>
                  <a:lnTo>
                    <a:pt x="20468" y="10457"/>
                  </a:lnTo>
                  <a:lnTo>
                    <a:pt x="20950" y="9448"/>
                  </a:lnTo>
                  <a:lnTo>
                    <a:pt x="21387" y="8421"/>
                  </a:lnTo>
                  <a:lnTo>
                    <a:pt x="21771" y="7367"/>
                  </a:lnTo>
                  <a:lnTo>
                    <a:pt x="22102" y="6287"/>
                  </a:lnTo>
                  <a:lnTo>
                    <a:pt x="22388" y="5188"/>
                  </a:lnTo>
                  <a:lnTo>
                    <a:pt x="22620" y="4063"/>
                  </a:lnTo>
                  <a:lnTo>
                    <a:pt x="22789" y="2920"/>
                  </a:lnTo>
                  <a:lnTo>
                    <a:pt x="22914" y="1759"/>
                  </a:lnTo>
                  <a:lnTo>
                    <a:pt x="22968" y="590"/>
                  </a:lnTo>
                  <a:lnTo>
                    <a:pt x="22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5" name="Google Shape;4625;p43"/>
          <p:cNvGrpSpPr/>
          <p:nvPr/>
        </p:nvGrpSpPr>
        <p:grpSpPr>
          <a:xfrm rot="-5400000">
            <a:off x="6202797" y="4402433"/>
            <a:ext cx="737869" cy="738209"/>
            <a:chOff x="4595925" y="3627700"/>
            <a:chExt cx="1358125" cy="1358750"/>
          </a:xfrm>
        </p:grpSpPr>
        <p:sp>
          <p:nvSpPr>
            <p:cNvPr id="4626" name="Google Shape;4626;p43"/>
            <p:cNvSpPr/>
            <p:nvPr/>
          </p:nvSpPr>
          <p:spPr>
            <a:xfrm>
              <a:off x="4595925" y="3627700"/>
              <a:ext cx="1357500" cy="1358125"/>
            </a:xfrm>
            <a:custGeom>
              <a:avLst/>
              <a:gdLst/>
              <a:ahLst/>
              <a:cxnLst/>
              <a:rect l="l" t="t" r="r" b="b"/>
              <a:pathLst>
                <a:path w="54300" h="54325" extrusionOk="0">
                  <a:moveTo>
                    <a:pt x="1" y="1"/>
                  </a:moveTo>
                  <a:lnTo>
                    <a:pt x="1" y="54325"/>
                  </a:lnTo>
                  <a:lnTo>
                    <a:pt x="54299" y="54325"/>
                  </a:lnTo>
                  <a:lnTo>
                    <a:pt x="54299" y="1"/>
                  </a:lnTo>
                  <a:close/>
                </a:path>
              </a:pathLst>
            </a:custGeom>
            <a:solidFill>
              <a:srgbClr val="FDB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43"/>
            <p:cNvSpPr/>
            <p:nvPr/>
          </p:nvSpPr>
          <p:spPr>
            <a:xfrm>
              <a:off x="4595925" y="3627700"/>
              <a:ext cx="680325" cy="680350"/>
            </a:xfrm>
            <a:custGeom>
              <a:avLst/>
              <a:gdLst/>
              <a:ahLst/>
              <a:cxnLst/>
              <a:rect l="l" t="t" r="r" b="b"/>
              <a:pathLst>
                <a:path w="27213" h="27214" extrusionOk="0">
                  <a:moveTo>
                    <a:pt x="1" y="1"/>
                  </a:moveTo>
                  <a:lnTo>
                    <a:pt x="1" y="27213"/>
                  </a:lnTo>
                  <a:lnTo>
                    <a:pt x="27213" y="27213"/>
                  </a:lnTo>
                  <a:lnTo>
                    <a:pt x="27213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43"/>
            <p:cNvSpPr/>
            <p:nvPr/>
          </p:nvSpPr>
          <p:spPr>
            <a:xfrm>
              <a:off x="5274350" y="4306125"/>
              <a:ext cx="679700" cy="680325"/>
            </a:xfrm>
            <a:custGeom>
              <a:avLst/>
              <a:gdLst/>
              <a:ahLst/>
              <a:cxnLst/>
              <a:rect l="l" t="t" r="r" b="b"/>
              <a:pathLst>
                <a:path w="27188" h="27213" extrusionOk="0">
                  <a:moveTo>
                    <a:pt x="0" y="1"/>
                  </a:moveTo>
                  <a:lnTo>
                    <a:pt x="0" y="27213"/>
                  </a:lnTo>
                  <a:lnTo>
                    <a:pt x="27188" y="27213"/>
                  </a:lnTo>
                  <a:lnTo>
                    <a:pt x="27188" y="1"/>
                  </a:lnTo>
                  <a:close/>
                </a:path>
              </a:pathLst>
            </a:custGeom>
            <a:solidFill>
              <a:srgbClr val="A51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43"/>
            <p:cNvSpPr/>
            <p:nvPr/>
          </p:nvSpPr>
          <p:spPr>
            <a:xfrm>
              <a:off x="4597175" y="3628325"/>
              <a:ext cx="679075" cy="679075"/>
            </a:xfrm>
            <a:custGeom>
              <a:avLst/>
              <a:gdLst/>
              <a:ahLst/>
              <a:cxnLst/>
              <a:rect l="l" t="t" r="r" b="b"/>
              <a:pathLst>
                <a:path w="27163" h="27163" extrusionOk="0">
                  <a:moveTo>
                    <a:pt x="27163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72" y="856"/>
                  </a:lnTo>
                  <a:lnTo>
                    <a:pt x="17832" y="1661"/>
                  </a:lnTo>
                  <a:lnTo>
                    <a:pt x="15393" y="2692"/>
                  </a:lnTo>
                  <a:lnTo>
                    <a:pt x="13079" y="3924"/>
                  </a:lnTo>
                  <a:lnTo>
                    <a:pt x="10916" y="5408"/>
                  </a:lnTo>
                  <a:lnTo>
                    <a:pt x="8904" y="7068"/>
                  </a:lnTo>
                  <a:lnTo>
                    <a:pt x="7068" y="8904"/>
                  </a:lnTo>
                  <a:lnTo>
                    <a:pt x="5408" y="10916"/>
                  </a:lnTo>
                  <a:lnTo>
                    <a:pt x="3924" y="13079"/>
                  </a:lnTo>
                  <a:lnTo>
                    <a:pt x="2692" y="15393"/>
                  </a:lnTo>
                  <a:lnTo>
                    <a:pt x="1661" y="17832"/>
                  </a:lnTo>
                  <a:lnTo>
                    <a:pt x="856" y="20372"/>
                  </a:lnTo>
                  <a:lnTo>
                    <a:pt x="303" y="23013"/>
                  </a:lnTo>
                  <a:lnTo>
                    <a:pt x="26" y="25755"/>
                  </a:lnTo>
                  <a:lnTo>
                    <a:pt x="1" y="27163"/>
                  </a:lnTo>
                  <a:lnTo>
                    <a:pt x="1409" y="27138"/>
                  </a:lnTo>
                  <a:lnTo>
                    <a:pt x="4151" y="26861"/>
                  </a:lnTo>
                  <a:lnTo>
                    <a:pt x="6791" y="26308"/>
                  </a:lnTo>
                  <a:lnTo>
                    <a:pt x="9357" y="25528"/>
                  </a:lnTo>
                  <a:lnTo>
                    <a:pt x="11796" y="24497"/>
                  </a:lnTo>
                  <a:lnTo>
                    <a:pt x="14085" y="23240"/>
                  </a:lnTo>
                  <a:lnTo>
                    <a:pt x="16273" y="21781"/>
                  </a:lnTo>
                  <a:lnTo>
                    <a:pt x="18285" y="20121"/>
                  </a:lnTo>
                  <a:lnTo>
                    <a:pt x="20121" y="18285"/>
                  </a:lnTo>
                  <a:lnTo>
                    <a:pt x="21781" y="16273"/>
                  </a:lnTo>
                  <a:lnTo>
                    <a:pt x="23239" y="14085"/>
                  </a:lnTo>
                  <a:lnTo>
                    <a:pt x="24497" y="11796"/>
                  </a:lnTo>
                  <a:lnTo>
                    <a:pt x="25528" y="9357"/>
                  </a:lnTo>
                  <a:lnTo>
                    <a:pt x="26308" y="6791"/>
                  </a:lnTo>
                  <a:lnTo>
                    <a:pt x="26861" y="4151"/>
                  </a:lnTo>
                  <a:lnTo>
                    <a:pt x="27138" y="1409"/>
                  </a:lnTo>
                  <a:lnTo>
                    <a:pt x="27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43"/>
            <p:cNvSpPr/>
            <p:nvPr/>
          </p:nvSpPr>
          <p:spPr>
            <a:xfrm>
              <a:off x="4597175" y="3738375"/>
              <a:ext cx="569675" cy="569025"/>
            </a:xfrm>
            <a:custGeom>
              <a:avLst/>
              <a:gdLst/>
              <a:ahLst/>
              <a:cxnLst/>
              <a:rect l="l" t="t" r="r" b="b"/>
              <a:pathLst>
                <a:path w="22787" h="22761" extrusionOk="0">
                  <a:moveTo>
                    <a:pt x="22787" y="0"/>
                  </a:moveTo>
                  <a:lnTo>
                    <a:pt x="21655" y="101"/>
                  </a:lnTo>
                  <a:lnTo>
                    <a:pt x="19442" y="503"/>
                  </a:lnTo>
                  <a:lnTo>
                    <a:pt x="17329" y="1082"/>
                  </a:lnTo>
                  <a:lnTo>
                    <a:pt x="15267" y="1836"/>
                  </a:lnTo>
                  <a:lnTo>
                    <a:pt x="13305" y="2767"/>
                  </a:lnTo>
                  <a:lnTo>
                    <a:pt x="11444" y="3873"/>
                  </a:lnTo>
                  <a:lnTo>
                    <a:pt x="9684" y="5106"/>
                  </a:lnTo>
                  <a:lnTo>
                    <a:pt x="8024" y="6489"/>
                  </a:lnTo>
                  <a:lnTo>
                    <a:pt x="6515" y="8023"/>
                  </a:lnTo>
                  <a:lnTo>
                    <a:pt x="5131" y="9658"/>
                  </a:lnTo>
                  <a:lnTo>
                    <a:pt x="3874" y="11418"/>
                  </a:lnTo>
                  <a:lnTo>
                    <a:pt x="2792" y="13279"/>
                  </a:lnTo>
                  <a:lnTo>
                    <a:pt x="1862" y="15241"/>
                  </a:lnTo>
                  <a:lnTo>
                    <a:pt x="1107" y="17303"/>
                  </a:lnTo>
                  <a:lnTo>
                    <a:pt x="529" y="19441"/>
                  </a:lnTo>
                  <a:lnTo>
                    <a:pt x="127" y="21629"/>
                  </a:lnTo>
                  <a:lnTo>
                    <a:pt x="1" y="22761"/>
                  </a:lnTo>
                  <a:lnTo>
                    <a:pt x="1133" y="22635"/>
                  </a:lnTo>
                  <a:lnTo>
                    <a:pt x="3346" y="22258"/>
                  </a:lnTo>
                  <a:lnTo>
                    <a:pt x="5484" y="21680"/>
                  </a:lnTo>
                  <a:lnTo>
                    <a:pt x="7521" y="20900"/>
                  </a:lnTo>
                  <a:lnTo>
                    <a:pt x="9482" y="19969"/>
                  </a:lnTo>
                  <a:lnTo>
                    <a:pt x="11343" y="18888"/>
                  </a:lnTo>
                  <a:lnTo>
                    <a:pt x="13104" y="17656"/>
                  </a:lnTo>
                  <a:lnTo>
                    <a:pt x="14764" y="16247"/>
                  </a:lnTo>
                  <a:lnTo>
                    <a:pt x="16273" y="14738"/>
                  </a:lnTo>
                  <a:lnTo>
                    <a:pt x="17656" y="13103"/>
                  </a:lnTo>
                  <a:lnTo>
                    <a:pt x="18914" y="11343"/>
                  </a:lnTo>
                  <a:lnTo>
                    <a:pt x="19995" y="9457"/>
                  </a:lnTo>
                  <a:lnTo>
                    <a:pt x="20926" y="7495"/>
                  </a:lnTo>
                  <a:lnTo>
                    <a:pt x="21680" y="5458"/>
                  </a:lnTo>
                  <a:lnTo>
                    <a:pt x="22284" y="3320"/>
                  </a:lnTo>
                  <a:lnTo>
                    <a:pt x="22661" y="1107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43"/>
            <p:cNvSpPr/>
            <p:nvPr/>
          </p:nvSpPr>
          <p:spPr>
            <a:xfrm>
              <a:off x="5274975" y="36296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1" y="0"/>
                  </a:moveTo>
                  <a:lnTo>
                    <a:pt x="26" y="1383"/>
                  </a:lnTo>
                  <a:lnTo>
                    <a:pt x="302" y="4125"/>
                  </a:lnTo>
                  <a:lnTo>
                    <a:pt x="831" y="6791"/>
                  </a:lnTo>
                  <a:lnTo>
                    <a:pt x="1635" y="9331"/>
                  </a:lnTo>
                  <a:lnTo>
                    <a:pt x="2666" y="11770"/>
                  </a:lnTo>
                  <a:lnTo>
                    <a:pt x="3924" y="14084"/>
                  </a:lnTo>
                  <a:lnTo>
                    <a:pt x="5383" y="16247"/>
                  </a:lnTo>
                  <a:lnTo>
                    <a:pt x="7043" y="18259"/>
                  </a:lnTo>
                  <a:lnTo>
                    <a:pt x="8879" y="20095"/>
                  </a:lnTo>
                  <a:lnTo>
                    <a:pt x="10891" y="21755"/>
                  </a:lnTo>
                  <a:lnTo>
                    <a:pt x="13053" y="23214"/>
                  </a:lnTo>
                  <a:lnTo>
                    <a:pt x="15367" y="24471"/>
                  </a:lnTo>
                  <a:lnTo>
                    <a:pt x="17807" y="25502"/>
                  </a:lnTo>
                  <a:lnTo>
                    <a:pt x="20347" y="26307"/>
                  </a:lnTo>
                  <a:lnTo>
                    <a:pt x="23013" y="26835"/>
                  </a:lnTo>
                  <a:lnTo>
                    <a:pt x="25754" y="27112"/>
                  </a:lnTo>
                  <a:lnTo>
                    <a:pt x="27137" y="27137"/>
                  </a:lnTo>
                  <a:lnTo>
                    <a:pt x="27112" y="25729"/>
                  </a:lnTo>
                  <a:lnTo>
                    <a:pt x="26836" y="23013"/>
                  </a:lnTo>
                  <a:lnTo>
                    <a:pt x="26307" y="20347"/>
                  </a:lnTo>
                  <a:lnTo>
                    <a:pt x="25503" y="17806"/>
                  </a:lnTo>
                  <a:lnTo>
                    <a:pt x="24472" y="15367"/>
                  </a:lnTo>
                  <a:lnTo>
                    <a:pt x="23214" y="13053"/>
                  </a:lnTo>
                  <a:lnTo>
                    <a:pt x="21755" y="10890"/>
                  </a:lnTo>
                  <a:lnTo>
                    <a:pt x="20095" y="8878"/>
                  </a:lnTo>
                  <a:lnTo>
                    <a:pt x="18259" y="7042"/>
                  </a:lnTo>
                  <a:lnTo>
                    <a:pt x="16247" y="5382"/>
                  </a:lnTo>
                  <a:lnTo>
                    <a:pt x="14085" y="3898"/>
                  </a:lnTo>
                  <a:lnTo>
                    <a:pt x="11771" y="2666"/>
                  </a:lnTo>
                  <a:lnTo>
                    <a:pt x="9331" y="1635"/>
                  </a:lnTo>
                  <a:lnTo>
                    <a:pt x="6791" y="830"/>
                  </a:lnTo>
                  <a:lnTo>
                    <a:pt x="4125" y="30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43"/>
            <p:cNvSpPr/>
            <p:nvPr/>
          </p:nvSpPr>
          <p:spPr>
            <a:xfrm>
              <a:off x="5384375" y="37390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1" y="0"/>
                  </a:moveTo>
                  <a:lnTo>
                    <a:pt x="126" y="1132"/>
                  </a:lnTo>
                  <a:lnTo>
                    <a:pt x="504" y="3320"/>
                  </a:lnTo>
                  <a:lnTo>
                    <a:pt x="1082" y="5458"/>
                  </a:lnTo>
                  <a:lnTo>
                    <a:pt x="1862" y="7495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06" y="13104"/>
                  </a:lnTo>
                  <a:lnTo>
                    <a:pt x="6515" y="14738"/>
                  </a:lnTo>
                  <a:lnTo>
                    <a:pt x="8024" y="16272"/>
                  </a:lnTo>
                  <a:lnTo>
                    <a:pt x="9658" y="17656"/>
                  </a:lnTo>
                  <a:lnTo>
                    <a:pt x="11419" y="18888"/>
                  </a:lnTo>
                  <a:lnTo>
                    <a:pt x="13305" y="19969"/>
                  </a:lnTo>
                  <a:lnTo>
                    <a:pt x="15267" y="20900"/>
                  </a:lnTo>
                  <a:lnTo>
                    <a:pt x="17304" y="21680"/>
                  </a:lnTo>
                  <a:lnTo>
                    <a:pt x="19442" y="22258"/>
                  </a:lnTo>
                  <a:lnTo>
                    <a:pt x="21655" y="22661"/>
                  </a:lnTo>
                  <a:lnTo>
                    <a:pt x="22761" y="22761"/>
                  </a:lnTo>
                  <a:lnTo>
                    <a:pt x="22661" y="21629"/>
                  </a:lnTo>
                  <a:lnTo>
                    <a:pt x="22258" y="19441"/>
                  </a:lnTo>
                  <a:lnTo>
                    <a:pt x="21680" y="17304"/>
                  </a:lnTo>
                  <a:lnTo>
                    <a:pt x="20925" y="15241"/>
                  </a:lnTo>
                  <a:lnTo>
                    <a:pt x="19995" y="13280"/>
                  </a:lnTo>
                  <a:lnTo>
                    <a:pt x="18888" y="11418"/>
                  </a:lnTo>
                  <a:lnTo>
                    <a:pt x="17656" y="9658"/>
                  </a:lnTo>
                  <a:lnTo>
                    <a:pt x="16273" y="8023"/>
                  </a:lnTo>
                  <a:lnTo>
                    <a:pt x="14739" y="6489"/>
                  </a:lnTo>
                  <a:lnTo>
                    <a:pt x="13104" y="5106"/>
                  </a:lnTo>
                  <a:lnTo>
                    <a:pt x="11343" y="3873"/>
                  </a:lnTo>
                  <a:lnTo>
                    <a:pt x="9482" y="2767"/>
                  </a:lnTo>
                  <a:lnTo>
                    <a:pt x="7521" y="1836"/>
                  </a:lnTo>
                  <a:lnTo>
                    <a:pt x="5458" y="1082"/>
                  </a:lnTo>
                  <a:lnTo>
                    <a:pt x="3320" y="503"/>
                  </a:lnTo>
                  <a:lnTo>
                    <a:pt x="113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43"/>
            <p:cNvSpPr/>
            <p:nvPr/>
          </p:nvSpPr>
          <p:spPr>
            <a:xfrm>
              <a:off x="5274975" y="4294800"/>
              <a:ext cx="678450" cy="678450"/>
            </a:xfrm>
            <a:custGeom>
              <a:avLst/>
              <a:gdLst/>
              <a:ahLst/>
              <a:cxnLst/>
              <a:rect l="l" t="t" r="r" b="b"/>
              <a:pathLst>
                <a:path w="27138" h="27138" extrusionOk="0">
                  <a:moveTo>
                    <a:pt x="27137" y="1"/>
                  </a:moveTo>
                  <a:lnTo>
                    <a:pt x="25754" y="26"/>
                  </a:lnTo>
                  <a:lnTo>
                    <a:pt x="23013" y="303"/>
                  </a:lnTo>
                  <a:lnTo>
                    <a:pt x="20347" y="831"/>
                  </a:lnTo>
                  <a:lnTo>
                    <a:pt x="17807" y="1636"/>
                  </a:lnTo>
                  <a:lnTo>
                    <a:pt x="15367" y="2667"/>
                  </a:lnTo>
                  <a:lnTo>
                    <a:pt x="13053" y="3924"/>
                  </a:lnTo>
                  <a:lnTo>
                    <a:pt x="10891" y="5383"/>
                  </a:lnTo>
                  <a:lnTo>
                    <a:pt x="8879" y="7043"/>
                  </a:lnTo>
                  <a:lnTo>
                    <a:pt x="7043" y="8879"/>
                  </a:lnTo>
                  <a:lnTo>
                    <a:pt x="5383" y="10891"/>
                  </a:lnTo>
                  <a:lnTo>
                    <a:pt x="3924" y="13054"/>
                  </a:lnTo>
                  <a:lnTo>
                    <a:pt x="2666" y="15368"/>
                  </a:lnTo>
                  <a:lnTo>
                    <a:pt x="1635" y="17807"/>
                  </a:lnTo>
                  <a:lnTo>
                    <a:pt x="831" y="20347"/>
                  </a:lnTo>
                  <a:lnTo>
                    <a:pt x="302" y="23013"/>
                  </a:lnTo>
                  <a:lnTo>
                    <a:pt x="26" y="25755"/>
                  </a:lnTo>
                  <a:lnTo>
                    <a:pt x="1" y="27138"/>
                  </a:lnTo>
                  <a:lnTo>
                    <a:pt x="1384" y="27138"/>
                  </a:lnTo>
                  <a:lnTo>
                    <a:pt x="4125" y="26836"/>
                  </a:lnTo>
                  <a:lnTo>
                    <a:pt x="6791" y="26308"/>
                  </a:lnTo>
                  <a:lnTo>
                    <a:pt x="9331" y="25503"/>
                  </a:lnTo>
                  <a:lnTo>
                    <a:pt x="11771" y="24472"/>
                  </a:lnTo>
                  <a:lnTo>
                    <a:pt x="14085" y="23240"/>
                  </a:lnTo>
                  <a:lnTo>
                    <a:pt x="16247" y="21756"/>
                  </a:lnTo>
                  <a:lnTo>
                    <a:pt x="18259" y="20096"/>
                  </a:lnTo>
                  <a:lnTo>
                    <a:pt x="20095" y="18260"/>
                  </a:lnTo>
                  <a:lnTo>
                    <a:pt x="21755" y="16248"/>
                  </a:lnTo>
                  <a:lnTo>
                    <a:pt x="23214" y="14085"/>
                  </a:lnTo>
                  <a:lnTo>
                    <a:pt x="24472" y="11771"/>
                  </a:lnTo>
                  <a:lnTo>
                    <a:pt x="25503" y="9332"/>
                  </a:lnTo>
                  <a:lnTo>
                    <a:pt x="26307" y="6791"/>
                  </a:lnTo>
                  <a:lnTo>
                    <a:pt x="26836" y="4126"/>
                  </a:lnTo>
                  <a:lnTo>
                    <a:pt x="27112" y="1409"/>
                  </a:lnTo>
                  <a:lnTo>
                    <a:pt x="27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43"/>
            <p:cNvSpPr/>
            <p:nvPr/>
          </p:nvSpPr>
          <p:spPr>
            <a:xfrm>
              <a:off x="5384375" y="4294800"/>
              <a:ext cx="569050" cy="569050"/>
            </a:xfrm>
            <a:custGeom>
              <a:avLst/>
              <a:gdLst/>
              <a:ahLst/>
              <a:cxnLst/>
              <a:rect l="l" t="t" r="r" b="b"/>
              <a:pathLst>
                <a:path w="22762" h="22762" extrusionOk="0">
                  <a:moveTo>
                    <a:pt x="22761" y="1"/>
                  </a:moveTo>
                  <a:lnTo>
                    <a:pt x="21655" y="102"/>
                  </a:lnTo>
                  <a:lnTo>
                    <a:pt x="19442" y="504"/>
                  </a:lnTo>
                  <a:lnTo>
                    <a:pt x="17304" y="1082"/>
                  </a:lnTo>
                  <a:lnTo>
                    <a:pt x="15267" y="1862"/>
                  </a:lnTo>
                  <a:lnTo>
                    <a:pt x="13305" y="2793"/>
                  </a:lnTo>
                  <a:lnTo>
                    <a:pt x="11419" y="3874"/>
                  </a:lnTo>
                  <a:lnTo>
                    <a:pt x="9658" y="5106"/>
                  </a:lnTo>
                  <a:lnTo>
                    <a:pt x="8024" y="6490"/>
                  </a:lnTo>
                  <a:lnTo>
                    <a:pt x="6515" y="8024"/>
                  </a:lnTo>
                  <a:lnTo>
                    <a:pt x="5106" y="9659"/>
                  </a:lnTo>
                  <a:lnTo>
                    <a:pt x="3874" y="11419"/>
                  </a:lnTo>
                  <a:lnTo>
                    <a:pt x="2792" y="13280"/>
                  </a:lnTo>
                  <a:lnTo>
                    <a:pt x="1862" y="15267"/>
                  </a:lnTo>
                  <a:lnTo>
                    <a:pt x="1082" y="17304"/>
                  </a:lnTo>
                  <a:lnTo>
                    <a:pt x="504" y="19442"/>
                  </a:lnTo>
                  <a:lnTo>
                    <a:pt x="126" y="21630"/>
                  </a:lnTo>
                  <a:lnTo>
                    <a:pt x="1" y="22762"/>
                  </a:lnTo>
                  <a:lnTo>
                    <a:pt x="1132" y="22661"/>
                  </a:lnTo>
                  <a:lnTo>
                    <a:pt x="3320" y="22259"/>
                  </a:lnTo>
                  <a:lnTo>
                    <a:pt x="5458" y="21680"/>
                  </a:lnTo>
                  <a:lnTo>
                    <a:pt x="7521" y="20926"/>
                  </a:lnTo>
                  <a:lnTo>
                    <a:pt x="9482" y="19995"/>
                  </a:lnTo>
                  <a:lnTo>
                    <a:pt x="11343" y="18889"/>
                  </a:lnTo>
                  <a:lnTo>
                    <a:pt x="13104" y="17656"/>
                  </a:lnTo>
                  <a:lnTo>
                    <a:pt x="14739" y="16273"/>
                  </a:lnTo>
                  <a:lnTo>
                    <a:pt x="16273" y="14739"/>
                  </a:lnTo>
                  <a:lnTo>
                    <a:pt x="17656" y="13104"/>
                  </a:lnTo>
                  <a:lnTo>
                    <a:pt x="18888" y="11344"/>
                  </a:lnTo>
                  <a:lnTo>
                    <a:pt x="19995" y="9483"/>
                  </a:lnTo>
                  <a:lnTo>
                    <a:pt x="20925" y="7521"/>
                  </a:lnTo>
                  <a:lnTo>
                    <a:pt x="21680" y="5459"/>
                  </a:lnTo>
                  <a:lnTo>
                    <a:pt x="22258" y="3321"/>
                  </a:lnTo>
                  <a:lnTo>
                    <a:pt x="22661" y="1133"/>
                  </a:lnTo>
                  <a:lnTo>
                    <a:pt x="2276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43"/>
            <p:cNvSpPr/>
            <p:nvPr/>
          </p:nvSpPr>
          <p:spPr>
            <a:xfrm>
              <a:off x="4597175" y="4294175"/>
              <a:ext cx="679075" cy="678450"/>
            </a:xfrm>
            <a:custGeom>
              <a:avLst/>
              <a:gdLst/>
              <a:ahLst/>
              <a:cxnLst/>
              <a:rect l="l" t="t" r="r" b="b"/>
              <a:pathLst>
                <a:path w="27163" h="27138" extrusionOk="0">
                  <a:moveTo>
                    <a:pt x="1" y="1"/>
                  </a:moveTo>
                  <a:lnTo>
                    <a:pt x="26" y="1384"/>
                  </a:lnTo>
                  <a:lnTo>
                    <a:pt x="303" y="4125"/>
                  </a:lnTo>
                  <a:lnTo>
                    <a:pt x="856" y="6791"/>
                  </a:lnTo>
                  <a:lnTo>
                    <a:pt x="1661" y="9331"/>
                  </a:lnTo>
                  <a:lnTo>
                    <a:pt x="2692" y="11771"/>
                  </a:lnTo>
                  <a:lnTo>
                    <a:pt x="3924" y="14085"/>
                  </a:lnTo>
                  <a:lnTo>
                    <a:pt x="5408" y="16248"/>
                  </a:lnTo>
                  <a:lnTo>
                    <a:pt x="7068" y="18260"/>
                  </a:lnTo>
                  <a:lnTo>
                    <a:pt x="8904" y="20096"/>
                  </a:lnTo>
                  <a:lnTo>
                    <a:pt x="10916" y="21756"/>
                  </a:lnTo>
                  <a:lnTo>
                    <a:pt x="13079" y="23214"/>
                  </a:lnTo>
                  <a:lnTo>
                    <a:pt x="15393" y="24472"/>
                  </a:lnTo>
                  <a:lnTo>
                    <a:pt x="17832" y="25503"/>
                  </a:lnTo>
                  <a:lnTo>
                    <a:pt x="20372" y="26308"/>
                  </a:lnTo>
                  <a:lnTo>
                    <a:pt x="23013" y="26836"/>
                  </a:lnTo>
                  <a:lnTo>
                    <a:pt x="25754" y="27113"/>
                  </a:lnTo>
                  <a:lnTo>
                    <a:pt x="27163" y="27138"/>
                  </a:lnTo>
                  <a:lnTo>
                    <a:pt x="27138" y="25754"/>
                  </a:lnTo>
                  <a:lnTo>
                    <a:pt x="26861" y="23013"/>
                  </a:lnTo>
                  <a:lnTo>
                    <a:pt x="26308" y="20347"/>
                  </a:lnTo>
                  <a:lnTo>
                    <a:pt x="25528" y="17807"/>
                  </a:lnTo>
                  <a:lnTo>
                    <a:pt x="24497" y="15367"/>
                  </a:lnTo>
                  <a:lnTo>
                    <a:pt x="23239" y="13054"/>
                  </a:lnTo>
                  <a:lnTo>
                    <a:pt x="21781" y="10891"/>
                  </a:lnTo>
                  <a:lnTo>
                    <a:pt x="20121" y="8879"/>
                  </a:lnTo>
                  <a:lnTo>
                    <a:pt x="18285" y="7043"/>
                  </a:lnTo>
                  <a:lnTo>
                    <a:pt x="16273" y="5383"/>
                  </a:lnTo>
                  <a:lnTo>
                    <a:pt x="14085" y="3924"/>
                  </a:lnTo>
                  <a:lnTo>
                    <a:pt x="11796" y="2667"/>
                  </a:lnTo>
                  <a:lnTo>
                    <a:pt x="9357" y="1636"/>
                  </a:lnTo>
                  <a:lnTo>
                    <a:pt x="6791" y="831"/>
                  </a:lnTo>
                  <a:lnTo>
                    <a:pt x="4151" y="303"/>
                  </a:lnTo>
                  <a:lnTo>
                    <a:pt x="1409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435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43"/>
            <p:cNvSpPr/>
            <p:nvPr/>
          </p:nvSpPr>
          <p:spPr>
            <a:xfrm>
              <a:off x="4597175" y="4294175"/>
              <a:ext cx="569675" cy="569050"/>
            </a:xfrm>
            <a:custGeom>
              <a:avLst/>
              <a:gdLst/>
              <a:ahLst/>
              <a:cxnLst/>
              <a:rect l="l" t="t" r="r" b="b"/>
              <a:pathLst>
                <a:path w="22787" h="22762" extrusionOk="0">
                  <a:moveTo>
                    <a:pt x="1" y="1"/>
                  </a:moveTo>
                  <a:lnTo>
                    <a:pt x="127" y="1133"/>
                  </a:lnTo>
                  <a:lnTo>
                    <a:pt x="529" y="3321"/>
                  </a:lnTo>
                  <a:lnTo>
                    <a:pt x="1107" y="5458"/>
                  </a:lnTo>
                  <a:lnTo>
                    <a:pt x="1862" y="7496"/>
                  </a:lnTo>
                  <a:lnTo>
                    <a:pt x="2792" y="9482"/>
                  </a:lnTo>
                  <a:lnTo>
                    <a:pt x="3874" y="11343"/>
                  </a:lnTo>
                  <a:lnTo>
                    <a:pt x="5131" y="13104"/>
                  </a:lnTo>
                  <a:lnTo>
                    <a:pt x="6515" y="14739"/>
                  </a:lnTo>
                  <a:lnTo>
                    <a:pt x="8024" y="16273"/>
                  </a:lnTo>
                  <a:lnTo>
                    <a:pt x="9684" y="17656"/>
                  </a:lnTo>
                  <a:lnTo>
                    <a:pt x="11444" y="18888"/>
                  </a:lnTo>
                  <a:lnTo>
                    <a:pt x="13305" y="19970"/>
                  </a:lnTo>
                  <a:lnTo>
                    <a:pt x="15267" y="20926"/>
                  </a:lnTo>
                  <a:lnTo>
                    <a:pt x="17329" y="21680"/>
                  </a:lnTo>
                  <a:lnTo>
                    <a:pt x="19442" y="22259"/>
                  </a:lnTo>
                  <a:lnTo>
                    <a:pt x="21655" y="22661"/>
                  </a:lnTo>
                  <a:lnTo>
                    <a:pt x="22787" y="22762"/>
                  </a:lnTo>
                  <a:lnTo>
                    <a:pt x="22787" y="22762"/>
                  </a:lnTo>
                  <a:lnTo>
                    <a:pt x="22661" y="21630"/>
                  </a:lnTo>
                  <a:lnTo>
                    <a:pt x="22284" y="19442"/>
                  </a:lnTo>
                  <a:lnTo>
                    <a:pt x="21680" y="17304"/>
                  </a:lnTo>
                  <a:lnTo>
                    <a:pt x="20926" y="15242"/>
                  </a:lnTo>
                  <a:lnTo>
                    <a:pt x="19995" y="13280"/>
                  </a:lnTo>
                  <a:lnTo>
                    <a:pt x="18914" y="11419"/>
                  </a:lnTo>
                  <a:lnTo>
                    <a:pt x="17656" y="9658"/>
                  </a:lnTo>
                  <a:lnTo>
                    <a:pt x="16273" y="8024"/>
                  </a:lnTo>
                  <a:lnTo>
                    <a:pt x="14764" y="6490"/>
                  </a:lnTo>
                  <a:lnTo>
                    <a:pt x="13104" y="5106"/>
                  </a:lnTo>
                  <a:lnTo>
                    <a:pt x="11343" y="3874"/>
                  </a:lnTo>
                  <a:lnTo>
                    <a:pt x="9482" y="2767"/>
                  </a:lnTo>
                  <a:lnTo>
                    <a:pt x="7521" y="1837"/>
                  </a:lnTo>
                  <a:lnTo>
                    <a:pt x="5484" y="1082"/>
                  </a:lnTo>
                  <a:lnTo>
                    <a:pt x="3346" y="504"/>
                  </a:lnTo>
                  <a:lnTo>
                    <a:pt x="113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93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7" name="Google Shape;4637;p43"/>
          <p:cNvGrpSpPr/>
          <p:nvPr/>
        </p:nvGrpSpPr>
        <p:grpSpPr>
          <a:xfrm rot="-5400000">
            <a:off x="5465903" y="-3306"/>
            <a:ext cx="738244" cy="737846"/>
            <a:chOff x="3812437" y="4672193"/>
            <a:chExt cx="720801" cy="720412"/>
          </a:xfrm>
        </p:grpSpPr>
        <p:sp>
          <p:nvSpPr>
            <p:cNvPr id="4638" name="Google Shape;4638;p43"/>
            <p:cNvSpPr/>
            <p:nvPr/>
          </p:nvSpPr>
          <p:spPr>
            <a:xfrm>
              <a:off x="3812437" y="4672193"/>
              <a:ext cx="720801" cy="720412"/>
            </a:xfrm>
            <a:custGeom>
              <a:avLst/>
              <a:gdLst/>
              <a:ahLst/>
              <a:cxnLst/>
              <a:rect l="l" t="t" r="r" b="b"/>
              <a:pathLst>
                <a:path w="27806" h="27791" extrusionOk="0">
                  <a:moveTo>
                    <a:pt x="1" y="1"/>
                  </a:moveTo>
                  <a:lnTo>
                    <a:pt x="1" y="27790"/>
                  </a:lnTo>
                  <a:lnTo>
                    <a:pt x="27806" y="27790"/>
                  </a:lnTo>
                  <a:lnTo>
                    <a:pt x="27806" y="1"/>
                  </a:lnTo>
                  <a:close/>
                </a:path>
              </a:pathLst>
            </a:custGeom>
            <a:solidFill>
              <a:srgbClr val="1C3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43"/>
            <p:cNvSpPr/>
            <p:nvPr/>
          </p:nvSpPr>
          <p:spPr>
            <a:xfrm>
              <a:off x="3812437" y="4672193"/>
              <a:ext cx="720801" cy="720412"/>
            </a:xfrm>
            <a:custGeom>
              <a:avLst/>
              <a:gdLst/>
              <a:ahLst/>
              <a:cxnLst/>
              <a:rect l="l" t="t" r="r" b="b"/>
              <a:pathLst>
                <a:path w="27806" h="27791" extrusionOk="0">
                  <a:moveTo>
                    <a:pt x="13182" y="1"/>
                  </a:moveTo>
                  <a:lnTo>
                    <a:pt x="11789" y="145"/>
                  </a:lnTo>
                  <a:lnTo>
                    <a:pt x="10428" y="433"/>
                  </a:lnTo>
                  <a:lnTo>
                    <a:pt x="9114" y="834"/>
                  </a:lnTo>
                  <a:lnTo>
                    <a:pt x="7881" y="1362"/>
                  </a:lnTo>
                  <a:lnTo>
                    <a:pt x="6696" y="2003"/>
                  </a:lnTo>
                  <a:lnTo>
                    <a:pt x="5590" y="2756"/>
                  </a:lnTo>
                  <a:lnTo>
                    <a:pt x="4549" y="3605"/>
                  </a:lnTo>
                  <a:lnTo>
                    <a:pt x="3604" y="4550"/>
                  </a:lnTo>
                  <a:lnTo>
                    <a:pt x="2755" y="5575"/>
                  </a:lnTo>
                  <a:lnTo>
                    <a:pt x="2019" y="6680"/>
                  </a:lnTo>
                  <a:lnTo>
                    <a:pt x="1362" y="7865"/>
                  </a:lnTo>
                  <a:lnTo>
                    <a:pt x="849" y="9114"/>
                  </a:lnTo>
                  <a:lnTo>
                    <a:pt x="433" y="10412"/>
                  </a:lnTo>
                  <a:lnTo>
                    <a:pt x="161" y="11773"/>
                  </a:lnTo>
                  <a:lnTo>
                    <a:pt x="17" y="13167"/>
                  </a:lnTo>
                  <a:lnTo>
                    <a:pt x="1" y="13887"/>
                  </a:lnTo>
                  <a:lnTo>
                    <a:pt x="1" y="27790"/>
                  </a:lnTo>
                  <a:lnTo>
                    <a:pt x="27806" y="27790"/>
                  </a:lnTo>
                  <a:lnTo>
                    <a:pt x="27806" y="13887"/>
                  </a:lnTo>
                  <a:lnTo>
                    <a:pt x="27790" y="13167"/>
                  </a:lnTo>
                  <a:lnTo>
                    <a:pt x="27646" y="11773"/>
                  </a:lnTo>
                  <a:lnTo>
                    <a:pt x="27374" y="10412"/>
                  </a:lnTo>
                  <a:lnTo>
                    <a:pt x="26957" y="9114"/>
                  </a:lnTo>
                  <a:lnTo>
                    <a:pt x="26429" y="7865"/>
                  </a:lnTo>
                  <a:lnTo>
                    <a:pt x="25788" y="6680"/>
                  </a:lnTo>
                  <a:lnTo>
                    <a:pt x="25051" y="5575"/>
                  </a:lnTo>
                  <a:lnTo>
                    <a:pt x="24202" y="4550"/>
                  </a:lnTo>
                  <a:lnTo>
                    <a:pt x="23257" y="3605"/>
                  </a:lnTo>
                  <a:lnTo>
                    <a:pt x="22216" y="2756"/>
                  </a:lnTo>
                  <a:lnTo>
                    <a:pt x="21111" y="2003"/>
                  </a:lnTo>
                  <a:lnTo>
                    <a:pt x="19926" y="1362"/>
                  </a:lnTo>
                  <a:lnTo>
                    <a:pt x="18676" y="834"/>
                  </a:lnTo>
                  <a:lnTo>
                    <a:pt x="17379" y="433"/>
                  </a:lnTo>
                  <a:lnTo>
                    <a:pt x="16017" y="145"/>
                  </a:lnTo>
                  <a:lnTo>
                    <a:pt x="14624" y="1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43"/>
            <p:cNvSpPr/>
            <p:nvPr/>
          </p:nvSpPr>
          <p:spPr>
            <a:xfrm>
              <a:off x="3812437" y="4672193"/>
              <a:ext cx="360426" cy="720412"/>
            </a:xfrm>
            <a:custGeom>
              <a:avLst/>
              <a:gdLst/>
              <a:ahLst/>
              <a:cxnLst/>
              <a:rect l="l" t="t" r="r" b="b"/>
              <a:pathLst>
                <a:path w="13904" h="27791" extrusionOk="0">
                  <a:moveTo>
                    <a:pt x="13182" y="1"/>
                  </a:moveTo>
                  <a:lnTo>
                    <a:pt x="11789" y="145"/>
                  </a:lnTo>
                  <a:lnTo>
                    <a:pt x="10428" y="433"/>
                  </a:lnTo>
                  <a:lnTo>
                    <a:pt x="9114" y="834"/>
                  </a:lnTo>
                  <a:lnTo>
                    <a:pt x="7881" y="1362"/>
                  </a:lnTo>
                  <a:lnTo>
                    <a:pt x="6696" y="2003"/>
                  </a:lnTo>
                  <a:lnTo>
                    <a:pt x="5590" y="2756"/>
                  </a:lnTo>
                  <a:lnTo>
                    <a:pt x="4549" y="3605"/>
                  </a:lnTo>
                  <a:lnTo>
                    <a:pt x="3604" y="4550"/>
                  </a:lnTo>
                  <a:lnTo>
                    <a:pt x="2755" y="5575"/>
                  </a:lnTo>
                  <a:lnTo>
                    <a:pt x="2019" y="6680"/>
                  </a:lnTo>
                  <a:lnTo>
                    <a:pt x="1362" y="7865"/>
                  </a:lnTo>
                  <a:lnTo>
                    <a:pt x="849" y="9114"/>
                  </a:lnTo>
                  <a:lnTo>
                    <a:pt x="433" y="10412"/>
                  </a:lnTo>
                  <a:lnTo>
                    <a:pt x="161" y="11773"/>
                  </a:lnTo>
                  <a:lnTo>
                    <a:pt x="17" y="13167"/>
                  </a:lnTo>
                  <a:lnTo>
                    <a:pt x="1" y="13887"/>
                  </a:lnTo>
                  <a:lnTo>
                    <a:pt x="1" y="27790"/>
                  </a:lnTo>
                  <a:lnTo>
                    <a:pt x="13903" y="27790"/>
                  </a:lnTo>
                  <a:lnTo>
                    <a:pt x="13903" y="1"/>
                  </a:lnTo>
                  <a:close/>
                </a:path>
              </a:pathLst>
            </a:custGeom>
            <a:solidFill>
              <a:srgbClr val="4A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43"/>
            <p:cNvSpPr/>
            <p:nvPr/>
          </p:nvSpPr>
          <p:spPr>
            <a:xfrm>
              <a:off x="4004678" y="4889761"/>
              <a:ext cx="340492" cy="340492"/>
            </a:xfrm>
            <a:custGeom>
              <a:avLst/>
              <a:gdLst/>
              <a:ahLst/>
              <a:cxnLst/>
              <a:rect l="l" t="t" r="r" b="b"/>
              <a:pathLst>
                <a:path w="13135" h="13135" extrusionOk="0">
                  <a:moveTo>
                    <a:pt x="6567" y="1"/>
                  </a:moveTo>
                  <a:lnTo>
                    <a:pt x="5895" y="17"/>
                  </a:lnTo>
                  <a:lnTo>
                    <a:pt x="4613" y="289"/>
                  </a:lnTo>
                  <a:lnTo>
                    <a:pt x="3428" y="785"/>
                  </a:lnTo>
                  <a:lnTo>
                    <a:pt x="2387" y="1490"/>
                  </a:lnTo>
                  <a:lnTo>
                    <a:pt x="1490" y="2387"/>
                  </a:lnTo>
                  <a:lnTo>
                    <a:pt x="785" y="3428"/>
                  </a:lnTo>
                  <a:lnTo>
                    <a:pt x="289" y="4614"/>
                  </a:lnTo>
                  <a:lnTo>
                    <a:pt x="32" y="5895"/>
                  </a:lnTo>
                  <a:lnTo>
                    <a:pt x="0" y="6568"/>
                  </a:lnTo>
                  <a:lnTo>
                    <a:pt x="32" y="7240"/>
                  </a:lnTo>
                  <a:lnTo>
                    <a:pt x="289" y="8522"/>
                  </a:lnTo>
                  <a:lnTo>
                    <a:pt x="785" y="9707"/>
                  </a:lnTo>
                  <a:lnTo>
                    <a:pt x="1490" y="10748"/>
                  </a:lnTo>
                  <a:lnTo>
                    <a:pt x="2387" y="11645"/>
                  </a:lnTo>
                  <a:lnTo>
                    <a:pt x="3428" y="12350"/>
                  </a:lnTo>
                  <a:lnTo>
                    <a:pt x="4613" y="12846"/>
                  </a:lnTo>
                  <a:lnTo>
                    <a:pt x="5895" y="13119"/>
                  </a:lnTo>
                  <a:lnTo>
                    <a:pt x="6567" y="13135"/>
                  </a:lnTo>
                  <a:lnTo>
                    <a:pt x="7240" y="13119"/>
                  </a:lnTo>
                  <a:lnTo>
                    <a:pt x="8537" y="12846"/>
                  </a:lnTo>
                  <a:lnTo>
                    <a:pt x="9707" y="12350"/>
                  </a:lnTo>
                  <a:lnTo>
                    <a:pt x="10764" y="11645"/>
                  </a:lnTo>
                  <a:lnTo>
                    <a:pt x="11645" y="10748"/>
                  </a:lnTo>
                  <a:lnTo>
                    <a:pt x="12365" y="9707"/>
                  </a:lnTo>
                  <a:lnTo>
                    <a:pt x="12862" y="8522"/>
                  </a:lnTo>
                  <a:lnTo>
                    <a:pt x="13118" y="7240"/>
                  </a:lnTo>
                  <a:lnTo>
                    <a:pt x="13134" y="6568"/>
                  </a:lnTo>
                  <a:lnTo>
                    <a:pt x="13118" y="5895"/>
                  </a:lnTo>
                  <a:lnTo>
                    <a:pt x="12862" y="4614"/>
                  </a:lnTo>
                  <a:lnTo>
                    <a:pt x="12365" y="3428"/>
                  </a:lnTo>
                  <a:lnTo>
                    <a:pt x="11645" y="2387"/>
                  </a:lnTo>
                  <a:lnTo>
                    <a:pt x="10764" y="1490"/>
                  </a:lnTo>
                  <a:lnTo>
                    <a:pt x="9707" y="785"/>
                  </a:lnTo>
                  <a:lnTo>
                    <a:pt x="8537" y="289"/>
                  </a:lnTo>
                  <a:lnTo>
                    <a:pt x="7240" y="17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2" name="Google Shape;4642;p43"/>
          <p:cNvSpPr/>
          <p:nvPr/>
        </p:nvSpPr>
        <p:spPr>
          <a:xfrm>
            <a:off x="0" y="625"/>
            <a:ext cx="741749" cy="741916"/>
          </a:xfrm>
          <a:custGeom>
            <a:avLst/>
            <a:gdLst/>
            <a:ahLst/>
            <a:cxnLst/>
            <a:rect l="l" t="t" r="r" b="b"/>
            <a:pathLst>
              <a:path w="40176" h="40185" extrusionOk="0">
                <a:moveTo>
                  <a:pt x="0" y="0"/>
                </a:moveTo>
                <a:lnTo>
                  <a:pt x="0" y="40185"/>
                </a:lnTo>
                <a:lnTo>
                  <a:pt x="25906" y="40185"/>
                </a:lnTo>
                <a:lnTo>
                  <a:pt x="26638" y="40167"/>
                </a:lnTo>
                <a:lnTo>
                  <a:pt x="28076" y="40024"/>
                </a:lnTo>
                <a:lnTo>
                  <a:pt x="29478" y="39738"/>
                </a:lnTo>
                <a:lnTo>
                  <a:pt x="30817" y="39318"/>
                </a:lnTo>
                <a:lnTo>
                  <a:pt x="32094" y="38774"/>
                </a:lnTo>
                <a:lnTo>
                  <a:pt x="33309" y="38122"/>
                </a:lnTo>
                <a:lnTo>
                  <a:pt x="34452" y="37345"/>
                </a:lnTo>
                <a:lnTo>
                  <a:pt x="35506" y="36479"/>
                </a:lnTo>
                <a:lnTo>
                  <a:pt x="36479" y="35505"/>
                </a:lnTo>
                <a:lnTo>
                  <a:pt x="37345" y="34452"/>
                </a:lnTo>
                <a:lnTo>
                  <a:pt x="38122" y="33309"/>
                </a:lnTo>
                <a:lnTo>
                  <a:pt x="38774" y="32094"/>
                </a:lnTo>
                <a:lnTo>
                  <a:pt x="39319" y="30817"/>
                </a:lnTo>
                <a:lnTo>
                  <a:pt x="39738" y="29478"/>
                </a:lnTo>
                <a:lnTo>
                  <a:pt x="40024" y="28076"/>
                </a:lnTo>
                <a:lnTo>
                  <a:pt x="40167" y="26638"/>
                </a:lnTo>
                <a:lnTo>
                  <a:pt x="40176" y="25906"/>
                </a:lnTo>
                <a:lnTo>
                  <a:pt x="401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22251C45-5573-42EF-8592-532A276B6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97" y="3178641"/>
            <a:ext cx="2468230" cy="1095682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78F9BF6-A0AD-4FCE-A3E5-574768FFE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512"/>
            <a:ext cx="727565" cy="7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98" name="Google Shape;5498;p61"/>
          <p:cNvCxnSpPr/>
          <p:nvPr/>
        </p:nvCxnSpPr>
        <p:spPr>
          <a:xfrm>
            <a:off x="856511" y="2964711"/>
            <a:ext cx="7601100" cy="35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  <p:grpSp>
        <p:nvGrpSpPr>
          <p:cNvPr id="5499" name="Google Shape;5499;p61"/>
          <p:cNvGrpSpPr/>
          <p:nvPr/>
        </p:nvGrpSpPr>
        <p:grpSpPr>
          <a:xfrm>
            <a:off x="5414300" y="2484920"/>
            <a:ext cx="1001709" cy="1001709"/>
            <a:chOff x="4418750" y="1659558"/>
            <a:chExt cx="917400" cy="917400"/>
          </a:xfrm>
        </p:grpSpPr>
        <p:sp>
          <p:nvSpPr>
            <p:cNvPr id="5500" name="Google Shape;5500;p61"/>
            <p:cNvSpPr/>
            <p:nvPr/>
          </p:nvSpPr>
          <p:spPr>
            <a:xfrm rot="2700000">
              <a:off x="4553100" y="1793909"/>
              <a:ext cx="648700" cy="64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61"/>
            <p:cNvSpPr/>
            <p:nvPr/>
          </p:nvSpPr>
          <p:spPr>
            <a:xfrm rot="5400000">
              <a:off x="4648419" y="1889302"/>
              <a:ext cx="458100" cy="45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5" name="Google Shape;5505;p61"/>
          <p:cNvGrpSpPr/>
          <p:nvPr/>
        </p:nvGrpSpPr>
        <p:grpSpPr>
          <a:xfrm>
            <a:off x="2902746" y="2615495"/>
            <a:ext cx="708315" cy="708315"/>
            <a:chOff x="4553101" y="1793911"/>
            <a:chExt cx="648700" cy="648700"/>
          </a:xfrm>
        </p:grpSpPr>
        <p:sp>
          <p:nvSpPr>
            <p:cNvPr id="5506" name="Google Shape;5506;p61"/>
            <p:cNvSpPr/>
            <p:nvPr/>
          </p:nvSpPr>
          <p:spPr>
            <a:xfrm rot="2700000">
              <a:off x="4553101" y="1793911"/>
              <a:ext cx="648700" cy="64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7" name="Google Shape;5507;p61"/>
            <p:cNvSpPr/>
            <p:nvPr/>
          </p:nvSpPr>
          <p:spPr>
            <a:xfrm rot="5400000">
              <a:off x="4648419" y="1889302"/>
              <a:ext cx="458100" cy="45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8" name="Google Shape;5508;p61"/>
          <p:cNvSpPr txBox="1">
            <a:spLocks noGrp="1"/>
          </p:cNvSpPr>
          <p:nvPr>
            <p:ph type="title"/>
          </p:nvPr>
        </p:nvSpPr>
        <p:spPr>
          <a:xfrm>
            <a:off x="819761" y="742618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Taking Advantage of the Data’s Characteristics</a:t>
            </a:r>
            <a:endParaRPr dirty="0"/>
          </a:p>
        </p:txBody>
      </p:sp>
      <p:sp>
        <p:nvSpPr>
          <p:cNvPr id="5509" name="Google Shape;5509;p61"/>
          <p:cNvSpPr txBox="1">
            <a:spLocks noGrp="1"/>
          </p:cNvSpPr>
          <p:nvPr>
            <p:ph type="subTitle" idx="4294967295"/>
          </p:nvPr>
        </p:nvSpPr>
        <p:spPr>
          <a:xfrm>
            <a:off x="2711008" y="2673263"/>
            <a:ext cx="1091789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 dirty="0">
                <a:solidFill>
                  <a:schemeClr val="accent6">
                    <a:lumMod val="50000"/>
                  </a:schemeClr>
                </a:solidFill>
              </a:rPr>
              <a:t>2015</a:t>
            </a:r>
          </a:p>
        </p:txBody>
      </p:sp>
      <p:sp>
        <p:nvSpPr>
          <p:cNvPr id="5512" name="Google Shape;5512;p61"/>
          <p:cNvSpPr txBox="1">
            <a:spLocks noGrp="1"/>
          </p:cNvSpPr>
          <p:nvPr>
            <p:ph type="subTitle" idx="4294967295"/>
          </p:nvPr>
        </p:nvSpPr>
        <p:spPr>
          <a:xfrm>
            <a:off x="2060996" y="3543728"/>
            <a:ext cx="260053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accent6">
                    <a:lumMod val="50000"/>
                  </a:schemeClr>
                </a:solidFill>
                <a:latin typeface="Oswald Medium"/>
                <a:ea typeface="Oswald Medium"/>
                <a:cs typeface="Oswald Medium"/>
                <a:sym typeface="Oswald Medium"/>
              </a:rPr>
              <a:t>Train</a:t>
            </a:r>
            <a:r>
              <a:rPr lang="en" sz="2400" dirty="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 &amp; </a:t>
            </a:r>
            <a:r>
              <a:rPr lang="en" sz="2400" dirty="0">
                <a:solidFill>
                  <a:schemeClr val="accent6">
                    <a:lumMod val="50000"/>
                  </a:schemeClr>
                </a:solidFill>
                <a:latin typeface="Oswald Medium"/>
                <a:ea typeface="Oswald Medium"/>
                <a:cs typeface="Oswald Medium"/>
                <a:sym typeface="Oswald Medium"/>
              </a:rPr>
              <a:t>Validation</a:t>
            </a:r>
            <a:endParaRPr sz="2400" dirty="0">
              <a:solidFill>
                <a:schemeClr val="accent6">
                  <a:lumMod val="50000"/>
                </a:schemeClr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5514" name="Google Shape;5514;p61"/>
          <p:cNvSpPr txBox="1">
            <a:spLocks noGrp="1"/>
          </p:cNvSpPr>
          <p:nvPr>
            <p:ph type="subTitle" idx="4294967295"/>
          </p:nvPr>
        </p:nvSpPr>
        <p:spPr>
          <a:xfrm>
            <a:off x="5121053" y="1819283"/>
            <a:ext cx="15882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2400" dirty="0" err="1">
                <a:solidFill>
                  <a:schemeClr val="accent6">
                    <a:lumMod val="50000"/>
                  </a:schemeClr>
                </a:solidFill>
                <a:latin typeface="Oswald Medium"/>
                <a:ea typeface="Oswald Medium"/>
                <a:cs typeface="Oswald Medium"/>
                <a:sym typeface="Oswald Medium"/>
              </a:rPr>
              <a:t>Test</a:t>
            </a:r>
            <a:endParaRPr sz="2400" dirty="0">
              <a:solidFill>
                <a:schemeClr val="accent6">
                  <a:lumMod val="50000"/>
                </a:schemeClr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56" name="Google Shape;5509;p61">
            <a:extLst>
              <a:ext uri="{FF2B5EF4-FFF2-40B4-BE49-F238E27FC236}">
                <a16:creationId xmlns:a16="http://schemas.microsoft.com/office/drawing/2014/main" id="{FA783582-7DED-47F2-A6F2-7293D6FF2965}"/>
              </a:ext>
            </a:extLst>
          </p:cNvPr>
          <p:cNvSpPr txBox="1">
            <a:spLocks/>
          </p:cNvSpPr>
          <p:nvPr/>
        </p:nvSpPr>
        <p:spPr>
          <a:xfrm>
            <a:off x="2711855" y="2911993"/>
            <a:ext cx="1091789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Open Sans"/>
              <a:buNone/>
            </a:pPr>
            <a:r>
              <a:rPr lang="en" sz="1300" b="1" dirty="0">
                <a:solidFill>
                  <a:schemeClr val="accent6">
                    <a:lumMod val="50000"/>
                  </a:schemeClr>
                </a:solidFill>
              </a:rPr>
              <a:t>2016</a:t>
            </a:r>
          </a:p>
        </p:txBody>
      </p:sp>
      <p:sp>
        <p:nvSpPr>
          <p:cNvPr id="60" name="Google Shape;5509;p61">
            <a:extLst>
              <a:ext uri="{FF2B5EF4-FFF2-40B4-BE49-F238E27FC236}">
                <a16:creationId xmlns:a16="http://schemas.microsoft.com/office/drawing/2014/main" id="{FA5C4E52-01F0-4D92-99FC-27E859477A78}"/>
              </a:ext>
            </a:extLst>
          </p:cNvPr>
          <p:cNvSpPr txBox="1">
            <a:spLocks/>
          </p:cNvSpPr>
          <p:nvPr/>
        </p:nvSpPr>
        <p:spPr>
          <a:xfrm>
            <a:off x="5369259" y="2804507"/>
            <a:ext cx="1091789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Open Sans"/>
              <a:buNone/>
            </a:pPr>
            <a:r>
              <a:rPr lang="en" sz="1300" b="1" dirty="0">
                <a:solidFill>
                  <a:schemeClr val="accent6">
                    <a:lumMod val="50000"/>
                  </a:schemeClr>
                </a:solidFill>
              </a:rPr>
              <a:t>2017</a:t>
            </a:r>
          </a:p>
        </p:txBody>
      </p:sp>
      <p:sp>
        <p:nvSpPr>
          <p:cNvPr id="64" name="Google Shape;4746;p47">
            <a:extLst>
              <a:ext uri="{FF2B5EF4-FFF2-40B4-BE49-F238E27FC236}">
                <a16:creationId xmlns:a16="http://schemas.microsoft.com/office/drawing/2014/main" id="{D0B38417-FED5-4074-8747-DB59B3EF3EBF}"/>
              </a:ext>
            </a:extLst>
          </p:cNvPr>
          <p:cNvSpPr txBox="1">
            <a:spLocks/>
          </p:cNvSpPr>
          <p:nvPr/>
        </p:nvSpPr>
        <p:spPr>
          <a:xfrm>
            <a:off x="260411" y="4477821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800" dirty="0"/>
              <a:t>08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6" name="Google Shape;5556;p62"/>
          <p:cNvSpPr txBox="1">
            <a:spLocks noGrp="1"/>
          </p:cNvSpPr>
          <p:nvPr>
            <p:ph type="title"/>
          </p:nvPr>
        </p:nvSpPr>
        <p:spPr>
          <a:xfrm>
            <a:off x="734700" y="508030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 Meaning</a:t>
            </a:r>
            <a:endParaRPr dirty="0"/>
          </a:p>
        </p:txBody>
      </p:sp>
      <p:graphicFrame>
        <p:nvGraphicFramePr>
          <p:cNvPr id="5557" name="Google Shape;5557;p62"/>
          <p:cNvGraphicFramePr/>
          <p:nvPr>
            <p:extLst>
              <p:ext uri="{D42A27DB-BD31-4B8C-83A1-F6EECF244321}">
                <p14:modId xmlns:p14="http://schemas.microsoft.com/office/powerpoint/2010/main" val="473104387"/>
              </p:ext>
            </p:extLst>
          </p:nvPr>
        </p:nvGraphicFramePr>
        <p:xfrm>
          <a:off x="1641591" y="1495424"/>
          <a:ext cx="6943059" cy="22111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711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sym typeface="Oswald Medium"/>
                        </a:rPr>
                        <a:t>Prediction</a:t>
                      </a:r>
                      <a:endParaRPr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venir Next LT Pro" panose="020B0504020202020204" pitchFamily="34" charset="0"/>
                        <a:ea typeface="Oswald Medium"/>
                        <a:cs typeface="Oswald Medium"/>
                        <a:sym typeface="Oswald Mediu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FF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sym typeface="Oswald Medium"/>
                        </a:rPr>
                        <a:t>Business Understanding</a:t>
                      </a:r>
                      <a:endParaRPr sz="18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venir Next LT Pro" panose="020B0504020202020204" pitchFamily="34" charset="0"/>
                        <a:ea typeface="Oswald Medium"/>
                        <a:cs typeface="Oswald Medium"/>
                        <a:sym typeface="Oswald Mediu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sym typeface="Open Sans"/>
                        </a:rPr>
                        <a:t>True Positive</a:t>
                      </a:r>
                      <a:endParaRPr sz="12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venir Next LT Pro" panose="020B0504020202020204" pitchFamily="34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FF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The</a:t>
                      </a:r>
                      <a:r>
                        <a:rPr lang="pt-PT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booking</a:t>
                      </a:r>
                      <a:r>
                        <a:rPr lang="pt-PT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was</a:t>
                      </a:r>
                      <a:r>
                        <a:rPr lang="pt-PT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correctly</a:t>
                      </a:r>
                      <a:r>
                        <a:rPr lang="pt-PT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identified</a:t>
                      </a:r>
                      <a:r>
                        <a:rPr lang="pt-PT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 as a </a:t>
                      </a:r>
                      <a:r>
                        <a:rPr lang="pt-PT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cancelation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venir Next LT Pro" panose="020B0504020202020204" pitchFamily="34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True Negative</a:t>
                      </a:r>
                      <a:endParaRPr sz="12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venir Next LT Pro" panose="020B0504020202020204" pitchFamily="34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FF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sym typeface="Open Sans"/>
                        </a:rPr>
                        <a:t>The booking was correctly identifed as a non-cancelation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venir Next LT Pro" panose="020B0504020202020204" pitchFamily="34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False Positive</a:t>
                      </a:r>
                      <a:endParaRPr sz="12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venir Next LT Pro" panose="020B0504020202020204" pitchFamily="34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FF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Potential Overbooking: A misprediction of cancelation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venir Next LT Pro" panose="020B0504020202020204" pitchFamily="34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False Negative</a:t>
                      </a:r>
                      <a:endParaRPr sz="12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venir Next LT Pro" panose="020B0504020202020204" pitchFamily="34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FF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Empty</a:t>
                      </a:r>
                      <a:r>
                        <a:rPr lang="pt-PT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Room</a:t>
                      </a:r>
                      <a:r>
                        <a:rPr lang="pt-PT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Risk</a:t>
                      </a:r>
                      <a:r>
                        <a:rPr lang="pt-PT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: A </a:t>
                      </a:r>
                      <a:r>
                        <a:rPr lang="pt-PT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misprediction</a:t>
                      </a:r>
                      <a:r>
                        <a:rPr lang="pt-PT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pt-PT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of</a:t>
                      </a:r>
                      <a:r>
                        <a:rPr lang="pt-PT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 non-</a:t>
                      </a:r>
                      <a:r>
                        <a:rPr lang="pt-PT" sz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venir Next LT Pro" panose="020B0504020202020204" pitchFamily="34" charset="0"/>
                          <a:ea typeface="Open Sans"/>
                          <a:cs typeface="Open Sans"/>
                          <a:sym typeface="Open Sans"/>
                        </a:rPr>
                        <a:t>cancelation</a:t>
                      </a:r>
                      <a:endParaRPr sz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venir Next LT Pro" panose="020B0504020202020204" pitchFamily="34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Google Shape;5564;p63">
            <a:extLst>
              <a:ext uri="{FF2B5EF4-FFF2-40B4-BE49-F238E27FC236}">
                <a16:creationId xmlns:a16="http://schemas.microsoft.com/office/drawing/2014/main" id="{C83EAB01-047A-4C71-AE64-501D8DF839DD}"/>
              </a:ext>
            </a:extLst>
          </p:cNvPr>
          <p:cNvSpPr txBox="1">
            <a:spLocks/>
          </p:cNvSpPr>
          <p:nvPr/>
        </p:nvSpPr>
        <p:spPr>
          <a:xfrm>
            <a:off x="3637496" y="3856080"/>
            <a:ext cx="3103584" cy="4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Expenses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with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Reallocation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Google Shape;5564;p63">
            <a:extLst>
              <a:ext uri="{FF2B5EF4-FFF2-40B4-BE49-F238E27FC236}">
                <a16:creationId xmlns:a16="http://schemas.microsoft.com/office/drawing/2014/main" id="{36235A80-AC28-4DFA-9A56-24B431228FA9}"/>
              </a:ext>
            </a:extLst>
          </p:cNvPr>
          <p:cNvSpPr txBox="1">
            <a:spLocks/>
          </p:cNvSpPr>
          <p:nvPr/>
        </p:nvSpPr>
        <p:spPr>
          <a:xfrm>
            <a:off x="54216" y="2285132"/>
            <a:ext cx="1699526" cy="4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Possible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Loss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of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Revenue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3" name="Gráfico 22" descr="Seta de linha: curva para a direita com preenchimento sólido">
            <a:extLst>
              <a:ext uri="{FF2B5EF4-FFF2-40B4-BE49-F238E27FC236}">
                <a16:creationId xmlns:a16="http://schemas.microsoft.com/office/drawing/2014/main" id="{155B1E8D-C03D-4117-BE15-4B574F657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448473" flipV="1">
            <a:off x="2867955" y="3487010"/>
            <a:ext cx="836135" cy="836135"/>
          </a:xfrm>
          <a:prstGeom prst="rect">
            <a:avLst/>
          </a:prstGeom>
        </p:spPr>
      </p:pic>
      <p:sp>
        <p:nvSpPr>
          <p:cNvPr id="31" name="Google Shape;4746;p47">
            <a:extLst>
              <a:ext uri="{FF2B5EF4-FFF2-40B4-BE49-F238E27FC236}">
                <a16:creationId xmlns:a16="http://schemas.microsoft.com/office/drawing/2014/main" id="{252F6E57-9370-4596-B07B-C66181E1AC87}"/>
              </a:ext>
            </a:extLst>
          </p:cNvPr>
          <p:cNvSpPr txBox="1">
            <a:spLocks/>
          </p:cNvSpPr>
          <p:nvPr/>
        </p:nvSpPr>
        <p:spPr>
          <a:xfrm>
            <a:off x="8584650" y="4499086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800" dirty="0"/>
              <a:t>09</a:t>
            </a:r>
          </a:p>
        </p:txBody>
      </p:sp>
      <p:pic>
        <p:nvPicPr>
          <p:cNvPr id="32" name="Gráfico 31" descr="Seta de linha: curva para a direita com preenchimento sólido">
            <a:extLst>
              <a:ext uri="{FF2B5EF4-FFF2-40B4-BE49-F238E27FC236}">
                <a16:creationId xmlns:a16="http://schemas.microsoft.com/office/drawing/2014/main" id="{F0B8C441-F473-40AB-BF41-79B184F9F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05818">
            <a:off x="1223523" y="2595390"/>
            <a:ext cx="836135" cy="83613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4" name="Google Shape;5964;p73"/>
          <p:cNvSpPr/>
          <p:nvPr/>
        </p:nvSpPr>
        <p:spPr>
          <a:xfrm>
            <a:off x="2015867" y="2159425"/>
            <a:ext cx="1433400" cy="1433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5" name="Google Shape;5965;p73"/>
          <p:cNvSpPr/>
          <p:nvPr/>
        </p:nvSpPr>
        <p:spPr>
          <a:xfrm>
            <a:off x="2015867" y="2159425"/>
            <a:ext cx="1433400" cy="1433400"/>
          </a:xfrm>
          <a:prstGeom prst="pie">
            <a:avLst>
              <a:gd name="adj1" fmla="val 17540211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6" name="Google Shape;5966;p73"/>
          <p:cNvSpPr/>
          <p:nvPr/>
        </p:nvSpPr>
        <p:spPr>
          <a:xfrm>
            <a:off x="2119592" y="2258425"/>
            <a:ext cx="1235400" cy="12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7" name="Google Shape;5967;p73"/>
          <p:cNvSpPr/>
          <p:nvPr/>
        </p:nvSpPr>
        <p:spPr>
          <a:xfrm>
            <a:off x="5498622" y="2159425"/>
            <a:ext cx="1433400" cy="1433400"/>
          </a:xfrm>
          <a:prstGeom prst="ellipse">
            <a:avLst/>
          </a:prstGeom>
          <a:solidFill>
            <a:srgbClr val="FF8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8" name="Google Shape;5968;p73"/>
          <p:cNvSpPr/>
          <p:nvPr/>
        </p:nvSpPr>
        <p:spPr>
          <a:xfrm>
            <a:off x="5503347" y="2159425"/>
            <a:ext cx="1433400" cy="1433400"/>
          </a:xfrm>
          <a:prstGeom prst="pie">
            <a:avLst>
              <a:gd name="adj1" fmla="val 17075914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9" name="Google Shape;5969;p73"/>
          <p:cNvSpPr/>
          <p:nvPr/>
        </p:nvSpPr>
        <p:spPr>
          <a:xfrm>
            <a:off x="5597622" y="2258425"/>
            <a:ext cx="1235400" cy="12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4" name="Google Shape;5974;p73"/>
          <p:cNvSpPr txBox="1">
            <a:spLocks noGrp="1"/>
          </p:cNvSpPr>
          <p:nvPr>
            <p:ph type="title"/>
          </p:nvPr>
        </p:nvSpPr>
        <p:spPr>
          <a:xfrm>
            <a:off x="2119592" y="2564645"/>
            <a:ext cx="12354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8.7%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975" name="Google Shape;5975;p73"/>
          <p:cNvSpPr txBox="1">
            <a:spLocks noGrp="1"/>
          </p:cNvSpPr>
          <p:nvPr>
            <p:ph type="title" idx="2"/>
          </p:nvPr>
        </p:nvSpPr>
        <p:spPr>
          <a:xfrm>
            <a:off x="5597622" y="2564645"/>
            <a:ext cx="1235400" cy="72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6.2%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978" name="Google Shape;5978;p73"/>
          <p:cNvSpPr txBox="1">
            <a:spLocks noGrp="1"/>
          </p:cNvSpPr>
          <p:nvPr>
            <p:ph type="subTitle" idx="5"/>
          </p:nvPr>
        </p:nvSpPr>
        <p:spPr>
          <a:xfrm>
            <a:off x="5088891" y="3639577"/>
            <a:ext cx="2252862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/>
              <a:t>Overbooking Risk</a:t>
            </a:r>
            <a:endParaRPr sz="2400" dirty="0"/>
          </a:p>
        </p:txBody>
      </p:sp>
      <p:sp>
        <p:nvSpPr>
          <p:cNvPr id="5981" name="Google Shape;5981;p73"/>
          <p:cNvSpPr txBox="1">
            <a:spLocks noGrp="1"/>
          </p:cNvSpPr>
          <p:nvPr>
            <p:ph type="subTitle" idx="8"/>
          </p:nvPr>
        </p:nvSpPr>
        <p:spPr>
          <a:xfrm>
            <a:off x="1526855" y="1523575"/>
            <a:ext cx="2411424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/>
              <a:t>Cancelation Rate</a:t>
            </a:r>
            <a:endParaRPr sz="2400" dirty="0"/>
          </a:p>
        </p:txBody>
      </p:sp>
      <p:sp>
        <p:nvSpPr>
          <p:cNvPr id="5982" name="Google Shape;5982;p73"/>
          <p:cNvSpPr txBox="1">
            <a:spLocks noGrp="1"/>
          </p:cNvSpPr>
          <p:nvPr>
            <p:ph type="title" idx="9"/>
          </p:nvPr>
        </p:nvSpPr>
        <p:spPr>
          <a:xfrm>
            <a:off x="734775" y="434393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High Season Metrics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" name="Google Shape;11713;p93">
            <a:extLst>
              <a:ext uri="{FF2B5EF4-FFF2-40B4-BE49-F238E27FC236}">
                <a16:creationId xmlns:a16="http://schemas.microsoft.com/office/drawing/2014/main" id="{0B06F364-64D8-4A3A-B54C-37A4EF97C994}"/>
              </a:ext>
            </a:extLst>
          </p:cNvPr>
          <p:cNvSpPr/>
          <p:nvPr/>
        </p:nvSpPr>
        <p:spPr>
          <a:xfrm>
            <a:off x="7458708" y="3710308"/>
            <a:ext cx="363319" cy="315437"/>
          </a:xfrm>
          <a:custGeom>
            <a:avLst/>
            <a:gdLst/>
            <a:ahLst/>
            <a:cxnLst/>
            <a:rect l="l" t="t" r="r" b="b"/>
            <a:pathLst>
              <a:path w="20640" h="17920" extrusionOk="0">
                <a:moveTo>
                  <a:pt x="10320" y="3240"/>
                </a:moveTo>
                <a:cubicBezTo>
                  <a:pt x="11254" y="3240"/>
                  <a:pt x="12013" y="3998"/>
                  <a:pt x="12013" y="4935"/>
                </a:cubicBezTo>
                <a:lnTo>
                  <a:pt x="12013" y="9452"/>
                </a:lnTo>
                <a:cubicBezTo>
                  <a:pt x="12013" y="10385"/>
                  <a:pt x="11254" y="11144"/>
                  <a:pt x="10320" y="11144"/>
                </a:cubicBezTo>
                <a:cubicBezTo>
                  <a:pt x="9384" y="11144"/>
                  <a:pt x="8625" y="10385"/>
                  <a:pt x="8625" y="9452"/>
                </a:cubicBezTo>
                <a:lnTo>
                  <a:pt x="8625" y="4935"/>
                </a:lnTo>
                <a:cubicBezTo>
                  <a:pt x="8625" y="3998"/>
                  <a:pt x="9384" y="3240"/>
                  <a:pt x="10320" y="3240"/>
                </a:cubicBezTo>
                <a:close/>
                <a:moveTo>
                  <a:pt x="10320" y="12274"/>
                </a:moveTo>
                <a:cubicBezTo>
                  <a:pt x="10538" y="12274"/>
                  <a:pt x="10758" y="12316"/>
                  <a:pt x="10968" y="12403"/>
                </a:cubicBezTo>
                <a:cubicBezTo>
                  <a:pt x="11600" y="12665"/>
                  <a:pt x="12013" y="13282"/>
                  <a:pt x="12013" y="13969"/>
                </a:cubicBezTo>
                <a:cubicBezTo>
                  <a:pt x="12013" y="14902"/>
                  <a:pt x="11254" y="15661"/>
                  <a:pt x="10320" y="15661"/>
                </a:cubicBezTo>
                <a:cubicBezTo>
                  <a:pt x="9634" y="15661"/>
                  <a:pt x="9017" y="15248"/>
                  <a:pt x="8755" y="14616"/>
                </a:cubicBezTo>
                <a:cubicBezTo>
                  <a:pt x="8493" y="13984"/>
                  <a:pt x="8637" y="13255"/>
                  <a:pt x="9122" y="12770"/>
                </a:cubicBezTo>
                <a:cubicBezTo>
                  <a:pt x="9446" y="12446"/>
                  <a:pt x="9880" y="12274"/>
                  <a:pt x="10320" y="12274"/>
                </a:cubicBezTo>
                <a:close/>
                <a:moveTo>
                  <a:pt x="10319" y="1"/>
                </a:moveTo>
                <a:cubicBezTo>
                  <a:pt x="9352" y="1"/>
                  <a:pt x="8386" y="487"/>
                  <a:pt x="7848" y="1460"/>
                </a:cubicBezTo>
                <a:lnTo>
                  <a:pt x="1040" y="13731"/>
                </a:lnTo>
                <a:cubicBezTo>
                  <a:pt x="1" y="15613"/>
                  <a:pt x="1359" y="17919"/>
                  <a:pt x="3509" y="17919"/>
                </a:cubicBezTo>
                <a:lnTo>
                  <a:pt x="17129" y="17919"/>
                </a:lnTo>
                <a:cubicBezTo>
                  <a:pt x="19279" y="17919"/>
                  <a:pt x="20640" y="15616"/>
                  <a:pt x="19598" y="13731"/>
                </a:cubicBezTo>
                <a:lnTo>
                  <a:pt x="12790" y="1460"/>
                </a:lnTo>
                <a:cubicBezTo>
                  <a:pt x="12252" y="487"/>
                  <a:pt x="11286" y="1"/>
                  <a:pt x="10319" y="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5" name="Google Shape;4746;p47">
            <a:extLst>
              <a:ext uri="{FF2B5EF4-FFF2-40B4-BE49-F238E27FC236}">
                <a16:creationId xmlns:a16="http://schemas.microsoft.com/office/drawing/2014/main" id="{70FCB792-F7E6-4780-8AB1-1D9FF5F71C0C}"/>
              </a:ext>
            </a:extLst>
          </p:cNvPr>
          <p:cNvSpPr txBox="1">
            <a:spLocks/>
          </p:cNvSpPr>
          <p:nvPr/>
        </p:nvSpPr>
        <p:spPr>
          <a:xfrm>
            <a:off x="8584650" y="4499086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8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4523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4" name="Google Shape;5964;p73"/>
          <p:cNvSpPr/>
          <p:nvPr/>
        </p:nvSpPr>
        <p:spPr>
          <a:xfrm>
            <a:off x="2015867" y="2159425"/>
            <a:ext cx="1433400" cy="143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5" name="Google Shape;5965;p73"/>
          <p:cNvSpPr/>
          <p:nvPr/>
        </p:nvSpPr>
        <p:spPr>
          <a:xfrm>
            <a:off x="2015867" y="2159425"/>
            <a:ext cx="1433400" cy="1433400"/>
          </a:xfrm>
          <a:prstGeom prst="pie">
            <a:avLst>
              <a:gd name="adj1" fmla="val 17444814"/>
              <a:gd name="adj2" fmla="val 16200000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6" name="Google Shape;5966;p73"/>
          <p:cNvSpPr/>
          <p:nvPr/>
        </p:nvSpPr>
        <p:spPr>
          <a:xfrm>
            <a:off x="2119592" y="2258425"/>
            <a:ext cx="1235400" cy="12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7" name="Google Shape;5967;p73"/>
          <p:cNvSpPr/>
          <p:nvPr/>
        </p:nvSpPr>
        <p:spPr>
          <a:xfrm>
            <a:off x="5498622" y="2159425"/>
            <a:ext cx="1433400" cy="143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8" name="Google Shape;5968;p73"/>
          <p:cNvSpPr/>
          <p:nvPr/>
        </p:nvSpPr>
        <p:spPr>
          <a:xfrm>
            <a:off x="5503347" y="2159425"/>
            <a:ext cx="1433400" cy="1433400"/>
          </a:xfrm>
          <a:prstGeom prst="pie">
            <a:avLst>
              <a:gd name="adj1" fmla="val 17942104"/>
              <a:gd name="adj2" fmla="val 16200000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9" name="Google Shape;5969;p73"/>
          <p:cNvSpPr/>
          <p:nvPr/>
        </p:nvSpPr>
        <p:spPr>
          <a:xfrm>
            <a:off x="5597622" y="2258425"/>
            <a:ext cx="1235400" cy="123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4" name="Google Shape;5974;p73"/>
          <p:cNvSpPr txBox="1">
            <a:spLocks noGrp="1"/>
          </p:cNvSpPr>
          <p:nvPr>
            <p:ph type="title"/>
          </p:nvPr>
        </p:nvSpPr>
        <p:spPr>
          <a:xfrm>
            <a:off x="2119592" y="2564645"/>
            <a:ext cx="12354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7.7%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975" name="Google Shape;5975;p73"/>
          <p:cNvSpPr txBox="1">
            <a:spLocks noGrp="1"/>
          </p:cNvSpPr>
          <p:nvPr>
            <p:ph type="title" idx="2"/>
          </p:nvPr>
        </p:nvSpPr>
        <p:spPr>
          <a:xfrm>
            <a:off x="5597622" y="2564645"/>
            <a:ext cx="1235400" cy="72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10%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978" name="Google Shape;5978;p73"/>
          <p:cNvSpPr txBox="1">
            <a:spLocks noGrp="1"/>
          </p:cNvSpPr>
          <p:nvPr>
            <p:ph type="subTitle" idx="5"/>
          </p:nvPr>
        </p:nvSpPr>
        <p:spPr>
          <a:xfrm>
            <a:off x="5088891" y="3639577"/>
            <a:ext cx="2252862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tx2"/>
                </a:solidFill>
              </a:rPr>
              <a:t>Overbooking Risk</a:t>
            </a:r>
            <a:endParaRPr sz="2400" dirty="0">
              <a:solidFill>
                <a:schemeClr val="tx2"/>
              </a:solidFill>
            </a:endParaRPr>
          </a:p>
        </p:txBody>
      </p:sp>
      <p:sp>
        <p:nvSpPr>
          <p:cNvPr id="5981" name="Google Shape;5981;p73"/>
          <p:cNvSpPr txBox="1">
            <a:spLocks noGrp="1"/>
          </p:cNvSpPr>
          <p:nvPr>
            <p:ph type="subTitle" idx="8"/>
          </p:nvPr>
        </p:nvSpPr>
        <p:spPr>
          <a:xfrm>
            <a:off x="1526855" y="1523575"/>
            <a:ext cx="2411424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tx2"/>
                </a:solidFill>
              </a:rPr>
              <a:t>Cancelation</a:t>
            </a:r>
            <a:r>
              <a:rPr lang="en" sz="2400" dirty="0"/>
              <a:t> </a:t>
            </a:r>
            <a:r>
              <a:rPr lang="en" sz="2400" dirty="0">
                <a:solidFill>
                  <a:schemeClr val="tx2"/>
                </a:solidFill>
              </a:rPr>
              <a:t>Rate</a:t>
            </a:r>
            <a:endParaRPr sz="2400" dirty="0">
              <a:solidFill>
                <a:schemeClr val="tx2"/>
              </a:solidFill>
            </a:endParaRPr>
          </a:p>
        </p:txBody>
      </p:sp>
      <p:sp>
        <p:nvSpPr>
          <p:cNvPr id="5982" name="Google Shape;5982;p73"/>
          <p:cNvSpPr txBox="1">
            <a:spLocks noGrp="1"/>
          </p:cNvSpPr>
          <p:nvPr>
            <p:ph type="title" idx="9"/>
          </p:nvPr>
        </p:nvSpPr>
        <p:spPr>
          <a:xfrm>
            <a:off x="734775" y="434393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Low Season Metrics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3" name="Google Shape;11713;p93">
            <a:extLst>
              <a:ext uri="{FF2B5EF4-FFF2-40B4-BE49-F238E27FC236}">
                <a16:creationId xmlns:a16="http://schemas.microsoft.com/office/drawing/2014/main" id="{0B06F364-64D8-4A3A-B54C-37A4EF97C994}"/>
              </a:ext>
            </a:extLst>
          </p:cNvPr>
          <p:cNvSpPr/>
          <p:nvPr/>
        </p:nvSpPr>
        <p:spPr>
          <a:xfrm>
            <a:off x="3853218" y="1596795"/>
            <a:ext cx="363316" cy="315437"/>
          </a:xfrm>
          <a:custGeom>
            <a:avLst/>
            <a:gdLst/>
            <a:ahLst/>
            <a:cxnLst/>
            <a:rect l="l" t="t" r="r" b="b"/>
            <a:pathLst>
              <a:path w="20640" h="17920" extrusionOk="0">
                <a:moveTo>
                  <a:pt x="10320" y="3240"/>
                </a:moveTo>
                <a:cubicBezTo>
                  <a:pt x="11254" y="3240"/>
                  <a:pt x="12013" y="3998"/>
                  <a:pt x="12013" y="4935"/>
                </a:cubicBezTo>
                <a:lnTo>
                  <a:pt x="12013" y="9452"/>
                </a:lnTo>
                <a:cubicBezTo>
                  <a:pt x="12013" y="10385"/>
                  <a:pt x="11254" y="11144"/>
                  <a:pt x="10320" y="11144"/>
                </a:cubicBezTo>
                <a:cubicBezTo>
                  <a:pt x="9384" y="11144"/>
                  <a:pt x="8625" y="10385"/>
                  <a:pt x="8625" y="9452"/>
                </a:cubicBezTo>
                <a:lnTo>
                  <a:pt x="8625" y="4935"/>
                </a:lnTo>
                <a:cubicBezTo>
                  <a:pt x="8625" y="3998"/>
                  <a:pt x="9384" y="3240"/>
                  <a:pt x="10320" y="3240"/>
                </a:cubicBezTo>
                <a:close/>
                <a:moveTo>
                  <a:pt x="10320" y="12274"/>
                </a:moveTo>
                <a:cubicBezTo>
                  <a:pt x="10538" y="12274"/>
                  <a:pt x="10758" y="12316"/>
                  <a:pt x="10968" y="12403"/>
                </a:cubicBezTo>
                <a:cubicBezTo>
                  <a:pt x="11600" y="12665"/>
                  <a:pt x="12013" y="13282"/>
                  <a:pt x="12013" y="13969"/>
                </a:cubicBezTo>
                <a:cubicBezTo>
                  <a:pt x="12013" y="14902"/>
                  <a:pt x="11254" y="15661"/>
                  <a:pt x="10320" y="15661"/>
                </a:cubicBezTo>
                <a:cubicBezTo>
                  <a:pt x="9634" y="15661"/>
                  <a:pt x="9017" y="15248"/>
                  <a:pt x="8755" y="14616"/>
                </a:cubicBezTo>
                <a:cubicBezTo>
                  <a:pt x="8493" y="13984"/>
                  <a:pt x="8637" y="13255"/>
                  <a:pt x="9122" y="12770"/>
                </a:cubicBezTo>
                <a:cubicBezTo>
                  <a:pt x="9446" y="12446"/>
                  <a:pt x="9880" y="12274"/>
                  <a:pt x="10320" y="12274"/>
                </a:cubicBezTo>
                <a:close/>
                <a:moveTo>
                  <a:pt x="10319" y="1"/>
                </a:moveTo>
                <a:cubicBezTo>
                  <a:pt x="9352" y="1"/>
                  <a:pt x="8386" y="487"/>
                  <a:pt x="7848" y="1460"/>
                </a:cubicBezTo>
                <a:lnTo>
                  <a:pt x="1040" y="13731"/>
                </a:lnTo>
                <a:cubicBezTo>
                  <a:pt x="1" y="15613"/>
                  <a:pt x="1359" y="17919"/>
                  <a:pt x="3509" y="17919"/>
                </a:cubicBezTo>
                <a:lnTo>
                  <a:pt x="17129" y="17919"/>
                </a:lnTo>
                <a:cubicBezTo>
                  <a:pt x="19279" y="17919"/>
                  <a:pt x="20640" y="15616"/>
                  <a:pt x="19598" y="13731"/>
                </a:cubicBezTo>
                <a:lnTo>
                  <a:pt x="12790" y="1460"/>
                </a:lnTo>
                <a:cubicBezTo>
                  <a:pt x="12252" y="487"/>
                  <a:pt x="11286" y="1"/>
                  <a:pt x="10319" y="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17" name="Google Shape;4746;p47">
            <a:extLst>
              <a:ext uri="{FF2B5EF4-FFF2-40B4-BE49-F238E27FC236}">
                <a16:creationId xmlns:a16="http://schemas.microsoft.com/office/drawing/2014/main" id="{0421690C-4F46-4AF2-BA2D-A1CDFE767815}"/>
              </a:ext>
            </a:extLst>
          </p:cNvPr>
          <p:cNvSpPr txBox="1">
            <a:spLocks/>
          </p:cNvSpPr>
          <p:nvPr/>
        </p:nvSpPr>
        <p:spPr>
          <a:xfrm>
            <a:off x="8584650" y="4499086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8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463701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" name="Google Shape;5942;p70"/>
          <p:cNvSpPr txBox="1">
            <a:spLocks noGrp="1"/>
          </p:cNvSpPr>
          <p:nvPr>
            <p:ph type="title"/>
          </p:nvPr>
        </p:nvSpPr>
        <p:spPr>
          <a:xfrm>
            <a:off x="2511000" y="2152500"/>
            <a:ext cx="4122000" cy="12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5943" name="Google Shape;5943;p70"/>
          <p:cNvSpPr txBox="1">
            <a:spLocks noGrp="1"/>
          </p:cNvSpPr>
          <p:nvPr>
            <p:ph type="subTitle" idx="1"/>
          </p:nvPr>
        </p:nvSpPr>
        <p:spPr>
          <a:xfrm>
            <a:off x="2762550" y="3358800"/>
            <a:ext cx="36189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solidFill>
                  <a:schemeClr val="accent6"/>
                </a:solidFill>
              </a:rPr>
              <a:t>What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is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the</a:t>
            </a:r>
            <a:r>
              <a:rPr lang="pt-PT" dirty="0">
                <a:solidFill>
                  <a:schemeClr val="accent6"/>
                </a:solidFill>
              </a:rPr>
              <a:t> performance </a:t>
            </a:r>
            <a:r>
              <a:rPr lang="pt-PT" dirty="0" err="1">
                <a:solidFill>
                  <a:schemeClr val="accent6"/>
                </a:solidFill>
              </a:rPr>
              <a:t>of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the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Predictive</a:t>
            </a:r>
            <a:r>
              <a:rPr lang="pt-PT" dirty="0">
                <a:solidFill>
                  <a:schemeClr val="accent6"/>
                </a:solidFill>
              </a:rPr>
              <a:t> </a:t>
            </a:r>
            <a:r>
              <a:rPr lang="pt-PT" dirty="0" err="1">
                <a:solidFill>
                  <a:schemeClr val="accent6"/>
                </a:solidFill>
              </a:rPr>
              <a:t>Model</a:t>
            </a:r>
            <a:r>
              <a:rPr lang="pt-PT" dirty="0">
                <a:solidFill>
                  <a:schemeClr val="accent6"/>
                </a:solidFill>
              </a:rPr>
              <a:t>?</a:t>
            </a:r>
            <a:endParaRPr dirty="0">
              <a:solidFill>
                <a:schemeClr val="accent6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944" name="Google Shape;5944;p70"/>
          <p:cNvSpPr txBox="1">
            <a:spLocks noGrp="1"/>
          </p:cNvSpPr>
          <p:nvPr>
            <p:ph type="title" idx="2"/>
          </p:nvPr>
        </p:nvSpPr>
        <p:spPr>
          <a:xfrm>
            <a:off x="3307650" y="1046100"/>
            <a:ext cx="2528700" cy="11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" name="Google Shape;4746;p47">
            <a:extLst>
              <a:ext uri="{FF2B5EF4-FFF2-40B4-BE49-F238E27FC236}">
                <a16:creationId xmlns:a16="http://schemas.microsoft.com/office/drawing/2014/main" id="{53E49FB6-E1E5-46B8-AB75-861861F6CCBC}"/>
              </a:ext>
            </a:extLst>
          </p:cNvPr>
          <p:cNvSpPr txBox="1">
            <a:spLocks/>
          </p:cNvSpPr>
          <p:nvPr/>
        </p:nvSpPr>
        <p:spPr>
          <a:xfrm>
            <a:off x="8584650" y="4499086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800" dirty="0"/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3" name="Google Shape;4663;p46"/>
          <p:cNvSpPr txBox="1">
            <a:spLocks noGrp="1"/>
          </p:cNvSpPr>
          <p:nvPr>
            <p:ph type="title"/>
          </p:nvPr>
        </p:nvSpPr>
        <p:spPr>
          <a:xfrm>
            <a:off x="685076" y="140307"/>
            <a:ext cx="580078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Overbooking vs Cancelation Rate</a:t>
            </a:r>
            <a:endParaRPr dirty="0"/>
          </a:p>
        </p:txBody>
      </p:sp>
      <p:grpSp>
        <p:nvGrpSpPr>
          <p:cNvPr id="4665" name="Google Shape;4665;p46"/>
          <p:cNvGrpSpPr/>
          <p:nvPr/>
        </p:nvGrpSpPr>
        <p:grpSpPr>
          <a:xfrm>
            <a:off x="270200" y="2228050"/>
            <a:ext cx="118350" cy="687400"/>
            <a:chOff x="270200" y="2228050"/>
            <a:chExt cx="118350" cy="687400"/>
          </a:xfrm>
        </p:grpSpPr>
        <p:sp>
          <p:nvSpPr>
            <p:cNvPr id="4666" name="Google Shape;4666;p46"/>
            <p:cNvSpPr/>
            <p:nvPr/>
          </p:nvSpPr>
          <p:spPr>
            <a:xfrm>
              <a:off x="270200" y="222805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108"/>
                  </a:lnTo>
                  <a:lnTo>
                    <a:pt x="1242" y="286"/>
                  </a:lnTo>
                  <a:lnTo>
                    <a:pt x="858" y="545"/>
                  </a:lnTo>
                  <a:lnTo>
                    <a:pt x="536" y="867"/>
                  </a:lnTo>
                  <a:lnTo>
                    <a:pt x="286" y="1242"/>
                  </a:lnTo>
                  <a:lnTo>
                    <a:pt x="108" y="1661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17"/>
                  </a:lnTo>
                  <a:lnTo>
                    <a:pt x="108" y="3072"/>
                  </a:lnTo>
                  <a:lnTo>
                    <a:pt x="286" y="3501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56"/>
                  </a:lnTo>
                  <a:lnTo>
                    <a:pt x="1662" y="4635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35"/>
                  </a:lnTo>
                  <a:lnTo>
                    <a:pt x="3492" y="4456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501"/>
                  </a:lnTo>
                  <a:lnTo>
                    <a:pt x="4626" y="3072"/>
                  </a:lnTo>
                  <a:lnTo>
                    <a:pt x="4724" y="2617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1"/>
                  </a:lnTo>
                  <a:lnTo>
                    <a:pt x="4448" y="1242"/>
                  </a:lnTo>
                  <a:lnTo>
                    <a:pt x="4198" y="867"/>
                  </a:lnTo>
                  <a:lnTo>
                    <a:pt x="3876" y="545"/>
                  </a:lnTo>
                  <a:lnTo>
                    <a:pt x="3492" y="286"/>
                  </a:lnTo>
                  <a:lnTo>
                    <a:pt x="3072" y="10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46"/>
            <p:cNvSpPr/>
            <p:nvPr/>
          </p:nvSpPr>
          <p:spPr>
            <a:xfrm>
              <a:off x="270200" y="25127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98"/>
                  </a:lnTo>
                  <a:lnTo>
                    <a:pt x="1242" y="277"/>
                  </a:lnTo>
                  <a:lnTo>
                    <a:pt x="858" y="536"/>
                  </a:lnTo>
                  <a:lnTo>
                    <a:pt x="536" y="857"/>
                  </a:lnTo>
                  <a:lnTo>
                    <a:pt x="286" y="1232"/>
                  </a:lnTo>
                  <a:lnTo>
                    <a:pt x="108" y="1661"/>
                  </a:lnTo>
                  <a:lnTo>
                    <a:pt x="9" y="2117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2"/>
                  </a:lnTo>
                  <a:lnTo>
                    <a:pt x="286" y="3492"/>
                  </a:lnTo>
                  <a:lnTo>
                    <a:pt x="536" y="3867"/>
                  </a:lnTo>
                  <a:lnTo>
                    <a:pt x="858" y="4188"/>
                  </a:lnTo>
                  <a:lnTo>
                    <a:pt x="1242" y="4447"/>
                  </a:lnTo>
                  <a:lnTo>
                    <a:pt x="1662" y="4626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26"/>
                  </a:lnTo>
                  <a:lnTo>
                    <a:pt x="3492" y="4447"/>
                  </a:lnTo>
                  <a:lnTo>
                    <a:pt x="3876" y="4188"/>
                  </a:lnTo>
                  <a:lnTo>
                    <a:pt x="4198" y="3867"/>
                  </a:lnTo>
                  <a:lnTo>
                    <a:pt x="4448" y="3492"/>
                  </a:lnTo>
                  <a:lnTo>
                    <a:pt x="4626" y="3072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17"/>
                  </a:lnTo>
                  <a:lnTo>
                    <a:pt x="4626" y="1661"/>
                  </a:lnTo>
                  <a:lnTo>
                    <a:pt x="4448" y="1232"/>
                  </a:lnTo>
                  <a:lnTo>
                    <a:pt x="4198" y="857"/>
                  </a:lnTo>
                  <a:lnTo>
                    <a:pt x="3876" y="536"/>
                  </a:lnTo>
                  <a:lnTo>
                    <a:pt x="3492" y="277"/>
                  </a:lnTo>
                  <a:lnTo>
                    <a:pt x="3072" y="9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46"/>
            <p:cNvSpPr/>
            <p:nvPr/>
          </p:nvSpPr>
          <p:spPr>
            <a:xfrm>
              <a:off x="270200" y="279710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1"/>
                  </a:moveTo>
                  <a:lnTo>
                    <a:pt x="2126" y="10"/>
                  </a:lnTo>
                  <a:lnTo>
                    <a:pt x="1662" y="108"/>
                  </a:lnTo>
                  <a:lnTo>
                    <a:pt x="1242" y="287"/>
                  </a:lnTo>
                  <a:lnTo>
                    <a:pt x="858" y="537"/>
                  </a:lnTo>
                  <a:lnTo>
                    <a:pt x="536" y="858"/>
                  </a:lnTo>
                  <a:lnTo>
                    <a:pt x="286" y="1233"/>
                  </a:lnTo>
                  <a:lnTo>
                    <a:pt x="108" y="1662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3"/>
                  </a:lnTo>
                  <a:lnTo>
                    <a:pt x="286" y="3492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48"/>
                  </a:lnTo>
                  <a:lnTo>
                    <a:pt x="1662" y="4627"/>
                  </a:lnTo>
                  <a:lnTo>
                    <a:pt x="2126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2" y="4627"/>
                  </a:lnTo>
                  <a:lnTo>
                    <a:pt x="3492" y="4448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492"/>
                  </a:lnTo>
                  <a:lnTo>
                    <a:pt x="4626" y="3073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2"/>
                  </a:lnTo>
                  <a:lnTo>
                    <a:pt x="4448" y="1233"/>
                  </a:lnTo>
                  <a:lnTo>
                    <a:pt x="4198" y="858"/>
                  </a:lnTo>
                  <a:lnTo>
                    <a:pt x="3876" y="537"/>
                  </a:lnTo>
                  <a:lnTo>
                    <a:pt x="3492" y="287"/>
                  </a:lnTo>
                  <a:lnTo>
                    <a:pt x="3072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imagem">
            <a:extLst>
              <a:ext uri="{FF2B5EF4-FFF2-40B4-BE49-F238E27FC236}">
                <a16:creationId xmlns:a16="http://schemas.microsoft.com/office/drawing/2014/main" id="{0587818B-165F-4CD8-A00D-DC38A48AF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/>
          <a:stretch/>
        </p:blipFill>
        <p:spPr bwMode="auto">
          <a:xfrm>
            <a:off x="2216477" y="1111125"/>
            <a:ext cx="4711046" cy="360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Google Shape;4746;p47">
            <a:extLst>
              <a:ext uri="{FF2B5EF4-FFF2-40B4-BE49-F238E27FC236}">
                <a16:creationId xmlns:a16="http://schemas.microsoft.com/office/drawing/2014/main" id="{B3014B00-3C7C-40EA-AD41-79BF440EBCDD}"/>
              </a:ext>
            </a:extLst>
          </p:cNvPr>
          <p:cNvSpPr txBox="1">
            <a:spLocks/>
          </p:cNvSpPr>
          <p:nvPr/>
        </p:nvSpPr>
        <p:spPr>
          <a:xfrm>
            <a:off x="8584650" y="4499086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8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069991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0" name="Google Shape;4770;p48"/>
          <p:cNvGrpSpPr/>
          <p:nvPr/>
        </p:nvGrpSpPr>
        <p:grpSpPr>
          <a:xfrm>
            <a:off x="346400" y="555000"/>
            <a:ext cx="118350" cy="687400"/>
            <a:chOff x="270200" y="2228050"/>
            <a:chExt cx="118350" cy="687400"/>
          </a:xfrm>
        </p:grpSpPr>
        <p:sp>
          <p:nvSpPr>
            <p:cNvPr id="4771" name="Google Shape;4771;p48"/>
            <p:cNvSpPr/>
            <p:nvPr/>
          </p:nvSpPr>
          <p:spPr>
            <a:xfrm>
              <a:off x="270200" y="222805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108"/>
                  </a:lnTo>
                  <a:lnTo>
                    <a:pt x="1242" y="286"/>
                  </a:lnTo>
                  <a:lnTo>
                    <a:pt x="858" y="545"/>
                  </a:lnTo>
                  <a:lnTo>
                    <a:pt x="536" y="867"/>
                  </a:lnTo>
                  <a:lnTo>
                    <a:pt x="286" y="1242"/>
                  </a:lnTo>
                  <a:lnTo>
                    <a:pt x="108" y="1661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17"/>
                  </a:lnTo>
                  <a:lnTo>
                    <a:pt x="108" y="3072"/>
                  </a:lnTo>
                  <a:lnTo>
                    <a:pt x="286" y="3501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56"/>
                  </a:lnTo>
                  <a:lnTo>
                    <a:pt x="1662" y="4635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35"/>
                  </a:lnTo>
                  <a:lnTo>
                    <a:pt x="3492" y="4456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501"/>
                  </a:lnTo>
                  <a:lnTo>
                    <a:pt x="4626" y="3072"/>
                  </a:lnTo>
                  <a:lnTo>
                    <a:pt x="4724" y="2617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1"/>
                  </a:lnTo>
                  <a:lnTo>
                    <a:pt x="4448" y="1242"/>
                  </a:lnTo>
                  <a:lnTo>
                    <a:pt x="4198" y="867"/>
                  </a:lnTo>
                  <a:lnTo>
                    <a:pt x="3876" y="545"/>
                  </a:lnTo>
                  <a:lnTo>
                    <a:pt x="3492" y="286"/>
                  </a:lnTo>
                  <a:lnTo>
                    <a:pt x="3072" y="10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48"/>
            <p:cNvSpPr/>
            <p:nvPr/>
          </p:nvSpPr>
          <p:spPr>
            <a:xfrm>
              <a:off x="270200" y="25127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98"/>
                  </a:lnTo>
                  <a:lnTo>
                    <a:pt x="1242" y="277"/>
                  </a:lnTo>
                  <a:lnTo>
                    <a:pt x="858" y="536"/>
                  </a:lnTo>
                  <a:lnTo>
                    <a:pt x="536" y="857"/>
                  </a:lnTo>
                  <a:lnTo>
                    <a:pt x="286" y="1232"/>
                  </a:lnTo>
                  <a:lnTo>
                    <a:pt x="108" y="1661"/>
                  </a:lnTo>
                  <a:lnTo>
                    <a:pt x="9" y="2117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2"/>
                  </a:lnTo>
                  <a:lnTo>
                    <a:pt x="286" y="3492"/>
                  </a:lnTo>
                  <a:lnTo>
                    <a:pt x="536" y="3867"/>
                  </a:lnTo>
                  <a:lnTo>
                    <a:pt x="858" y="4188"/>
                  </a:lnTo>
                  <a:lnTo>
                    <a:pt x="1242" y="4447"/>
                  </a:lnTo>
                  <a:lnTo>
                    <a:pt x="1662" y="4626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26"/>
                  </a:lnTo>
                  <a:lnTo>
                    <a:pt x="3492" y="4447"/>
                  </a:lnTo>
                  <a:lnTo>
                    <a:pt x="3876" y="4188"/>
                  </a:lnTo>
                  <a:lnTo>
                    <a:pt x="4198" y="3867"/>
                  </a:lnTo>
                  <a:lnTo>
                    <a:pt x="4448" y="3492"/>
                  </a:lnTo>
                  <a:lnTo>
                    <a:pt x="4626" y="3072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17"/>
                  </a:lnTo>
                  <a:lnTo>
                    <a:pt x="4626" y="1661"/>
                  </a:lnTo>
                  <a:lnTo>
                    <a:pt x="4448" y="1232"/>
                  </a:lnTo>
                  <a:lnTo>
                    <a:pt x="4198" y="857"/>
                  </a:lnTo>
                  <a:lnTo>
                    <a:pt x="3876" y="536"/>
                  </a:lnTo>
                  <a:lnTo>
                    <a:pt x="3492" y="277"/>
                  </a:lnTo>
                  <a:lnTo>
                    <a:pt x="3072" y="9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48"/>
            <p:cNvSpPr/>
            <p:nvPr/>
          </p:nvSpPr>
          <p:spPr>
            <a:xfrm>
              <a:off x="270200" y="279710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1"/>
                  </a:moveTo>
                  <a:lnTo>
                    <a:pt x="2126" y="10"/>
                  </a:lnTo>
                  <a:lnTo>
                    <a:pt x="1662" y="108"/>
                  </a:lnTo>
                  <a:lnTo>
                    <a:pt x="1242" y="287"/>
                  </a:lnTo>
                  <a:lnTo>
                    <a:pt x="858" y="537"/>
                  </a:lnTo>
                  <a:lnTo>
                    <a:pt x="536" y="858"/>
                  </a:lnTo>
                  <a:lnTo>
                    <a:pt x="286" y="1233"/>
                  </a:lnTo>
                  <a:lnTo>
                    <a:pt x="108" y="1662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3"/>
                  </a:lnTo>
                  <a:lnTo>
                    <a:pt x="286" y="3492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48"/>
                  </a:lnTo>
                  <a:lnTo>
                    <a:pt x="1662" y="4627"/>
                  </a:lnTo>
                  <a:lnTo>
                    <a:pt x="2126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2" y="4627"/>
                  </a:lnTo>
                  <a:lnTo>
                    <a:pt x="3492" y="4448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492"/>
                  </a:lnTo>
                  <a:lnTo>
                    <a:pt x="4626" y="3073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2"/>
                  </a:lnTo>
                  <a:lnTo>
                    <a:pt x="4448" y="1233"/>
                  </a:lnTo>
                  <a:lnTo>
                    <a:pt x="4198" y="858"/>
                  </a:lnTo>
                  <a:lnTo>
                    <a:pt x="3876" y="537"/>
                  </a:lnTo>
                  <a:lnTo>
                    <a:pt x="3492" y="287"/>
                  </a:lnTo>
                  <a:lnTo>
                    <a:pt x="3072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4" name="Google Shape;4774;p48"/>
          <p:cNvGrpSpPr/>
          <p:nvPr/>
        </p:nvGrpSpPr>
        <p:grpSpPr>
          <a:xfrm>
            <a:off x="8718875" y="3895125"/>
            <a:ext cx="118350" cy="687400"/>
            <a:chOff x="270200" y="2228050"/>
            <a:chExt cx="118350" cy="687400"/>
          </a:xfrm>
        </p:grpSpPr>
        <p:sp>
          <p:nvSpPr>
            <p:cNvPr id="4775" name="Google Shape;4775;p48"/>
            <p:cNvSpPr/>
            <p:nvPr/>
          </p:nvSpPr>
          <p:spPr>
            <a:xfrm>
              <a:off x="270200" y="222805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108"/>
                  </a:lnTo>
                  <a:lnTo>
                    <a:pt x="1242" y="286"/>
                  </a:lnTo>
                  <a:lnTo>
                    <a:pt x="858" y="545"/>
                  </a:lnTo>
                  <a:lnTo>
                    <a:pt x="536" y="867"/>
                  </a:lnTo>
                  <a:lnTo>
                    <a:pt x="286" y="1242"/>
                  </a:lnTo>
                  <a:lnTo>
                    <a:pt x="108" y="1661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17"/>
                  </a:lnTo>
                  <a:lnTo>
                    <a:pt x="108" y="3072"/>
                  </a:lnTo>
                  <a:lnTo>
                    <a:pt x="286" y="3501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56"/>
                  </a:lnTo>
                  <a:lnTo>
                    <a:pt x="1662" y="4635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35"/>
                  </a:lnTo>
                  <a:lnTo>
                    <a:pt x="3492" y="4456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501"/>
                  </a:lnTo>
                  <a:lnTo>
                    <a:pt x="4626" y="3072"/>
                  </a:lnTo>
                  <a:lnTo>
                    <a:pt x="4724" y="2617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1"/>
                  </a:lnTo>
                  <a:lnTo>
                    <a:pt x="4448" y="1242"/>
                  </a:lnTo>
                  <a:lnTo>
                    <a:pt x="4198" y="867"/>
                  </a:lnTo>
                  <a:lnTo>
                    <a:pt x="3876" y="545"/>
                  </a:lnTo>
                  <a:lnTo>
                    <a:pt x="3492" y="286"/>
                  </a:lnTo>
                  <a:lnTo>
                    <a:pt x="3072" y="10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48"/>
            <p:cNvSpPr/>
            <p:nvPr/>
          </p:nvSpPr>
          <p:spPr>
            <a:xfrm>
              <a:off x="270200" y="25127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98"/>
                  </a:lnTo>
                  <a:lnTo>
                    <a:pt x="1242" y="277"/>
                  </a:lnTo>
                  <a:lnTo>
                    <a:pt x="858" y="536"/>
                  </a:lnTo>
                  <a:lnTo>
                    <a:pt x="536" y="857"/>
                  </a:lnTo>
                  <a:lnTo>
                    <a:pt x="286" y="1232"/>
                  </a:lnTo>
                  <a:lnTo>
                    <a:pt x="108" y="1661"/>
                  </a:lnTo>
                  <a:lnTo>
                    <a:pt x="9" y="2117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2"/>
                  </a:lnTo>
                  <a:lnTo>
                    <a:pt x="286" y="3492"/>
                  </a:lnTo>
                  <a:lnTo>
                    <a:pt x="536" y="3867"/>
                  </a:lnTo>
                  <a:lnTo>
                    <a:pt x="858" y="4188"/>
                  </a:lnTo>
                  <a:lnTo>
                    <a:pt x="1242" y="4447"/>
                  </a:lnTo>
                  <a:lnTo>
                    <a:pt x="1662" y="4626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26"/>
                  </a:lnTo>
                  <a:lnTo>
                    <a:pt x="3492" y="4447"/>
                  </a:lnTo>
                  <a:lnTo>
                    <a:pt x="3876" y="4188"/>
                  </a:lnTo>
                  <a:lnTo>
                    <a:pt x="4198" y="3867"/>
                  </a:lnTo>
                  <a:lnTo>
                    <a:pt x="4448" y="3492"/>
                  </a:lnTo>
                  <a:lnTo>
                    <a:pt x="4626" y="3072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17"/>
                  </a:lnTo>
                  <a:lnTo>
                    <a:pt x="4626" y="1661"/>
                  </a:lnTo>
                  <a:lnTo>
                    <a:pt x="4448" y="1232"/>
                  </a:lnTo>
                  <a:lnTo>
                    <a:pt x="4198" y="857"/>
                  </a:lnTo>
                  <a:lnTo>
                    <a:pt x="3876" y="536"/>
                  </a:lnTo>
                  <a:lnTo>
                    <a:pt x="3492" y="277"/>
                  </a:lnTo>
                  <a:lnTo>
                    <a:pt x="3072" y="9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48"/>
            <p:cNvSpPr/>
            <p:nvPr/>
          </p:nvSpPr>
          <p:spPr>
            <a:xfrm>
              <a:off x="270200" y="279710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1"/>
                  </a:moveTo>
                  <a:lnTo>
                    <a:pt x="2126" y="10"/>
                  </a:lnTo>
                  <a:lnTo>
                    <a:pt x="1662" y="108"/>
                  </a:lnTo>
                  <a:lnTo>
                    <a:pt x="1242" y="287"/>
                  </a:lnTo>
                  <a:lnTo>
                    <a:pt x="858" y="537"/>
                  </a:lnTo>
                  <a:lnTo>
                    <a:pt x="536" y="858"/>
                  </a:lnTo>
                  <a:lnTo>
                    <a:pt x="286" y="1233"/>
                  </a:lnTo>
                  <a:lnTo>
                    <a:pt x="108" y="1662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3"/>
                  </a:lnTo>
                  <a:lnTo>
                    <a:pt x="286" y="3492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48"/>
                  </a:lnTo>
                  <a:lnTo>
                    <a:pt x="1662" y="4627"/>
                  </a:lnTo>
                  <a:lnTo>
                    <a:pt x="2126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2" y="4627"/>
                  </a:lnTo>
                  <a:lnTo>
                    <a:pt x="3492" y="4448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492"/>
                  </a:lnTo>
                  <a:lnTo>
                    <a:pt x="4626" y="3073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2"/>
                  </a:lnTo>
                  <a:lnTo>
                    <a:pt x="4448" y="1233"/>
                  </a:lnTo>
                  <a:lnTo>
                    <a:pt x="4198" y="858"/>
                  </a:lnTo>
                  <a:lnTo>
                    <a:pt x="3876" y="537"/>
                  </a:lnTo>
                  <a:lnTo>
                    <a:pt x="3492" y="287"/>
                  </a:lnTo>
                  <a:lnTo>
                    <a:pt x="3072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4" name="Picture 4" descr="imagem">
            <a:extLst>
              <a:ext uri="{FF2B5EF4-FFF2-40B4-BE49-F238E27FC236}">
                <a16:creationId xmlns:a16="http://schemas.microsoft.com/office/drawing/2014/main" id="{8CC94B19-3B25-4FAB-8FD6-08630E715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36" y="965313"/>
            <a:ext cx="6124328" cy="358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4663;p46">
            <a:extLst>
              <a:ext uri="{FF2B5EF4-FFF2-40B4-BE49-F238E27FC236}">
                <a16:creationId xmlns:a16="http://schemas.microsoft.com/office/drawing/2014/main" id="{272FB07F-A311-4814-A806-6E82D68AFD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076" y="140307"/>
            <a:ext cx="580078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Leverage Analysis on Arrivals</a:t>
            </a:r>
            <a:endParaRPr dirty="0"/>
          </a:p>
        </p:txBody>
      </p:sp>
      <p:sp>
        <p:nvSpPr>
          <p:cNvPr id="23" name="Google Shape;4746;p47">
            <a:extLst>
              <a:ext uri="{FF2B5EF4-FFF2-40B4-BE49-F238E27FC236}">
                <a16:creationId xmlns:a16="http://schemas.microsoft.com/office/drawing/2014/main" id="{E391A897-34BA-4499-A5FA-D43FECE02689}"/>
              </a:ext>
            </a:extLst>
          </p:cNvPr>
          <p:cNvSpPr txBox="1">
            <a:spLocks/>
          </p:cNvSpPr>
          <p:nvPr/>
        </p:nvSpPr>
        <p:spPr>
          <a:xfrm>
            <a:off x="8584650" y="4499086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8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086888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p50"/>
          <p:cNvSpPr txBox="1">
            <a:spLocks noGrp="1"/>
          </p:cNvSpPr>
          <p:nvPr>
            <p:ph type="title"/>
          </p:nvPr>
        </p:nvSpPr>
        <p:spPr>
          <a:xfrm>
            <a:off x="723825" y="2152500"/>
            <a:ext cx="4122000" cy="12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</a:t>
            </a:r>
            <a:endParaRPr dirty="0"/>
          </a:p>
        </p:txBody>
      </p:sp>
      <p:sp>
        <p:nvSpPr>
          <p:cNvPr id="4834" name="Google Shape;4834;p50"/>
          <p:cNvSpPr txBox="1">
            <a:spLocks noGrp="1"/>
          </p:cNvSpPr>
          <p:nvPr>
            <p:ph type="title" idx="2"/>
          </p:nvPr>
        </p:nvSpPr>
        <p:spPr>
          <a:xfrm>
            <a:off x="723825" y="1046100"/>
            <a:ext cx="2528700" cy="11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835" name="Google Shape;4835;p50"/>
          <p:cNvSpPr txBox="1">
            <a:spLocks noGrp="1"/>
          </p:cNvSpPr>
          <p:nvPr>
            <p:ph type="subTitle" idx="1"/>
          </p:nvPr>
        </p:nvSpPr>
        <p:spPr>
          <a:xfrm>
            <a:off x="734775" y="3527700"/>
            <a:ext cx="36189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What is the next step?</a:t>
            </a:r>
            <a:endParaRPr dirty="0">
              <a:solidFill>
                <a:schemeClr val="accent6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4836" name="Google Shape;4836;p50"/>
          <p:cNvGrpSpPr/>
          <p:nvPr/>
        </p:nvGrpSpPr>
        <p:grpSpPr>
          <a:xfrm>
            <a:off x="283075" y="2228050"/>
            <a:ext cx="118350" cy="687400"/>
            <a:chOff x="270200" y="2228050"/>
            <a:chExt cx="118350" cy="687400"/>
          </a:xfrm>
        </p:grpSpPr>
        <p:sp>
          <p:nvSpPr>
            <p:cNvPr id="4837" name="Google Shape;4837;p50"/>
            <p:cNvSpPr/>
            <p:nvPr/>
          </p:nvSpPr>
          <p:spPr>
            <a:xfrm>
              <a:off x="270200" y="222805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108"/>
                  </a:lnTo>
                  <a:lnTo>
                    <a:pt x="1242" y="286"/>
                  </a:lnTo>
                  <a:lnTo>
                    <a:pt x="858" y="545"/>
                  </a:lnTo>
                  <a:lnTo>
                    <a:pt x="536" y="867"/>
                  </a:lnTo>
                  <a:lnTo>
                    <a:pt x="286" y="1242"/>
                  </a:lnTo>
                  <a:lnTo>
                    <a:pt x="108" y="1661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17"/>
                  </a:lnTo>
                  <a:lnTo>
                    <a:pt x="108" y="3072"/>
                  </a:lnTo>
                  <a:lnTo>
                    <a:pt x="286" y="3501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56"/>
                  </a:lnTo>
                  <a:lnTo>
                    <a:pt x="1662" y="4635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35"/>
                  </a:lnTo>
                  <a:lnTo>
                    <a:pt x="3492" y="4456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501"/>
                  </a:lnTo>
                  <a:lnTo>
                    <a:pt x="4626" y="3072"/>
                  </a:lnTo>
                  <a:lnTo>
                    <a:pt x="4724" y="2617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1"/>
                  </a:lnTo>
                  <a:lnTo>
                    <a:pt x="4448" y="1242"/>
                  </a:lnTo>
                  <a:lnTo>
                    <a:pt x="4198" y="867"/>
                  </a:lnTo>
                  <a:lnTo>
                    <a:pt x="3876" y="545"/>
                  </a:lnTo>
                  <a:lnTo>
                    <a:pt x="3492" y="286"/>
                  </a:lnTo>
                  <a:lnTo>
                    <a:pt x="3072" y="10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50"/>
            <p:cNvSpPr/>
            <p:nvPr/>
          </p:nvSpPr>
          <p:spPr>
            <a:xfrm>
              <a:off x="270200" y="25127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98"/>
                  </a:lnTo>
                  <a:lnTo>
                    <a:pt x="1242" y="277"/>
                  </a:lnTo>
                  <a:lnTo>
                    <a:pt x="858" y="536"/>
                  </a:lnTo>
                  <a:lnTo>
                    <a:pt x="536" y="857"/>
                  </a:lnTo>
                  <a:lnTo>
                    <a:pt x="286" y="1232"/>
                  </a:lnTo>
                  <a:lnTo>
                    <a:pt x="108" y="1661"/>
                  </a:lnTo>
                  <a:lnTo>
                    <a:pt x="9" y="2117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2"/>
                  </a:lnTo>
                  <a:lnTo>
                    <a:pt x="286" y="3492"/>
                  </a:lnTo>
                  <a:lnTo>
                    <a:pt x="536" y="3867"/>
                  </a:lnTo>
                  <a:lnTo>
                    <a:pt x="858" y="4188"/>
                  </a:lnTo>
                  <a:lnTo>
                    <a:pt x="1242" y="4447"/>
                  </a:lnTo>
                  <a:lnTo>
                    <a:pt x="1662" y="4626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26"/>
                  </a:lnTo>
                  <a:lnTo>
                    <a:pt x="3492" y="4447"/>
                  </a:lnTo>
                  <a:lnTo>
                    <a:pt x="3876" y="4188"/>
                  </a:lnTo>
                  <a:lnTo>
                    <a:pt x="4198" y="3867"/>
                  </a:lnTo>
                  <a:lnTo>
                    <a:pt x="4448" y="3492"/>
                  </a:lnTo>
                  <a:lnTo>
                    <a:pt x="4626" y="3072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17"/>
                  </a:lnTo>
                  <a:lnTo>
                    <a:pt x="4626" y="1661"/>
                  </a:lnTo>
                  <a:lnTo>
                    <a:pt x="4448" y="1232"/>
                  </a:lnTo>
                  <a:lnTo>
                    <a:pt x="4198" y="857"/>
                  </a:lnTo>
                  <a:lnTo>
                    <a:pt x="3876" y="536"/>
                  </a:lnTo>
                  <a:lnTo>
                    <a:pt x="3492" y="277"/>
                  </a:lnTo>
                  <a:lnTo>
                    <a:pt x="3072" y="9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50"/>
            <p:cNvSpPr/>
            <p:nvPr/>
          </p:nvSpPr>
          <p:spPr>
            <a:xfrm>
              <a:off x="270200" y="279710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1"/>
                  </a:moveTo>
                  <a:lnTo>
                    <a:pt x="2126" y="10"/>
                  </a:lnTo>
                  <a:lnTo>
                    <a:pt x="1662" y="108"/>
                  </a:lnTo>
                  <a:lnTo>
                    <a:pt x="1242" y="287"/>
                  </a:lnTo>
                  <a:lnTo>
                    <a:pt x="858" y="537"/>
                  </a:lnTo>
                  <a:lnTo>
                    <a:pt x="536" y="858"/>
                  </a:lnTo>
                  <a:lnTo>
                    <a:pt x="286" y="1233"/>
                  </a:lnTo>
                  <a:lnTo>
                    <a:pt x="108" y="1662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3"/>
                  </a:lnTo>
                  <a:lnTo>
                    <a:pt x="286" y="3492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48"/>
                  </a:lnTo>
                  <a:lnTo>
                    <a:pt x="1662" y="4627"/>
                  </a:lnTo>
                  <a:lnTo>
                    <a:pt x="2126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2" y="4627"/>
                  </a:lnTo>
                  <a:lnTo>
                    <a:pt x="3492" y="4448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492"/>
                  </a:lnTo>
                  <a:lnTo>
                    <a:pt x="4626" y="3073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2"/>
                  </a:lnTo>
                  <a:lnTo>
                    <a:pt x="4448" y="1233"/>
                  </a:lnTo>
                  <a:lnTo>
                    <a:pt x="4198" y="858"/>
                  </a:lnTo>
                  <a:lnTo>
                    <a:pt x="3876" y="537"/>
                  </a:lnTo>
                  <a:lnTo>
                    <a:pt x="3492" y="287"/>
                  </a:lnTo>
                  <a:lnTo>
                    <a:pt x="3072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5255;p59">
            <a:extLst>
              <a:ext uri="{FF2B5EF4-FFF2-40B4-BE49-F238E27FC236}">
                <a16:creationId xmlns:a16="http://schemas.microsoft.com/office/drawing/2014/main" id="{752669B8-742C-4851-A0E4-2EE0C6FE5B8D}"/>
              </a:ext>
            </a:extLst>
          </p:cNvPr>
          <p:cNvGrpSpPr/>
          <p:nvPr/>
        </p:nvGrpSpPr>
        <p:grpSpPr>
          <a:xfrm>
            <a:off x="4353675" y="1332639"/>
            <a:ext cx="4273160" cy="3047271"/>
            <a:chOff x="2734775" y="2335049"/>
            <a:chExt cx="3642300" cy="2321051"/>
          </a:xfrm>
        </p:grpSpPr>
        <p:grpSp>
          <p:nvGrpSpPr>
            <p:cNvPr id="104" name="Google Shape;5256;p59">
              <a:extLst>
                <a:ext uri="{FF2B5EF4-FFF2-40B4-BE49-F238E27FC236}">
                  <a16:creationId xmlns:a16="http://schemas.microsoft.com/office/drawing/2014/main" id="{F6F9C8D0-EEC0-4016-A7F5-BA70954D8866}"/>
                </a:ext>
              </a:extLst>
            </p:cNvPr>
            <p:cNvGrpSpPr/>
            <p:nvPr/>
          </p:nvGrpSpPr>
          <p:grpSpPr>
            <a:xfrm>
              <a:off x="3266353" y="2335049"/>
              <a:ext cx="2611301" cy="2247404"/>
              <a:chOff x="2863303" y="2335049"/>
              <a:chExt cx="2611301" cy="2247404"/>
            </a:xfrm>
          </p:grpSpPr>
          <p:grpSp>
            <p:nvGrpSpPr>
              <p:cNvPr id="106" name="Google Shape;5257;p59">
                <a:extLst>
                  <a:ext uri="{FF2B5EF4-FFF2-40B4-BE49-F238E27FC236}">
                    <a16:creationId xmlns:a16="http://schemas.microsoft.com/office/drawing/2014/main" id="{9362D0B6-D65D-4641-8282-5570925D2A8A}"/>
                  </a:ext>
                </a:extLst>
              </p:cNvPr>
              <p:cNvGrpSpPr/>
              <p:nvPr/>
            </p:nvGrpSpPr>
            <p:grpSpPr>
              <a:xfrm>
                <a:off x="2863303" y="2335049"/>
                <a:ext cx="2611301" cy="2247404"/>
                <a:chOff x="1320629" y="1398339"/>
                <a:chExt cx="2919938" cy="2513032"/>
              </a:xfrm>
            </p:grpSpPr>
            <p:sp>
              <p:nvSpPr>
                <p:cNvPr id="121" name="Google Shape;5258;p59">
                  <a:extLst>
                    <a:ext uri="{FF2B5EF4-FFF2-40B4-BE49-F238E27FC236}">
                      <a16:creationId xmlns:a16="http://schemas.microsoft.com/office/drawing/2014/main" id="{58D9DBED-444F-44AA-8F8C-5851A680E878}"/>
                    </a:ext>
                  </a:extLst>
                </p:cNvPr>
                <p:cNvSpPr/>
                <p:nvPr/>
              </p:nvSpPr>
              <p:spPr>
                <a:xfrm>
                  <a:off x="1496433" y="3334244"/>
                  <a:ext cx="1680361" cy="57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379" h="370522" extrusionOk="0">
                      <a:moveTo>
                        <a:pt x="1042035" y="63818"/>
                      </a:moveTo>
                      <a:lnTo>
                        <a:pt x="1042035" y="0"/>
                      </a:lnTo>
                      <a:lnTo>
                        <a:pt x="1007745" y="0"/>
                      </a:lnTo>
                      <a:lnTo>
                        <a:pt x="1007745" y="40957"/>
                      </a:lnTo>
                      <a:lnTo>
                        <a:pt x="983932" y="40957"/>
                      </a:lnTo>
                      <a:lnTo>
                        <a:pt x="983932" y="0"/>
                      </a:lnTo>
                      <a:lnTo>
                        <a:pt x="902017" y="0"/>
                      </a:lnTo>
                      <a:lnTo>
                        <a:pt x="902017" y="40957"/>
                      </a:lnTo>
                      <a:lnTo>
                        <a:pt x="879157" y="40957"/>
                      </a:lnTo>
                      <a:lnTo>
                        <a:pt x="879157" y="0"/>
                      </a:lnTo>
                      <a:lnTo>
                        <a:pt x="796290" y="0"/>
                      </a:lnTo>
                      <a:lnTo>
                        <a:pt x="796290" y="40957"/>
                      </a:lnTo>
                      <a:lnTo>
                        <a:pt x="773430" y="40957"/>
                      </a:lnTo>
                      <a:lnTo>
                        <a:pt x="773430" y="0"/>
                      </a:lnTo>
                      <a:lnTo>
                        <a:pt x="690563" y="0"/>
                      </a:lnTo>
                      <a:lnTo>
                        <a:pt x="690563" y="40957"/>
                      </a:lnTo>
                      <a:lnTo>
                        <a:pt x="667703" y="40957"/>
                      </a:lnTo>
                      <a:lnTo>
                        <a:pt x="667703" y="0"/>
                      </a:lnTo>
                      <a:lnTo>
                        <a:pt x="584835" y="0"/>
                      </a:lnTo>
                      <a:lnTo>
                        <a:pt x="584835" y="40957"/>
                      </a:lnTo>
                      <a:lnTo>
                        <a:pt x="561975" y="40957"/>
                      </a:lnTo>
                      <a:lnTo>
                        <a:pt x="561975" y="0"/>
                      </a:lnTo>
                      <a:lnTo>
                        <a:pt x="479107" y="0"/>
                      </a:lnTo>
                      <a:lnTo>
                        <a:pt x="479107" y="40957"/>
                      </a:lnTo>
                      <a:lnTo>
                        <a:pt x="456247" y="40957"/>
                      </a:lnTo>
                      <a:lnTo>
                        <a:pt x="456247" y="0"/>
                      </a:lnTo>
                      <a:lnTo>
                        <a:pt x="374332" y="0"/>
                      </a:lnTo>
                      <a:lnTo>
                        <a:pt x="374332" y="40957"/>
                      </a:lnTo>
                      <a:lnTo>
                        <a:pt x="350520" y="40957"/>
                      </a:lnTo>
                      <a:lnTo>
                        <a:pt x="350520" y="0"/>
                      </a:lnTo>
                      <a:lnTo>
                        <a:pt x="268605" y="0"/>
                      </a:lnTo>
                      <a:lnTo>
                        <a:pt x="268605" y="40957"/>
                      </a:lnTo>
                      <a:lnTo>
                        <a:pt x="244792" y="40957"/>
                      </a:lnTo>
                      <a:lnTo>
                        <a:pt x="244792" y="0"/>
                      </a:lnTo>
                      <a:lnTo>
                        <a:pt x="162878" y="0"/>
                      </a:lnTo>
                      <a:lnTo>
                        <a:pt x="162878" y="40957"/>
                      </a:lnTo>
                      <a:lnTo>
                        <a:pt x="140017" y="40957"/>
                      </a:lnTo>
                      <a:lnTo>
                        <a:pt x="140017" y="0"/>
                      </a:lnTo>
                      <a:lnTo>
                        <a:pt x="57150" y="0"/>
                      </a:lnTo>
                      <a:lnTo>
                        <a:pt x="57150" y="40957"/>
                      </a:lnTo>
                      <a:lnTo>
                        <a:pt x="34290" y="40957"/>
                      </a:lnTo>
                      <a:lnTo>
                        <a:pt x="34290" y="0"/>
                      </a:lnTo>
                      <a:lnTo>
                        <a:pt x="0" y="0"/>
                      </a:lnTo>
                      <a:lnTo>
                        <a:pt x="0" y="63818"/>
                      </a:lnTo>
                      <a:lnTo>
                        <a:pt x="0" y="370523"/>
                      </a:lnTo>
                      <a:lnTo>
                        <a:pt x="1135380" y="370523"/>
                      </a:lnTo>
                      <a:lnTo>
                        <a:pt x="1135380" y="63818"/>
                      </a:lnTo>
                      <a:close/>
                    </a:path>
                  </a:pathLst>
                </a:custGeom>
                <a:solidFill>
                  <a:srgbClr val="E09C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5259;p59">
                  <a:extLst>
                    <a:ext uri="{FF2B5EF4-FFF2-40B4-BE49-F238E27FC236}">
                      <a16:creationId xmlns:a16="http://schemas.microsoft.com/office/drawing/2014/main" id="{E671E441-2EA0-4ADF-A49F-3D2D8E89077D}"/>
                    </a:ext>
                  </a:extLst>
                </p:cNvPr>
                <p:cNvSpPr/>
                <p:nvPr/>
              </p:nvSpPr>
              <p:spPr>
                <a:xfrm>
                  <a:off x="3177349" y="2466425"/>
                  <a:ext cx="926172" cy="1444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792" h="927734" extrusionOk="0">
                      <a:moveTo>
                        <a:pt x="0" y="0"/>
                      </a:moveTo>
                      <a:lnTo>
                        <a:pt x="625793" y="0"/>
                      </a:lnTo>
                      <a:lnTo>
                        <a:pt x="625793" y="927735"/>
                      </a:lnTo>
                      <a:lnTo>
                        <a:pt x="0" y="927735"/>
                      </a:lnTo>
                      <a:close/>
                    </a:path>
                  </a:pathLst>
                </a:custGeom>
                <a:solidFill>
                  <a:srgbClr val="E7AB4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5260;p59">
                  <a:extLst>
                    <a:ext uri="{FF2B5EF4-FFF2-40B4-BE49-F238E27FC236}">
                      <a16:creationId xmlns:a16="http://schemas.microsoft.com/office/drawing/2014/main" id="{08AF14CD-BCCB-4259-8008-6289E7F4219C}"/>
                    </a:ext>
                  </a:extLst>
                </p:cNvPr>
                <p:cNvSpPr/>
                <p:nvPr/>
              </p:nvSpPr>
              <p:spPr>
                <a:xfrm>
                  <a:off x="3239395" y="1865626"/>
                  <a:ext cx="799299" cy="68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067" h="441007" extrusionOk="0">
                      <a:moveTo>
                        <a:pt x="0" y="0"/>
                      </a:moveTo>
                      <a:lnTo>
                        <a:pt x="540068" y="0"/>
                      </a:lnTo>
                      <a:lnTo>
                        <a:pt x="540068" y="441007"/>
                      </a:lnTo>
                      <a:lnTo>
                        <a:pt x="0" y="441007"/>
                      </a:lnTo>
                      <a:close/>
                    </a:path>
                  </a:pathLst>
                </a:custGeom>
                <a:solidFill>
                  <a:srgbClr val="E7AB4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5261;p59">
                  <a:extLst>
                    <a:ext uri="{FF2B5EF4-FFF2-40B4-BE49-F238E27FC236}">
                      <a16:creationId xmlns:a16="http://schemas.microsoft.com/office/drawing/2014/main" id="{99AE6D3D-518D-4970-9397-5A33807C1FF4}"/>
                    </a:ext>
                  </a:extLst>
                </p:cNvPr>
                <p:cNvSpPr/>
                <p:nvPr/>
              </p:nvSpPr>
              <p:spPr>
                <a:xfrm>
                  <a:off x="3239395" y="1779586"/>
                  <a:ext cx="799299" cy="86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067" h="55244" extrusionOk="0">
                      <a:moveTo>
                        <a:pt x="0" y="0"/>
                      </a:moveTo>
                      <a:lnTo>
                        <a:pt x="540068" y="0"/>
                      </a:lnTo>
                      <a:lnTo>
                        <a:pt x="540068" y="55245"/>
                      </a:lnTo>
                      <a:lnTo>
                        <a:pt x="0" y="55245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5262;p59">
                  <a:extLst>
                    <a:ext uri="{FF2B5EF4-FFF2-40B4-BE49-F238E27FC236}">
                      <a16:creationId xmlns:a16="http://schemas.microsoft.com/office/drawing/2014/main" id="{AFDA0B6F-0410-49DC-AFD0-9FEA00B1F6DE}"/>
                    </a:ext>
                  </a:extLst>
                </p:cNvPr>
                <p:cNvSpPr/>
                <p:nvPr/>
              </p:nvSpPr>
              <p:spPr>
                <a:xfrm>
                  <a:off x="3958579" y="1675744"/>
                  <a:ext cx="42291" cy="14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94297" extrusionOk="0">
                      <a:moveTo>
                        <a:pt x="14288" y="0"/>
                      </a:moveTo>
                      <a:lnTo>
                        <a:pt x="0" y="21907"/>
                      </a:lnTo>
                      <a:lnTo>
                        <a:pt x="0" y="94297"/>
                      </a:lnTo>
                      <a:lnTo>
                        <a:pt x="28575" y="94297"/>
                      </a:lnTo>
                      <a:lnTo>
                        <a:pt x="28575" y="21907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5263;p59">
                  <a:extLst>
                    <a:ext uri="{FF2B5EF4-FFF2-40B4-BE49-F238E27FC236}">
                      <a16:creationId xmlns:a16="http://schemas.microsoft.com/office/drawing/2014/main" id="{8BFED82E-389C-42C3-9A23-58D0E8F1BA57}"/>
                    </a:ext>
                  </a:extLst>
                </p:cNvPr>
                <p:cNvSpPr/>
                <p:nvPr/>
              </p:nvSpPr>
              <p:spPr>
                <a:xfrm>
                  <a:off x="3873969" y="1675744"/>
                  <a:ext cx="42291" cy="14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94297" extrusionOk="0">
                      <a:moveTo>
                        <a:pt x="14288" y="0"/>
                      </a:moveTo>
                      <a:lnTo>
                        <a:pt x="0" y="21907"/>
                      </a:lnTo>
                      <a:lnTo>
                        <a:pt x="0" y="94297"/>
                      </a:lnTo>
                      <a:lnTo>
                        <a:pt x="28575" y="94297"/>
                      </a:lnTo>
                      <a:lnTo>
                        <a:pt x="28575" y="21907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5264;p59">
                  <a:extLst>
                    <a:ext uri="{FF2B5EF4-FFF2-40B4-BE49-F238E27FC236}">
                      <a16:creationId xmlns:a16="http://schemas.microsoft.com/office/drawing/2014/main" id="{2040A648-8054-440E-8FCD-F2F0F3D89497}"/>
                    </a:ext>
                  </a:extLst>
                </p:cNvPr>
                <p:cNvSpPr/>
                <p:nvPr/>
              </p:nvSpPr>
              <p:spPr>
                <a:xfrm>
                  <a:off x="3787950" y="1675744"/>
                  <a:ext cx="42291" cy="14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94297" extrusionOk="0">
                      <a:moveTo>
                        <a:pt x="14288" y="0"/>
                      </a:moveTo>
                      <a:lnTo>
                        <a:pt x="0" y="21907"/>
                      </a:lnTo>
                      <a:lnTo>
                        <a:pt x="0" y="94297"/>
                      </a:lnTo>
                      <a:lnTo>
                        <a:pt x="28575" y="94297"/>
                      </a:lnTo>
                      <a:lnTo>
                        <a:pt x="28575" y="21907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5265;p59">
                  <a:extLst>
                    <a:ext uri="{FF2B5EF4-FFF2-40B4-BE49-F238E27FC236}">
                      <a16:creationId xmlns:a16="http://schemas.microsoft.com/office/drawing/2014/main" id="{555EB2C1-8154-4CC6-8AC2-402BC4AA2674}"/>
                    </a:ext>
                  </a:extLst>
                </p:cNvPr>
                <p:cNvSpPr/>
                <p:nvPr/>
              </p:nvSpPr>
              <p:spPr>
                <a:xfrm>
                  <a:off x="3703340" y="1675744"/>
                  <a:ext cx="42291" cy="14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94297" extrusionOk="0">
                      <a:moveTo>
                        <a:pt x="14288" y="0"/>
                      </a:moveTo>
                      <a:lnTo>
                        <a:pt x="0" y="21907"/>
                      </a:lnTo>
                      <a:lnTo>
                        <a:pt x="0" y="94297"/>
                      </a:lnTo>
                      <a:lnTo>
                        <a:pt x="28575" y="94297"/>
                      </a:lnTo>
                      <a:lnTo>
                        <a:pt x="28575" y="21907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5266;p59">
                  <a:extLst>
                    <a:ext uri="{FF2B5EF4-FFF2-40B4-BE49-F238E27FC236}">
                      <a16:creationId xmlns:a16="http://schemas.microsoft.com/office/drawing/2014/main" id="{12A88259-174D-47E8-80EF-D6BE0ABCB3E5}"/>
                    </a:ext>
                  </a:extLst>
                </p:cNvPr>
                <p:cNvSpPr/>
                <p:nvPr/>
              </p:nvSpPr>
              <p:spPr>
                <a:xfrm>
                  <a:off x="3618730" y="1675744"/>
                  <a:ext cx="42291" cy="14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94297" extrusionOk="0">
                      <a:moveTo>
                        <a:pt x="14288" y="0"/>
                      </a:moveTo>
                      <a:lnTo>
                        <a:pt x="0" y="21907"/>
                      </a:lnTo>
                      <a:lnTo>
                        <a:pt x="0" y="94297"/>
                      </a:lnTo>
                      <a:lnTo>
                        <a:pt x="28575" y="94297"/>
                      </a:lnTo>
                      <a:lnTo>
                        <a:pt x="28575" y="21907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5267;p59">
                  <a:extLst>
                    <a:ext uri="{FF2B5EF4-FFF2-40B4-BE49-F238E27FC236}">
                      <a16:creationId xmlns:a16="http://schemas.microsoft.com/office/drawing/2014/main" id="{CD930677-25D8-40C5-986B-3E87FEEE5B6E}"/>
                    </a:ext>
                  </a:extLst>
                </p:cNvPr>
                <p:cNvSpPr/>
                <p:nvPr/>
              </p:nvSpPr>
              <p:spPr>
                <a:xfrm>
                  <a:off x="3534120" y="1675744"/>
                  <a:ext cx="42291" cy="14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94297" extrusionOk="0">
                      <a:moveTo>
                        <a:pt x="14288" y="0"/>
                      </a:moveTo>
                      <a:lnTo>
                        <a:pt x="0" y="21907"/>
                      </a:lnTo>
                      <a:lnTo>
                        <a:pt x="0" y="94297"/>
                      </a:lnTo>
                      <a:lnTo>
                        <a:pt x="28575" y="94297"/>
                      </a:lnTo>
                      <a:lnTo>
                        <a:pt x="28575" y="21907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5268;p59">
                  <a:extLst>
                    <a:ext uri="{FF2B5EF4-FFF2-40B4-BE49-F238E27FC236}">
                      <a16:creationId xmlns:a16="http://schemas.microsoft.com/office/drawing/2014/main" id="{738D4771-F2D3-45EF-90AA-A355D3C5D1D5}"/>
                    </a:ext>
                  </a:extLst>
                </p:cNvPr>
                <p:cNvSpPr/>
                <p:nvPr/>
              </p:nvSpPr>
              <p:spPr>
                <a:xfrm>
                  <a:off x="3448100" y="1675744"/>
                  <a:ext cx="42291" cy="14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94297" extrusionOk="0">
                      <a:moveTo>
                        <a:pt x="14288" y="0"/>
                      </a:moveTo>
                      <a:lnTo>
                        <a:pt x="0" y="21907"/>
                      </a:lnTo>
                      <a:lnTo>
                        <a:pt x="0" y="94297"/>
                      </a:lnTo>
                      <a:lnTo>
                        <a:pt x="28575" y="94297"/>
                      </a:lnTo>
                      <a:lnTo>
                        <a:pt x="28575" y="21907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5269;p59">
                  <a:extLst>
                    <a:ext uri="{FF2B5EF4-FFF2-40B4-BE49-F238E27FC236}">
                      <a16:creationId xmlns:a16="http://schemas.microsoft.com/office/drawing/2014/main" id="{5E24C4DB-4E9F-4637-A115-E6728B1C2912}"/>
                    </a:ext>
                  </a:extLst>
                </p:cNvPr>
                <p:cNvSpPr/>
                <p:nvPr/>
              </p:nvSpPr>
              <p:spPr>
                <a:xfrm>
                  <a:off x="3363490" y="1675744"/>
                  <a:ext cx="42291" cy="14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94297" extrusionOk="0">
                      <a:moveTo>
                        <a:pt x="14288" y="0"/>
                      </a:moveTo>
                      <a:lnTo>
                        <a:pt x="0" y="21907"/>
                      </a:lnTo>
                      <a:lnTo>
                        <a:pt x="0" y="94297"/>
                      </a:lnTo>
                      <a:lnTo>
                        <a:pt x="28575" y="94297"/>
                      </a:lnTo>
                      <a:lnTo>
                        <a:pt x="28575" y="21907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5270;p59">
                  <a:extLst>
                    <a:ext uri="{FF2B5EF4-FFF2-40B4-BE49-F238E27FC236}">
                      <a16:creationId xmlns:a16="http://schemas.microsoft.com/office/drawing/2014/main" id="{5A4DBE66-35E9-40CE-95A2-512D355207BB}"/>
                    </a:ext>
                  </a:extLst>
                </p:cNvPr>
                <p:cNvSpPr/>
                <p:nvPr/>
              </p:nvSpPr>
              <p:spPr>
                <a:xfrm>
                  <a:off x="3278880" y="1675744"/>
                  <a:ext cx="42291" cy="146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94297" extrusionOk="0">
                      <a:moveTo>
                        <a:pt x="14288" y="0"/>
                      </a:moveTo>
                      <a:lnTo>
                        <a:pt x="0" y="21907"/>
                      </a:lnTo>
                      <a:lnTo>
                        <a:pt x="0" y="94297"/>
                      </a:lnTo>
                      <a:lnTo>
                        <a:pt x="28575" y="94297"/>
                      </a:lnTo>
                      <a:lnTo>
                        <a:pt x="28575" y="21907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5271;p59">
                  <a:extLst>
                    <a:ext uri="{FF2B5EF4-FFF2-40B4-BE49-F238E27FC236}">
                      <a16:creationId xmlns:a16="http://schemas.microsoft.com/office/drawing/2014/main" id="{917DA44E-F9EA-4BE7-95AF-AFD7C10DAE4E}"/>
                    </a:ext>
                  </a:extLst>
                </p:cNvPr>
                <p:cNvSpPr/>
                <p:nvPr/>
              </p:nvSpPr>
              <p:spPr>
                <a:xfrm>
                  <a:off x="4040369" y="1466578"/>
                  <a:ext cx="138149" cy="14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4" h="93344" extrusionOk="0">
                      <a:moveTo>
                        <a:pt x="93345" y="46672"/>
                      </a:moveTo>
                      <a:cubicBezTo>
                        <a:pt x="93345" y="72390"/>
                        <a:pt x="72390" y="93345"/>
                        <a:pt x="46672" y="93345"/>
                      </a:cubicBezTo>
                      <a:cubicBezTo>
                        <a:pt x="20955" y="93345"/>
                        <a:pt x="0" y="72390"/>
                        <a:pt x="0" y="46672"/>
                      </a:cubicBezTo>
                      <a:cubicBezTo>
                        <a:pt x="0" y="20955"/>
                        <a:pt x="20955" y="0"/>
                        <a:pt x="46672" y="0"/>
                      </a:cubicBezTo>
                      <a:cubicBezTo>
                        <a:pt x="72390" y="0"/>
                        <a:pt x="93345" y="20955"/>
                        <a:pt x="93345" y="46672"/>
                      </a:cubicBez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5272;p59">
                  <a:extLst>
                    <a:ext uri="{FF2B5EF4-FFF2-40B4-BE49-F238E27FC236}">
                      <a16:creationId xmlns:a16="http://schemas.microsoft.com/office/drawing/2014/main" id="{EDCC2276-7159-497F-AEBB-7FCAAAA0BB4D}"/>
                    </a:ext>
                  </a:extLst>
                </p:cNvPr>
                <p:cNvSpPr/>
                <p:nvPr/>
              </p:nvSpPr>
              <p:spPr>
                <a:xfrm>
                  <a:off x="4040369" y="1539266"/>
                  <a:ext cx="138151" cy="326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" h="209550" extrusionOk="0">
                      <a:moveTo>
                        <a:pt x="0" y="0"/>
                      </a:moveTo>
                      <a:lnTo>
                        <a:pt x="93345" y="0"/>
                      </a:lnTo>
                      <a:lnTo>
                        <a:pt x="93345" y="209550"/>
                      </a:lnTo>
                      <a:lnTo>
                        <a:pt x="0" y="209550"/>
                      </a:lnTo>
                      <a:close/>
                    </a:path>
                  </a:pathLst>
                </a:custGeom>
                <a:solidFill>
                  <a:srgbClr val="E7AB4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5273;p59">
                  <a:extLst>
                    <a:ext uri="{FF2B5EF4-FFF2-40B4-BE49-F238E27FC236}">
                      <a16:creationId xmlns:a16="http://schemas.microsoft.com/office/drawing/2014/main" id="{A3ACA661-9B36-4C7F-9E9E-43AD8C15C13A}"/>
                    </a:ext>
                  </a:extLst>
                </p:cNvPr>
                <p:cNvSpPr/>
                <p:nvPr/>
              </p:nvSpPr>
              <p:spPr>
                <a:xfrm>
                  <a:off x="4040369" y="1865626"/>
                  <a:ext cx="138149" cy="169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4" h="108585" extrusionOk="0">
                      <a:moveTo>
                        <a:pt x="0" y="0"/>
                      </a:moveTo>
                      <a:lnTo>
                        <a:pt x="0" y="108585"/>
                      </a:lnTo>
                      <a:lnTo>
                        <a:pt x="93345" y="0"/>
                      </a:lnTo>
                      <a:close/>
                    </a:path>
                  </a:pathLst>
                </a:custGeom>
                <a:solidFill>
                  <a:srgbClr val="E7AB4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5274;p59">
                  <a:extLst>
                    <a:ext uri="{FF2B5EF4-FFF2-40B4-BE49-F238E27FC236}">
                      <a16:creationId xmlns:a16="http://schemas.microsoft.com/office/drawing/2014/main" id="{717367C6-001B-40D2-8595-9DC3EC417F42}"/>
                    </a:ext>
                  </a:extLst>
                </p:cNvPr>
                <p:cNvSpPr/>
                <p:nvPr/>
              </p:nvSpPr>
              <p:spPr>
                <a:xfrm>
                  <a:off x="4098187" y="1398339"/>
                  <a:ext cx="21145" cy="106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7" h="68579" extrusionOk="0">
                      <a:moveTo>
                        <a:pt x="0" y="0"/>
                      </a:moveTo>
                      <a:lnTo>
                        <a:pt x="14288" y="0"/>
                      </a:lnTo>
                      <a:lnTo>
                        <a:pt x="14288" y="68580"/>
                      </a:lnTo>
                      <a:lnTo>
                        <a:pt x="0" y="68580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5275;p59">
                  <a:extLst>
                    <a:ext uri="{FF2B5EF4-FFF2-40B4-BE49-F238E27FC236}">
                      <a16:creationId xmlns:a16="http://schemas.microsoft.com/office/drawing/2014/main" id="{DAE52DC0-6A08-4C76-99F4-B364ACDA7D74}"/>
                    </a:ext>
                  </a:extLst>
                </p:cNvPr>
                <p:cNvSpPr/>
                <p:nvPr/>
              </p:nvSpPr>
              <p:spPr>
                <a:xfrm>
                  <a:off x="4086904" y="1411689"/>
                  <a:ext cx="45110" cy="47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30480" extrusionOk="0">
                      <a:moveTo>
                        <a:pt x="30480" y="15240"/>
                      </a:moveTo>
                      <a:cubicBezTo>
                        <a:pt x="30480" y="23813"/>
                        <a:pt x="23813" y="30480"/>
                        <a:pt x="15240" y="30480"/>
                      </a:cubicBezTo>
                      <a:cubicBezTo>
                        <a:pt x="6668" y="30480"/>
                        <a:pt x="0" y="23813"/>
                        <a:pt x="0" y="15240"/>
                      </a:cubicBezTo>
                      <a:cubicBezTo>
                        <a:pt x="0" y="6668"/>
                        <a:pt x="6668" y="0"/>
                        <a:pt x="15240" y="0"/>
                      </a:cubicBezTo>
                      <a:cubicBezTo>
                        <a:pt x="23813" y="0"/>
                        <a:pt x="30480" y="6668"/>
                        <a:pt x="30480" y="15240"/>
                      </a:cubicBezTo>
                      <a:close/>
                    </a:path>
                  </a:pathLst>
                </a:custGeom>
                <a:solidFill>
                  <a:srgbClr val="E7AB4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5276;p59">
                  <a:extLst>
                    <a:ext uri="{FF2B5EF4-FFF2-40B4-BE49-F238E27FC236}">
                      <a16:creationId xmlns:a16="http://schemas.microsoft.com/office/drawing/2014/main" id="{1C239EDE-9813-4D10-96BF-343E4378B4F7}"/>
                    </a:ext>
                  </a:extLst>
                </p:cNvPr>
                <p:cNvSpPr/>
                <p:nvPr/>
              </p:nvSpPr>
              <p:spPr>
                <a:xfrm>
                  <a:off x="3101199" y="1466578"/>
                  <a:ext cx="138151" cy="14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" h="93344" extrusionOk="0">
                      <a:moveTo>
                        <a:pt x="0" y="46672"/>
                      </a:moveTo>
                      <a:cubicBezTo>
                        <a:pt x="0" y="72390"/>
                        <a:pt x="20955" y="93345"/>
                        <a:pt x="46672" y="93345"/>
                      </a:cubicBezTo>
                      <a:cubicBezTo>
                        <a:pt x="72390" y="93345"/>
                        <a:pt x="93345" y="72390"/>
                        <a:pt x="93345" y="46672"/>
                      </a:cubicBezTo>
                      <a:cubicBezTo>
                        <a:pt x="93345" y="20955"/>
                        <a:pt x="72390" y="0"/>
                        <a:pt x="46672" y="0"/>
                      </a:cubicBezTo>
                      <a:cubicBezTo>
                        <a:pt x="20955" y="0"/>
                        <a:pt x="0" y="20955"/>
                        <a:pt x="0" y="46672"/>
                      </a:cubicBez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5277;p59">
                  <a:extLst>
                    <a:ext uri="{FF2B5EF4-FFF2-40B4-BE49-F238E27FC236}">
                      <a16:creationId xmlns:a16="http://schemas.microsoft.com/office/drawing/2014/main" id="{A4C21F29-537B-4B32-AE18-3C9DD996D545}"/>
                    </a:ext>
                  </a:extLst>
                </p:cNvPr>
                <p:cNvSpPr/>
                <p:nvPr/>
              </p:nvSpPr>
              <p:spPr>
                <a:xfrm rot="10800000">
                  <a:off x="3101654" y="1539400"/>
                  <a:ext cx="138151" cy="326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" h="209550" extrusionOk="0">
                      <a:moveTo>
                        <a:pt x="0" y="0"/>
                      </a:moveTo>
                      <a:lnTo>
                        <a:pt x="93345" y="0"/>
                      </a:lnTo>
                      <a:lnTo>
                        <a:pt x="93345" y="209550"/>
                      </a:lnTo>
                      <a:lnTo>
                        <a:pt x="0" y="209550"/>
                      </a:lnTo>
                      <a:close/>
                    </a:path>
                  </a:pathLst>
                </a:custGeom>
                <a:solidFill>
                  <a:srgbClr val="E7AB4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5278;p59">
                  <a:extLst>
                    <a:ext uri="{FF2B5EF4-FFF2-40B4-BE49-F238E27FC236}">
                      <a16:creationId xmlns:a16="http://schemas.microsoft.com/office/drawing/2014/main" id="{EB933CAC-5B5A-466E-8A84-D9978E6FCBD7}"/>
                    </a:ext>
                  </a:extLst>
                </p:cNvPr>
                <p:cNvSpPr/>
                <p:nvPr/>
              </p:nvSpPr>
              <p:spPr>
                <a:xfrm>
                  <a:off x="3101199" y="1865626"/>
                  <a:ext cx="138151" cy="169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" h="108585" extrusionOk="0">
                      <a:moveTo>
                        <a:pt x="93345" y="0"/>
                      </a:moveTo>
                      <a:lnTo>
                        <a:pt x="93345" y="1085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7AB4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5279;p59">
                  <a:extLst>
                    <a:ext uri="{FF2B5EF4-FFF2-40B4-BE49-F238E27FC236}">
                      <a16:creationId xmlns:a16="http://schemas.microsoft.com/office/drawing/2014/main" id="{64790439-50C0-48DB-B56C-7656E1D3F2CA}"/>
                    </a:ext>
                  </a:extLst>
                </p:cNvPr>
                <p:cNvSpPr/>
                <p:nvPr/>
              </p:nvSpPr>
              <p:spPr>
                <a:xfrm rot="10800000">
                  <a:off x="3159432" y="1399001"/>
                  <a:ext cx="21145" cy="106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7" h="68579" extrusionOk="0">
                      <a:moveTo>
                        <a:pt x="0" y="0"/>
                      </a:moveTo>
                      <a:lnTo>
                        <a:pt x="14287" y="0"/>
                      </a:lnTo>
                      <a:lnTo>
                        <a:pt x="14287" y="68580"/>
                      </a:lnTo>
                      <a:lnTo>
                        <a:pt x="0" y="68580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5280;p59">
                  <a:extLst>
                    <a:ext uri="{FF2B5EF4-FFF2-40B4-BE49-F238E27FC236}">
                      <a16:creationId xmlns:a16="http://schemas.microsoft.com/office/drawing/2014/main" id="{DDCDC452-97DB-4477-9A89-F8C9C5A0F6A9}"/>
                    </a:ext>
                  </a:extLst>
                </p:cNvPr>
                <p:cNvSpPr/>
                <p:nvPr/>
              </p:nvSpPr>
              <p:spPr>
                <a:xfrm>
                  <a:off x="3147736" y="1411689"/>
                  <a:ext cx="45109" cy="47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30480" extrusionOk="0">
                      <a:moveTo>
                        <a:pt x="0" y="15240"/>
                      </a:moveTo>
                      <a:cubicBezTo>
                        <a:pt x="0" y="23813"/>
                        <a:pt x="6667" y="30480"/>
                        <a:pt x="15240" y="30480"/>
                      </a:cubicBezTo>
                      <a:cubicBezTo>
                        <a:pt x="23813" y="30480"/>
                        <a:pt x="30480" y="23813"/>
                        <a:pt x="30480" y="15240"/>
                      </a:cubicBezTo>
                      <a:cubicBezTo>
                        <a:pt x="30480" y="6668"/>
                        <a:pt x="23813" y="0"/>
                        <a:pt x="15240" y="0"/>
                      </a:cubicBezTo>
                      <a:cubicBezTo>
                        <a:pt x="6667" y="0"/>
                        <a:pt x="0" y="6668"/>
                        <a:pt x="0" y="15240"/>
                      </a:cubicBezTo>
                      <a:close/>
                    </a:path>
                  </a:pathLst>
                </a:custGeom>
                <a:solidFill>
                  <a:srgbClr val="E7AB4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5281;p59">
                  <a:extLst>
                    <a:ext uri="{FF2B5EF4-FFF2-40B4-BE49-F238E27FC236}">
                      <a16:creationId xmlns:a16="http://schemas.microsoft.com/office/drawing/2014/main" id="{6E6DBC2A-915B-4F6F-8D5B-3F779B1B4E07}"/>
                    </a:ext>
                  </a:extLst>
                </p:cNvPr>
                <p:cNvSpPr/>
                <p:nvPr/>
              </p:nvSpPr>
              <p:spPr>
                <a:xfrm>
                  <a:off x="4102417" y="3101341"/>
                  <a:ext cx="138151" cy="14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" h="93344" extrusionOk="0">
                      <a:moveTo>
                        <a:pt x="93345" y="46673"/>
                      </a:moveTo>
                      <a:cubicBezTo>
                        <a:pt x="93345" y="72390"/>
                        <a:pt x="72390" y="93345"/>
                        <a:pt x="46672" y="93345"/>
                      </a:cubicBezTo>
                      <a:cubicBezTo>
                        <a:pt x="20955" y="93345"/>
                        <a:pt x="0" y="72390"/>
                        <a:pt x="0" y="46673"/>
                      </a:cubicBezTo>
                      <a:cubicBezTo>
                        <a:pt x="0" y="20955"/>
                        <a:pt x="20955" y="0"/>
                        <a:pt x="46672" y="0"/>
                      </a:cubicBezTo>
                      <a:cubicBezTo>
                        <a:pt x="72390" y="0"/>
                        <a:pt x="93345" y="20955"/>
                        <a:pt x="93345" y="46673"/>
                      </a:cubicBezTo>
                      <a:close/>
                    </a:path>
                  </a:pathLst>
                </a:custGeom>
                <a:solidFill>
                  <a:srgbClr val="B23D4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5282;p59">
                  <a:extLst>
                    <a:ext uri="{FF2B5EF4-FFF2-40B4-BE49-F238E27FC236}">
                      <a16:creationId xmlns:a16="http://schemas.microsoft.com/office/drawing/2014/main" id="{B6603283-9E8F-4D7A-BBE2-2DBAE5E0A6C7}"/>
                    </a:ext>
                  </a:extLst>
                </p:cNvPr>
                <p:cNvSpPr/>
                <p:nvPr/>
              </p:nvSpPr>
              <p:spPr>
                <a:xfrm>
                  <a:off x="4102417" y="3174031"/>
                  <a:ext cx="138151" cy="326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" h="209550" extrusionOk="0">
                      <a:moveTo>
                        <a:pt x="0" y="0"/>
                      </a:moveTo>
                      <a:lnTo>
                        <a:pt x="93345" y="0"/>
                      </a:lnTo>
                      <a:lnTo>
                        <a:pt x="93345" y="209550"/>
                      </a:lnTo>
                      <a:lnTo>
                        <a:pt x="0" y="209550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5283;p59">
                  <a:extLst>
                    <a:ext uri="{FF2B5EF4-FFF2-40B4-BE49-F238E27FC236}">
                      <a16:creationId xmlns:a16="http://schemas.microsoft.com/office/drawing/2014/main" id="{17A39882-22FD-4D17-92A7-6783358D8703}"/>
                    </a:ext>
                  </a:extLst>
                </p:cNvPr>
                <p:cNvSpPr/>
                <p:nvPr/>
              </p:nvSpPr>
              <p:spPr>
                <a:xfrm>
                  <a:off x="4102417" y="3500391"/>
                  <a:ext cx="138151" cy="169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" h="108584" extrusionOk="0">
                      <a:moveTo>
                        <a:pt x="0" y="0"/>
                      </a:moveTo>
                      <a:lnTo>
                        <a:pt x="0" y="108585"/>
                      </a:lnTo>
                      <a:lnTo>
                        <a:pt x="93345" y="0"/>
                      </a:lnTo>
                      <a:close/>
                    </a:path>
                  </a:pathLst>
                </a:custGeom>
                <a:solidFill>
                  <a:srgbClr val="B23D4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5284;p59">
                  <a:extLst>
                    <a:ext uri="{FF2B5EF4-FFF2-40B4-BE49-F238E27FC236}">
                      <a16:creationId xmlns:a16="http://schemas.microsoft.com/office/drawing/2014/main" id="{651BD531-11BA-42F0-A495-156866691B9A}"/>
                    </a:ext>
                  </a:extLst>
                </p:cNvPr>
                <p:cNvSpPr/>
                <p:nvPr/>
              </p:nvSpPr>
              <p:spPr>
                <a:xfrm>
                  <a:off x="4161643" y="3034587"/>
                  <a:ext cx="21145" cy="106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7" h="68580" extrusionOk="0">
                      <a:moveTo>
                        <a:pt x="0" y="0"/>
                      </a:moveTo>
                      <a:lnTo>
                        <a:pt x="14288" y="0"/>
                      </a:lnTo>
                      <a:lnTo>
                        <a:pt x="14288" y="68580"/>
                      </a:lnTo>
                      <a:lnTo>
                        <a:pt x="0" y="68580"/>
                      </a:lnTo>
                      <a:close/>
                    </a:path>
                  </a:pathLst>
                </a:custGeom>
                <a:solidFill>
                  <a:srgbClr val="B23D4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5285;p59">
                  <a:extLst>
                    <a:ext uri="{FF2B5EF4-FFF2-40B4-BE49-F238E27FC236}">
                      <a16:creationId xmlns:a16="http://schemas.microsoft.com/office/drawing/2014/main" id="{D1E64966-BC82-435E-A21C-B7B5951EE192}"/>
                    </a:ext>
                  </a:extLst>
                </p:cNvPr>
                <p:cNvSpPr/>
                <p:nvPr/>
              </p:nvSpPr>
              <p:spPr>
                <a:xfrm>
                  <a:off x="4148952" y="3047939"/>
                  <a:ext cx="45109" cy="47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30480" extrusionOk="0">
                      <a:moveTo>
                        <a:pt x="30480" y="15240"/>
                      </a:moveTo>
                      <a:cubicBezTo>
                        <a:pt x="30480" y="23813"/>
                        <a:pt x="23813" y="30480"/>
                        <a:pt x="15240" y="30480"/>
                      </a:cubicBezTo>
                      <a:cubicBezTo>
                        <a:pt x="6667" y="30480"/>
                        <a:pt x="0" y="23813"/>
                        <a:pt x="0" y="15240"/>
                      </a:cubicBezTo>
                      <a:cubicBezTo>
                        <a:pt x="0" y="6668"/>
                        <a:pt x="6667" y="0"/>
                        <a:pt x="15240" y="0"/>
                      </a:cubicBezTo>
                      <a:cubicBezTo>
                        <a:pt x="23813" y="0"/>
                        <a:pt x="30480" y="6668"/>
                        <a:pt x="30480" y="15240"/>
                      </a:cubicBez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5286;p59">
                  <a:extLst>
                    <a:ext uri="{FF2B5EF4-FFF2-40B4-BE49-F238E27FC236}">
                      <a16:creationId xmlns:a16="http://schemas.microsoft.com/office/drawing/2014/main" id="{B0560FD2-687A-4DAA-8BF6-8C71E60C03A2}"/>
                    </a:ext>
                  </a:extLst>
                </p:cNvPr>
                <p:cNvSpPr/>
                <p:nvPr/>
              </p:nvSpPr>
              <p:spPr>
                <a:xfrm>
                  <a:off x="4151772" y="2998984"/>
                  <a:ext cx="39470" cy="41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6669" extrusionOk="0">
                      <a:moveTo>
                        <a:pt x="26670" y="13335"/>
                      </a:moveTo>
                      <a:cubicBezTo>
                        <a:pt x="26670" y="20700"/>
                        <a:pt x="20700" y="26670"/>
                        <a:pt x="13335" y="26670"/>
                      </a:cubicBezTo>
                      <a:cubicBezTo>
                        <a:pt x="5971" y="26670"/>
                        <a:pt x="0" y="20700"/>
                        <a:pt x="0" y="13335"/>
                      </a:cubicBezTo>
                      <a:cubicBezTo>
                        <a:pt x="0" y="5970"/>
                        <a:pt x="5971" y="0"/>
                        <a:pt x="13335" y="0"/>
                      </a:cubicBezTo>
                      <a:cubicBezTo>
                        <a:pt x="20700" y="0"/>
                        <a:pt x="26670" y="5970"/>
                        <a:pt x="26670" y="13335"/>
                      </a:cubicBezTo>
                      <a:close/>
                    </a:path>
                  </a:pathLst>
                </a:custGeom>
                <a:solidFill>
                  <a:srgbClr val="E7AB4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5287;p59">
                  <a:extLst>
                    <a:ext uri="{FF2B5EF4-FFF2-40B4-BE49-F238E27FC236}">
                      <a16:creationId xmlns:a16="http://schemas.microsoft.com/office/drawing/2014/main" id="{F97D0E26-673E-4913-949F-7C255EBBEEE3}"/>
                    </a:ext>
                  </a:extLst>
                </p:cNvPr>
                <p:cNvSpPr/>
                <p:nvPr/>
              </p:nvSpPr>
              <p:spPr>
                <a:xfrm>
                  <a:off x="3039152" y="3101341"/>
                  <a:ext cx="138149" cy="14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4" h="93344" extrusionOk="0">
                      <a:moveTo>
                        <a:pt x="0" y="46673"/>
                      </a:moveTo>
                      <a:cubicBezTo>
                        <a:pt x="0" y="72390"/>
                        <a:pt x="20955" y="93345"/>
                        <a:pt x="46672" y="93345"/>
                      </a:cubicBezTo>
                      <a:cubicBezTo>
                        <a:pt x="72390" y="93345"/>
                        <a:pt x="93345" y="72390"/>
                        <a:pt x="93345" y="46673"/>
                      </a:cubicBezTo>
                      <a:cubicBezTo>
                        <a:pt x="93345" y="20955"/>
                        <a:pt x="72390" y="0"/>
                        <a:pt x="46672" y="0"/>
                      </a:cubicBezTo>
                      <a:cubicBezTo>
                        <a:pt x="20955" y="0"/>
                        <a:pt x="0" y="20955"/>
                        <a:pt x="0" y="46673"/>
                      </a:cubicBezTo>
                      <a:close/>
                    </a:path>
                  </a:pathLst>
                </a:custGeom>
                <a:solidFill>
                  <a:srgbClr val="B23D4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5288;p59">
                  <a:extLst>
                    <a:ext uri="{FF2B5EF4-FFF2-40B4-BE49-F238E27FC236}">
                      <a16:creationId xmlns:a16="http://schemas.microsoft.com/office/drawing/2014/main" id="{5190BA61-7DF2-4687-8C3D-1FA90B358030}"/>
                    </a:ext>
                  </a:extLst>
                </p:cNvPr>
                <p:cNvSpPr/>
                <p:nvPr/>
              </p:nvSpPr>
              <p:spPr>
                <a:xfrm rot="10800000">
                  <a:off x="3038027" y="3175204"/>
                  <a:ext cx="138151" cy="326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" h="209550" extrusionOk="0">
                      <a:moveTo>
                        <a:pt x="0" y="0"/>
                      </a:moveTo>
                      <a:lnTo>
                        <a:pt x="93345" y="0"/>
                      </a:lnTo>
                      <a:lnTo>
                        <a:pt x="93345" y="209550"/>
                      </a:lnTo>
                      <a:lnTo>
                        <a:pt x="0" y="209550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5289;p59">
                  <a:extLst>
                    <a:ext uri="{FF2B5EF4-FFF2-40B4-BE49-F238E27FC236}">
                      <a16:creationId xmlns:a16="http://schemas.microsoft.com/office/drawing/2014/main" id="{531130A4-D6AE-46C3-AF92-B272884E97D5}"/>
                    </a:ext>
                  </a:extLst>
                </p:cNvPr>
                <p:cNvSpPr/>
                <p:nvPr/>
              </p:nvSpPr>
              <p:spPr>
                <a:xfrm>
                  <a:off x="3039152" y="3500391"/>
                  <a:ext cx="138149" cy="169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4" h="108584" extrusionOk="0">
                      <a:moveTo>
                        <a:pt x="93345" y="0"/>
                      </a:moveTo>
                      <a:lnTo>
                        <a:pt x="93345" y="1085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23D4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5290;p59">
                  <a:extLst>
                    <a:ext uri="{FF2B5EF4-FFF2-40B4-BE49-F238E27FC236}">
                      <a16:creationId xmlns:a16="http://schemas.microsoft.com/office/drawing/2014/main" id="{A5A62EC6-315E-4242-AB40-BFECAAEC5968}"/>
                    </a:ext>
                  </a:extLst>
                </p:cNvPr>
                <p:cNvSpPr/>
                <p:nvPr/>
              </p:nvSpPr>
              <p:spPr>
                <a:xfrm rot="10800000">
                  <a:off x="3097215" y="3033396"/>
                  <a:ext cx="21145" cy="106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7" h="68580" extrusionOk="0">
                      <a:moveTo>
                        <a:pt x="0" y="0"/>
                      </a:moveTo>
                      <a:lnTo>
                        <a:pt x="14288" y="0"/>
                      </a:lnTo>
                      <a:lnTo>
                        <a:pt x="14288" y="68580"/>
                      </a:lnTo>
                      <a:lnTo>
                        <a:pt x="0" y="68580"/>
                      </a:lnTo>
                      <a:close/>
                    </a:path>
                  </a:pathLst>
                </a:custGeom>
                <a:solidFill>
                  <a:srgbClr val="B23D4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5291;p59">
                  <a:extLst>
                    <a:ext uri="{FF2B5EF4-FFF2-40B4-BE49-F238E27FC236}">
                      <a16:creationId xmlns:a16="http://schemas.microsoft.com/office/drawing/2014/main" id="{435B80C3-DB10-4EA2-9C0D-7EC8DB84E1CF}"/>
                    </a:ext>
                  </a:extLst>
                </p:cNvPr>
                <p:cNvSpPr/>
                <p:nvPr/>
              </p:nvSpPr>
              <p:spPr>
                <a:xfrm>
                  <a:off x="3084277" y="3047939"/>
                  <a:ext cx="45109" cy="47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30480" extrusionOk="0">
                      <a:moveTo>
                        <a:pt x="0" y="15240"/>
                      </a:moveTo>
                      <a:cubicBezTo>
                        <a:pt x="0" y="23813"/>
                        <a:pt x="6667" y="30480"/>
                        <a:pt x="15240" y="30480"/>
                      </a:cubicBezTo>
                      <a:cubicBezTo>
                        <a:pt x="23813" y="30480"/>
                        <a:pt x="30480" y="23813"/>
                        <a:pt x="30480" y="15240"/>
                      </a:cubicBezTo>
                      <a:cubicBezTo>
                        <a:pt x="30480" y="6668"/>
                        <a:pt x="23813" y="0"/>
                        <a:pt x="15240" y="0"/>
                      </a:cubicBezTo>
                      <a:cubicBezTo>
                        <a:pt x="7620" y="0"/>
                        <a:pt x="0" y="6668"/>
                        <a:pt x="0" y="15240"/>
                      </a:cubicBez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5292;p59">
                  <a:extLst>
                    <a:ext uri="{FF2B5EF4-FFF2-40B4-BE49-F238E27FC236}">
                      <a16:creationId xmlns:a16="http://schemas.microsoft.com/office/drawing/2014/main" id="{0053F9DB-0A87-4514-A7BB-28A5C8A4B252}"/>
                    </a:ext>
                  </a:extLst>
                </p:cNvPr>
                <p:cNvSpPr/>
                <p:nvPr/>
              </p:nvSpPr>
              <p:spPr>
                <a:xfrm>
                  <a:off x="3088509" y="2998984"/>
                  <a:ext cx="39470" cy="41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6669" extrusionOk="0">
                      <a:moveTo>
                        <a:pt x="26670" y="13335"/>
                      </a:moveTo>
                      <a:cubicBezTo>
                        <a:pt x="26670" y="20700"/>
                        <a:pt x="20700" y="26670"/>
                        <a:pt x="13335" y="26670"/>
                      </a:cubicBezTo>
                      <a:cubicBezTo>
                        <a:pt x="5970" y="26670"/>
                        <a:pt x="0" y="20700"/>
                        <a:pt x="0" y="13335"/>
                      </a:cubicBezTo>
                      <a:cubicBezTo>
                        <a:pt x="0" y="5970"/>
                        <a:pt x="5970" y="0"/>
                        <a:pt x="13335" y="0"/>
                      </a:cubicBezTo>
                      <a:cubicBezTo>
                        <a:pt x="20700" y="0"/>
                        <a:pt x="26670" y="5970"/>
                        <a:pt x="26670" y="13335"/>
                      </a:cubicBezTo>
                      <a:close/>
                    </a:path>
                  </a:pathLst>
                </a:custGeom>
                <a:solidFill>
                  <a:srgbClr val="E7AB4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5293;p59">
                  <a:extLst>
                    <a:ext uri="{FF2B5EF4-FFF2-40B4-BE49-F238E27FC236}">
                      <a16:creationId xmlns:a16="http://schemas.microsoft.com/office/drawing/2014/main" id="{8BF351B9-5FD1-47B3-9101-A77207F4BB29}"/>
                    </a:ext>
                  </a:extLst>
                </p:cNvPr>
                <p:cNvSpPr/>
                <p:nvPr/>
              </p:nvSpPr>
              <p:spPr>
                <a:xfrm>
                  <a:off x="1321572" y="3191833"/>
                  <a:ext cx="174801" cy="18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09" h="118109" extrusionOk="0">
                      <a:moveTo>
                        <a:pt x="0" y="59055"/>
                      </a:moveTo>
                      <a:cubicBezTo>
                        <a:pt x="0" y="91440"/>
                        <a:pt x="26670" y="118110"/>
                        <a:pt x="59055" y="118110"/>
                      </a:cubicBezTo>
                      <a:cubicBezTo>
                        <a:pt x="91440" y="118110"/>
                        <a:pt x="118110" y="91440"/>
                        <a:pt x="118110" y="59055"/>
                      </a:cubicBezTo>
                      <a:cubicBezTo>
                        <a:pt x="118110" y="26670"/>
                        <a:pt x="91440" y="0"/>
                        <a:pt x="59055" y="0"/>
                      </a:cubicBezTo>
                      <a:cubicBezTo>
                        <a:pt x="25717" y="0"/>
                        <a:pt x="0" y="25717"/>
                        <a:pt x="0" y="59055"/>
                      </a:cubicBezTo>
                      <a:close/>
                    </a:path>
                  </a:pathLst>
                </a:custGeom>
                <a:solidFill>
                  <a:srgbClr val="B23D4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5294;p59">
                  <a:extLst>
                    <a:ext uri="{FF2B5EF4-FFF2-40B4-BE49-F238E27FC236}">
                      <a16:creationId xmlns:a16="http://schemas.microsoft.com/office/drawing/2014/main" id="{EE6AFBD1-AC78-4B83-B548-E3388F8BCDA4}"/>
                    </a:ext>
                  </a:extLst>
                </p:cNvPr>
                <p:cNvSpPr/>
                <p:nvPr/>
              </p:nvSpPr>
              <p:spPr>
                <a:xfrm rot="10800000">
                  <a:off x="1320629" y="3282750"/>
                  <a:ext cx="174801" cy="413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09" h="265747" extrusionOk="0">
                      <a:moveTo>
                        <a:pt x="0" y="0"/>
                      </a:moveTo>
                      <a:lnTo>
                        <a:pt x="118110" y="0"/>
                      </a:lnTo>
                      <a:lnTo>
                        <a:pt x="118110" y="265747"/>
                      </a:lnTo>
                      <a:lnTo>
                        <a:pt x="0" y="265747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5295;p59">
                  <a:extLst>
                    <a:ext uri="{FF2B5EF4-FFF2-40B4-BE49-F238E27FC236}">
                      <a16:creationId xmlns:a16="http://schemas.microsoft.com/office/drawing/2014/main" id="{A8E33BB0-F67A-4549-8891-A4297A4B57BB}"/>
                    </a:ext>
                  </a:extLst>
                </p:cNvPr>
                <p:cNvSpPr/>
                <p:nvPr/>
              </p:nvSpPr>
              <p:spPr>
                <a:xfrm>
                  <a:off x="1321572" y="3697691"/>
                  <a:ext cx="174801" cy="213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09" h="137160" extrusionOk="0">
                      <a:moveTo>
                        <a:pt x="118110" y="0"/>
                      </a:moveTo>
                      <a:lnTo>
                        <a:pt x="118110" y="1371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23D4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5296;p59">
                  <a:extLst>
                    <a:ext uri="{FF2B5EF4-FFF2-40B4-BE49-F238E27FC236}">
                      <a16:creationId xmlns:a16="http://schemas.microsoft.com/office/drawing/2014/main" id="{7B754D56-7B4E-4975-8407-7D6A29A3530C}"/>
                    </a:ext>
                  </a:extLst>
                </p:cNvPr>
                <p:cNvSpPr/>
                <p:nvPr/>
              </p:nvSpPr>
              <p:spPr>
                <a:xfrm rot="10800000">
                  <a:off x="1395318" y="3104452"/>
                  <a:ext cx="26784" cy="13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7" h="86677" extrusionOk="0">
                      <a:moveTo>
                        <a:pt x="0" y="0"/>
                      </a:moveTo>
                      <a:lnTo>
                        <a:pt x="18097" y="0"/>
                      </a:lnTo>
                      <a:lnTo>
                        <a:pt x="18097" y="86677"/>
                      </a:lnTo>
                      <a:lnTo>
                        <a:pt x="0" y="86677"/>
                      </a:lnTo>
                      <a:close/>
                    </a:path>
                  </a:pathLst>
                </a:custGeom>
                <a:solidFill>
                  <a:srgbClr val="B23D4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5297;p59">
                  <a:extLst>
                    <a:ext uri="{FF2B5EF4-FFF2-40B4-BE49-F238E27FC236}">
                      <a16:creationId xmlns:a16="http://schemas.microsoft.com/office/drawing/2014/main" id="{51241050-1079-45F6-A628-8F0D6C8A56CB}"/>
                    </a:ext>
                  </a:extLst>
                </p:cNvPr>
                <p:cNvSpPr/>
                <p:nvPr/>
              </p:nvSpPr>
              <p:spPr>
                <a:xfrm>
                  <a:off x="1379388" y="3120627"/>
                  <a:ext cx="59207" cy="62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05" h="40005" extrusionOk="0">
                      <a:moveTo>
                        <a:pt x="0" y="20003"/>
                      </a:moveTo>
                      <a:cubicBezTo>
                        <a:pt x="0" y="30480"/>
                        <a:pt x="8573" y="40005"/>
                        <a:pt x="20003" y="40005"/>
                      </a:cubicBezTo>
                      <a:cubicBezTo>
                        <a:pt x="30480" y="40005"/>
                        <a:pt x="40005" y="31433"/>
                        <a:pt x="40005" y="20003"/>
                      </a:cubicBezTo>
                      <a:cubicBezTo>
                        <a:pt x="40005" y="9525"/>
                        <a:pt x="31433" y="0"/>
                        <a:pt x="20003" y="0"/>
                      </a:cubicBezTo>
                      <a:cubicBezTo>
                        <a:pt x="8573" y="953"/>
                        <a:pt x="0" y="9525"/>
                        <a:pt x="0" y="20003"/>
                      </a:cubicBez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5298;p59">
                  <a:extLst>
                    <a:ext uri="{FF2B5EF4-FFF2-40B4-BE49-F238E27FC236}">
                      <a16:creationId xmlns:a16="http://schemas.microsoft.com/office/drawing/2014/main" id="{19E9A374-832C-4CE6-8C46-4F11D51EF63D}"/>
                    </a:ext>
                  </a:extLst>
                </p:cNvPr>
                <p:cNvSpPr/>
                <p:nvPr/>
              </p:nvSpPr>
              <p:spPr>
                <a:xfrm>
                  <a:off x="1385031" y="3062772"/>
                  <a:ext cx="47928" cy="5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4" h="32385" extrusionOk="0">
                      <a:moveTo>
                        <a:pt x="32385" y="16193"/>
                      </a:moveTo>
                      <a:cubicBezTo>
                        <a:pt x="32385" y="25136"/>
                        <a:pt x="25136" y="32385"/>
                        <a:pt x="16192" y="32385"/>
                      </a:cubicBezTo>
                      <a:cubicBezTo>
                        <a:pt x="7250" y="32385"/>
                        <a:pt x="0" y="25136"/>
                        <a:pt x="0" y="16193"/>
                      </a:cubicBezTo>
                      <a:cubicBezTo>
                        <a:pt x="0" y="7250"/>
                        <a:pt x="7249" y="0"/>
                        <a:pt x="16192" y="0"/>
                      </a:cubicBezTo>
                      <a:cubicBezTo>
                        <a:pt x="25135" y="0"/>
                        <a:pt x="32385" y="7250"/>
                        <a:pt x="32385" y="16193"/>
                      </a:cubicBezTo>
                      <a:close/>
                    </a:path>
                  </a:pathLst>
                </a:custGeom>
                <a:solidFill>
                  <a:srgbClr val="E09C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5299;p59">
                  <a:extLst>
                    <a:ext uri="{FF2B5EF4-FFF2-40B4-BE49-F238E27FC236}">
                      <a16:creationId xmlns:a16="http://schemas.microsoft.com/office/drawing/2014/main" id="{1D0B19E6-6F90-43A6-9FEC-4F3613E58C30}"/>
                    </a:ext>
                  </a:extLst>
                </p:cNvPr>
                <p:cNvSpPr/>
                <p:nvPr/>
              </p:nvSpPr>
              <p:spPr>
                <a:xfrm>
                  <a:off x="3555272" y="2147482"/>
                  <a:ext cx="169164" cy="313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0" h="200977" extrusionOk="0">
                      <a:moveTo>
                        <a:pt x="57150" y="0"/>
                      </a:moveTo>
                      <a:cubicBezTo>
                        <a:pt x="25717" y="0"/>
                        <a:pt x="0" y="25718"/>
                        <a:pt x="0" y="57150"/>
                      </a:cubicBezTo>
                      <a:lnTo>
                        <a:pt x="0" y="200977"/>
                      </a:lnTo>
                      <a:lnTo>
                        <a:pt x="114300" y="200977"/>
                      </a:lnTo>
                      <a:lnTo>
                        <a:pt x="114300" y="57150"/>
                      </a:lnTo>
                      <a:cubicBezTo>
                        <a:pt x="114300" y="25718"/>
                        <a:pt x="88582" y="0"/>
                        <a:pt x="57150" y="0"/>
                      </a:cubicBez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5300;p59">
                  <a:extLst>
                    <a:ext uri="{FF2B5EF4-FFF2-40B4-BE49-F238E27FC236}">
                      <a16:creationId xmlns:a16="http://schemas.microsoft.com/office/drawing/2014/main" id="{653411C6-7821-4171-838B-8BC0C2EAB335}"/>
                    </a:ext>
                  </a:extLst>
                </p:cNvPr>
                <p:cNvSpPr/>
                <p:nvPr/>
              </p:nvSpPr>
              <p:spPr>
                <a:xfrm>
                  <a:off x="3617319" y="2988601"/>
                  <a:ext cx="45110" cy="8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54292" extrusionOk="0">
                      <a:moveTo>
                        <a:pt x="15240" y="0"/>
                      </a:moveTo>
                      <a:cubicBezTo>
                        <a:pt x="6668" y="0"/>
                        <a:pt x="0" y="6668"/>
                        <a:pt x="0" y="15240"/>
                      </a:cubicBezTo>
                      <a:lnTo>
                        <a:pt x="0" y="54293"/>
                      </a:lnTo>
                      <a:lnTo>
                        <a:pt x="30480" y="54293"/>
                      </a:lnTo>
                      <a:lnTo>
                        <a:pt x="30480" y="15240"/>
                      </a:lnTo>
                      <a:cubicBezTo>
                        <a:pt x="30480" y="7620"/>
                        <a:pt x="23813" y="0"/>
                        <a:pt x="15240" y="0"/>
                      </a:cubicBez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5301;p59">
                  <a:extLst>
                    <a:ext uri="{FF2B5EF4-FFF2-40B4-BE49-F238E27FC236}">
                      <a16:creationId xmlns:a16="http://schemas.microsoft.com/office/drawing/2014/main" id="{F7538FBC-B92C-4DD9-BE93-3DBB8555DD1D}"/>
                    </a:ext>
                  </a:extLst>
                </p:cNvPr>
                <p:cNvSpPr/>
                <p:nvPr/>
              </p:nvSpPr>
              <p:spPr>
                <a:xfrm>
                  <a:off x="3570785" y="3208152"/>
                  <a:ext cx="138149" cy="255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4" h="163830" extrusionOk="0">
                      <a:moveTo>
                        <a:pt x="46672" y="0"/>
                      </a:moveTo>
                      <a:cubicBezTo>
                        <a:pt x="20955" y="0"/>
                        <a:pt x="0" y="20955"/>
                        <a:pt x="0" y="46673"/>
                      </a:cubicBezTo>
                      <a:lnTo>
                        <a:pt x="0" y="163830"/>
                      </a:lnTo>
                      <a:lnTo>
                        <a:pt x="93345" y="163830"/>
                      </a:lnTo>
                      <a:lnTo>
                        <a:pt x="93345" y="46673"/>
                      </a:lnTo>
                      <a:cubicBezTo>
                        <a:pt x="93345" y="20955"/>
                        <a:pt x="72390" y="0"/>
                        <a:pt x="46672" y="0"/>
                      </a:cubicBez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5302;p59">
                  <a:extLst>
                    <a:ext uri="{FF2B5EF4-FFF2-40B4-BE49-F238E27FC236}">
                      <a16:creationId xmlns:a16="http://schemas.microsoft.com/office/drawing/2014/main" id="{90432D9D-F742-4567-8407-8FA44999982C}"/>
                    </a:ext>
                  </a:extLst>
                </p:cNvPr>
                <p:cNvSpPr/>
                <p:nvPr/>
              </p:nvSpPr>
              <p:spPr>
                <a:xfrm>
                  <a:off x="3543991" y="2671140"/>
                  <a:ext cx="84582" cy="195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125730" extrusionOk="0">
                      <a:moveTo>
                        <a:pt x="28575" y="0"/>
                      </a:moveTo>
                      <a:cubicBezTo>
                        <a:pt x="12383" y="0"/>
                        <a:pt x="0" y="16193"/>
                        <a:pt x="0" y="36195"/>
                      </a:cubicBezTo>
                      <a:lnTo>
                        <a:pt x="0" y="125730"/>
                      </a:lnTo>
                      <a:lnTo>
                        <a:pt x="57150" y="125730"/>
                      </a:lnTo>
                      <a:lnTo>
                        <a:pt x="57150" y="36195"/>
                      </a:lnTo>
                      <a:cubicBezTo>
                        <a:pt x="57150" y="16193"/>
                        <a:pt x="44768" y="0"/>
                        <a:pt x="28575" y="0"/>
                      </a:cubicBez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5303;p59">
                  <a:extLst>
                    <a:ext uri="{FF2B5EF4-FFF2-40B4-BE49-F238E27FC236}">
                      <a16:creationId xmlns:a16="http://schemas.microsoft.com/office/drawing/2014/main" id="{BE1C0E4D-A240-4545-AE91-E3C0BB17B8D1}"/>
                    </a:ext>
                  </a:extLst>
                </p:cNvPr>
                <p:cNvSpPr/>
                <p:nvPr/>
              </p:nvSpPr>
              <p:spPr>
                <a:xfrm>
                  <a:off x="3651163" y="2671140"/>
                  <a:ext cx="84582" cy="195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125730" extrusionOk="0">
                      <a:moveTo>
                        <a:pt x="28575" y="0"/>
                      </a:moveTo>
                      <a:cubicBezTo>
                        <a:pt x="12383" y="0"/>
                        <a:pt x="0" y="16193"/>
                        <a:pt x="0" y="36195"/>
                      </a:cubicBezTo>
                      <a:lnTo>
                        <a:pt x="0" y="125730"/>
                      </a:lnTo>
                      <a:lnTo>
                        <a:pt x="57150" y="125730"/>
                      </a:lnTo>
                      <a:lnTo>
                        <a:pt x="57150" y="36195"/>
                      </a:lnTo>
                      <a:cubicBezTo>
                        <a:pt x="57150" y="16193"/>
                        <a:pt x="43815" y="0"/>
                        <a:pt x="28575" y="0"/>
                      </a:cubicBez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5304;p59">
                  <a:extLst>
                    <a:ext uri="{FF2B5EF4-FFF2-40B4-BE49-F238E27FC236}">
                      <a16:creationId xmlns:a16="http://schemas.microsoft.com/office/drawing/2014/main" id="{FF92D563-8513-43FE-A7C0-199AF759C8FE}"/>
                    </a:ext>
                  </a:extLst>
                </p:cNvPr>
                <p:cNvSpPr/>
                <p:nvPr/>
              </p:nvSpPr>
              <p:spPr>
                <a:xfrm>
                  <a:off x="3139275" y="2380385"/>
                  <a:ext cx="999477" cy="17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322" h="110490" extrusionOk="0">
                      <a:moveTo>
                        <a:pt x="0" y="0"/>
                      </a:moveTo>
                      <a:lnTo>
                        <a:pt x="675323" y="0"/>
                      </a:lnTo>
                      <a:lnTo>
                        <a:pt x="675323" y="110490"/>
                      </a:lnTo>
                      <a:lnTo>
                        <a:pt x="0" y="110490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5305;p59">
                  <a:extLst>
                    <a:ext uri="{FF2B5EF4-FFF2-40B4-BE49-F238E27FC236}">
                      <a16:creationId xmlns:a16="http://schemas.microsoft.com/office/drawing/2014/main" id="{77549D6D-A337-49F6-ABA9-D0CA4701FC67}"/>
                    </a:ext>
                  </a:extLst>
                </p:cNvPr>
                <p:cNvSpPr/>
                <p:nvPr/>
              </p:nvSpPr>
              <p:spPr>
                <a:xfrm>
                  <a:off x="3139275" y="2291378"/>
                  <a:ext cx="84582" cy="89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57150"/>
                      </a:lnTo>
                      <a:lnTo>
                        <a:pt x="0" y="57150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5306;p59">
                  <a:extLst>
                    <a:ext uri="{FF2B5EF4-FFF2-40B4-BE49-F238E27FC236}">
                      <a16:creationId xmlns:a16="http://schemas.microsoft.com/office/drawing/2014/main" id="{3B6042E1-A772-416A-81F6-A17775E42701}"/>
                    </a:ext>
                  </a:extLst>
                </p:cNvPr>
                <p:cNvSpPr/>
                <p:nvPr/>
              </p:nvSpPr>
              <p:spPr>
                <a:xfrm>
                  <a:off x="4055882" y="2291378"/>
                  <a:ext cx="84582" cy="89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57150"/>
                      </a:lnTo>
                      <a:lnTo>
                        <a:pt x="0" y="57150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5307;p59">
                  <a:extLst>
                    <a:ext uri="{FF2B5EF4-FFF2-40B4-BE49-F238E27FC236}">
                      <a16:creationId xmlns:a16="http://schemas.microsoft.com/office/drawing/2014/main" id="{6437F265-8E62-43F7-8A82-108C7DFDE116}"/>
                    </a:ext>
                  </a:extLst>
                </p:cNvPr>
                <p:cNvSpPr/>
                <p:nvPr/>
              </p:nvSpPr>
              <p:spPr>
                <a:xfrm>
                  <a:off x="3902173" y="2291378"/>
                  <a:ext cx="84582" cy="89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57150"/>
                      </a:lnTo>
                      <a:lnTo>
                        <a:pt x="0" y="57150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5308;p59">
                  <a:extLst>
                    <a:ext uri="{FF2B5EF4-FFF2-40B4-BE49-F238E27FC236}">
                      <a16:creationId xmlns:a16="http://schemas.microsoft.com/office/drawing/2014/main" id="{0E725BEF-D124-41C9-A086-8DF1E3276775}"/>
                    </a:ext>
                  </a:extLst>
                </p:cNvPr>
                <p:cNvSpPr/>
                <p:nvPr/>
              </p:nvSpPr>
              <p:spPr>
                <a:xfrm>
                  <a:off x="3749875" y="2291378"/>
                  <a:ext cx="84582" cy="89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57150"/>
                      </a:lnTo>
                      <a:lnTo>
                        <a:pt x="0" y="57150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5309;p59">
                  <a:extLst>
                    <a:ext uri="{FF2B5EF4-FFF2-40B4-BE49-F238E27FC236}">
                      <a16:creationId xmlns:a16="http://schemas.microsoft.com/office/drawing/2014/main" id="{0B1D5E89-BB9C-4A11-911D-BEDD632B6AC5}"/>
                    </a:ext>
                  </a:extLst>
                </p:cNvPr>
                <p:cNvSpPr/>
                <p:nvPr/>
              </p:nvSpPr>
              <p:spPr>
                <a:xfrm>
                  <a:off x="3597577" y="2291378"/>
                  <a:ext cx="84582" cy="89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57150"/>
                      </a:lnTo>
                      <a:lnTo>
                        <a:pt x="0" y="57150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5310;p59">
                  <a:extLst>
                    <a:ext uri="{FF2B5EF4-FFF2-40B4-BE49-F238E27FC236}">
                      <a16:creationId xmlns:a16="http://schemas.microsoft.com/office/drawing/2014/main" id="{FAE6386F-69C7-4CF5-8FB3-981EEA0CA067}"/>
                    </a:ext>
                  </a:extLst>
                </p:cNvPr>
                <p:cNvSpPr/>
                <p:nvPr/>
              </p:nvSpPr>
              <p:spPr>
                <a:xfrm>
                  <a:off x="3443870" y="2291378"/>
                  <a:ext cx="84582" cy="89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57150"/>
                      </a:lnTo>
                      <a:lnTo>
                        <a:pt x="0" y="57150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5311;p59">
                  <a:extLst>
                    <a:ext uri="{FF2B5EF4-FFF2-40B4-BE49-F238E27FC236}">
                      <a16:creationId xmlns:a16="http://schemas.microsoft.com/office/drawing/2014/main" id="{F72C1B41-BA70-4386-BC7E-50963B1EF5F0}"/>
                    </a:ext>
                  </a:extLst>
                </p:cNvPr>
                <p:cNvSpPr/>
                <p:nvPr/>
              </p:nvSpPr>
              <p:spPr>
                <a:xfrm>
                  <a:off x="3291572" y="2291378"/>
                  <a:ext cx="84582" cy="89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57150"/>
                      </a:lnTo>
                      <a:lnTo>
                        <a:pt x="0" y="57150"/>
                      </a:lnTo>
                      <a:close/>
                    </a:path>
                  </a:pathLst>
                </a:custGeom>
                <a:solidFill>
                  <a:srgbClr val="8B233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5312;p59">
                  <a:extLst>
                    <a:ext uri="{FF2B5EF4-FFF2-40B4-BE49-F238E27FC236}">
                      <a16:creationId xmlns:a16="http://schemas.microsoft.com/office/drawing/2014/main" id="{C4F68DB1-C5AF-4DE4-A457-8D9A6002B4EE}"/>
                    </a:ext>
                  </a:extLst>
                </p:cNvPr>
                <p:cNvSpPr/>
                <p:nvPr/>
              </p:nvSpPr>
              <p:spPr>
                <a:xfrm>
                  <a:off x="1665652" y="3733294"/>
                  <a:ext cx="94449" cy="17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7" h="113347" extrusionOk="0">
                      <a:moveTo>
                        <a:pt x="0" y="0"/>
                      </a:moveTo>
                      <a:lnTo>
                        <a:pt x="63818" y="0"/>
                      </a:lnTo>
                      <a:lnTo>
                        <a:pt x="63818" y="113348"/>
                      </a:lnTo>
                      <a:lnTo>
                        <a:pt x="0" y="113348"/>
                      </a:lnTo>
                      <a:close/>
                    </a:path>
                  </a:pathLst>
                </a:custGeom>
                <a:solidFill>
                  <a:srgbClr val="B23D4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5313;p59">
                  <a:extLst>
                    <a:ext uri="{FF2B5EF4-FFF2-40B4-BE49-F238E27FC236}">
                      <a16:creationId xmlns:a16="http://schemas.microsoft.com/office/drawing/2014/main" id="{BFA844CC-52BE-48BE-AFD2-D2BFEC0B1391}"/>
                    </a:ext>
                  </a:extLst>
                </p:cNvPr>
                <p:cNvSpPr/>
                <p:nvPr/>
              </p:nvSpPr>
              <p:spPr>
                <a:xfrm>
                  <a:off x="1957557" y="3733294"/>
                  <a:ext cx="94449" cy="17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7" h="113347" extrusionOk="0">
                      <a:moveTo>
                        <a:pt x="0" y="0"/>
                      </a:moveTo>
                      <a:lnTo>
                        <a:pt x="63818" y="0"/>
                      </a:lnTo>
                      <a:lnTo>
                        <a:pt x="63818" y="113348"/>
                      </a:lnTo>
                      <a:lnTo>
                        <a:pt x="0" y="113348"/>
                      </a:lnTo>
                      <a:close/>
                    </a:path>
                  </a:pathLst>
                </a:custGeom>
                <a:solidFill>
                  <a:srgbClr val="B23D4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5314;p59">
                  <a:extLst>
                    <a:ext uri="{FF2B5EF4-FFF2-40B4-BE49-F238E27FC236}">
                      <a16:creationId xmlns:a16="http://schemas.microsoft.com/office/drawing/2014/main" id="{0C819FAA-F48F-4652-8FA8-C4E4BE99DAB9}"/>
                    </a:ext>
                  </a:extLst>
                </p:cNvPr>
                <p:cNvSpPr/>
                <p:nvPr/>
              </p:nvSpPr>
              <p:spPr>
                <a:xfrm>
                  <a:off x="2249460" y="3733294"/>
                  <a:ext cx="94449" cy="17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7" h="113347" extrusionOk="0">
                      <a:moveTo>
                        <a:pt x="0" y="0"/>
                      </a:moveTo>
                      <a:lnTo>
                        <a:pt x="63818" y="0"/>
                      </a:lnTo>
                      <a:lnTo>
                        <a:pt x="63818" y="113348"/>
                      </a:lnTo>
                      <a:lnTo>
                        <a:pt x="0" y="113348"/>
                      </a:lnTo>
                      <a:close/>
                    </a:path>
                  </a:pathLst>
                </a:custGeom>
                <a:solidFill>
                  <a:srgbClr val="B23D4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5315;p59">
                  <a:extLst>
                    <a:ext uri="{FF2B5EF4-FFF2-40B4-BE49-F238E27FC236}">
                      <a16:creationId xmlns:a16="http://schemas.microsoft.com/office/drawing/2014/main" id="{5676ECA1-8C68-4EB8-8C47-3628FD6E756D}"/>
                    </a:ext>
                  </a:extLst>
                </p:cNvPr>
                <p:cNvSpPr/>
                <p:nvPr/>
              </p:nvSpPr>
              <p:spPr>
                <a:xfrm>
                  <a:off x="2542775" y="3733294"/>
                  <a:ext cx="94449" cy="17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7" h="113347" extrusionOk="0">
                      <a:moveTo>
                        <a:pt x="0" y="0"/>
                      </a:moveTo>
                      <a:lnTo>
                        <a:pt x="63818" y="0"/>
                      </a:lnTo>
                      <a:lnTo>
                        <a:pt x="63818" y="113348"/>
                      </a:lnTo>
                      <a:lnTo>
                        <a:pt x="0" y="113348"/>
                      </a:lnTo>
                      <a:close/>
                    </a:path>
                  </a:pathLst>
                </a:custGeom>
                <a:solidFill>
                  <a:srgbClr val="B23D4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5316;p59">
                  <a:extLst>
                    <a:ext uri="{FF2B5EF4-FFF2-40B4-BE49-F238E27FC236}">
                      <a16:creationId xmlns:a16="http://schemas.microsoft.com/office/drawing/2014/main" id="{25235E56-A1CC-4448-B043-EC8F720012B0}"/>
                    </a:ext>
                  </a:extLst>
                </p:cNvPr>
                <p:cNvSpPr/>
                <p:nvPr/>
              </p:nvSpPr>
              <p:spPr>
                <a:xfrm>
                  <a:off x="2834679" y="3733294"/>
                  <a:ext cx="94449" cy="17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7" h="113347" extrusionOk="0">
                      <a:moveTo>
                        <a:pt x="0" y="0"/>
                      </a:moveTo>
                      <a:lnTo>
                        <a:pt x="63818" y="0"/>
                      </a:lnTo>
                      <a:lnTo>
                        <a:pt x="63818" y="113348"/>
                      </a:lnTo>
                      <a:lnTo>
                        <a:pt x="0" y="113348"/>
                      </a:lnTo>
                      <a:close/>
                    </a:path>
                  </a:pathLst>
                </a:custGeom>
                <a:solidFill>
                  <a:srgbClr val="B23D4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7" name="Google Shape;5317;p59">
                <a:extLst>
                  <a:ext uri="{FF2B5EF4-FFF2-40B4-BE49-F238E27FC236}">
                    <a16:creationId xmlns:a16="http://schemas.microsoft.com/office/drawing/2014/main" id="{D02C9F10-5FAA-4D66-912C-28084CE81DBB}"/>
                  </a:ext>
                </a:extLst>
              </p:cNvPr>
              <p:cNvGrpSpPr/>
              <p:nvPr/>
            </p:nvGrpSpPr>
            <p:grpSpPr>
              <a:xfrm>
                <a:off x="3117168" y="2583655"/>
                <a:ext cx="933404" cy="508795"/>
                <a:chOff x="3002825" y="919310"/>
                <a:chExt cx="978308" cy="533272"/>
              </a:xfrm>
            </p:grpSpPr>
            <p:grpSp>
              <p:nvGrpSpPr>
                <p:cNvPr id="115" name="Google Shape;5318;p59">
                  <a:extLst>
                    <a:ext uri="{FF2B5EF4-FFF2-40B4-BE49-F238E27FC236}">
                      <a16:creationId xmlns:a16="http://schemas.microsoft.com/office/drawing/2014/main" id="{2D473B6F-C78A-42BA-AAF2-E04087ED043C}"/>
                    </a:ext>
                  </a:extLst>
                </p:cNvPr>
                <p:cNvGrpSpPr/>
                <p:nvPr/>
              </p:nvGrpSpPr>
              <p:grpSpPr>
                <a:xfrm>
                  <a:off x="3002825" y="1196637"/>
                  <a:ext cx="713275" cy="255945"/>
                  <a:chOff x="631793" y="2702568"/>
                  <a:chExt cx="1635951" cy="587030"/>
                </a:xfrm>
              </p:grpSpPr>
              <p:sp>
                <p:nvSpPr>
                  <p:cNvPr id="119" name="Google Shape;5319;p59">
                    <a:extLst>
                      <a:ext uri="{FF2B5EF4-FFF2-40B4-BE49-F238E27FC236}">
                        <a16:creationId xmlns:a16="http://schemas.microsoft.com/office/drawing/2014/main" id="{6F98BE64-BDA1-46CD-A3E9-CA89AB42DC5B}"/>
                      </a:ext>
                    </a:extLst>
                  </p:cNvPr>
                  <p:cNvSpPr/>
                  <p:nvPr/>
                </p:nvSpPr>
                <p:spPr>
                  <a:xfrm>
                    <a:off x="1210918" y="2702568"/>
                    <a:ext cx="1056826" cy="587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7764" h="648652" extrusionOk="0">
                        <a:moveTo>
                          <a:pt x="1011555" y="493395"/>
                        </a:moveTo>
                        <a:cubicBezTo>
                          <a:pt x="982028" y="493395"/>
                          <a:pt x="954405" y="501968"/>
                          <a:pt x="930593" y="516255"/>
                        </a:cubicBezTo>
                        <a:cubicBezTo>
                          <a:pt x="921068" y="439103"/>
                          <a:pt x="855345" y="379095"/>
                          <a:pt x="776288" y="379095"/>
                        </a:cubicBezTo>
                        <a:cubicBezTo>
                          <a:pt x="773430" y="379095"/>
                          <a:pt x="770573" y="379095"/>
                          <a:pt x="768668" y="379095"/>
                        </a:cubicBezTo>
                        <a:cubicBezTo>
                          <a:pt x="768668" y="379095"/>
                          <a:pt x="768668" y="378143"/>
                          <a:pt x="768668" y="378143"/>
                        </a:cubicBezTo>
                        <a:cubicBezTo>
                          <a:pt x="768668" y="232410"/>
                          <a:pt x="650558" y="114300"/>
                          <a:pt x="505778" y="115253"/>
                        </a:cubicBezTo>
                        <a:cubicBezTo>
                          <a:pt x="482918" y="115253"/>
                          <a:pt x="461963" y="117158"/>
                          <a:pt x="443865" y="120968"/>
                        </a:cubicBezTo>
                        <a:cubicBezTo>
                          <a:pt x="415290" y="50483"/>
                          <a:pt x="346710" y="0"/>
                          <a:pt x="265748" y="0"/>
                        </a:cubicBezTo>
                        <a:cubicBezTo>
                          <a:pt x="161925" y="0"/>
                          <a:pt x="77153" y="84773"/>
                          <a:pt x="77153" y="188595"/>
                        </a:cubicBezTo>
                        <a:cubicBezTo>
                          <a:pt x="77153" y="217170"/>
                          <a:pt x="83820" y="244793"/>
                          <a:pt x="95250" y="269558"/>
                        </a:cubicBezTo>
                        <a:lnTo>
                          <a:pt x="0" y="299085"/>
                        </a:lnTo>
                        <a:lnTo>
                          <a:pt x="0" y="648653"/>
                        </a:lnTo>
                        <a:lnTo>
                          <a:pt x="1167765" y="648653"/>
                        </a:lnTo>
                        <a:cubicBezTo>
                          <a:pt x="1167765" y="562928"/>
                          <a:pt x="1098233" y="493395"/>
                          <a:pt x="1011555" y="493395"/>
                        </a:cubicBezTo>
                        <a:close/>
                      </a:path>
                    </a:pathLst>
                  </a:custGeom>
                  <a:solidFill>
                    <a:srgbClr val="608FA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" name="Google Shape;5320;p59">
                    <a:extLst>
                      <a:ext uri="{FF2B5EF4-FFF2-40B4-BE49-F238E27FC236}">
                        <a16:creationId xmlns:a16="http://schemas.microsoft.com/office/drawing/2014/main" id="{9A07383B-CB8E-4A94-9FDD-CCD72BC99D4A}"/>
                      </a:ext>
                    </a:extLst>
                  </p:cNvPr>
                  <p:cNvSpPr/>
                  <p:nvPr/>
                </p:nvSpPr>
                <p:spPr>
                  <a:xfrm flipH="1">
                    <a:off x="631793" y="2702568"/>
                    <a:ext cx="1056826" cy="587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7764" h="648652" extrusionOk="0">
                        <a:moveTo>
                          <a:pt x="1011555" y="493395"/>
                        </a:moveTo>
                        <a:cubicBezTo>
                          <a:pt x="982028" y="493395"/>
                          <a:pt x="954405" y="501968"/>
                          <a:pt x="930593" y="516255"/>
                        </a:cubicBezTo>
                        <a:cubicBezTo>
                          <a:pt x="921068" y="439103"/>
                          <a:pt x="855345" y="379095"/>
                          <a:pt x="776288" y="379095"/>
                        </a:cubicBezTo>
                        <a:cubicBezTo>
                          <a:pt x="773430" y="379095"/>
                          <a:pt x="770573" y="379095"/>
                          <a:pt x="768668" y="379095"/>
                        </a:cubicBezTo>
                        <a:cubicBezTo>
                          <a:pt x="768668" y="379095"/>
                          <a:pt x="768668" y="378143"/>
                          <a:pt x="768668" y="378143"/>
                        </a:cubicBezTo>
                        <a:cubicBezTo>
                          <a:pt x="768668" y="232410"/>
                          <a:pt x="650558" y="114300"/>
                          <a:pt x="505778" y="115253"/>
                        </a:cubicBezTo>
                        <a:cubicBezTo>
                          <a:pt x="482918" y="115253"/>
                          <a:pt x="461963" y="117158"/>
                          <a:pt x="443865" y="120968"/>
                        </a:cubicBezTo>
                        <a:cubicBezTo>
                          <a:pt x="415290" y="50483"/>
                          <a:pt x="346710" y="0"/>
                          <a:pt x="265748" y="0"/>
                        </a:cubicBezTo>
                        <a:cubicBezTo>
                          <a:pt x="161925" y="0"/>
                          <a:pt x="77153" y="84773"/>
                          <a:pt x="77153" y="188595"/>
                        </a:cubicBezTo>
                        <a:cubicBezTo>
                          <a:pt x="77153" y="217170"/>
                          <a:pt x="83820" y="244793"/>
                          <a:pt x="95250" y="269558"/>
                        </a:cubicBezTo>
                        <a:lnTo>
                          <a:pt x="0" y="299085"/>
                        </a:lnTo>
                        <a:lnTo>
                          <a:pt x="0" y="648653"/>
                        </a:lnTo>
                        <a:lnTo>
                          <a:pt x="1167765" y="648653"/>
                        </a:lnTo>
                        <a:cubicBezTo>
                          <a:pt x="1167765" y="562928"/>
                          <a:pt x="1098233" y="493395"/>
                          <a:pt x="1011555" y="493395"/>
                        </a:cubicBezTo>
                        <a:close/>
                      </a:path>
                    </a:pathLst>
                  </a:custGeom>
                  <a:solidFill>
                    <a:srgbClr val="608FA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6" name="Google Shape;5321;p59">
                  <a:extLst>
                    <a:ext uri="{FF2B5EF4-FFF2-40B4-BE49-F238E27FC236}">
                      <a16:creationId xmlns:a16="http://schemas.microsoft.com/office/drawing/2014/main" id="{5FEC622C-17E5-48DA-B0B2-CF9DEB0D42AC}"/>
                    </a:ext>
                  </a:extLst>
                </p:cNvPr>
                <p:cNvGrpSpPr/>
                <p:nvPr/>
              </p:nvGrpSpPr>
              <p:grpSpPr>
                <a:xfrm>
                  <a:off x="3469244" y="919310"/>
                  <a:ext cx="511889" cy="183682"/>
                  <a:chOff x="631793" y="2702568"/>
                  <a:chExt cx="1635951" cy="587030"/>
                </a:xfrm>
              </p:grpSpPr>
              <p:sp>
                <p:nvSpPr>
                  <p:cNvPr id="117" name="Google Shape;5322;p59">
                    <a:extLst>
                      <a:ext uri="{FF2B5EF4-FFF2-40B4-BE49-F238E27FC236}">
                        <a16:creationId xmlns:a16="http://schemas.microsoft.com/office/drawing/2014/main" id="{E7D88720-124A-4811-998E-39700ACCA3F7}"/>
                      </a:ext>
                    </a:extLst>
                  </p:cNvPr>
                  <p:cNvSpPr/>
                  <p:nvPr/>
                </p:nvSpPr>
                <p:spPr>
                  <a:xfrm>
                    <a:off x="1210918" y="2702568"/>
                    <a:ext cx="1056826" cy="587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7764" h="648652" extrusionOk="0">
                        <a:moveTo>
                          <a:pt x="1011555" y="493395"/>
                        </a:moveTo>
                        <a:cubicBezTo>
                          <a:pt x="982028" y="493395"/>
                          <a:pt x="954405" y="501968"/>
                          <a:pt x="930593" y="516255"/>
                        </a:cubicBezTo>
                        <a:cubicBezTo>
                          <a:pt x="921068" y="439103"/>
                          <a:pt x="855345" y="379095"/>
                          <a:pt x="776288" y="379095"/>
                        </a:cubicBezTo>
                        <a:cubicBezTo>
                          <a:pt x="773430" y="379095"/>
                          <a:pt x="770573" y="379095"/>
                          <a:pt x="768668" y="379095"/>
                        </a:cubicBezTo>
                        <a:cubicBezTo>
                          <a:pt x="768668" y="379095"/>
                          <a:pt x="768668" y="378143"/>
                          <a:pt x="768668" y="378143"/>
                        </a:cubicBezTo>
                        <a:cubicBezTo>
                          <a:pt x="768668" y="232410"/>
                          <a:pt x="650558" y="114300"/>
                          <a:pt x="505778" y="115253"/>
                        </a:cubicBezTo>
                        <a:cubicBezTo>
                          <a:pt x="482918" y="115253"/>
                          <a:pt x="461963" y="117158"/>
                          <a:pt x="443865" y="120968"/>
                        </a:cubicBezTo>
                        <a:cubicBezTo>
                          <a:pt x="415290" y="50483"/>
                          <a:pt x="346710" y="0"/>
                          <a:pt x="265748" y="0"/>
                        </a:cubicBezTo>
                        <a:cubicBezTo>
                          <a:pt x="161925" y="0"/>
                          <a:pt x="77153" y="84773"/>
                          <a:pt x="77153" y="188595"/>
                        </a:cubicBezTo>
                        <a:cubicBezTo>
                          <a:pt x="77153" y="217170"/>
                          <a:pt x="83820" y="244793"/>
                          <a:pt x="95250" y="269558"/>
                        </a:cubicBezTo>
                        <a:lnTo>
                          <a:pt x="0" y="299085"/>
                        </a:lnTo>
                        <a:lnTo>
                          <a:pt x="0" y="648653"/>
                        </a:lnTo>
                        <a:lnTo>
                          <a:pt x="1167765" y="648653"/>
                        </a:lnTo>
                        <a:cubicBezTo>
                          <a:pt x="1167765" y="562928"/>
                          <a:pt x="1098233" y="493395"/>
                          <a:pt x="1011555" y="493395"/>
                        </a:cubicBezTo>
                        <a:close/>
                      </a:path>
                    </a:pathLst>
                  </a:custGeom>
                  <a:solidFill>
                    <a:srgbClr val="608FA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" name="Google Shape;5323;p59">
                    <a:extLst>
                      <a:ext uri="{FF2B5EF4-FFF2-40B4-BE49-F238E27FC236}">
                        <a16:creationId xmlns:a16="http://schemas.microsoft.com/office/drawing/2014/main" id="{A332D4FA-2C4A-4065-8759-FAB58C9092DB}"/>
                      </a:ext>
                    </a:extLst>
                  </p:cNvPr>
                  <p:cNvSpPr/>
                  <p:nvPr/>
                </p:nvSpPr>
                <p:spPr>
                  <a:xfrm flipH="1">
                    <a:off x="631793" y="2702568"/>
                    <a:ext cx="1056826" cy="587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7764" h="648652" extrusionOk="0">
                        <a:moveTo>
                          <a:pt x="1011555" y="493395"/>
                        </a:moveTo>
                        <a:cubicBezTo>
                          <a:pt x="982028" y="493395"/>
                          <a:pt x="954405" y="501968"/>
                          <a:pt x="930593" y="516255"/>
                        </a:cubicBezTo>
                        <a:cubicBezTo>
                          <a:pt x="921068" y="439103"/>
                          <a:pt x="855345" y="379095"/>
                          <a:pt x="776288" y="379095"/>
                        </a:cubicBezTo>
                        <a:cubicBezTo>
                          <a:pt x="773430" y="379095"/>
                          <a:pt x="770573" y="379095"/>
                          <a:pt x="768668" y="379095"/>
                        </a:cubicBezTo>
                        <a:cubicBezTo>
                          <a:pt x="768668" y="379095"/>
                          <a:pt x="768668" y="378143"/>
                          <a:pt x="768668" y="378143"/>
                        </a:cubicBezTo>
                        <a:cubicBezTo>
                          <a:pt x="768668" y="232410"/>
                          <a:pt x="650558" y="114300"/>
                          <a:pt x="505778" y="115253"/>
                        </a:cubicBezTo>
                        <a:cubicBezTo>
                          <a:pt x="482918" y="115253"/>
                          <a:pt x="461963" y="117158"/>
                          <a:pt x="443865" y="120968"/>
                        </a:cubicBezTo>
                        <a:cubicBezTo>
                          <a:pt x="415290" y="50483"/>
                          <a:pt x="346710" y="0"/>
                          <a:pt x="265748" y="0"/>
                        </a:cubicBezTo>
                        <a:cubicBezTo>
                          <a:pt x="161925" y="0"/>
                          <a:pt x="77153" y="84773"/>
                          <a:pt x="77153" y="188595"/>
                        </a:cubicBezTo>
                        <a:cubicBezTo>
                          <a:pt x="77153" y="217170"/>
                          <a:pt x="83820" y="244793"/>
                          <a:pt x="95250" y="269558"/>
                        </a:cubicBezTo>
                        <a:lnTo>
                          <a:pt x="0" y="299085"/>
                        </a:lnTo>
                        <a:lnTo>
                          <a:pt x="0" y="648653"/>
                        </a:lnTo>
                        <a:lnTo>
                          <a:pt x="1167765" y="648653"/>
                        </a:lnTo>
                        <a:cubicBezTo>
                          <a:pt x="1167765" y="562928"/>
                          <a:pt x="1098233" y="493395"/>
                          <a:pt x="1011555" y="493395"/>
                        </a:cubicBezTo>
                        <a:close/>
                      </a:path>
                    </a:pathLst>
                  </a:custGeom>
                  <a:solidFill>
                    <a:srgbClr val="608FA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8" name="Google Shape;5324;p59">
                <a:extLst>
                  <a:ext uri="{FF2B5EF4-FFF2-40B4-BE49-F238E27FC236}">
                    <a16:creationId xmlns:a16="http://schemas.microsoft.com/office/drawing/2014/main" id="{8BA5AEFF-C1C0-42A5-9067-4FF94EE83BE3}"/>
                  </a:ext>
                </a:extLst>
              </p:cNvPr>
              <p:cNvGrpSpPr/>
              <p:nvPr/>
            </p:nvGrpSpPr>
            <p:grpSpPr>
              <a:xfrm>
                <a:off x="3669228" y="3192963"/>
                <a:ext cx="678359" cy="369771"/>
                <a:chOff x="3002825" y="919310"/>
                <a:chExt cx="978308" cy="533272"/>
              </a:xfrm>
            </p:grpSpPr>
            <p:grpSp>
              <p:nvGrpSpPr>
                <p:cNvPr id="109" name="Google Shape;5325;p59">
                  <a:extLst>
                    <a:ext uri="{FF2B5EF4-FFF2-40B4-BE49-F238E27FC236}">
                      <a16:creationId xmlns:a16="http://schemas.microsoft.com/office/drawing/2014/main" id="{064CB82A-2A66-4208-B34B-5248967103AD}"/>
                    </a:ext>
                  </a:extLst>
                </p:cNvPr>
                <p:cNvGrpSpPr/>
                <p:nvPr/>
              </p:nvGrpSpPr>
              <p:grpSpPr>
                <a:xfrm>
                  <a:off x="3002825" y="1196637"/>
                  <a:ext cx="713275" cy="255945"/>
                  <a:chOff x="631793" y="2702568"/>
                  <a:chExt cx="1635951" cy="587030"/>
                </a:xfrm>
              </p:grpSpPr>
              <p:sp>
                <p:nvSpPr>
                  <p:cNvPr id="113" name="Google Shape;5326;p59">
                    <a:extLst>
                      <a:ext uri="{FF2B5EF4-FFF2-40B4-BE49-F238E27FC236}">
                        <a16:creationId xmlns:a16="http://schemas.microsoft.com/office/drawing/2014/main" id="{DF1255FC-BE7E-47A7-9EBF-205ABB298725}"/>
                      </a:ext>
                    </a:extLst>
                  </p:cNvPr>
                  <p:cNvSpPr/>
                  <p:nvPr/>
                </p:nvSpPr>
                <p:spPr>
                  <a:xfrm>
                    <a:off x="1210918" y="2702568"/>
                    <a:ext cx="1056826" cy="587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7764" h="648652" extrusionOk="0">
                        <a:moveTo>
                          <a:pt x="1011555" y="493395"/>
                        </a:moveTo>
                        <a:cubicBezTo>
                          <a:pt x="982028" y="493395"/>
                          <a:pt x="954405" y="501968"/>
                          <a:pt x="930593" y="516255"/>
                        </a:cubicBezTo>
                        <a:cubicBezTo>
                          <a:pt x="921068" y="439103"/>
                          <a:pt x="855345" y="379095"/>
                          <a:pt x="776288" y="379095"/>
                        </a:cubicBezTo>
                        <a:cubicBezTo>
                          <a:pt x="773430" y="379095"/>
                          <a:pt x="770573" y="379095"/>
                          <a:pt x="768668" y="379095"/>
                        </a:cubicBezTo>
                        <a:cubicBezTo>
                          <a:pt x="768668" y="379095"/>
                          <a:pt x="768668" y="378143"/>
                          <a:pt x="768668" y="378143"/>
                        </a:cubicBezTo>
                        <a:cubicBezTo>
                          <a:pt x="768668" y="232410"/>
                          <a:pt x="650558" y="114300"/>
                          <a:pt x="505778" y="115253"/>
                        </a:cubicBezTo>
                        <a:cubicBezTo>
                          <a:pt x="482918" y="115253"/>
                          <a:pt x="461963" y="117158"/>
                          <a:pt x="443865" y="120968"/>
                        </a:cubicBezTo>
                        <a:cubicBezTo>
                          <a:pt x="415290" y="50483"/>
                          <a:pt x="346710" y="0"/>
                          <a:pt x="265748" y="0"/>
                        </a:cubicBezTo>
                        <a:cubicBezTo>
                          <a:pt x="161925" y="0"/>
                          <a:pt x="77153" y="84773"/>
                          <a:pt x="77153" y="188595"/>
                        </a:cubicBezTo>
                        <a:cubicBezTo>
                          <a:pt x="77153" y="217170"/>
                          <a:pt x="83820" y="244793"/>
                          <a:pt x="95250" y="269558"/>
                        </a:cubicBezTo>
                        <a:lnTo>
                          <a:pt x="0" y="299085"/>
                        </a:lnTo>
                        <a:lnTo>
                          <a:pt x="0" y="648653"/>
                        </a:lnTo>
                        <a:lnTo>
                          <a:pt x="1167765" y="648653"/>
                        </a:lnTo>
                        <a:cubicBezTo>
                          <a:pt x="1167765" y="562928"/>
                          <a:pt x="1098233" y="493395"/>
                          <a:pt x="1011555" y="493395"/>
                        </a:cubicBezTo>
                        <a:close/>
                      </a:path>
                    </a:pathLst>
                  </a:custGeom>
                  <a:solidFill>
                    <a:srgbClr val="608FA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" name="Google Shape;5327;p59">
                    <a:extLst>
                      <a:ext uri="{FF2B5EF4-FFF2-40B4-BE49-F238E27FC236}">
                        <a16:creationId xmlns:a16="http://schemas.microsoft.com/office/drawing/2014/main" id="{E5A1810D-6278-49C1-BA90-1BB25B91EB32}"/>
                      </a:ext>
                    </a:extLst>
                  </p:cNvPr>
                  <p:cNvSpPr/>
                  <p:nvPr/>
                </p:nvSpPr>
                <p:spPr>
                  <a:xfrm flipH="1">
                    <a:off x="631793" y="2702568"/>
                    <a:ext cx="1056826" cy="587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7764" h="648652" extrusionOk="0">
                        <a:moveTo>
                          <a:pt x="1011555" y="493395"/>
                        </a:moveTo>
                        <a:cubicBezTo>
                          <a:pt x="982028" y="493395"/>
                          <a:pt x="954405" y="501968"/>
                          <a:pt x="930593" y="516255"/>
                        </a:cubicBezTo>
                        <a:cubicBezTo>
                          <a:pt x="921068" y="439103"/>
                          <a:pt x="855345" y="379095"/>
                          <a:pt x="776288" y="379095"/>
                        </a:cubicBezTo>
                        <a:cubicBezTo>
                          <a:pt x="773430" y="379095"/>
                          <a:pt x="770573" y="379095"/>
                          <a:pt x="768668" y="379095"/>
                        </a:cubicBezTo>
                        <a:cubicBezTo>
                          <a:pt x="768668" y="379095"/>
                          <a:pt x="768668" y="378143"/>
                          <a:pt x="768668" y="378143"/>
                        </a:cubicBezTo>
                        <a:cubicBezTo>
                          <a:pt x="768668" y="232410"/>
                          <a:pt x="650558" y="114300"/>
                          <a:pt x="505778" y="115253"/>
                        </a:cubicBezTo>
                        <a:cubicBezTo>
                          <a:pt x="482918" y="115253"/>
                          <a:pt x="461963" y="117158"/>
                          <a:pt x="443865" y="120968"/>
                        </a:cubicBezTo>
                        <a:cubicBezTo>
                          <a:pt x="415290" y="50483"/>
                          <a:pt x="346710" y="0"/>
                          <a:pt x="265748" y="0"/>
                        </a:cubicBezTo>
                        <a:cubicBezTo>
                          <a:pt x="161925" y="0"/>
                          <a:pt x="77153" y="84773"/>
                          <a:pt x="77153" y="188595"/>
                        </a:cubicBezTo>
                        <a:cubicBezTo>
                          <a:pt x="77153" y="217170"/>
                          <a:pt x="83820" y="244793"/>
                          <a:pt x="95250" y="269558"/>
                        </a:cubicBezTo>
                        <a:lnTo>
                          <a:pt x="0" y="299085"/>
                        </a:lnTo>
                        <a:lnTo>
                          <a:pt x="0" y="648653"/>
                        </a:lnTo>
                        <a:lnTo>
                          <a:pt x="1167765" y="648653"/>
                        </a:lnTo>
                        <a:cubicBezTo>
                          <a:pt x="1167765" y="562928"/>
                          <a:pt x="1098233" y="493395"/>
                          <a:pt x="1011555" y="493395"/>
                        </a:cubicBezTo>
                        <a:close/>
                      </a:path>
                    </a:pathLst>
                  </a:custGeom>
                  <a:solidFill>
                    <a:srgbClr val="608FA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0" name="Google Shape;5328;p59">
                  <a:extLst>
                    <a:ext uri="{FF2B5EF4-FFF2-40B4-BE49-F238E27FC236}">
                      <a16:creationId xmlns:a16="http://schemas.microsoft.com/office/drawing/2014/main" id="{4FEF465F-AEA3-4678-80CD-9E46868D909D}"/>
                    </a:ext>
                  </a:extLst>
                </p:cNvPr>
                <p:cNvGrpSpPr/>
                <p:nvPr/>
              </p:nvGrpSpPr>
              <p:grpSpPr>
                <a:xfrm>
                  <a:off x="3469244" y="919310"/>
                  <a:ext cx="511889" cy="183682"/>
                  <a:chOff x="631793" y="2702568"/>
                  <a:chExt cx="1635951" cy="587030"/>
                </a:xfrm>
              </p:grpSpPr>
              <p:sp>
                <p:nvSpPr>
                  <p:cNvPr id="111" name="Google Shape;5329;p59">
                    <a:extLst>
                      <a:ext uri="{FF2B5EF4-FFF2-40B4-BE49-F238E27FC236}">
                        <a16:creationId xmlns:a16="http://schemas.microsoft.com/office/drawing/2014/main" id="{BAA85ECE-189C-4C75-9B7A-DB17D66FC38C}"/>
                      </a:ext>
                    </a:extLst>
                  </p:cNvPr>
                  <p:cNvSpPr/>
                  <p:nvPr/>
                </p:nvSpPr>
                <p:spPr>
                  <a:xfrm>
                    <a:off x="1210918" y="2702568"/>
                    <a:ext cx="1056826" cy="587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7764" h="648652" extrusionOk="0">
                        <a:moveTo>
                          <a:pt x="1011555" y="493395"/>
                        </a:moveTo>
                        <a:cubicBezTo>
                          <a:pt x="982028" y="493395"/>
                          <a:pt x="954405" y="501968"/>
                          <a:pt x="930593" y="516255"/>
                        </a:cubicBezTo>
                        <a:cubicBezTo>
                          <a:pt x="921068" y="439103"/>
                          <a:pt x="855345" y="379095"/>
                          <a:pt x="776288" y="379095"/>
                        </a:cubicBezTo>
                        <a:cubicBezTo>
                          <a:pt x="773430" y="379095"/>
                          <a:pt x="770573" y="379095"/>
                          <a:pt x="768668" y="379095"/>
                        </a:cubicBezTo>
                        <a:cubicBezTo>
                          <a:pt x="768668" y="379095"/>
                          <a:pt x="768668" y="378143"/>
                          <a:pt x="768668" y="378143"/>
                        </a:cubicBezTo>
                        <a:cubicBezTo>
                          <a:pt x="768668" y="232410"/>
                          <a:pt x="650558" y="114300"/>
                          <a:pt x="505778" y="115253"/>
                        </a:cubicBezTo>
                        <a:cubicBezTo>
                          <a:pt x="482918" y="115253"/>
                          <a:pt x="461963" y="117158"/>
                          <a:pt x="443865" y="120968"/>
                        </a:cubicBezTo>
                        <a:cubicBezTo>
                          <a:pt x="415290" y="50483"/>
                          <a:pt x="346710" y="0"/>
                          <a:pt x="265748" y="0"/>
                        </a:cubicBezTo>
                        <a:cubicBezTo>
                          <a:pt x="161925" y="0"/>
                          <a:pt x="77153" y="84773"/>
                          <a:pt x="77153" y="188595"/>
                        </a:cubicBezTo>
                        <a:cubicBezTo>
                          <a:pt x="77153" y="217170"/>
                          <a:pt x="83820" y="244793"/>
                          <a:pt x="95250" y="269558"/>
                        </a:cubicBezTo>
                        <a:lnTo>
                          <a:pt x="0" y="299085"/>
                        </a:lnTo>
                        <a:lnTo>
                          <a:pt x="0" y="648653"/>
                        </a:lnTo>
                        <a:lnTo>
                          <a:pt x="1167765" y="648653"/>
                        </a:lnTo>
                        <a:cubicBezTo>
                          <a:pt x="1167765" y="562928"/>
                          <a:pt x="1098233" y="493395"/>
                          <a:pt x="1011555" y="493395"/>
                        </a:cubicBezTo>
                        <a:close/>
                      </a:path>
                    </a:pathLst>
                  </a:custGeom>
                  <a:solidFill>
                    <a:srgbClr val="608FA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" name="Google Shape;5330;p59">
                    <a:extLst>
                      <a:ext uri="{FF2B5EF4-FFF2-40B4-BE49-F238E27FC236}">
                        <a16:creationId xmlns:a16="http://schemas.microsoft.com/office/drawing/2014/main" id="{4F9EF77E-954C-49E8-8ACE-15583AD7F913}"/>
                      </a:ext>
                    </a:extLst>
                  </p:cNvPr>
                  <p:cNvSpPr/>
                  <p:nvPr/>
                </p:nvSpPr>
                <p:spPr>
                  <a:xfrm flipH="1">
                    <a:off x="631793" y="2702568"/>
                    <a:ext cx="1056826" cy="587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7764" h="648652" extrusionOk="0">
                        <a:moveTo>
                          <a:pt x="1011555" y="493395"/>
                        </a:moveTo>
                        <a:cubicBezTo>
                          <a:pt x="982028" y="493395"/>
                          <a:pt x="954405" y="501968"/>
                          <a:pt x="930593" y="516255"/>
                        </a:cubicBezTo>
                        <a:cubicBezTo>
                          <a:pt x="921068" y="439103"/>
                          <a:pt x="855345" y="379095"/>
                          <a:pt x="776288" y="379095"/>
                        </a:cubicBezTo>
                        <a:cubicBezTo>
                          <a:pt x="773430" y="379095"/>
                          <a:pt x="770573" y="379095"/>
                          <a:pt x="768668" y="379095"/>
                        </a:cubicBezTo>
                        <a:cubicBezTo>
                          <a:pt x="768668" y="379095"/>
                          <a:pt x="768668" y="378143"/>
                          <a:pt x="768668" y="378143"/>
                        </a:cubicBezTo>
                        <a:cubicBezTo>
                          <a:pt x="768668" y="232410"/>
                          <a:pt x="650558" y="114300"/>
                          <a:pt x="505778" y="115253"/>
                        </a:cubicBezTo>
                        <a:cubicBezTo>
                          <a:pt x="482918" y="115253"/>
                          <a:pt x="461963" y="117158"/>
                          <a:pt x="443865" y="120968"/>
                        </a:cubicBezTo>
                        <a:cubicBezTo>
                          <a:pt x="415290" y="50483"/>
                          <a:pt x="346710" y="0"/>
                          <a:pt x="265748" y="0"/>
                        </a:cubicBezTo>
                        <a:cubicBezTo>
                          <a:pt x="161925" y="0"/>
                          <a:pt x="77153" y="84773"/>
                          <a:pt x="77153" y="188595"/>
                        </a:cubicBezTo>
                        <a:cubicBezTo>
                          <a:pt x="77153" y="217170"/>
                          <a:pt x="83820" y="244793"/>
                          <a:pt x="95250" y="269558"/>
                        </a:cubicBezTo>
                        <a:lnTo>
                          <a:pt x="0" y="299085"/>
                        </a:lnTo>
                        <a:lnTo>
                          <a:pt x="0" y="648653"/>
                        </a:lnTo>
                        <a:lnTo>
                          <a:pt x="1167765" y="648653"/>
                        </a:lnTo>
                        <a:cubicBezTo>
                          <a:pt x="1167765" y="562928"/>
                          <a:pt x="1098233" y="493395"/>
                          <a:pt x="1011555" y="493395"/>
                        </a:cubicBezTo>
                        <a:close/>
                      </a:path>
                    </a:pathLst>
                  </a:custGeom>
                  <a:solidFill>
                    <a:srgbClr val="608FA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05" name="Google Shape;5331;p59">
              <a:extLst>
                <a:ext uri="{FF2B5EF4-FFF2-40B4-BE49-F238E27FC236}">
                  <a16:creationId xmlns:a16="http://schemas.microsoft.com/office/drawing/2014/main" id="{A2CA5FF9-7F7F-49A6-A466-B4157B0DB552}"/>
                </a:ext>
              </a:extLst>
            </p:cNvPr>
            <p:cNvSpPr/>
            <p:nvPr/>
          </p:nvSpPr>
          <p:spPr>
            <a:xfrm>
              <a:off x="2734775" y="4579000"/>
              <a:ext cx="3642300" cy="7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4746;p47">
            <a:extLst>
              <a:ext uri="{FF2B5EF4-FFF2-40B4-BE49-F238E27FC236}">
                <a16:creationId xmlns:a16="http://schemas.microsoft.com/office/drawing/2014/main" id="{9A28A287-C415-4425-98EF-A9F309CE8C04}"/>
              </a:ext>
            </a:extLst>
          </p:cNvPr>
          <p:cNvSpPr txBox="1">
            <a:spLocks/>
          </p:cNvSpPr>
          <p:nvPr/>
        </p:nvSpPr>
        <p:spPr>
          <a:xfrm>
            <a:off x="8584650" y="4499086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8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7645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9" name="Google Shape;5079;p53"/>
          <p:cNvGrpSpPr/>
          <p:nvPr/>
        </p:nvGrpSpPr>
        <p:grpSpPr>
          <a:xfrm>
            <a:off x="3138835" y="1982057"/>
            <a:ext cx="1163080" cy="1163080"/>
            <a:chOff x="4418750" y="1659558"/>
            <a:chExt cx="917400" cy="917400"/>
          </a:xfrm>
        </p:grpSpPr>
        <p:sp>
          <p:nvSpPr>
            <p:cNvPr id="5080" name="Google Shape;5080;p53"/>
            <p:cNvSpPr/>
            <p:nvPr/>
          </p:nvSpPr>
          <p:spPr>
            <a:xfrm rot="2700000">
              <a:off x="4553100" y="1793909"/>
              <a:ext cx="648700" cy="64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3"/>
            <p:cNvSpPr/>
            <p:nvPr/>
          </p:nvSpPr>
          <p:spPr>
            <a:xfrm rot="5400000">
              <a:off x="4648419" y="1889302"/>
              <a:ext cx="458100" cy="45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2" name="Google Shape;5082;p53"/>
          <p:cNvGrpSpPr/>
          <p:nvPr/>
        </p:nvGrpSpPr>
        <p:grpSpPr>
          <a:xfrm>
            <a:off x="992160" y="1955085"/>
            <a:ext cx="1163080" cy="1163080"/>
            <a:chOff x="4418750" y="1659558"/>
            <a:chExt cx="917400" cy="917400"/>
          </a:xfrm>
        </p:grpSpPr>
        <p:sp>
          <p:nvSpPr>
            <p:cNvPr id="5083" name="Google Shape;5083;p53"/>
            <p:cNvSpPr/>
            <p:nvPr/>
          </p:nvSpPr>
          <p:spPr>
            <a:xfrm rot="2700000">
              <a:off x="4553100" y="1793909"/>
              <a:ext cx="648700" cy="64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3"/>
            <p:cNvSpPr/>
            <p:nvPr/>
          </p:nvSpPr>
          <p:spPr>
            <a:xfrm rot="5400000">
              <a:off x="4648419" y="1889302"/>
              <a:ext cx="458100" cy="45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7" name="Google Shape;5087;p53"/>
          <p:cNvSpPr txBox="1">
            <a:spLocks noGrp="1"/>
          </p:cNvSpPr>
          <p:nvPr>
            <p:ph type="subTitle" idx="3"/>
          </p:nvPr>
        </p:nvSpPr>
        <p:spPr>
          <a:xfrm>
            <a:off x="536266" y="3409437"/>
            <a:ext cx="2009400" cy="3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2019</a:t>
            </a:r>
            <a:endParaRPr dirty="0"/>
          </a:p>
        </p:txBody>
      </p:sp>
      <p:sp>
        <p:nvSpPr>
          <p:cNvPr id="5088" name="Google Shape;5088;p53"/>
          <p:cNvSpPr txBox="1">
            <a:spLocks noGrp="1"/>
          </p:cNvSpPr>
          <p:nvPr>
            <p:ph type="subTitle" idx="4"/>
          </p:nvPr>
        </p:nvSpPr>
        <p:spPr>
          <a:xfrm>
            <a:off x="2731525" y="3409437"/>
            <a:ext cx="2009400" cy="3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2021</a:t>
            </a:r>
            <a:endParaRPr dirty="0"/>
          </a:p>
        </p:txBody>
      </p:sp>
      <p:sp>
        <p:nvSpPr>
          <p:cNvPr id="5093" name="Google Shape;5093;p53"/>
          <p:cNvSpPr txBox="1">
            <a:spLocks noGrp="1"/>
          </p:cNvSpPr>
          <p:nvPr>
            <p:ph type="title"/>
          </p:nvPr>
        </p:nvSpPr>
        <p:spPr>
          <a:xfrm>
            <a:off x="734775" y="445025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Prospects</a:t>
            </a:r>
            <a:endParaRPr dirty="0"/>
          </a:p>
        </p:txBody>
      </p:sp>
      <p:grpSp>
        <p:nvGrpSpPr>
          <p:cNvPr id="5094" name="Google Shape;5094;p53"/>
          <p:cNvGrpSpPr/>
          <p:nvPr/>
        </p:nvGrpSpPr>
        <p:grpSpPr>
          <a:xfrm>
            <a:off x="8681525" y="2228050"/>
            <a:ext cx="118350" cy="687400"/>
            <a:chOff x="270200" y="2228050"/>
            <a:chExt cx="118350" cy="687400"/>
          </a:xfrm>
        </p:grpSpPr>
        <p:sp>
          <p:nvSpPr>
            <p:cNvPr id="5095" name="Google Shape;5095;p53"/>
            <p:cNvSpPr/>
            <p:nvPr/>
          </p:nvSpPr>
          <p:spPr>
            <a:xfrm>
              <a:off x="270200" y="222805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108"/>
                  </a:lnTo>
                  <a:lnTo>
                    <a:pt x="1242" y="286"/>
                  </a:lnTo>
                  <a:lnTo>
                    <a:pt x="858" y="545"/>
                  </a:lnTo>
                  <a:lnTo>
                    <a:pt x="536" y="867"/>
                  </a:lnTo>
                  <a:lnTo>
                    <a:pt x="286" y="1242"/>
                  </a:lnTo>
                  <a:lnTo>
                    <a:pt x="108" y="1661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17"/>
                  </a:lnTo>
                  <a:lnTo>
                    <a:pt x="108" y="3072"/>
                  </a:lnTo>
                  <a:lnTo>
                    <a:pt x="286" y="3501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56"/>
                  </a:lnTo>
                  <a:lnTo>
                    <a:pt x="1662" y="4635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35"/>
                  </a:lnTo>
                  <a:lnTo>
                    <a:pt x="3492" y="4456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501"/>
                  </a:lnTo>
                  <a:lnTo>
                    <a:pt x="4626" y="3072"/>
                  </a:lnTo>
                  <a:lnTo>
                    <a:pt x="4724" y="2617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1"/>
                  </a:lnTo>
                  <a:lnTo>
                    <a:pt x="4448" y="1242"/>
                  </a:lnTo>
                  <a:lnTo>
                    <a:pt x="4198" y="867"/>
                  </a:lnTo>
                  <a:lnTo>
                    <a:pt x="3876" y="545"/>
                  </a:lnTo>
                  <a:lnTo>
                    <a:pt x="3492" y="286"/>
                  </a:lnTo>
                  <a:lnTo>
                    <a:pt x="3072" y="10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3"/>
            <p:cNvSpPr/>
            <p:nvPr/>
          </p:nvSpPr>
          <p:spPr>
            <a:xfrm>
              <a:off x="270200" y="25127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98"/>
                  </a:lnTo>
                  <a:lnTo>
                    <a:pt x="1242" y="277"/>
                  </a:lnTo>
                  <a:lnTo>
                    <a:pt x="858" y="536"/>
                  </a:lnTo>
                  <a:lnTo>
                    <a:pt x="536" y="857"/>
                  </a:lnTo>
                  <a:lnTo>
                    <a:pt x="286" y="1232"/>
                  </a:lnTo>
                  <a:lnTo>
                    <a:pt x="108" y="1661"/>
                  </a:lnTo>
                  <a:lnTo>
                    <a:pt x="9" y="2117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2"/>
                  </a:lnTo>
                  <a:lnTo>
                    <a:pt x="286" y="3492"/>
                  </a:lnTo>
                  <a:lnTo>
                    <a:pt x="536" y="3867"/>
                  </a:lnTo>
                  <a:lnTo>
                    <a:pt x="858" y="4188"/>
                  </a:lnTo>
                  <a:lnTo>
                    <a:pt x="1242" y="4447"/>
                  </a:lnTo>
                  <a:lnTo>
                    <a:pt x="1662" y="4626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26"/>
                  </a:lnTo>
                  <a:lnTo>
                    <a:pt x="3492" y="4447"/>
                  </a:lnTo>
                  <a:lnTo>
                    <a:pt x="3876" y="4188"/>
                  </a:lnTo>
                  <a:lnTo>
                    <a:pt x="4198" y="3867"/>
                  </a:lnTo>
                  <a:lnTo>
                    <a:pt x="4448" y="3492"/>
                  </a:lnTo>
                  <a:lnTo>
                    <a:pt x="4626" y="3072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17"/>
                  </a:lnTo>
                  <a:lnTo>
                    <a:pt x="4626" y="1661"/>
                  </a:lnTo>
                  <a:lnTo>
                    <a:pt x="4448" y="1232"/>
                  </a:lnTo>
                  <a:lnTo>
                    <a:pt x="4198" y="857"/>
                  </a:lnTo>
                  <a:lnTo>
                    <a:pt x="3876" y="536"/>
                  </a:lnTo>
                  <a:lnTo>
                    <a:pt x="3492" y="277"/>
                  </a:lnTo>
                  <a:lnTo>
                    <a:pt x="3072" y="9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3"/>
            <p:cNvSpPr/>
            <p:nvPr/>
          </p:nvSpPr>
          <p:spPr>
            <a:xfrm>
              <a:off x="270200" y="279710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1"/>
                  </a:moveTo>
                  <a:lnTo>
                    <a:pt x="2126" y="10"/>
                  </a:lnTo>
                  <a:lnTo>
                    <a:pt x="1662" y="108"/>
                  </a:lnTo>
                  <a:lnTo>
                    <a:pt x="1242" y="287"/>
                  </a:lnTo>
                  <a:lnTo>
                    <a:pt x="858" y="537"/>
                  </a:lnTo>
                  <a:lnTo>
                    <a:pt x="536" y="858"/>
                  </a:lnTo>
                  <a:lnTo>
                    <a:pt x="286" y="1233"/>
                  </a:lnTo>
                  <a:lnTo>
                    <a:pt x="108" y="1662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3"/>
                  </a:lnTo>
                  <a:lnTo>
                    <a:pt x="286" y="3492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48"/>
                  </a:lnTo>
                  <a:lnTo>
                    <a:pt x="1662" y="4627"/>
                  </a:lnTo>
                  <a:lnTo>
                    <a:pt x="2126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2" y="4627"/>
                  </a:lnTo>
                  <a:lnTo>
                    <a:pt x="3492" y="4448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492"/>
                  </a:lnTo>
                  <a:lnTo>
                    <a:pt x="4626" y="3073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2"/>
                  </a:lnTo>
                  <a:lnTo>
                    <a:pt x="4448" y="1233"/>
                  </a:lnTo>
                  <a:lnTo>
                    <a:pt x="4198" y="858"/>
                  </a:lnTo>
                  <a:lnTo>
                    <a:pt x="3876" y="537"/>
                  </a:lnTo>
                  <a:lnTo>
                    <a:pt x="3492" y="287"/>
                  </a:lnTo>
                  <a:lnTo>
                    <a:pt x="3072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8" name="Google Shape;5098;p53"/>
          <p:cNvGrpSpPr/>
          <p:nvPr/>
        </p:nvGrpSpPr>
        <p:grpSpPr>
          <a:xfrm>
            <a:off x="1302775" y="2324306"/>
            <a:ext cx="541850" cy="412925"/>
            <a:chOff x="3033950" y="1950900"/>
            <a:chExt cx="541850" cy="412925"/>
          </a:xfrm>
        </p:grpSpPr>
        <p:sp>
          <p:nvSpPr>
            <p:cNvPr id="5099" name="Google Shape;5099;p53"/>
            <p:cNvSpPr/>
            <p:nvPr/>
          </p:nvSpPr>
          <p:spPr>
            <a:xfrm>
              <a:off x="3033950" y="1950900"/>
              <a:ext cx="541850" cy="411650"/>
            </a:xfrm>
            <a:custGeom>
              <a:avLst/>
              <a:gdLst/>
              <a:ahLst/>
              <a:cxnLst/>
              <a:rect l="l" t="t" r="r" b="b"/>
              <a:pathLst>
                <a:path w="21674" h="16466" extrusionOk="0">
                  <a:moveTo>
                    <a:pt x="17582" y="0"/>
                  </a:moveTo>
                  <a:lnTo>
                    <a:pt x="17341" y="10"/>
                  </a:lnTo>
                  <a:lnTo>
                    <a:pt x="16888" y="60"/>
                  </a:lnTo>
                  <a:lnTo>
                    <a:pt x="16667" y="101"/>
                  </a:lnTo>
                  <a:lnTo>
                    <a:pt x="8937" y="1900"/>
                  </a:lnTo>
                  <a:lnTo>
                    <a:pt x="0" y="3941"/>
                  </a:lnTo>
                  <a:lnTo>
                    <a:pt x="17823" y="16466"/>
                  </a:lnTo>
                  <a:lnTo>
                    <a:pt x="18225" y="16396"/>
                  </a:lnTo>
                  <a:lnTo>
                    <a:pt x="18979" y="16134"/>
                  </a:lnTo>
                  <a:lnTo>
                    <a:pt x="19673" y="15762"/>
                  </a:lnTo>
                  <a:lnTo>
                    <a:pt x="20286" y="15270"/>
                  </a:lnTo>
                  <a:lnTo>
                    <a:pt x="20809" y="14687"/>
                  </a:lnTo>
                  <a:lnTo>
                    <a:pt x="21221" y="14023"/>
                  </a:lnTo>
                  <a:lnTo>
                    <a:pt x="21512" y="13279"/>
                  </a:lnTo>
                  <a:lnTo>
                    <a:pt x="21663" y="12485"/>
                  </a:lnTo>
                  <a:lnTo>
                    <a:pt x="21673" y="12063"/>
                  </a:lnTo>
                  <a:lnTo>
                    <a:pt x="21673" y="4051"/>
                  </a:lnTo>
                  <a:lnTo>
                    <a:pt x="21663" y="3639"/>
                  </a:lnTo>
                  <a:lnTo>
                    <a:pt x="21492" y="2845"/>
                  </a:lnTo>
                  <a:lnTo>
                    <a:pt x="21181" y="2121"/>
                  </a:lnTo>
                  <a:lnTo>
                    <a:pt x="20738" y="1478"/>
                  </a:lnTo>
                  <a:lnTo>
                    <a:pt x="20175" y="925"/>
                  </a:lnTo>
                  <a:lnTo>
                    <a:pt x="19522" y="483"/>
                  </a:lnTo>
                  <a:lnTo>
                    <a:pt x="18788" y="181"/>
                  </a:lnTo>
                  <a:lnTo>
                    <a:pt x="17994" y="20"/>
                  </a:lnTo>
                  <a:lnTo>
                    <a:pt x="17582" y="0"/>
                  </a:lnTo>
                  <a:close/>
                </a:path>
              </a:pathLst>
            </a:custGeom>
            <a:solidFill>
              <a:srgbClr val="F04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3"/>
            <p:cNvSpPr/>
            <p:nvPr/>
          </p:nvSpPr>
          <p:spPr>
            <a:xfrm>
              <a:off x="3257350" y="1950900"/>
              <a:ext cx="318450" cy="411650"/>
            </a:xfrm>
            <a:custGeom>
              <a:avLst/>
              <a:gdLst/>
              <a:ahLst/>
              <a:cxnLst/>
              <a:rect l="l" t="t" r="r" b="b"/>
              <a:pathLst>
                <a:path w="12738" h="16466" extrusionOk="0">
                  <a:moveTo>
                    <a:pt x="8646" y="0"/>
                  </a:moveTo>
                  <a:lnTo>
                    <a:pt x="8405" y="10"/>
                  </a:lnTo>
                  <a:lnTo>
                    <a:pt x="7952" y="60"/>
                  </a:lnTo>
                  <a:lnTo>
                    <a:pt x="7731" y="101"/>
                  </a:lnTo>
                  <a:lnTo>
                    <a:pt x="1" y="1900"/>
                  </a:lnTo>
                  <a:lnTo>
                    <a:pt x="1" y="10203"/>
                  </a:lnTo>
                  <a:lnTo>
                    <a:pt x="8887" y="16466"/>
                  </a:lnTo>
                  <a:lnTo>
                    <a:pt x="9289" y="16396"/>
                  </a:lnTo>
                  <a:lnTo>
                    <a:pt x="10043" y="16134"/>
                  </a:lnTo>
                  <a:lnTo>
                    <a:pt x="10737" y="15762"/>
                  </a:lnTo>
                  <a:lnTo>
                    <a:pt x="11350" y="15270"/>
                  </a:lnTo>
                  <a:lnTo>
                    <a:pt x="11873" y="14687"/>
                  </a:lnTo>
                  <a:lnTo>
                    <a:pt x="12285" y="14023"/>
                  </a:lnTo>
                  <a:lnTo>
                    <a:pt x="12576" y="13279"/>
                  </a:lnTo>
                  <a:lnTo>
                    <a:pt x="12727" y="12485"/>
                  </a:lnTo>
                  <a:lnTo>
                    <a:pt x="12737" y="12063"/>
                  </a:lnTo>
                  <a:lnTo>
                    <a:pt x="12737" y="4051"/>
                  </a:lnTo>
                  <a:lnTo>
                    <a:pt x="12727" y="3639"/>
                  </a:lnTo>
                  <a:lnTo>
                    <a:pt x="12556" y="2845"/>
                  </a:lnTo>
                  <a:lnTo>
                    <a:pt x="12245" y="2121"/>
                  </a:lnTo>
                  <a:lnTo>
                    <a:pt x="11802" y="1478"/>
                  </a:lnTo>
                  <a:lnTo>
                    <a:pt x="11239" y="925"/>
                  </a:lnTo>
                  <a:lnTo>
                    <a:pt x="10586" y="483"/>
                  </a:lnTo>
                  <a:lnTo>
                    <a:pt x="9852" y="181"/>
                  </a:lnTo>
                  <a:lnTo>
                    <a:pt x="9058" y="20"/>
                  </a:lnTo>
                  <a:lnTo>
                    <a:pt x="8646" y="0"/>
                  </a:lnTo>
                  <a:close/>
                </a:path>
              </a:pathLst>
            </a:custGeom>
            <a:solidFill>
              <a:srgbClr val="ECA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3"/>
            <p:cNvSpPr/>
            <p:nvPr/>
          </p:nvSpPr>
          <p:spPr>
            <a:xfrm>
              <a:off x="3033950" y="2049400"/>
              <a:ext cx="445600" cy="314425"/>
            </a:xfrm>
            <a:custGeom>
              <a:avLst/>
              <a:gdLst/>
              <a:ahLst/>
              <a:cxnLst/>
              <a:rect l="l" t="t" r="r" b="b"/>
              <a:pathLst>
                <a:path w="17824" h="12577" extrusionOk="0">
                  <a:moveTo>
                    <a:pt x="0" y="1"/>
                  </a:moveTo>
                  <a:lnTo>
                    <a:pt x="0" y="6575"/>
                  </a:lnTo>
                  <a:lnTo>
                    <a:pt x="3177" y="10425"/>
                  </a:lnTo>
                  <a:lnTo>
                    <a:pt x="6253" y="10897"/>
                  </a:lnTo>
                  <a:lnTo>
                    <a:pt x="6444" y="10425"/>
                  </a:lnTo>
                  <a:lnTo>
                    <a:pt x="6484" y="10334"/>
                  </a:lnTo>
                  <a:lnTo>
                    <a:pt x="6595" y="10194"/>
                  </a:lnTo>
                  <a:lnTo>
                    <a:pt x="6745" y="10093"/>
                  </a:lnTo>
                  <a:lnTo>
                    <a:pt x="6926" y="10033"/>
                  </a:lnTo>
                  <a:lnTo>
                    <a:pt x="7027" y="10033"/>
                  </a:lnTo>
                  <a:lnTo>
                    <a:pt x="7147" y="10043"/>
                  </a:lnTo>
                  <a:lnTo>
                    <a:pt x="7369" y="10123"/>
                  </a:lnTo>
                  <a:lnTo>
                    <a:pt x="7539" y="10284"/>
                  </a:lnTo>
                  <a:lnTo>
                    <a:pt x="7650" y="10495"/>
                  </a:lnTo>
                  <a:lnTo>
                    <a:pt x="7660" y="10616"/>
                  </a:lnTo>
                  <a:lnTo>
                    <a:pt x="7700" y="11129"/>
                  </a:lnTo>
                  <a:lnTo>
                    <a:pt x="8937" y="11320"/>
                  </a:lnTo>
                  <a:lnTo>
                    <a:pt x="17190" y="12576"/>
                  </a:lnTo>
                  <a:lnTo>
                    <a:pt x="17511" y="12566"/>
                  </a:lnTo>
                  <a:lnTo>
                    <a:pt x="17823" y="12526"/>
                  </a:lnTo>
                  <a:lnTo>
                    <a:pt x="17823" y="8766"/>
                  </a:lnTo>
                  <a:lnTo>
                    <a:pt x="17190" y="8766"/>
                  </a:lnTo>
                  <a:lnTo>
                    <a:pt x="17059" y="8756"/>
                  </a:lnTo>
                  <a:lnTo>
                    <a:pt x="16808" y="8706"/>
                  </a:lnTo>
                  <a:lnTo>
                    <a:pt x="16476" y="8555"/>
                  </a:lnTo>
                  <a:lnTo>
                    <a:pt x="16124" y="8203"/>
                  </a:lnTo>
                  <a:lnTo>
                    <a:pt x="15973" y="7872"/>
                  </a:lnTo>
                  <a:lnTo>
                    <a:pt x="15923" y="7620"/>
                  </a:lnTo>
                  <a:lnTo>
                    <a:pt x="15913" y="7490"/>
                  </a:lnTo>
                  <a:lnTo>
                    <a:pt x="15923" y="7359"/>
                  </a:lnTo>
                  <a:lnTo>
                    <a:pt x="15973" y="7118"/>
                  </a:lnTo>
                  <a:lnTo>
                    <a:pt x="16124" y="6776"/>
                  </a:lnTo>
                  <a:lnTo>
                    <a:pt x="16476" y="6434"/>
                  </a:lnTo>
                  <a:lnTo>
                    <a:pt x="16808" y="6273"/>
                  </a:lnTo>
                  <a:lnTo>
                    <a:pt x="17059" y="6223"/>
                  </a:lnTo>
                  <a:lnTo>
                    <a:pt x="17823" y="6223"/>
                  </a:lnTo>
                  <a:lnTo>
                    <a:pt x="17823" y="2504"/>
                  </a:lnTo>
                  <a:lnTo>
                    <a:pt x="15260" y="2142"/>
                  </a:lnTo>
                  <a:lnTo>
                    <a:pt x="13380" y="3046"/>
                  </a:lnTo>
                  <a:lnTo>
                    <a:pt x="11641" y="1639"/>
                  </a:lnTo>
                  <a:lnTo>
                    <a:pt x="8937" y="12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5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3"/>
            <p:cNvSpPr/>
            <p:nvPr/>
          </p:nvSpPr>
          <p:spPr>
            <a:xfrm>
              <a:off x="3257350" y="2080825"/>
              <a:ext cx="222200" cy="283000"/>
            </a:xfrm>
            <a:custGeom>
              <a:avLst/>
              <a:gdLst/>
              <a:ahLst/>
              <a:cxnLst/>
              <a:rect l="l" t="t" r="r" b="b"/>
              <a:pathLst>
                <a:path w="8888" h="11320" extrusionOk="0">
                  <a:moveTo>
                    <a:pt x="1" y="0"/>
                  </a:moveTo>
                  <a:lnTo>
                    <a:pt x="1" y="10063"/>
                  </a:lnTo>
                  <a:lnTo>
                    <a:pt x="8254" y="11319"/>
                  </a:lnTo>
                  <a:lnTo>
                    <a:pt x="8575" y="11309"/>
                  </a:lnTo>
                  <a:lnTo>
                    <a:pt x="8887" y="11269"/>
                  </a:lnTo>
                  <a:lnTo>
                    <a:pt x="8887" y="7509"/>
                  </a:lnTo>
                  <a:lnTo>
                    <a:pt x="8254" y="7509"/>
                  </a:lnTo>
                  <a:lnTo>
                    <a:pt x="8123" y="7499"/>
                  </a:lnTo>
                  <a:lnTo>
                    <a:pt x="7872" y="7449"/>
                  </a:lnTo>
                  <a:lnTo>
                    <a:pt x="7540" y="7298"/>
                  </a:lnTo>
                  <a:lnTo>
                    <a:pt x="7188" y="6946"/>
                  </a:lnTo>
                  <a:lnTo>
                    <a:pt x="7037" y="6615"/>
                  </a:lnTo>
                  <a:lnTo>
                    <a:pt x="6987" y="6363"/>
                  </a:lnTo>
                  <a:lnTo>
                    <a:pt x="6977" y="6233"/>
                  </a:lnTo>
                  <a:lnTo>
                    <a:pt x="6987" y="6102"/>
                  </a:lnTo>
                  <a:lnTo>
                    <a:pt x="7037" y="5861"/>
                  </a:lnTo>
                  <a:lnTo>
                    <a:pt x="7188" y="5519"/>
                  </a:lnTo>
                  <a:lnTo>
                    <a:pt x="7540" y="5177"/>
                  </a:lnTo>
                  <a:lnTo>
                    <a:pt x="7872" y="5016"/>
                  </a:lnTo>
                  <a:lnTo>
                    <a:pt x="8123" y="4966"/>
                  </a:lnTo>
                  <a:lnTo>
                    <a:pt x="8887" y="4966"/>
                  </a:lnTo>
                  <a:lnTo>
                    <a:pt x="8887" y="1247"/>
                  </a:lnTo>
                  <a:lnTo>
                    <a:pt x="6324" y="885"/>
                  </a:lnTo>
                  <a:lnTo>
                    <a:pt x="4444" y="1789"/>
                  </a:lnTo>
                  <a:lnTo>
                    <a:pt x="2705" y="3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B7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3"/>
            <p:cNvSpPr/>
            <p:nvPr/>
          </p:nvSpPr>
          <p:spPr>
            <a:xfrm>
              <a:off x="3324950" y="2061975"/>
              <a:ext cx="90500" cy="70900"/>
            </a:xfrm>
            <a:custGeom>
              <a:avLst/>
              <a:gdLst/>
              <a:ahLst/>
              <a:cxnLst/>
              <a:rect l="l" t="t" r="r" b="b"/>
              <a:pathLst>
                <a:path w="3620" h="2836" extrusionOk="0">
                  <a:moveTo>
                    <a:pt x="1740" y="0"/>
                  </a:moveTo>
                  <a:lnTo>
                    <a:pt x="1448" y="20"/>
                  </a:lnTo>
                  <a:lnTo>
                    <a:pt x="926" y="181"/>
                  </a:lnTo>
                  <a:lnTo>
                    <a:pt x="473" y="483"/>
                  </a:lnTo>
                  <a:lnTo>
                    <a:pt x="121" y="895"/>
                  </a:lnTo>
                  <a:lnTo>
                    <a:pt x="1" y="1136"/>
                  </a:lnTo>
                  <a:lnTo>
                    <a:pt x="1810" y="2835"/>
                  </a:lnTo>
                  <a:lnTo>
                    <a:pt x="3620" y="1639"/>
                  </a:lnTo>
                  <a:lnTo>
                    <a:pt x="3590" y="1468"/>
                  </a:lnTo>
                  <a:lnTo>
                    <a:pt x="3479" y="1146"/>
                  </a:lnTo>
                  <a:lnTo>
                    <a:pt x="3318" y="855"/>
                  </a:lnTo>
                  <a:lnTo>
                    <a:pt x="3107" y="593"/>
                  </a:lnTo>
                  <a:lnTo>
                    <a:pt x="2856" y="372"/>
                  </a:lnTo>
                  <a:lnTo>
                    <a:pt x="2574" y="201"/>
                  </a:lnTo>
                  <a:lnTo>
                    <a:pt x="2253" y="71"/>
                  </a:lnTo>
                  <a:lnTo>
                    <a:pt x="1921" y="10"/>
                  </a:lnTo>
                  <a:lnTo>
                    <a:pt x="1740" y="0"/>
                  </a:lnTo>
                  <a:close/>
                </a:path>
              </a:pathLst>
            </a:custGeom>
            <a:solidFill>
              <a:srgbClr val="D1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3"/>
            <p:cNvSpPr/>
            <p:nvPr/>
          </p:nvSpPr>
          <p:spPr>
            <a:xfrm>
              <a:off x="3162100" y="2141375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1" y="1"/>
                  </a:moveTo>
                  <a:lnTo>
                    <a:pt x="1710" y="11"/>
                  </a:lnTo>
                  <a:lnTo>
                    <a:pt x="1338" y="91"/>
                  </a:lnTo>
                  <a:lnTo>
                    <a:pt x="996" y="232"/>
                  </a:lnTo>
                  <a:lnTo>
                    <a:pt x="694" y="433"/>
                  </a:lnTo>
                  <a:lnTo>
                    <a:pt x="433" y="694"/>
                  </a:lnTo>
                  <a:lnTo>
                    <a:pt x="222" y="996"/>
                  </a:lnTo>
                  <a:lnTo>
                    <a:pt x="81" y="1338"/>
                  </a:lnTo>
                  <a:lnTo>
                    <a:pt x="1" y="1710"/>
                  </a:lnTo>
                  <a:lnTo>
                    <a:pt x="1" y="1911"/>
                  </a:lnTo>
                  <a:lnTo>
                    <a:pt x="1" y="2102"/>
                  </a:lnTo>
                  <a:lnTo>
                    <a:pt x="81" y="2474"/>
                  </a:lnTo>
                  <a:lnTo>
                    <a:pt x="222" y="2815"/>
                  </a:lnTo>
                  <a:lnTo>
                    <a:pt x="433" y="3117"/>
                  </a:lnTo>
                  <a:lnTo>
                    <a:pt x="694" y="3378"/>
                  </a:lnTo>
                  <a:lnTo>
                    <a:pt x="996" y="3589"/>
                  </a:lnTo>
                  <a:lnTo>
                    <a:pt x="1338" y="3730"/>
                  </a:lnTo>
                  <a:lnTo>
                    <a:pt x="1710" y="3811"/>
                  </a:lnTo>
                  <a:lnTo>
                    <a:pt x="2102" y="3811"/>
                  </a:lnTo>
                  <a:lnTo>
                    <a:pt x="2474" y="3730"/>
                  </a:lnTo>
                  <a:lnTo>
                    <a:pt x="2816" y="3589"/>
                  </a:lnTo>
                  <a:lnTo>
                    <a:pt x="3117" y="3378"/>
                  </a:lnTo>
                  <a:lnTo>
                    <a:pt x="3378" y="3117"/>
                  </a:lnTo>
                  <a:lnTo>
                    <a:pt x="3580" y="2815"/>
                  </a:lnTo>
                  <a:lnTo>
                    <a:pt x="3720" y="2474"/>
                  </a:lnTo>
                  <a:lnTo>
                    <a:pt x="3801" y="2102"/>
                  </a:lnTo>
                  <a:lnTo>
                    <a:pt x="3811" y="1911"/>
                  </a:lnTo>
                  <a:lnTo>
                    <a:pt x="3801" y="1710"/>
                  </a:lnTo>
                  <a:lnTo>
                    <a:pt x="3720" y="1338"/>
                  </a:lnTo>
                  <a:lnTo>
                    <a:pt x="3580" y="996"/>
                  </a:lnTo>
                  <a:lnTo>
                    <a:pt x="3378" y="694"/>
                  </a:lnTo>
                  <a:lnTo>
                    <a:pt x="3117" y="433"/>
                  </a:lnTo>
                  <a:lnTo>
                    <a:pt x="2816" y="232"/>
                  </a:lnTo>
                  <a:lnTo>
                    <a:pt x="2474" y="91"/>
                  </a:lnTo>
                  <a:lnTo>
                    <a:pt x="2102" y="11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D1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3"/>
            <p:cNvSpPr/>
            <p:nvPr/>
          </p:nvSpPr>
          <p:spPr>
            <a:xfrm>
              <a:off x="3097525" y="2109725"/>
              <a:ext cx="31675" cy="31675"/>
            </a:xfrm>
            <a:custGeom>
              <a:avLst/>
              <a:gdLst/>
              <a:ahLst/>
              <a:cxnLst/>
              <a:rect l="l" t="t" r="r" b="b"/>
              <a:pathLst>
                <a:path w="1267" h="1267" extrusionOk="0">
                  <a:moveTo>
                    <a:pt x="0" y="0"/>
                  </a:moveTo>
                  <a:lnTo>
                    <a:pt x="0" y="1267"/>
                  </a:lnTo>
                  <a:lnTo>
                    <a:pt x="1267" y="12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D1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3"/>
            <p:cNvSpPr/>
            <p:nvPr/>
          </p:nvSpPr>
          <p:spPr>
            <a:xfrm>
              <a:off x="3320675" y="2236625"/>
              <a:ext cx="31950" cy="31950"/>
            </a:xfrm>
            <a:custGeom>
              <a:avLst/>
              <a:gdLst/>
              <a:ahLst/>
              <a:cxnLst/>
              <a:rect l="l" t="t" r="r" b="b"/>
              <a:pathLst>
                <a:path w="1278" h="1278" extrusionOk="0">
                  <a:moveTo>
                    <a:pt x="1" y="1"/>
                  </a:moveTo>
                  <a:lnTo>
                    <a:pt x="1" y="1277"/>
                  </a:lnTo>
                  <a:lnTo>
                    <a:pt x="1278" y="1277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D1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3"/>
            <p:cNvSpPr/>
            <p:nvPr/>
          </p:nvSpPr>
          <p:spPr>
            <a:xfrm>
              <a:off x="3289025" y="2173300"/>
              <a:ext cx="31675" cy="31700"/>
            </a:xfrm>
            <a:custGeom>
              <a:avLst/>
              <a:gdLst/>
              <a:ahLst/>
              <a:cxnLst/>
              <a:rect l="l" t="t" r="r" b="b"/>
              <a:pathLst>
                <a:path w="1267" h="1268" extrusionOk="0">
                  <a:moveTo>
                    <a:pt x="0" y="0"/>
                  </a:moveTo>
                  <a:lnTo>
                    <a:pt x="0" y="1267"/>
                  </a:lnTo>
                  <a:lnTo>
                    <a:pt x="1267" y="12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D1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3"/>
            <p:cNvSpPr/>
            <p:nvPr/>
          </p:nvSpPr>
          <p:spPr>
            <a:xfrm>
              <a:off x="3033950" y="2204975"/>
              <a:ext cx="95250" cy="105050"/>
            </a:xfrm>
            <a:custGeom>
              <a:avLst/>
              <a:gdLst/>
              <a:ahLst/>
              <a:cxnLst/>
              <a:rect l="l" t="t" r="r" b="b"/>
              <a:pathLst>
                <a:path w="3810" h="4202" extrusionOk="0">
                  <a:moveTo>
                    <a:pt x="1096" y="0"/>
                  </a:moveTo>
                  <a:lnTo>
                    <a:pt x="764" y="50"/>
                  </a:lnTo>
                  <a:lnTo>
                    <a:pt x="292" y="201"/>
                  </a:lnTo>
                  <a:lnTo>
                    <a:pt x="0" y="352"/>
                  </a:lnTo>
                  <a:lnTo>
                    <a:pt x="0" y="3719"/>
                  </a:lnTo>
                  <a:lnTo>
                    <a:pt x="3177" y="4202"/>
                  </a:lnTo>
                  <a:lnTo>
                    <a:pt x="3317" y="4031"/>
                  </a:lnTo>
                  <a:lnTo>
                    <a:pt x="3549" y="3649"/>
                  </a:lnTo>
                  <a:lnTo>
                    <a:pt x="3720" y="3237"/>
                  </a:lnTo>
                  <a:lnTo>
                    <a:pt x="3800" y="2774"/>
                  </a:lnTo>
                  <a:lnTo>
                    <a:pt x="3810" y="2543"/>
                  </a:lnTo>
                  <a:lnTo>
                    <a:pt x="3800" y="2282"/>
                  </a:lnTo>
                  <a:lnTo>
                    <a:pt x="3699" y="1779"/>
                  </a:lnTo>
                  <a:lnTo>
                    <a:pt x="3508" y="1327"/>
                  </a:lnTo>
                  <a:lnTo>
                    <a:pt x="3237" y="925"/>
                  </a:lnTo>
                  <a:lnTo>
                    <a:pt x="2885" y="573"/>
                  </a:lnTo>
                  <a:lnTo>
                    <a:pt x="2483" y="302"/>
                  </a:lnTo>
                  <a:lnTo>
                    <a:pt x="2031" y="111"/>
                  </a:lnTo>
                  <a:lnTo>
                    <a:pt x="1528" y="10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D1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3"/>
            <p:cNvSpPr/>
            <p:nvPr/>
          </p:nvSpPr>
          <p:spPr>
            <a:xfrm>
              <a:off x="3320675" y="2090375"/>
              <a:ext cx="95275" cy="66875"/>
            </a:xfrm>
            <a:custGeom>
              <a:avLst/>
              <a:gdLst/>
              <a:ahLst/>
              <a:cxnLst/>
              <a:rect l="l" t="t" r="r" b="b"/>
              <a:pathLst>
                <a:path w="3811" h="2675" extrusionOk="0">
                  <a:moveTo>
                    <a:pt x="172" y="0"/>
                  </a:moveTo>
                  <a:lnTo>
                    <a:pt x="101" y="181"/>
                  </a:lnTo>
                  <a:lnTo>
                    <a:pt x="11" y="563"/>
                  </a:lnTo>
                  <a:lnTo>
                    <a:pt x="1" y="774"/>
                  </a:lnTo>
                  <a:lnTo>
                    <a:pt x="11" y="965"/>
                  </a:lnTo>
                  <a:lnTo>
                    <a:pt x="91" y="1337"/>
                  </a:lnTo>
                  <a:lnTo>
                    <a:pt x="232" y="1679"/>
                  </a:lnTo>
                  <a:lnTo>
                    <a:pt x="433" y="1991"/>
                  </a:lnTo>
                  <a:lnTo>
                    <a:pt x="695" y="2242"/>
                  </a:lnTo>
                  <a:lnTo>
                    <a:pt x="996" y="2453"/>
                  </a:lnTo>
                  <a:lnTo>
                    <a:pt x="1338" y="2594"/>
                  </a:lnTo>
                  <a:lnTo>
                    <a:pt x="1710" y="2674"/>
                  </a:lnTo>
                  <a:lnTo>
                    <a:pt x="2102" y="2674"/>
                  </a:lnTo>
                  <a:lnTo>
                    <a:pt x="2474" y="2594"/>
                  </a:lnTo>
                  <a:lnTo>
                    <a:pt x="2816" y="2453"/>
                  </a:lnTo>
                  <a:lnTo>
                    <a:pt x="3117" y="2242"/>
                  </a:lnTo>
                  <a:lnTo>
                    <a:pt x="3379" y="1991"/>
                  </a:lnTo>
                  <a:lnTo>
                    <a:pt x="3590" y="1679"/>
                  </a:lnTo>
                  <a:lnTo>
                    <a:pt x="3730" y="1337"/>
                  </a:lnTo>
                  <a:lnTo>
                    <a:pt x="3811" y="965"/>
                  </a:lnTo>
                  <a:lnTo>
                    <a:pt x="3811" y="774"/>
                  </a:lnTo>
                  <a:lnTo>
                    <a:pt x="3811" y="633"/>
                  </a:lnTo>
                  <a:lnTo>
                    <a:pt x="3791" y="503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D1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0" name="Google Shape;5110;p53"/>
          <p:cNvGrpSpPr/>
          <p:nvPr/>
        </p:nvGrpSpPr>
        <p:grpSpPr>
          <a:xfrm>
            <a:off x="3449950" y="2346400"/>
            <a:ext cx="540850" cy="475250"/>
            <a:chOff x="1709525" y="1883550"/>
            <a:chExt cx="540850" cy="475250"/>
          </a:xfrm>
        </p:grpSpPr>
        <p:sp>
          <p:nvSpPr>
            <p:cNvPr id="5111" name="Google Shape;5111;p53"/>
            <p:cNvSpPr/>
            <p:nvPr/>
          </p:nvSpPr>
          <p:spPr>
            <a:xfrm>
              <a:off x="2138775" y="2146150"/>
              <a:ext cx="103575" cy="103575"/>
            </a:xfrm>
            <a:custGeom>
              <a:avLst/>
              <a:gdLst/>
              <a:ahLst/>
              <a:cxnLst/>
              <a:rect l="l" t="t" r="r" b="b"/>
              <a:pathLst>
                <a:path w="4143" h="4143" extrusionOk="0">
                  <a:moveTo>
                    <a:pt x="2795" y="1"/>
                  </a:moveTo>
                  <a:lnTo>
                    <a:pt x="2031" y="41"/>
                  </a:lnTo>
                  <a:lnTo>
                    <a:pt x="1458" y="131"/>
                  </a:lnTo>
                  <a:lnTo>
                    <a:pt x="865" y="282"/>
                  </a:lnTo>
                  <a:lnTo>
                    <a:pt x="282" y="513"/>
                  </a:lnTo>
                  <a:lnTo>
                    <a:pt x="0" y="674"/>
                  </a:lnTo>
                  <a:lnTo>
                    <a:pt x="332" y="3811"/>
                  </a:lnTo>
                  <a:lnTo>
                    <a:pt x="3469" y="4142"/>
                  </a:lnTo>
                  <a:lnTo>
                    <a:pt x="3629" y="3861"/>
                  </a:lnTo>
                  <a:lnTo>
                    <a:pt x="3861" y="3278"/>
                  </a:lnTo>
                  <a:lnTo>
                    <a:pt x="4021" y="2685"/>
                  </a:lnTo>
                  <a:lnTo>
                    <a:pt x="4102" y="2122"/>
                  </a:lnTo>
                  <a:lnTo>
                    <a:pt x="4142" y="1358"/>
                  </a:lnTo>
                  <a:lnTo>
                    <a:pt x="4102" y="684"/>
                  </a:lnTo>
                  <a:lnTo>
                    <a:pt x="4082" y="594"/>
                  </a:lnTo>
                  <a:lnTo>
                    <a:pt x="4011" y="131"/>
                  </a:lnTo>
                  <a:lnTo>
                    <a:pt x="3549" y="61"/>
                  </a:lnTo>
                  <a:lnTo>
                    <a:pt x="3458" y="51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rgbClr val="FAB7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3"/>
            <p:cNvSpPr/>
            <p:nvPr/>
          </p:nvSpPr>
          <p:spPr>
            <a:xfrm>
              <a:off x="1906300" y="2218275"/>
              <a:ext cx="104075" cy="122675"/>
            </a:xfrm>
            <a:custGeom>
              <a:avLst/>
              <a:gdLst/>
              <a:ahLst/>
              <a:cxnLst/>
              <a:rect l="l" t="t" r="r" b="b"/>
              <a:pathLst>
                <a:path w="4163" h="4907" extrusionOk="0">
                  <a:moveTo>
                    <a:pt x="3228" y="1"/>
                  </a:moveTo>
                  <a:lnTo>
                    <a:pt x="2916" y="91"/>
                  </a:lnTo>
                  <a:lnTo>
                    <a:pt x="2333" y="333"/>
                  </a:lnTo>
                  <a:lnTo>
                    <a:pt x="1810" y="644"/>
                  </a:lnTo>
                  <a:lnTo>
                    <a:pt x="1348" y="986"/>
                  </a:lnTo>
                  <a:lnTo>
                    <a:pt x="775" y="1499"/>
                  </a:lnTo>
                  <a:lnTo>
                    <a:pt x="333" y="2001"/>
                  </a:lnTo>
                  <a:lnTo>
                    <a:pt x="282" y="2072"/>
                  </a:lnTo>
                  <a:lnTo>
                    <a:pt x="1" y="2454"/>
                  </a:lnTo>
                  <a:lnTo>
                    <a:pt x="282" y="2836"/>
                  </a:lnTo>
                  <a:lnTo>
                    <a:pt x="333" y="2906"/>
                  </a:lnTo>
                  <a:lnTo>
                    <a:pt x="775" y="3409"/>
                  </a:lnTo>
                  <a:lnTo>
                    <a:pt x="1348" y="3921"/>
                  </a:lnTo>
                  <a:lnTo>
                    <a:pt x="1810" y="4263"/>
                  </a:lnTo>
                  <a:lnTo>
                    <a:pt x="2333" y="4575"/>
                  </a:lnTo>
                  <a:lnTo>
                    <a:pt x="2916" y="4816"/>
                  </a:lnTo>
                  <a:lnTo>
                    <a:pt x="3228" y="4906"/>
                  </a:lnTo>
                  <a:lnTo>
                    <a:pt x="4163" y="2454"/>
                  </a:lnTo>
                  <a:lnTo>
                    <a:pt x="3228" y="1"/>
                  </a:lnTo>
                  <a:close/>
                </a:path>
              </a:pathLst>
            </a:custGeom>
            <a:solidFill>
              <a:srgbClr val="FAB7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3"/>
            <p:cNvSpPr/>
            <p:nvPr/>
          </p:nvSpPr>
          <p:spPr>
            <a:xfrm>
              <a:off x="2068400" y="2138125"/>
              <a:ext cx="181975" cy="189000"/>
            </a:xfrm>
            <a:custGeom>
              <a:avLst/>
              <a:gdLst/>
              <a:ahLst/>
              <a:cxnLst/>
              <a:rect l="l" t="t" r="r" b="b"/>
              <a:pathLst>
                <a:path w="7279" h="7560" extrusionOk="0">
                  <a:moveTo>
                    <a:pt x="3489" y="0"/>
                  </a:moveTo>
                  <a:lnTo>
                    <a:pt x="2735" y="412"/>
                  </a:lnTo>
                  <a:lnTo>
                    <a:pt x="2363" y="623"/>
                  </a:lnTo>
                  <a:lnTo>
                    <a:pt x="1669" y="1146"/>
                  </a:lnTo>
                  <a:lnTo>
                    <a:pt x="1348" y="1458"/>
                  </a:lnTo>
                  <a:lnTo>
                    <a:pt x="1127" y="1689"/>
                  </a:lnTo>
                  <a:lnTo>
                    <a:pt x="725" y="2171"/>
                  </a:lnTo>
                  <a:lnTo>
                    <a:pt x="383" y="2684"/>
                  </a:lnTo>
                  <a:lnTo>
                    <a:pt x="111" y="3217"/>
                  </a:lnTo>
                  <a:lnTo>
                    <a:pt x="1" y="3498"/>
                  </a:lnTo>
                  <a:lnTo>
                    <a:pt x="1328" y="7389"/>
                  </a:lnTo>
                  <a:lnTo>
                    <a:pt x="1569" y="7469"/>
                  </a:lnTo>
                  <a:lnTo>
                    <a:pt x="2072" y="7549"/>
                  </a:lnTo>
                  <a:lnTo>
                    <a:pt x="2333" y="7559"/>
                  </a:lnTo>
                  <a:lnTo>
                    <a:pt x="2554" y="7549"/>
                  </a:lnTo>
                  <a:lnTo>
                    <a:pt x="2996" y="7499"/>
                  </a:lnTo>
                  <a:lnTo>
                    <a:pt x="3449" y="7389"/>
                  </a:lnTo>
                  <a:lnTo>
                    <a:pt x="3901" y="7238"/>
                  </a:lnTo>
                  <a:lnTo>
                    <a:pt x="4565" y="6916"/>
                  </a:lnTo>
                  <a:lnTo>
                    <a:pt x="5429" y="6313"/>
                  </a:lnTo>
                  <a:lnTo>
                    <a:pt x="5821" y="5931"/>
                  </a:lnTo>
                  <a:lnTo>
                    <a:pt x="6133" y="5609"/>
                  </a:lnTo>
                  <a:lnTo>
                    <a:pt x="6655" y="4916"/>
                  </a:lnTo>
                  <a:lnTo>
                    <a:pt x="6867" y="4544"/>
                  </a:lnTo>
                  <a:lnTo>
                    <a:pt x="7279" y="3790"/>
                  </a:lnTo>
                  <a:lnTo>
                    <a:pt x="4122" y="3157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D1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3"/>
            <p:cNvSpPr/>
            <p:nvPr/>
          </p:nvSpPr>
          <p:spPr>
            <a:xfrm>
              <a:off x="1725125" y="1883550"/>
              <a:ext cx="261625" cy="158350"/>
            </a:xfrm>
            <a:custGeom>
              <a:avLst/>
              <a:gdLst/>
              <a:ahLst/>
              <a:cxnLst/>
              <a:rect l="l" t="t" r="r" b="b"/>
              <a:pathLst>
                <a:path w="10465" h="6334" extrusionOk="0">
                  <a:moveTo>
                    <a:pt x="764" y="0"/>
                  </a:moveTo>
                  <a:lnTo>
                    <a:pt x="0" y="3800"/>
                  </a:lnTo>
                  <a:lnTo>
                    <a:pt x="2393" y="5066"/>
                  </a:lnTo>
                  <a:lnTo>
                    <a:pt x="7811" y="6333"/>
                  </a:lnTo>
                  <a:lnTo>
                    <a:pt x="10465" y="5066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rgbClr val="508C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3"/>
            <p:cNvSpPr/>
            <p:nvPr/>
          </p:nvSpPr>
          <p:spPr>
            <a:xfrm>
              <a:off x="1852275" y="1883550"/>
              <a:ext cx="134475" cy="158350"/>
            </a:xfrm>
            <a:custGeom>
              <a:avLst/>
              <a:gdLst/>
              <a:ahLst/>
              <a:cxnLst/>
              <a:rect l="l" t="t" r="r" b="b"/>
              <a:pathLst>
                <a:path w="5379" h="6334" extrusionOk="0">
                  <a:moveTo>
                    <a:pt x="1" y="0"/>
                  </a:moveTo>
                  <a:lnTo>
                    <a:pt x="1" y="5700"/>
                  </a:lnTo>
                  <a:lnTo>
                    <a:pt x="2725" y="6333"/>
                  </a:lnTo>
                  <a:lnTo>
                    <a:pt x="5379" y="5066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317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3"/>
            <p:cNvSpPr/>
            <p:nvPr/>
          </p:nvSpPr>
          <p:spPr>
            <a:xfrm>
              <a:off x="1836450" y="2184600"/>
              <a:ext cx="31675" cy="95025"/>
            </a:xfrm>
            <a:custGeom>
              <a:avLst/>
              <a:gdLst/>
              <a:ahLst/>
              <a:cxnLst/>
              <a:rect l="l" t="t" r="r" b="b"/>
              <a:pathLst>
                <a:path w="1267" h="3801" extrusionOk="0">
                  <a:moveTo>
                    <a:pt x="0" y="1"/>
                  </a:moveTo>
                  <a:lnTo>
                    <a:pt x="0" y="3801"/>
                  </a:lnTo>
                  <a:lnTo>
                    <a:pt x="1267" y="380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rgbClr val="FAB7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3"/>
            <p:cNvSpPr/>
            <p:nvPr/>
          </p:nvSpPr>
          <p:spPr>
            <a:xfrm>
              <a:off x="1957325" y="2200450"/>
              <a:ext cx="175700" cy="158350"/>
            </a:xfrm>
            <a:custGeom>
              <a:avLst/>
              <a:gdLst/>
              <a:ahLst/>
              <a:cxnLst/>
              <a:rect l="l" t="t" r="r" b="b"/>
              <a:pathLst>
                <a:path w="7028" h="6334" extrusionOk="0">
                  <a:moveTo>
                    <a:pt x="2544" y="0"/>
                  </a:moveTo>
                  <a:lnTo>
                    <a:pt x="2102" y="10"/>
                  </a:lnTo>
                  <a:lnTo>
                    <a:pt x="1237" y="131"/>
                  </a:lnTo>
                  <a:lnTo>
                    <a:pt x="825" y="241"/>
                  </a:lnTo>
                  <a:lnTo>
                    <a:pt x="1" y="483"/>
                  </a:lnTo>
                  <a:lnTo>
                    <a:pt x="1790" y="3167"/>
                  </a:lnTo>
                  <a:lnTo>
                    <a:pt x="1" y="5851"/>
                  </a:lnTo>
                  <a:lnTo>
                    <a:pt x="825" y="6092"/>
                  </a:lnTo>
                  <a:lnTo>
                    <a:pt x="1237" y="6202"/>
                  </a:lnTo>
                  <a:lnTo>
                    <a:pt x="2102" y="6323"/>
                  </a:lnTo>
                  <a:lnTo>
                    <a:pt x="2544" y="6333"/>
                  </a:lnTo>
                  <a:lnTo>
                    <a:pt x="3006" y="6323"/>
                  </a:lnTo>
                  <a:lnTo>
                    <a:pt x="3891" y="6202"/>
                  </a:lnTo>
                  <a:lnTo>
                    <a:pt x="4695" y="5961"/>
                  </a:lnTo>
                  <a:lnTo>
                    <a:pt x="5409" y="5619"/>
                  </a:lnTo>
                  <a:lnTo>
                    <a:pt x="6012" y="5197"/>
                  </a:lnTo>
                  <a:lnTo>
                    <a:pt x="6494" y="4695"/>
                  </a:lnTo>
                  <a:lnTo>
                    <a:pt x="6836" y="4122"/>
                  </a:lnTo>
                  <a:lnTo>
                    <a:pt x="7007" y="3498"/>
                  </a:lnTo>
                  <a:lnTo>
                    <a:pt x="7027" y="3167"/>
                  </a:lnTo>
                  <a:lnTo>
                    <a:pt x="7007" y="2835"/>
                  </a:lnTo>
                  <a:lnTo>
                    <a:pt x="6836" y="2212"/>
                  </a:lnTo>
                  <a:lnTo>
                    <a:pt x="6494" y="1639"/>
                  </a:lnTo>
                  <a:lnTo>
                    <a:pt x="6012" y="1136"/>
                  </a:lnTo>
                  <a:lnTo>
                    <a:pt x="5409" y="714"/>
                  </a:lnTo>
                  <a:lnTo>
                    <a:pt x="4695" y="372"/>
                  </a:lnTo>
                  <a:lnTo>
                    <a:pt x="3891" y="131"/>
                  </a:lnTo>
                  <a:lnTo>
                    <a:pt x="3006" y="10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rgbClr val="A41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3"/>
            <p:cNvSpPr/>
            <p:nvPr/>
          </p:nvSpPr>
          <p:spPr>
            <a:xfrm>
              <a:off x="1852275" y="2184600"/>
              <a:ext cx="15850" cy="95025"/>
            </a:xfrm>
            <a:custGeom>
              <a:avLst/>
              <a:gdLst/>
              <a:ahLst/>
              <a:cxnLst/>
              <a:rect l="l" t="t" r="r" b="b"/>
              <a:pathLst>
                <a:path w="634" h="3801" extrusionOk="0">
                  <a:moveTo>
                    <a:pt x="1" y="1"/>
                  </a:moveTo>
                  <a:lnTo>
                    <a:pt x="1" y="3801"/>
                  </a:lnTo>
                  <a:lnTo>
                    <a:pt x="634" y="3801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46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3"/>
            <p:cNvSpPr/>
            <p:nvPr/>
          </p:nvSpPr>
          <p:spPr>
            <a:xfrm>
              <a:off x="1750500" y="2256975"/>
              <a:ext cx="204600" cy="101825"/>
            </a:xfrm>
            <a:custGeom>
              <a:avLst/>
              <a:gdLst/>
              <a:ahLst/>
              <a:cxnLst/>
              <a:rect l="l" t="t" r="r" b="b"/>
              <a:pathLst>
                <a:path w="8184" h="4073" extrusionOk="0">
                  <a:moveTo>
                    <a:pt x="4072" y="1800"/>
                  </a:moveTo>
                  <a:lnTo>
                    <a:pt x="5067" y="2805"/>
                  </a:lnTo>
                  <a:lnTo>
                    <a:pt x="3066" y="2805"/>
                  </a:lnTo>
                  <a:lnTo>
                    <a:pt x="4072" y="1800"/>
                  </a:lnTo>
                  <a:close/>
                  <a:moveTo>
                    <a:pt x="4072" y="1"/>
                  </a:moveTo>
                  <a:lnTo>
                    <a:pt x="0" y="4072"/>
                  </a:lnTo>
                  <a:lnTo>
                    <a:pt x="8183" y="4072"/>
                  </a:lnTo>
                  <a:lnTo>
                    <a:pt x="4072" y="1"/>
                  </a:lnTo>
                  <a:close/>
                </a:path>
              </a:pathLst>
            </a:custGeom>
            <a:solidFill>
              <a:srgbClr val="FAB7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3"/>
            <p:cNvSpPr/>
            <p:nvPr/>
          </p:nvSpPr>
          <p:spPr>
            <a:xfrm>
              <a:off x="1852275" y="2256975"/>
              <a:ext cx="102825" cy="101825"/>
            </a:xfrm>
            <a:custGeom>
              <a:avLst/>
              <a:gdLst/>
              <a:ahLst/>
              <a:cxnLst/>
              <a:rect l="l" t="t" r="r" b="b"/>
              <a:pathLst>
                <a:path w="4113" h="4073" extrusionOk="0">
                  <a:moveTo>
                    <a:pt x="1" y="1"/>
                  </a:moveTo>
                  <a:lnTo>
                    <a:pt x="1" y="1800"/>
                  </a:lnTo>
                  <a:lnTo>
                    <a:pt x="996" y="2805"/>
                  </a:lnTo>
                  <a:lnTo>
                    <a:pt x="1" y="2805"/>
                  </a:lnTo>
                  <a:lnTo>
                    <a:pt x="1" y="4072"/>
                  </a:lnTo>
                  <a:lnTo>
                    <a:pt x="4112" y="40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6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3"/>
            <p:cNvSpPr/>
            <p:nvPr/>
          </p:nvSpPr>
          <p:spPr>
            <a:xfrm>
              <a:off x="1709525" y="1978525"/>
              <a:ext cx="286275" cy="221950"/>
            </a:xfrm>
            <a:custGeom>
              <a:avLst/>
              <a:gdLst/>
              <a:ahLst/>
              <a:cxnLst/>
              <a:rect l="l" t="t" r="r" b="b"/>
              <a:pathLst>
                <a:path w="11451" h="8878" extrusionOk="0">
                  <a:moveTo>
                    <a:pt x="624" y="1"/>
                  </a:moveTo>
                  <a:lnTo>
                    <a:pt x="373" y="1267"/>
                  </a:lnTo>
                  <a:lnTo>
                    <a:pt x="111" y="2604"/>
                  </a:lnTo>
                  <a:lnTo>
                    <a:pt x="61" y="2856"/>
                  </a:lnTo>
                  <a:lnTo>
                    <a:pt x="11" y="3368"/>
                  </a:lnTo>
                  <a:lnTo>
                    <a:pt x="1" y="3630"/>
                  </a:lnTo>
                  <a:lnTo>
                    <a:pt x="11" y="3901"/>
                  </a:lnTo>
                  <a:lnTo>
                    <a:pt x="61" y="4424"/>
                  </a:lnTo>
                  <a:lnTo>
                    <a:pt x="172" y="4937"/>
                  </a:lnTo>
                  <a:lnTo>
                    <a:pt x="323" y="5429"/>
                  </a:lnTo>
                  <a:lnTo>
                    <a:pt x="524" y="5902"/>
                  </a:lnTo>
                  <a:lnTo>
                    <a:pt x="765" y="6344"/>
                  </a:lnTo>
                  <a:lnTo>
                    <a:pt x="1046" y="6766"/>
                  </a:lnTo>
                  <a:lnTo>
                    <a:pt x="1368" y="7158"/>
                  </a:lnTo>
                  <a:lnTo>
                    <a:pt x="1730" y="7510"/>
                  </a:lnTo>
                  <a:lnTo>
                    <a:pt x="2112" y="7832"/>
                  </a:lnTo>
                  <a:lnTo>
                    <a:pt x="2534" y="8113"/>
                  </a:lnTo>
                  <a:lnTo>
                    <a:pt x="2976" y="8354"/>
                  </a:lnTo>
                  <a:lnTo>
                    <a:pt x="3449" y="8555"/>
                  </a:lnTo>
                  <a:lnTo>
                    <a:pt x="3941" y="8706"/>
                  </a:lnTo>
                  <a:lnTo>
                    <a:pt x="4454" y="8817"/>
                  </a:lnTo>
                  <a:lnTo>
                    <a:pt x="4987" y="8867"/>
                  </a:lnTo>
                  <a:lnTo>
                    <a:pt x="5248" y="8877"/>
                  </a:lnTo>
                  <a:lnTo>
                    <a:pt x="6163" y="8877"/>
                  </a:lnTo>
                  <a:lnTo>
                    <a:pt x="6434" y="8867"/>
                  </a:lnTo>
                  <a:lnTo>
                    <a:pt x="6967" y="8817"/>
                  </a:lnTo>
                  <a:lnTo>
                    <a:pt x="7480" y="8706"/>
                  </a:lnTo>
                  <a:lnTo>
                    <a:pt x="7972" y="8555"/>
                  </a:lnTo>
                  <a:lnTo>
                    <a:pt x="8445" y="8354"/>
                  </a:lnTo>
                  <a:lnTo>
                    <a:pt x="8897" y="8113"/>
                  </a:lnTo>
                  <a:lnTo>
                    <a:pt x="9319" y="7832"/>
                  </a:lnTo>
                  <a:lnTo>
                    <a:pt x="9712" y="7510"/>
                  </a:lnTo>
                  <a:lnTo>
                    <a:pt x="10073" y="7158"/>
                  </a:lnTo>
                  <a:lnTo>
                    <a:pt x="10395" y="6766"/>
                  </a:lnTo>
                  <a:lnTo>
                    <a:pt x="10687" y="6344"/>
                  </a:lnTo>
                  <a:lnTo>
                    <a:pt x="10928" y="5902"/>
                  </a:lnTo>
                  <a:lnTo>
                    <a:pt x="11129" y="5429"/>
                  </a:lnTo>
                  <a:lnTo>
                    <a:pt x="11290" y="4937"/>
                  </a:lnTo>
                  <a:lnTo>
                    <a:pt x="11390" y="4424"/>
                  </a:lnTo>
                  <a:lnTo>
                    <a:pt x="11451" y="3901"/>
                  </a:lnTo>
                  <a:lnTo>
                    <a:pt x="11451" y="3630"/>
                  </a:lnTo>
                  <a:lnTo>
                    <a:pt x="11451" y="3368"/>
                  </a:lnTo>
                  <a:lnTo>
                    <a:pt x="11400" y="2856"/>
                  </a:lnTo>
                  <a:lnTo>
                    <a:pt x="11350" y="2604"/>
                  </a:lnTo>
                  <a:lnTo>
                    <a:pt x="11340" y="2534"/>
                  </a:lnTo>
                  <a:lnTo>
                    <a:pt x="11089" y="1267"/>
                  </a:lnTo>
                  <a:lnTo>
                    <a:pt x="8123" y="1267"/>
                  </a:lnTo>
                  <a:lnTo>
                    <a:pt x="7490" y="1197"/>
                  </a:lnTo>
                  <a:lnTo>
                    <a:pt x="6867" y="1056"/>
                  </a:lnTo>
                  <a:lnTo>
                    <a:pt x="6274" y="835"/>
                  </a:lnTo>
                  <a:lnTo>
                    <a:pt x="5982" y="705"/>
                  </a:lnTo>
                  <a:lnTo>
                    <a:pt x="5851" y="634"/>
                  </a:lnTo>
                  <a:lnTo>
                    <a:pt x="5711" y="584"/>
                  </a:lnTo>
                  <a:lnTo>
                    <a:pt x="5389" y="443"/>
                  </a:lnTo>
                  <a:lnTo>
                    <a:pt x="4736" y="222"/>
                  </a:lnTo>
                  <a:lnTo>
                    <a:pt x="4062" y="81"/>
                  </a:lnTo>
                  <a:lnTo>
                    <a:pt x="3368" y="11"/>
                  </a:lnTo>
                  <a:lnTo>
                    <a:pt x="3017" y="1"/>
                  </a:lnTo>
                  <a:close/>
                </a:path>
              </a:pathLst>
            </a:custGeom>
            <a:solidFill>
              <a:srgbClr val="FAB7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3"/>
            <p:cNvSpPr/>
            <p:nvPr/>
          </p:nvSpPr>
          <p:spPr>
            <a:xfrm>
              <a:off x="1852275" y="1993100"/>
              <a:ext cx="143525" cy="207375"/>
            </a:xfrm>
            <a:custGeom>
              <a:avLst/>
              <a:gdLst/>
              <a:ahLst/>
              <a:cxnLst/>
              <a:rect l="l" t="t" r="r" b="b"/>
              <a:pathLst>
                <a:path w="5741" h="8295" extrusionOk="0">
                  <a:moveTo>
                    <a:pt x="1" y="1"/>
                  </a:moveTo>
                  <a:lnTo>
                    <a:pt x="1" y="8294"/>
                  </a:lnTo>
                  <a:lnTo>
                    <a:pt x="453" y="8294"/>
                  </a:lnTo>
                  <a:lnTo>
                    <a:pt x="724" y="8284"/>
                  </a:lnTo>
                  <a:lnTo>
                    <a:pt x="1257" y="8234"/>
                  </a:lnTo>
                  <a:lnTo>
                    <a:pt x="1770" y="8123"/>
                  </a:lnTo>
                  <a:lnTo>
                    <a:pt x="2262" y="7972"/>
                  </a:lnTo>
                  <a:lnTo>
                    <a:pt x="2735" y="7771"/>
                  </a:lnTo>
                  <a:lnTo>
                    <a:pt x="3187" y="7530"/>
                  </a:lnTo>
                  <a:lnTo>
                    <a:pt x="3609" y="7249"/>
                  </a:lnTo>
                  <a:lnTo>
                    <a:pt x="4002" y="6927"/>
                  </a:lnTo>
                  <a:lnTo>
                    <a:pt x="4363" y="6575"/>
                  </a:lnTo>
                  <a:lnTo>
                    <a:pt x="4685" y="6183"/>
                  </a:lnTo>
                  <a:lnTo>
                    <a:pt x="4977" y="5761"/>
                  </a:lnTo>
                  <a:lnTo>
                    <a:pt x="5218" y="5319"/>
                  </a:lnTo>
                  <a:lnTo>
                    <a:pt x="5419" y="4846"/>
                  </a:lnTo>
                  <a:lnTo>
                    <a:pt x="5580" y="4354"/>
                  </a:lnTo>
                  <a:lnTo>
                    <a:pt x="5680" y="3841"/>
                  </a:lnTo>
                  <a:lnTo>
                    <a:pt x="5741" y="3318"/>
                  </a:lnTo>
                  <a:lnTo>
                    <a:pt x="5741" y="3047"/>
                  </a:lnTo>
                  <a:lnTo>
                    <a:pt x="5741" y="2785"/>
                  </a:lnTo>
                  <a:lnTo>
                    <a:pt x="5690" y="2273"/>
                  </a:lnTo>
                  <a:lnTo>
                    <a:pt x="5640" y="2021"/>
                  </a:lnTo>
                  <a:lnTo>
                    <a:pt x="5630" y="1951"/>
                  </a:lnTo>
                  <a:lnTo>
                    <a:pt x="5379" y="684"/>
                  </a:lnTo>
                  <a:lnTo>
                    <a:pt x="2413" y="684"/>
                  </a:lnTo>
                  <a:lnTo>
                    <a:pt x="1780" y="614"/>
                  </a:lnTo>
                  <a:lnTo>
                    <a:pt x="1157" y="473"/>
                  </a:lnTo>
                  <a:lnTo>
                    <a:pt x="564" y="252"/>
                  </a:lnTo>
                  <a:lnTo>
                    <a:pt x="272" y="122"/>
                  </a:lnTo>
                  <a:lnTo>
                    <a:pt x="141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6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3"/>
            <p:cNvSpPr/>
            <p:nvPr/>
          </p:nvSpPr>
          <p:spPr>
            <a:xfrm>
              <a:off x="1773125" y="2041875"/>
              <a:ext cx="31675" cy="31925"/>
            </a:xfrm>
            <a:custGeom>
              <a:avLst/>
              <a:gdLst/>
              <a:ahLst/>
              <a:cxnLst/>
              <a:rect l="l" t="t" r="r" b="b"/>
              <a:pathLst>
                <a:path w="126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267" y="127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508C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3"/>
            <p:cNvSpPr/>
            <p:nvPr/>
          </p:nvSpPr>
          <p:spPr>
            <a:xfrm>
              <a:off x="1836450" y="2073775"/>
              <a:ext cx="31675" cy="31700"/>
            </a:xfrm>
            <a:custGeom>
              <a:avLst/>
              <a:gdLst/>
              <a:ahLst/>
              <a:cxnLst/>
              <a:rect l="l" t="t" r="r" b="b"/>
              <a:pathLst>
                <a:path w="1267" h="1268" extrusionOk="0">
                  <a:moveTo>
                    <a:pt x="0" y="1"/>
                  </a:moveTo>
                  <a:lnTo>
                    <a:pt x="0" y="1267"/>
                  </a:lnTo>
                  <a:lnTo>
                    <a:pt x="1267" y="1267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rgbClr val="508C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Gráfico 18" descr="Seta para Baixo com preenchimento sólido">
            <a:extLst>
              <a:ext uri="{FF2B5EF4-FFF2-40B4-BE49-F238E27FC236}">
                <a16:creationId xmlns:a16="http://schemas.microsoft.com/office/drawing/2014/main" id="{AD2B6F8E-3736-4B94-8664-2C629CA4E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828309" y="2089182"/>
            <a:ext cx="914400" cy="914400"/>
          </a:xfrm>
          <a:prstGeom prst="rect">
            <a:avLst/>
          </a:prstGeom>
        </p:spPr>
      </p:pic>
      <p:pic>
        <p:nvPicPr>
          <p:cNvPr id="21" name="Gráfico 20" descr="Adicionar com preenchimento sólido">
            <a:extLst>
              <a:ext uri="{FF2B5EF4-FFF2-40B4-BE49-F238E27FC236}">
                <a16:creationId xmlns:a16="http://schemas.microsoft.com/office/drawing/2014/main" id="{A50C9CC6-5856-4C21-9C74-2AF4B79B7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796" y="2256565"/>
            <a:ext cx="606144" cy="606144"/>
          </a:xfrm>
          <a:prstGeom prst="rect">
            <a:avLst/>
          </a:prstGeom>
        </p:spPr>
      </p:pic>
      <p:sp>
        <p:nvSpPr>
          <p:cNvPr id="110" name="Google Shape;5012;p52">
            <a:extLst>
              <a:ext uri="{FF2B5EF4-FFF2-40B4-BE49-F238E27FC236}">
                <a16:creationId xmlns:a16="http://schemas.microsoft.com/office/drawing/2014/main" id="{67816909-EF31-410B-94E7-2BECEE5C1C43}"/>
              </a:ext>
            </a:extLst>
          </p:cNvPr>
          <p:cNvSpPr/>
          <p:nvPr/>
        </p:nvSpPr>
        <p:spPr>
          <a:xfrm>
            <a:off x="6259094" y="1626680"/>
            <a:ext cx="1946191" cy="1938102"/>
          </a:xfrm>
          <a:custGeom>
            <a:avLst/>
            <a:gdLst/>
            <a:ahLst/>
            <a:cxnLst/>
            <a:rect l="l" t="t" r="r" b="b"/>
            <a:pathLst>
              <a:path w="3181430" h="3181430" extrusionOk="0">
                <a:moveTo>
                  <a:pt x="3181431" y="1590716"/>
                </a:moveTo>
                <a:cubicBezTo>
                  <a:pt x="3181431" y="2468890"/>
                  <a:pt x="2468890" y="3181431"/>
                  <a:pt x="1590716" y="3181431"/>
                </a:cubicBezTo>
                <a:cubicBezTo>
                  <a:pt x="712541" y="3181431"/>
                  <a:pt x="0" y="2468890"/>
                  <a:pt x="0" y="1590716"/>
                </a:cubicBezTo>
                <a:cubicBezTo>
                  <a:pt x="0" y="712541"/>
                  <a:pt x="712541" y="0"/>
                  <a:pt x="1590716" y="0"/>
                </a:cubicBezTo>
                <a:cubicBezTo>
                  <a:pt x="2468890" y="0"/>
                  <a:pt x="3181431" y="712541"/>
                  <a:pt x="3181431" y="15907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5088;p53">
            <a:extLst>
              <a:ext uri="{FF2B5EF4-FFF2-40B4-BE49-F238E27FC236}">
                <a16:creationId xmlns:a16="http://schemas.microsoft.com/office/drawing/2014/main" id="{B384F9BF-3161-44CF-868D-26C3961454B7}"/>
              </a:ext>
            </a:extLst>
          </p:cNvPr>
          <p:cNvSpPr txBox="1">
            <a:spLocks/>
          </p:cNvSpPr>
          <p:nvPr/>
        </p:nvSpPr>
        <p:spPr>
          <a:xfrm>
            <a:off x="6227489" y="2470831"/>
            <a:ext cx="20094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Medium"/>
              <a:buNone/>
              <a:defRPr sz="24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pPr marL="0" indent="0"/>
            <a:r>
              <a:rPr lang="pt-PT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112" name="Google Shape;4746;p47">
            <a:extLst>
              <a:ext uri="{FF2B5EF4-FFF2-40B4-BE49-F238E27FC236}">
                <a16:creationId xmlns:a16="http://schemas.microsoft.com/office/drawing/2014/main" id="{DC0CE737-A547-4435-92D2-242390123897}"/>
              </a:ext>
            </a:extLst>
          </p:cNvPr>
          <p:cNvSpPr txBox="1">
            <a:spLocks/>
          </p:cNvSpPr>
          <p:nvPr/>
        </p:nvSpPr>
        <p:spPr>
          <a:xfrm>
            <a:off x="8584650" y="4499086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800" dirty="0"/>
              <a:t>16</a:t>
            </a: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6" name="Google Shape;5336;p60"/>
          <p:cNvSpPr txBox="1">
            <a:spLocks noGrp="1"/>
          </p:cNvSpPr>
          <p:nvPr>
            <p:ph type="title"/>
          </p:nvPr>
        </p:nvSpPr>
        <p:spPr>
          <a:xfrm flipH="1">
            <a:off x="810329" y="960173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you!</a:t>
            </a:r>
            <a:endParaRPr sz="4400" dirty="0"/>
          </a:p>
        </p:txBody>
      </p:sp>
      <p:grpSp>
        <p:nvGrpSpPr>
          <p:cNvPr id="5338" name="Google Shape;5338;p60"/>
          <p:cNvGrpSpPr/>
          <p:nvPr/>
        </p:nvGrpSpPr>
        <p:grpSpPr>
          <a:xfrm>
            <a:off x="1019304" y="3045806"/>
            <a:ext cx="148033" cy="1119333"/>
            <a:chOff x="306242" y="2229028"/>
            <a:chExt cx="115841" cy="875779"/>
          </a:xfrm>
        </p:grpSpPr>
        <p:sp>
          <p:nvSpPr>
            <p:cNvPr id="5339" name="Google Shape;5339;p60"/>
            <p:cNvSpPr/>
            <p:nvPr/>
          </p:nvSpPr>
          <p:spPr>
            <a:xfrm rot="2700000">
              <a:off x="324407" y="2245791"/>
              <a:ext cx="80924" cy="80899"/>
            </a:xfrm>
            <a:custGeom>
              <a:avLst/>
              <a:gdLst/>
              <a:ahLst/>
              <a:cxnLst/>
              <a:rect l="l" t="t" r="r" b="b"/>
              <a:pathLst>
                <a:path w="3237" h="3236" extrusionOk="0">
                  <a:moveTo>
                    <a:pt x="1298" y="0"/>
                  </a:moveTo>
                  <a:lnTo>
                    <a:pt x="721" y="240"/>
                  </a:lnTo>
                  <a:lnTo>
                    <a:pt x="465" y="465"/>
                  </a:lnTo>
                  <a:lnTo>
                    <a:pt x="241" y="721"/>
                  </a:lnTo>
                  <a:lnTo>
                    <a:pt x="1" y="1313"/>
                  </a:lnTo>
                  <a:lnTo>
                    <a:pt x="1" y="1938"/>
                  </a:lnTo>
                  <a:lnTo>
                    <a:pt x="241" y="2531"/>
                  </a:lnTo>
                  <a:lnTo>
                    <a:pt x="465" y="2787"/>
                  </a:lnTo>
                  <a:lnTo>
                    <a:pt x="721" y="2995"/>
                  </a:lnTo>
                  <a:lnTo>
                    <a:pt x="1298" y="3235"/>
                  </a:lnTo>
                  <a:lnTo>
                    <a:pt x="1939" y="3235"/>
                  </a:lnTo>
                  <a:lnTo>
                    <a:pt x="2531" y="2995"/>
                  </a:lnTo>
                  <a:lnTo>
                    <a:pt x="2772" y="2787"/>
                  </a:lnTo>
                  <a:lnTo>
                    <a:pt x="2996" y="2531"/>
                  </a:lnTo>
                  <a:lnTo>
                    <a:pt x="3236" y="1938"/>
                  </a:lnTo>
                  <a:lnTo>
                    <a:pt x="3236" y="1313"/>
                  </a:lnTo>
                  <a:lnTo>
                    <a:pt x="2996" y="721"/>
                  </a:lnTo>
                  <a:lnTo>
                    <a:pt x="2772" y="465"/>
                  </a:lnTo>
                  <a:lnTo>
                    <a:pt x="2531" y="240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60"/>
            <p:cNvSpPr/>
            <p:nvPr/>
          </p:nvSpPr>
          <p:spPr>
            <a:xfrm rot="2700000">
              <a:off x="323276" y="2443991"/>
              <a:ext cx="80924" cy="80899"/>
            </a:xfrm>
            <a:custGeom>
              <a:avLst/>
              <a:gdLst/>
              <a:ahLst/>
              <a:cxnLst/>
              <a:rect l="l" t="t" r="r" b="b"/>
              <a:pathLst>
                <a:path w="3237" h="3236" extrusionOk="0">
                  <a:moveTo>
                    <a:pt x="1298" y="0"/>
                  </a:moveTo>
                  <a:lnTo>
                    <a:pt x="705" y="240"/>
                  </a:lnTo>
                  <a:lnTo>
                    <a:pt x="449" y="465"/>
                  </a:lnTo>
                  <a:lnTo>
                    <a:pt x="241" y="721"/>
                  </a:lnTo>
                  <a:lnTo>
                    <a:pt x="1" y="1297"/>
                  </a:lnTo>
                  <a:lnTo>
                    <a:pt x="1" y="1938"/>
                  </a:lnTo>
                  <a:lnTo>
                    <a:pt x="241" y="2531"/>
                  </a:lnTo>
                  <a:lnTo>
                    <a:pt x="449" y="2771"/>
                  </a:lnTo>
                  <a:lnTo>
                    <a:pt x="705" y="2995"/>
                  </a:lnTo>
                  <a:lnTo>
                    <a:pt x="1298" y="3235"/>
                  </a:lnTo>
                  <a:lnTo>
                    <a:pt x="1923" y="3235"/>
                  </a:lnTo>
                  <a:lnTo>
                    <a:pt x="2515" y="2995"/>
                  </a:lnTo>
                  <a:lnTo>
                    <a:pt x="2772" y="2771"/>
                  </a:lnTo>
                  <a:lnTo>
                    <a:pt x="2996" y="2531"/>
                  </a:lnTo>
                  <a:lnTo>
                    <a:pt x="3236" y="1938"/>
                  </a:lnTo>
                  <a:lnTo>
                    <a:pt x="3236" y="1297"/>
                  </a:lnTo>
                  <a:lnTo>
                    <a:pt x="2996" y="721"/>
                  </a:lnTo>
                  <a:lnTo>
                    <a:pt x="2772" y="465"/>
                  </a:lnTo>
                  <a:lnTo>
                    <a:pt x="2515" y="240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60"/>
            <p:cNvSpPr/>
            <p:nvPr/>
          </p:nvSpPr>
          <p:spPr>
            <a:xfrm rot="2700000">
              <a:off x="323147" y="2640806"/>
              <a:ext cx="80899" cy="80524"/>
            </a:xfrm>
            <a:custGeom>
              <a:avLst/>
              <a:gdLst/>
              <a:ahLst/>
              <a:cxnLst/>
              <a:rect l="l" t="t" r="r" b="b"/>
              <a:pathLst>
                <a:path w="3236" h="3221" extrusionOk="0">
                  <a:moveTo>
                    <a:pt x="1314" y="1"/>
                  </a:moveTo>
                  <a:lnTo>
                    <a:pt x="721" y="241"/>
                  </a:lnTo>
                  <a:lnTo>
                    <a:pt x="465" y="449"/>
                  </a:lnTo>
                  <a:lnTo>
                    <a:pt x="241" y="706"/>
                  </a:lnTo>
                  <a:lnTo>
                    <a:pt x="1" y="1298"/>
                  </a:lnTo>
                  <a:lnTo>
                    <a:pt x="1" y="1923"/>
                  </a:lnTo>
                  <a:lnTo>
                    <a:pt x="241" y="2516"/>
                  </a:lnTo>
                  <a:lnTo>
                    <a:pt x="465" y="2772"/>
                  </a:lnTo>
                  <a:lnTo>
                    <a:pt x="721" y="2996"/>
                  </a:lnTo>
                  <a:lnTo>
                    <a:pt x="1314" y="3220"/>
                  </a:lnTo>
                  <a:lnTo>
                    <a:pt x="1939" y="3220"/>
                  </a:lnTo>
                  <a:lnTo>
                    <a:pt x="2531" y="2996"/>
                  </a:lnTo>
                  <a:lnTo>
                    <a:pt x="2771" y="2772"/>
                  </a:lnTo>
                  <a:lnTo>
                    <a:pt x="2996" y="2516"/>
                  </a:lnTo>
                  <a:lnTo>
                    <a:pt x="3236" y="1923"/>
                  </a:lnTo>
                  <a:lnTo>
                    <a:pt x="3236" y="1298"/>
                  </a:lnTo>
                  <a:lnTo>
                    <a:pt x="2996" y="706"/>
                  </a:lnTo>
                  <a:lnTo>
                    <a:pt x="2771" y="449"/>
                  </a:lnTo>
                  <a:lnTo>
                    <a:pt x="2531" y="241"/>
                  </a:lnTo>
                  <a:lnTo>
                    <a:pt x="1939" y="1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60"/>
            <p:cNvSpPr/>
            <p:nvPr/>
          </p:nvSpPr>
          <p:spPr>
            <a:xfrm rot="2700000">
              <a:off x="323134" y="2819202"/>
              <a:ext cx="80924" cy="80499"/>
            </a:xfrm>
            <a:custGeom>
              <a:avLst/>
              <a:gdLst/>
              <a:ahLst/>
              <a:cxnLst/>
              <a:rect l="l" t="t" r="r" b="b"/>
              <a:pathLst>
                <a:path w="3237" h="3220" extrusionOk="0">
                  <a:moveTo>
                    <a:pt x="1314" y="0"/>
                  </a:moveTo>
                  <a:lnTo>
                    <a:pt x="722" y="241"/>
                  </a:lnTo>
                  <a:lnTo>
                    <a:pt x="465" y="449"/>
                  </a:lnTo>
                  <a:lnTo>
                    <a:pt x="241" y="705"/>
                  </a:lnTo>
                  <a:lnTo>
                    <a:pt x="1" y="1298"/>
                  </a:lnTo>
                  <a:lnTo>
                    <a:pt x="1" y="1922"/>
                  </a:lnTo>
                  <a:lnTo>
                    <a:pt x="241" y="2515"/>
                  </a:lnTo>
                  <a:lnTo>
                    <a:pt x="465" y="2771"/>
                  </a:lnTo>
                  <a:lnTo>
                    <a:pt x="722" y="2979"/>
                  </a:lnTo>
                  <a:lnTo>
                    <a:pt x="1314" y="3220"/>
                  </a:lnTo>
                  <a:lnTo>
                    <a:pt x="1939" y="3220"/>
                  </a:lnTo>
                  <a:lnTo>
                    <a:pt x="2532" y="2979"/>
                  </a:lnTo>
                  <a:lnTo>
                    <a:pt x="2772" y="2771"/>
                  </a:lnTo>
                  <a:lnTo>
                    <a:pt x="2996" y="2515"/>
                  </a:lnTo>
                  <a:lnTo>
                    <a:pt x="3236" y="1922"/>
                  </a:lnTo>
                  <a:lnTo>
                    <a:pt x="3236" y="1298"/>
                  </a:lnTo>
                  <a:lnTo>
                    <a:pt x="2996" y="705"/>
                  </a:lnTo>
                  <a:lnTo>
                    <a:pt x="2772" y="449"/>
                  </a:lnTo>
                  <a:lnTo>
                    <a:pt x="2532" y="241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60"/>
            <p:cNvSpPr/>
            <p:nvPr/>
          </p:nvSpPr>
          <p:spPr>
            <a:xfrm rot="2700000">
              <a:off x="323005" y="3007131"/>
              <a:ext cx="80899" cy="80924"/>
            </a:xfrm>
            <a:custGeom>
              <a:avLst/>
              <a:gdLst/>
              <a:ahLst/>
              <a:cxnLst/>
              <a:rect l="l" t="t" r="r" b="b"/>
              <a:pathLst>
                <a:path w="3236" h="3237" extrusionOk="0">
                  <a:moveTo>
                    <a:pt x="1314" y="1"/>
                  </a:moveTo>
                  <a:lnTo>
                    <a:pt x="721" y="241"/>
                  </a:lnTo>
                  <a:lnTo>
                    <a:pt x="465" y="449"/>
                  </a:lnTo>
                  <a:lnTo>
                    <a:pt x="241" y="706"/>
                  </a:lnTo>
                  <a:lnTo>
                    <a:pt x="0" y="1298"/>
                  </a:lnTo>
                  <a:lnTo>
                    <a:pt x="0" y="1923"/>
                  </a:lnTo>
                  <a:lnTo>
                    <a:pt x="241" y="2516"/>
                  </a:lnTo>
                  <a:lnTo>
                    <a:pt x="465" y="2772"/>
                  </a:lnTo>
                  <a:lnTo>
                    <a:pt x="721" y="2996"/>
                  </a:lnTo>
                  <a:lnTo>
                    <a:pt x="1314" y="3236"/>
                  </a:lnTo>
                  <a:lnTo>
                    <a:pt x="1939" y="3236"/>
                  </a:lnTo>
                  <a:lnTo>
                    <a:pt x="2531" y="2996"/>
                  </a:lnTo>
                  <a:lnTo>
                    <a:pt x="2787" y="2772"/>
                  </a:lnTo>
                  <a:lnTo>
                    <a:pt x="2996" y="2516"/>
                  </a:lnTo>
                  <a:lnTo>
                    <a:pt x="3236" y="1923"/>
                  </a:lnTo>
                  <a:lnTo>
                    <a:pt x="3236" y="1298"/>
                  </a:lnTo>
                  <a:lnTo>
                    <a:pt x="2996" y="706"/>
                  </a:lnTo>
                  <a:lnTo>
                    <a:pt x="2787" y="449"/>
                  </a:lnTo>
                  <a:lnTo>
                    <a:pt x="2531" y="241"/>
                  </a:lnTo>
                  <a:lnTo>
                    <a:pt x="1939" y="1"/>
                  </a:lnTo>
                  <a:close/>
                </a:path>
              </a:pathLst>
            </a:custGeom>
            <a:solidFill>
              <a:srgbClr val="233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4" name="Google Shape;5344;p60"/>
          <p:cNvGrpSpPr/>
          <p:nvPr/>
        </p:nvGrpSpPr>
        <p:grpSpPr>
          <a:xfrm>
            <a:off x="4305074" y="1379793"/>
            <a:ext cx="4255431" cy="3167930"/>
            <a:chOff x="4305074" y="1379793"/>
            <a:chExt cx="4255431" cy="3167930"/>
          </a:xfrm>
        </p:grpSpPr>
        <p:sp>
          <p:nvSpPr>
            <p:cNvPr id="5345" name="Google Shape;5345;p60"/>
            <p:cNvSpPr/>
            <p:nvPr/>
          </p:nvSpPr>
          <p:spPr>
            <a:xfrm>
              <a:off x="6022278" y="2795603"/>
              <a:ext cx="915107" cy="128514"/>
            </a:xfrm>
            <a:custGeom>
              <a:avLst/>
              <a:gdLst/>
              <a:ahLst/>
              <a:cxnLst/>
              <a:rect l="l" t="t" r="r" b="b"/>
              <a:pathLst>
                <a:path w="1024149" h="143827" extrusionOk="0">
                  <a:moveTo>
                    <a:pt x="5927" y="143827"/>
                  </a:moveTo>
                  <a:cubicBezTo>
                    <a:pt x="5927" y="143827"/>
                    <a:pt x="-7408" y="0"/>
                    <a:pt x="5927" y="0"/>
                  </a:cubicBezTo>
                  <a:cubicBezTo>
                    <a:pt x="19262" y="0"/>
                    <a:pt x="1024149" y="0"/>
                    <a:pt x="1024149" y="0"/>
                  </a:cubicBezTo>
                  <a:lnTo>
                    <a:pt x="1024149" y="143827"/>
                  </a:lnTo>
                  <a:lnTo>
                    <a:pt x="5927" y="143827"/>
                  </a:ln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6" name="Google Shape;5346;p60"/>
            <p:cNvSpPr/>
            <p:nvPr/>
          </p:nvSpPr>
          <p:spPr>
            <a:xfrm>
              <a:off x="6070055" y="2748015"/>
              <a:ext cx="820447" cy="97874"/>
            </a:xfrm>
            <a:custGeom>
              <a:avLst/>
              <a:gdLst/>
              <a:ahLst/>
              <a:cxnLst/>
              <a:rect l="l" t="t" r="r" b="b"/>
              <a:pathLst>
                <a:path w="918210" h="109537" extrusionOk="0">
                  <a:moveTo>
                    <a:pt x="0" y="92392"/>
                  </a:moveTo>
                  <a:lnTo>
                    <a:pt x="0" y="0"/>
                  </a:lnTo>
                  <a:lnTo>
                    <a:pt x="918210" y="0"/>
                  </a:lnTo>
                  <a:lnTo>
                    <a:pt x="918210" y="109538"/>
                  </a:lnTo>
                  <a:close/>
                </a:path>
              </a:pathLst>
            </a:custGeom>
            <a:solidFill>
              <a:srgbClr val="B23D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7" name="Google Shape;5347;p60"/>
            <p:cNvSpPr/>
            <p:nvPr/>
          </p:nvSpPr>
          <p:spPr>
            <a:xfrm>
              <a:off x="6161830" y="2690230"/>
              <a:ext cx="636612" cy="107236"/>
            </a:xfrm>
            <a:custGeom>
              <a:avLst/>
              <a:gdLst/>
              <a:ahLst/>
              <a:cxnLst/>
              <a:rect l="l" t="t" r="r" b="b"/>
              <a:pathLst>
                <a:path w="712469" h="120014" extrusionOk="0">
                  <a:moveTo>
                    <a:pt x="18097" y="96202"/>
                  </a:moveTo>
                  <a:lnTo>
                    <a:pt x="18097" y="0"/>
                  </a:lnTo>
                  <a:lnTo>
                    <a:pt x="690563" y="0"/>
                  </a:lnTo>
                  <a:lnTo>
                    <a:pt x="712470" y="120015"/>
                  </a:lnTo>
                  <a:lnTo>
                    <a:pt x="0" y="108585"/>
                  </a:ln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8" name="Google Shape;5348;p60"/>
            <p:cNvSpPr/>
            <p:nvPr/>
          </p:nvSpPr>
          <p:spPr>
            <a:xfrm>
              <a:off x="4305074" y="3354385"/>
              <a:ext cx="4255431" cy="310173"/>
            </a:xfrm>
            <a:custGeom>
              <a:avLst/>
              <a:gdLst/>
              <a:ahLst/>
              <a:cxnLst/>
              <a:rect l="l" t="t" r="r" b="b"/>
              <a:pathLst>
                <a:path w="4762500" h="347133" extrusionOk="0">
                  <a:moveTo>
                    <a:pt x="0" y="232833"/>
                  </a:moveTo>
                  <a:cubicBezTo>
                    <a:pt x="0" y="232833"/>
                    <a:pt x="2113598" y="-291042"/>
                    <a:pt x="4762500" y="232833"/>
                  </a:cubicBezTo>
                  <a:lnTo>
                    <a:pt x="4762500" y="339513"/>
                  </a:lnTo>
                  <a:cubicBezTo>
                    <a:pt x="4762500" y="339513"/>
                    <a:pt x="2470785" y="-163407"/>
                    <a:pt x="0" y="347133"/>
                  </a:cubicBezTo>
                  <a:lnTo>
                    <a:pt x="0" y="232833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9" name="Google Shape;5349;p60"/>
            <p:cNvSpPr/>
            <p:nvPr/>
          </p:nvSpPr>
          <p:spPr>
            <a:xfrm>
              <a:off x="5460767" y="2598453"/>
              <a:ext cx="1961753" cy="669804"/>
            </a:xfrm>
            <a:custGeom>
              <a:avLst/>
              <a:gdLst/>
              <a:ahLst/>
              <a:cxnLst/>
              <a:rect l="l" t="t" r="r" b="b"/>
              <a:pathLst>
                <a:path w="2195512" h="749617" extrusionOk="0">
                  <a:moveTo>
                    <a:pt x="1118235" y="749618"/>
                  </a:moveTo>
                  <a:cubicBezTo>
                    <a:pt x="1118235" y="749618"/>
                    <a:pt x="1117283" y="749618"/>
                    <a:pt x="1118235" y="749618"/>
                  </a:cubicBezTo>
                  <a:cubicBezTo>
                    <a:pt x="784860" y="749618"/>
                    <a:pt x="499110" y="557213"/>
                    <a:pt x="317183" y="396240"/>
                  </a:cubicBezTo>
                  <a:cubicBezTo>
                    <a:pt x="120967" y="221932"/>
                    <a:pt x="953" y="45720"/>
                    <a:pt x="0" y="43815"/>
                  </a:cubicBezTo>
                  <a:lnTo>
                    <a:pt x="16192" y="33338"/>
                  </a:lnTo>
                  <a:cubicBezTo>
                    <a:pt x="17145" y="35243"/>
                    <a:pt x="136208" y="209550"/>
                    <a:pt x="330517" y="382905"/>
                  </a:cubicBezTo>
                  <a:cubicBezTo>
                    <a:pt x="509588" y="541973"/>
                    <a:pt x="791528" y="730568"/>
                    <a:pt x="1118235" y="731520"/>
                  </a:cubicBezTo>
                  <a:cubicBezTo>
                    <a:pt x="1118235" y="731520"/>
                    <a:pt x="1118235" y="731520"/>
                    <a:pt x="1118235" y="731520"/>
                  </a:cubicBezTo>
                  <a:cubicBezTo>
                    <a:pt x="1494473" y="731520"/>
                    <a:pt x="1851660" y="485775"/>
                    <a:pt x="2179320" y="0"/>
                  </a:cubicBezTo>
                  <a:lnTo>
                    <a:pt x="2195513" y="10477"/>
                  </a:lnTo>
                  <a:cubicBezTo>
                    <a:pt x="1863090" y="501015"/>
                    <a:pt x="1501140" y="749618"/>
                    <a:pt x="1118235" y="749618"/>
                  </a:cubicBez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0" name="Google Shape;5350;p60"/>
            <p:cNvSpPr/>
            <p:nvPr/>
          </p:nvSpPr>
          <p:spPr>
            <a:xfrm>
              <a:off x="7607297" y="2601852"/>
              <a:ext cx="948961" cy="801722"/>
            </a:xfrm>
            <a:custGeom>
              <a:avLst/>
              <a:gdLst/>
              <a:ahLst/>
              <a:cxnLst/>
              <a:rect l="l" t="t" r="r" b="b"/>
              <a:pathLst>
                <a:path w="1062037" h="897254" extrusionOk="0">
                  <a:moveTo>
                    <a:pt x="1061085" y="897255"/>
                  </a:moveTo>
                  <a:cubicBezTo>
                    <a:pt x="550545" y="872490"/>
                    <a:pt x="289560" y="630555"/>
                    <a:pt x="160020" y="431483"/>
                  </a:cubicBezTo>
                  <a:cubicBezTo>
                    <a:pt x="20003" y="216217"/>
                    <a:pt x="0" y="3810"/>
                    <a:pt x="0" y="1905"/>
                  </a:cubicBezTo>
                  <a:lnTo>
                    <a:pt x="19050" y="0"/>
                  </a:lnTo>
                  <a:cubicBezTo>
                    <a:pt x="19050" y="1905"/>
                    <a:pt x="39053" y="210503"/>
                    <a:pt x="176213" y="421958"/>
                  </a:cubicBezTo>
                  <a:cubicBezTo>
                    <a:pt x="302895" y="616268"/>
                    <a:pt x="560070" y="853440"/>
                    <a:pt x="1062038" y="878205"/>
                  </a:cubicBezTo>
                  <a:lnTo>
                    <a:pt x="1061085" y="897255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1" name="Google Shape;5351;p60"/>
            <p:cNvSpPr/>
            <p:nvPr/>
          </p:nvSpPr>
          <p:spPr>
            <a:xfrm>
              <a:off x="4305074" y="2601852"/>
              <a:ext cx="968536" cy="799169"/>
            </a:xfrm>
            <a:custGeom>
              <a:avLst/>
              <a:gdLst/>
              <a:ahLst/>
              <a:cxnLst/>
              <a:rect l="l" t="t" r="r" b="b"/>
              <a:pathLst>
                <a:path w="1083945" h="894397" extrusionOk="0">
                  <a:moveTo>
                    <a:pt x="953" y="894397"/>
                  </a:moveTo>
                  <a:lnTo>
                    <a:pt x="0" y="875347"/>
                  </a:lnTo>
                  <a:cubicBezTo>
                    <a:pt x="502920" y="850583"/>
                    <a:pt x="764858" y="614363"/>
                    <a:pt x="897255" y="420053"/>
                  </a:cubicBezTo>
                  <a:cubicBezTo>
                    <a:pt x="1040130" y="209550"/>
                    <a:pt x="1064895" y="1905"/>
                    <a:pt x="1064895" y="0"/>
                  </a:cubicBezTo>
                  <a:lnTo>
                    <a:pt x="1083945" y="1905"/>
                  </a:lnTo>
                  <a:cubicBezTo>
                    <a:pt x="1083945" y="3810"/>
                    <a:pt x="1059180" y="216217"/>
                    <a:pt x="913448" y="430530"/>
                  </a:cubicBezTo>
                  <a:cubicBezTo>
                    <a:pt x="778193" y="627697"/>
                    <a:pt x="511493" y="869633"/>
                    <a:pt x="953" y="894397"/>
                  </a:cubicBez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2" name="Google Shape;5352;p60"/>
            <p:cNvSpPr/>
            <p:nvPr/>
          </p:nvSpPr>
          <p:spPr>
            <a:xfrm>
              <a:off x="5594181" y="2796454"/>
              <a:ext cx="8511" cy="624697"/>
            </a:xfrm>
            <a:custGeom>
              <a:avLst/>
              <a:gdLst/>
              <a:ahLst/>
              <a:cxnLst/>
              <a:rect l="l" t="t" r="r" b="b"/>
              <a:pathLst>
                <a:path w="9525" h="699135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699135"/>
                  </a:lnTo>
                  <a:lnTo>
                    <a:pt x="0" y="699135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3" name="Google Shape;5353;p60"/>
            <p:cNvSpPr/>
            <p:nvPr/>
          </p:nvSpPr>
          <p:spPr>
            <a:xfrm>
              <a:off x="7750908" y="2978308"/>
              <a:ext cx="8511" cy="533631"/>
            </a:xfrm>
            <a:custGeom>
              <a:avLst/>
              <a:gdLst/>
              <a:ahLst/>
              <a:cxnLst/>
              <a:rect l="l" t="t" r="r" b="b"/>
              <a:pathLst>
                <a:path w="9525" h="597217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597218"/>
                  </a:lnTo>
                  <a:lnTo>
                    <a:pt x="0" y="597218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4" name="Google Shape;5354;p60"/>
            <p:cNvSpPr/>
            <p:nvPr/>
          </p:nvSpPr>
          <p:spPr>
            <a:xfrm>
              <a:off x="7895370" y="3152514"/>
              <a:ext cx="8511" cy="357456"/>
            </a:xfrm>
            <a:custGeom>
              <a:avLst/>
              <a:gdLst/>
              <a:ahLst/>
              <a:cxnLst/>
              <a:rect l="l" t="t" r="r" b="b"/>
              <a:pathLst>
                <a:path w="9525" h="400050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400050"/>
                  </a:lnTo>
                  <a:lnTo>
                    <a:pt x="0" y="400050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5" name="Google Shape;5355;p60"/>
            <p:cNvSpPr/>
            <p:nvPr/>
          </p:nvSpPr>
          <p:spPr>
            <a:xfrm>
              <a:off x="8014338" y="3239192"/>
              <a:ext cx="8511" cy="288518"/>
            </a:xfrm>
            <a:custGeom>
              <a:avLst/>
              <a:gdLst/>
              <a:ahLst/>
              <a:cxnLst/>
              <a:rect l="l" t="t" r="r" b="b"/>
              <a:pathLst>
                <a:path w="9525" h="322897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22897"/>
                  </a:lnTo>
                  <a:lnTo>
                    <a:pt x="0" y="322897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6" name="Google Shape;5356;p60"/>
            <p:cNvSpPr/>
            <p:nvPr/>
          </p:nvSpPr>
          <p:spPr>
            <a:xfrm>
              <a:off x="5107261" y="2978308"/>
              <a:ext cx="8511" cy="533631"/>
            </a:xfrm>
            <a:custGeom>
              <a:avLst/>
              <a:gdLst/>
              <a:ahLst/>
              <a:cxnLst/>
              <a:rect l="l" t="t" r="r" b="b"/>
              <a:pathLst>
                <a:path w="9525" h="597217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597218"/>
                  </a:lnTo>
                  <a:lnTo>
                    <a:pt x="0" y="597218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7" name="Google Shape;5357;p60"/>
            <p:cNvSpPr/>
            <p:nvPr/>
          </p:nvSpPr>
          <p:spPr>
            <a:xfrm>
              <a:off x="4962799" y="3152514"/>
              <a:ext cx="8511" cy="357456"/>
            </a:xfrm>
            <a:custGeom>
              <a:avLst/>
              <a:gdLst/>
              <a:ahLst/>
              <a:cxnLst/>
              <a:rect l="l" t="t" r="r" b="b"/>
              <a:pathLst>
                <a:path w="9525" h="400050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400050"/>
                  </a:lnTo>
                  <a:lnTo>
                    <a:pt x="0" y="400050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8" name="Google Shape;5358;p60"/>
            <p:cNvSpPr/>
            <p:nvPr/>
          </p:nvSpPr>
          <p:spPr>
            <a:xfrm>
              <a:off x="4843831" y="3239192"/>
              <a:ext cx="8511" cy="288518"/>
            </a:xfrm>
            <a:custGeom>
              <a:avLst/>
              <a:gdLst/>
              <a:ahLst/>
              <a:cxnLst/>
              <a:rect l="l" t="t" r="r" b="b"/>
              <a:pathLst>
                <a:path w="9525" h="322897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22897"/>
                  </a:lnTo>
                  <a:lnTo>
                    <a:pt x="0" y="322897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9" name="Google Shape;5359;p60"/>
            <p:cNvSpPr/>
            <p:nvPr/>
          </p:nvSpPr>
          <p:spPr>
            <a:xfrm>
              <a:off x="4718064" y="3303776"/>
              <a:ext cx="8511" cy="247666"/>
            </a:xfrm>
            <a:custGeom>
              <a:avLst/>
              <a:gdLst/>
              <a:ahLst/>
              <a:cxnLst/>
              <a:rect l="l" t="t" r="r" b="b"/>
              <a:pathLst>
                <a:path w="9525" h="277177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277178"/>
                  </a:lnTo>
                  <a:lnTo>
                    <a:pt x="0" y="277178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0" name="Google Shape;5360;p60"/>
            <p:cNvSpPr/>
            <p:nvPr/>
          </p:nvSpPr>
          <p:spPr>
            <a:xfrm>
              <a:off x="7281833" y="2773509"/>
              <a:ext cx="8511" cy="646825"/>
            </a:xfrm>
            <a:custGeom>
              <a:avLst/>
              <a:gdLst/>
              <a:ahLst/>
              <a:cxnLst/>
              <a:rect l="l" t="t" r="r" b="b"/>
              <a:pathLst>
                <a:path w="9525" h="723900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723900"/>
                  </a:lnTo>
                  <a:lnTo>
                    <a:pt x="0" y="723900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1" name="Google Shape;5361;p60"/>
            <p:cNvSpPr/>
            <p:nvPr/>
          </p:nvSpPr>
          <p:spPr>
            <a:xfrm>
              <a:off x="7157766" y="2909475"/>
              <a:ext cx="8511" cy="524269"/>
            </a:xfrm>
            <a:custGeom>
              <a:avLst/>
              <a:gdLst/>
              <a:ahLst/>
              <a:cxnLst/>
              <a:rect l="l" t="t" r="r" b="b"/>
              <a:pathLst>
                <a:path w="9525" h="586740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586740"/>
                  </a:lnTo>
                  <a:lnTo>
                    <a:pt x="0" y="586740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2" name="Google Shape;5362;p60"/>
            <p:cNvSpPr/>
            <p:nvPr/>
          </p:nvSpPr>
          <p:spPr>
            <a:xfrm>
              <a:off x="7039648" y="3028445"/>
              <a:ext cx="8511" cy="405116"/>
            </a:xfrm>
            <a:custGeom>
              <a:avLst/>
              <a:gdLst/>
              <a:ahLst/>
              <a:cxnLst/>
              <a:rect l="l" t="t" r="r" b="b"/>
              <a:pathLst>
                <a:path w="9525" h="45338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453390"/>
                  </a:lnTo>
                  <a:lnTo>
                    <a:pt x="0" y="453390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3" name="Google Shape;5363;p60"/>
            <p:cNvSpPr/>
            <p:nvPr/>
          </p:nvSpPr>
          <p:spPr>
            <a:xfrm>
              <a:off x="6915581" y="3115123"/>
              <a:ext cx="8511" cy="318306"/>
            </a:xfrm>
            <a:custGeom>
              <a:avLst/>
              <a:gdLst/>
              <a:ahLst/>
              <a:cxnLst/>
              <a:rect l="l" t="t" r="r" b="b"/>
              <a:pathLst>
                <a:path w="9525" h="356235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56235"/>
                  </a:lnTo>
                  <a:lnTo>
                    <a:pt x="0" y="356235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4" name="Google Shape;5364;p60"/>
            <p:cNvSpPr/>
            <p:nvPr/>
          </p:nvSpPr>
          <p:spPr>
            <a:xfrm>
              <a:off x="6796612" y="3181406"/>
              <a:ext cx="8511" cy="251921"/>
            </a:xfrm>
            <a:custGeom>
              <a:avLst/>
              <a:gdLst/>
              <a:ahLst/>
              <a:cxnLst/>
              <a:rect l="l" t="t" r="r" b="b"/>
              <a:pathLst>
                <a:path w="9525" h="28193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281940"/>
                  </a:lnTo>
                  <a:lnTo>
                    <a:pt x="0" y="281940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5" name="Google Shape;5365;p60"/>
            <p:cNvSpPr/>
            <p:nvPr/>
          </p:nvSpPr>
          <p:spPr>
            <a:xfrm>
              <a:off x="6676794" y="3226445"/>
              <a:ext cx="8511" cy="206813"/>
            </a:xfrm>
            <a:custGeom>
              <a:avLst/>
              <a:gdLst/>
              <a:ahLst/>
              <a:cxnLst/>
              <a:rect l="l" t="t" r="r" b="b"/>
              <a:pathLst>
                <a:path w="9525" h="231457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231458"/>
                  </a:lnTo>
                  <a:lnTo>
                    <a:pt x="0" y="231458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6" name="Google Shape;5366;p60"/>
            <p:cNvSpPr/>
            <p:nvPr/>
          </p:nvSpPr>
          <p:spPr>
            <a:xfrm>
              <a:off x="6573971" y="3249389"/>
              <a:ext cx="8511" cy="182983"/>
            </a:xfrm>
            <a:custGeom>
              <a:avLst/>
              <a:gdLst/>
              <a:ahLst/>
              <a:cxnLst/>
              <a:rect l="l" t="t" r="r" b="b"/>
              <a:pathLst>
                <a:path w="9525" h="204787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7" name="Google Shape;5367;p60"/>
            <p:cNvSpPr/>
            <p:nvPr/>
          </p:nvSpPr>
          <p:spPr>
            <a:xfrm>
              <a:off x="6470299" y="3258737"/>
              <a:ext cx="8511" cy="174472"/>
            </a:xfrm>
            <a:custGeom>
              <a:avLst/>
              <a:gdLst/>
              <a:ahLst/>
              <a:cxnLst/>
              <a:rect l="l" t="t" r="r" b="b"/>
              <a:pathLst>
                <a:path w="9525" h="195262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195263"/>
                  </a:lnTo>
                  <a:lnTo>
                    <a:pt x="0" y="195263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8" name="Google Shape;5368;p60"/>
            <p:cNvSpPr/>
            <p:nvPr/>
          </p:nvSpPr>
          <p:spPr>
            <a:xfrm>
              <a:off x="5730145" y="2930720"/>
              <a:ext cx="8511" cy="502991"/>
            </a:xfrm>
            <a:custGeom>
              <a:avLst/>
              <a:gdLst/>
              <a:ahLst/>
              <a:cxnLst/>
              <a:rect l="l" t="t" r="r" b="b"/>
              <a:pathLst>
                <a:path w="9525" h="562927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562928"/>
                  </a:lnTo>
                  <a:lnTo>
                    <a:pt x="0" y="562928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9" name="Google Shape;5369;p60"/>
            <p:cNvSpPr/>
            <p:nvPr/>
          </p:nvSpPr>
          <p:spPr>
            <a:xfrm>
              <a:off x="5852512" y="3033544"/>
              <a:ext cx="8511" cy="399159"/>
            </a:xfrm>
            <a:custGeom>
              <a:avLst/>
              <a:gdLst/>
              <a:ahLst/>
              <a:cxnLst/>
              <a:rect l="l" t="t" r="r" b="b"/>
              <a:pathLst>
                <a:path w="9525" h="446722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446722"/>
                  </a:lnTo>
                  <a:lnTo>
                    <a:pt x="0" y="446722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0" name="Google Shape;5370;p60"/>
            <p:cNvSpPr/>
            <p:nvPr/>
          </p:nvSpPr>
          <p:spPr>
            <a:xfrm>
              <a:off x="5950237" y="3100677"/>
              <a:ext cx="8511" cy="332774"/>
            </a:xfrm>
            <a:custGeom>
              <a:avLst/>
              <a:gdLst/>
              <a:ahLst/>
              <a:cxnLst/>
              <a:rect l="l" t="t" r="r" b="b"/>
              <a:pathLst>
                <a:path w="9525" h="372427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72428"/>
                  </a:lnTo>
                  <a:lnTo>
                    <a:pt x="0" y="372428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1" name="Google Shape;5371;p60"/>
            <p:cNvSpPr/>
            <p:nvPr/>
          </p:nvSpPr>
          <p:spPr>
            <a:xfrm rot="-51306">
              <a:off x="6063524" y="3162665"/>
              <a:ext cx="8511" cy="270670"/>
            </a:xfrm>
            <a:custGeom>
              <a:avLst/>
              <a:gdLst/>
              <a:ahLst/>
              <a:cxnLst/>
              <a:rect l="l" t="t" r="r" b="b"/>
              <a:pathLst>
                <a:path w="9524" h="302889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302889"/>
                  </a:lnTo>
                  <a:lnTo>
                    <a:pt x="0" y="302889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2" name="Google Shape;5372;p60"/>
            <p:cNvSpPr/>
            <p:nvPr/>
          </p:nvSpPr>
          <p:spPr>
            <a:xfrm>
              <a:off x="6169479" y="3207750"/>
              <a:ext cx="8511" cy="225537"/>
            </a:xfrm>
            <a:custGeom>
              <a:avLst/>
              <a:gdLst/>
              <a:ahLst/>
              <a:cxnLst/>
              <a:rect l="l" t="t" r="r" b="b"/>
              <a:pathLst>
                <a:path w="9525" h="252412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252413"/>
                  </a:lnTo>
                  <a:lnTo>
                    <a:pt x="0" y="252413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3" name="Google Shape;5373;p60"/>
            <p:cNvSpPr/>
            <p:nvPr/>
          </p:nvSpPr>
          <p:spPr>
            <a:xfrm rot="-71823">
              <a:off x="6270720" y="3237471"/>
              <a:ext cx="8512" cy="195791"/>
            </a:xfrm>
            <a:custGeom>
              <a:avLst/>
              <a:gdLst/>
              <a:ahLst/>
              <a:cxnLst/>
              <a:rect l="l" t="t" r="r" b="b"/>
              <a:pathLst>
                <a:path w="9524" h="219073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219073"/>
                  </a:lnTo>
                  <a:lnTo>
                    <a:pt x="0" y="219073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4" name="Google Shape;5374;p60"/>
            <p:cNvSpPr/>
            <p:nvPr/>
          </p:nvSpPr>
          <p:spPr>
            <a:xfrm>
              <a:off x="6375973" y="3258737"/>
              <a:ext cx="8511" cy="174472"/>
            </a:xfrm>
            <a:custGeom>
              <a:avLst/>
              <a:gdLst/>
              <a:ahLst/>
              <a:cxnLst/>
              <a:rect l="l" t="t" r="r" b="b"/>
              <a:pathLst>
                <a:path w="9525" h="195262" extrusionOk="0">
                  <a:moveTo>
                    <a:pt x="0" y="0"/>
                  </a:moveTo>
                  <a:lnTo>
                    <a:pt x="9525" y="0"/>
                  </a:lnTo>
                  <a:lnTo>
                    <a:pt x="9525" y="195263"/>
                  </a:lnTo>
                  <a:lnTo>
                    <a:pt x="0" y="195263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75" name="Google Shape;5375;p60"/>
            <p:cNvGrpSpPr/>
            <p:nvPr/>
          </p:nvGrpSpPr>
          <p:grpSpPr>
            <a:xfrm>
              <a:off x="7337014" y="2543187"/>
              <a:ext cx="387493" cy="1610305"/>
              <a:chOff x="5422581" y="1315401"/>
              <a:chExt cx="434340" cy="1804988"/>
            </a:xfrm>
          </p:grpSpPr>
          <p:sp>
            <p:nvSpPr>
              <p:cNvPr id="5376" name="Google Shape;5376;p60"/>
              <p:cNvSpPr/>
              <p:nvPr/>
            </p:nvSpPr>
            <p:spPr>
              <a:xfrm>
                <a:off x="5422581" y="3017519"/>
                <a:ext cx="434340" cy="102870"/>
              </a:xfrm>
              <a:custGeom>
                <a:avLst/>
                <a:gdLst/>
                <a:ahLst/>
                <a:cxnLst/>
                <a:rect l="l" t="t" r="r" b="b"/>
                <a:pathLst>
                  <a:path w="434340" h="102870" extrusionOk="0">
                    <a:moveTo>
                      <a:pt x="34290" y="0"/>
                    </a:moveTo>
                    <a:lnTo>
                      <a:pt x="389573" y="0"/>
                    </a:lnTo>
                    <a:lnTo>
                      <a:pt x="389573" y="39053"/>
                    </a:lnTo>
                    <a:lnTo>
                      <a:pt x="434340" y="39053"/>
                    </a:lnTo>
                    <a:lnTo>
                      <a:pt x="434340" y="102870"/>
                    </a:lnTo>
                    <a:lnTo>
                      <a:pt x="5715" y="102870"/>
                    </a:lnTo>
                    <a:lnTo>
                      <a:pt x="0" y="48578"/>
                    </a:lnTo>
                    <a:lnTo>
                      <a:pt x="32385" y="47625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7" name="Google Shape;5377;p60"/>
              <p:cNvSpPr/>
              <p:nvPr/>
            </p:nvSpPr>
            <p:spPr>
              <a:xfrm>
                <a:off x="5477827" y="1339214"/>
                <a:ext cx="56197" cy="1704975"/>
              </a:xfrm>
              <a:custGeom>
                <a:avLst/>
                <a:gdLst/>
                <a:ahLst/>
                <a:cxnLst/>
                <a:rect l="l" t="t" r="r" b="b"/>
                <a:pathLst>
                  <a:path w="56197" h="1704975" extrusionOk="0">
                    <a:moveTo>
                      <a:pt x="0" y="1704975"/>
                    </a:moveTo>
                    <a:lnTo>
                      <a:pt x="11430" y="0"/>
                    </a:lnTo>
                    <a:lnTo>
                      <a:pt x="56197" y="0"/>
                    </a:lnTo>
                    <a:lnTo>
                      <a:pt x="56197" y="1704975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8" name="Google Shape;5378;p60"/>
              <p:cNvSpPr/>
              <p:nvPr/>
            </p:nvSpPr>
            <p:spPr>
              <a:xfrm>
                <a:off x="5707379" y="1339214"/>
                <a:ext cx="55244" cy="1704975"/>
              </a:xfrm>
              <a:custGeom>
                <a:avLst/>
                <a:gdLst/>
                <a:ahLst/>
                <a:cxnLst/>
                <a:rect l="l" t="t" r="r" b="b"/>
                <a:pathLst>
                  <a:path w="55244" h="1704975" extrusionOk="0">
                    <a:moveTo>
                      <a:pt x="55245" y="1704975"/>
                    </a:moveTo>
                    <a:lnTo>
                      <a:pt x="44767" y="0"/>
                    </a:lnTo>
                    <a:lnTo>
                      <a:pt x="0" y="0"/>
                    </a:lnTo>
                    <a:lnTo>
                      <a:pt x="0" y="1704975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9" name="Google Shape;5379;p60"/>
              <p:cNvSpPr/>
              <p:nvPr/>
            </p:nvSpPr>
            <p:spPr>
              <a:xfrm>
                <a:off x="5506402" y="1382076"/>
                <a:ext cx="228600" cy="34289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34289" extrusionOk="0">
                    <a:moveTo>
                      <a:pt x="0" y="0"/>
                    </a:moveTo>
                    <a:lnTo>
                      <a:pt x="228600" y="0"/>
                    </a:lnTo>
                    <a:lnTo>
                      <a:pt x="215265" y="34290"/>
                    </a:lnTo>
                    <a:lnTo>
                      <a:pt x="0" y="34290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0" name="Google Shape;5380;p60"/>
              <p:cNvSpPr/>
              <p:nvPr/>
            </p:nvSpPr>
            <p:spPr>
              <a:xfrm>
                <a:off x="5720714" y="1315401"/>
                <a:ext cx="18097" cy="3238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32385" extrusionOk="0">
                    <a:moveTo>
                      <a:pt x="2857" y="32385"/>
                    </a:moveTo>
                    <a:lnTo>
                      <a:pt x="0" y="0"/>
                    </a:lnTo>
                    <a:lnTo>
                      <a:pt x="18097" y="0"/>
                    </a:lnTo>
                    <a:lnTo>
                      <a:pt x="18097" y="32385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1" name="Google Shape;5381;p60"/>
              <p:cNvSpPr/>
              <p:nvPr/>
            </p:nvSpPr>
            <p:spPr>
              <a:xfrm>
                <a:off x="5501639" y="1315401"/>
                <a:ext cx="20954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35242" extrusionOk="0">
                    <a:moveTo>
                      <a:pt x="0" y="32385"/>
                    </a:moveTo>
                    <a:lnTo>
                      <a:pt x="0" y="0"/>
                    </a:lnTo>
                    <a:lnTo>
                      <a:pt x="20955" y="0"/>
                    </a:lnTo>
                    <a:lnTo>
                      <a:pt x="20955" y="35243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2" name="Google Shape;5382;p60"/>
              <p:cNvSpPr/>
              <p:nvPr/>
            </p:nvSpPr>
            <p:spPr>
              <a:xfrm>
                <a:off x="5522594" y="1399222"/>
                <a:ext cx="198120" cy="255269"/>
              </a:xfrm>
              <a:custGeom>
                <a:avLst/>
                <a:gdLst/>
                <a:ahLst/>
                <a:cxnLst/>
                <a:rect l="l" t="t" r="r" b="b"/>
                <a:pathLst>
                  <a:path w="198120" h="255269" extrusionOk="0">
                    <a:moveTo>
                      <a:pt x="0" y="29527"/>
                    </a:moveTo>
                    <a:lnTo>
                      <a:pt x="198120" y="255270"/>
                    </a:lnTo>
                    <a:lnTo>
                      <a:pt x="198120" y="228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3" name="Google Shape;5383;p60"/>
              <p:cNvSpPr/>
              <p:nvPr/>
            </p:nvSpPr>
            <p:spPr>
              <a:xfrm>
                <a:off x="5512117" y="1668779"/>
                <a:ext cx="217169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17169" h="252412" extrusionOk="0">
                    <a:moveTo>
                      <a:pt x="10477" y="0"/>
                    </a:moveTo>
                    <a:lnTo>
                      <a:pt x="217170" y="227648"/>
                    </a:lnTo>
                    <a:lnTo>
                      <a:pt x="217170" y="252413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4" name="Google Shape;5384;p60"/>
              <p:cNvSpPr/>
              <p:nvPr/>
            </p:nvSpPr>
            <p:spPr>
              <a:xfrm>
                <a:off x="5512117" y="1911666"/>
                <a:ext cx="222884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222884" h="247650" extrusionOk="0">
                    <a:moveTo>
                      <a:pt x="0" y="0"/>
                    </a:moveTo>
                    <a:lnTo>
                      <a:pt x="222885" y="225742"/>
                    </a:lnTo>
                    <a:lnTo>
                      <a:pt x="217170" y="247650"/>
                    </a:lnTo>
                    <a:lnTo>
                      <a:pt x="0" y="44767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5" name="Google Shape;5385;p60"/>
              <p:cNvSpPr/>
              <p:nvPr/>
            </p:nvSpPr>
            <p:spPr>
              <a:xfrm>
                <a:off x="5512117" y="2487929"/>
                <a:ext cx="222884" cy="227647"/>
              </a:xfrm>
              <a:custGeom>
                <a:avLst/>
                <a:gdLst/>
                <a:ahLst/>
                <a:cxnLst/>
                <a:rect l="l" t="t" r="r" b="b"/>
                <a:pathLst>
                  <a:path w="222884" h="227647" extrusionOk="0">
                    <a:moveTo>
                      <a:pt x="10477" y="0"/>
                    </a:moveTo>
                    <a:lnTo>
                      <a:pt x="217170" y="195263"/>
                    </a:lnTo>
                    <a:lnTo>
                      <a:pt x="222885" y="227648"/>
                    </a:lnTo>
                    <a:lnTo>
                      <a:pt x="0" y="31433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6" name="Google Shape;5386;p60"/>
              <p:cNvSpPr/>
              <p:nvPr/>
            </p:nvSpPr>
            <p:spPr>
              <a:xfrm>
                <a:off x="5512117" y="2504121"/>
                <a:ext cx="217169" cy="223837"/>
              </a:xfrm>
              <a:custGeom>
                <a:avLst/>
                <a:gdLst/>
                <a:ahLst/>
                <a:cxnLst/>
                <a:rect l="l" t="t" r="r" b="b"/>
                <a:pathLst>
                  <a:path w="217169" h="223837" extrusionOk="0">
                    <a:moveTo>
                      <a:pt x="0" y="190500"/>
                    </a:moveTo>
                    <a:cubicBezTo>
                      <a:pt x="8572" y="188595"/>
                      <a:pt x="217170" y="0"/>
                      <a:pt x="217170" y="0"/>
                    </a:cubicBezTo>
                    <a:lnTo>
                      <a:pt x="217170" y="35243"/>
                    </a:lnTo>
                    <a:lnTo>
                      <a:pt x="9525" y="223838"/>
                    </a:lnTo>
                    <a:lnTo>
                      <a:pt x="0" y="190500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7" name="Google Shape;5387;p60"/>
              <p:cNvSpPr/>
              <p:nvPr/>
            </p:nvSpPr>
            <p:spPr>
              <a:xfrm>
                <a:off x="5522594" y="2728912"/>
                <a:ext cx="212407" cy="251459"/>
              </a:xfrm>
              <a:custGeom>
                <a:avLst/>
                <a:gdLst/>
                <a:ahLst/>
                <a:cxnLst/>
                <a:rect l="l" t="t" r="r" b="b"/>
                <a:pathLst>
                  <a:path w="212407" h="251459" extrusionOk="0">
                    <a:moveTo>
                      <a:pt x="0" y="35243"/>
                    </a:moveTo>
                    <a:cubicBezTo>
                      <a:pt x="11430" y="39053"/>
                      <a:pt x="212408" y="251460"/>
                      <a:pt x="212408" y="251460"/>
                    </a:cubicBezTo>
                    <a:lnTo>
                      <a:pt x="212408" y="212407"/>
                    </a:lnTo>
                    <a:lnTo>
                      <a:pt x="0" y="0"/>
                    </a:lnTo>
                    <a:lnTo>
                      <a:pt x="0" y="35243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8" name="Google Shape;5388;p60"/>
              <p:cNvSpPr/>
              <p:nvPr/>
            </p:nvSpPr>
            <p:spPr>
              <a:xfrm>
                <a:off x="5512117" y="2754629"/>
                <a:ext cx="222884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222884" h="225742" extrusionOk="0">
                    <a:moveTo>
                      <a:pt x="0" y="188595"/>
                    </a:moveTo>
                    <a:cubicBezTo>
                      <a:pt x="4763" y="188595"/>
                      <a:pt x="222885" y="0"/>
                      <a:pt x="222885" y="0"/>
                    </a:cubicBezTo>
                    <a:lnTo>
                      <a:pt x="222885" y="31432"/>
                    </a:lnTo>
                    <a:lnTo>
                      <a:pt x="10477" y="225742"/>
                    </a:lnTo>
                    <a:lnTo>
                      <a:pt x="0" y="188595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9" name="Google Shape;5389;p60"/>
              <p:cNvSpPr/>
              <p:nvPr/>
            </p:nvSpPr>
            <p:spPr>
              <a:xfrm>
                <a:off x="5522594" y="1943099"/>
                <a:ext cx="198120" cy="239077"/>
              </a:xfrm>
              <a:custGeom>
                <a:avLst/>
                <a:gdLst/>
                <a:ahLst/>
                <a:cxnLst/>
                <a:rect l="l" t="t" r="r" b="b"/>
                <a:pathLst>
                  <a:path w="198120" h="239077" extrusionOk="0">
                    <a:moveTo>
                      <a:pt x="0" y="200025"/>
                    </a:moveTo>
                    <a:lnTo>
                      <a:pt x="198120" y="0"/>
                    </a:lnTo>
                    <a:lnTo>
                      <a:pt x="198120" y="35242"/>
                    </a:lnTo>
                    <a:lnTo>
                      <a:pt x="0" y="239078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0" name="Google Shape;5390;p60"/>
              <p:cNvSpPr/>
              <p:nvPr/>
            </p:nvSpPr>
            <p:spPr>
              <a:xfrm>
                <a:off x="5522594" y="1676399"/>
                <a:ext cx="206692" cy="245745"/>
              </a:xfrm>
              <a:custGeom>
                <a:avLst/>
                <a:gdLst/>
                <a:ahLst/>
                <a:cxnLst/>
                <a:rect l="l" t="t" r="r" b="b"/>
                <a:pathLst>
                  <a:path w="206692" h="245745" extrusionOk="0">
                    <a:moveTo>
                      <a:pt x="0" y="216217"/>
                    </a:moveTo>
                    <a:lnTo>
                      <a:pt x="198120" y="0"/>
                    </a:lnTo>
                    <a:lnTo>
                      <a:pt x="206693" y="30480"/>
                    </a:lnTo>
                    <a:lnTo>
                      <a:pt x="0" y="245745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1" name="Google Shape;5391;p60"/>
              <p:cNvSpPr/>
              <p:nvPr/>
            </p:nvSpPr>
            <p:spPr>
              <a:xfrm>
                <a:off x="5512117" y="1399222"/>
                <a:ext cx="218122" cy="243839"/>
              </a:xfrm>
              <a:custGeom>
                <a:avLst/>
                <a:gdLst/>
                <a:ahLst/>
                <a:cxnLst/>
                <a:rect l="l" t="t" r="r" b="b"/>
                <a:pathLst>
                  <a:path w="218122" h="243839" extrusionOk="0">
                    <a:moveTo>
                      <a:pt x="0" y="200977"/>
                    </a:moveTo>
                    <a:cubicBezTo>
                      <a:pt x="10477" y="199073"/>
                      <a:pt x="202882" y="0"/>
                      <a:pt x="202882" y="0"/>
                    </a:cubicBezTo>
                    <a:lnTo>
                      <a:pt x="218122" y="17145"/>
                    </a:lnTo>
                    <a:lnTo>
                      <a:pt x="0" y="243840"/>
                    </a:lnTo>
                    <a:lnTo>
                      <a:pt x="0" y="200977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2" name="Google Shape;5392;p60"/>
            <p:cNvGrpSpPr/>
            <p:nvPr/>
          </p:nvGrpSpPr>
          <p:grpSpPr>
            <a:xfrm>
              <a:off x="5171814" y="2543187"/>
              <a:ext cx="382394" cy="1610305"/>
              <a:chOff x="2995612" y="1315401"/>
              <a:chExt cx="428625" cy="1804988"/>
            </a:xfrm>
          </p:grpSpPr>
          <p:sp>
            <p:nvSpPr>
              <p:cNvPr id="5393" name="Google Shape;5393;p60"/>
              <p:cNvSpPr/>
              <p:nvPr/>
            </p:nvSpPr>
            <p:spPr>
              <a:xfrm>
                <a:off x="2995612" y="3017519"/>
                <a:ext cx="428625" cy="102870"/>
              </a:xfrm>
              <a:custGeom>
                <a:avLst/>
                <a:gdLst/>
                <a:ahLst/>
                <a:cxnLst/>
                <a:rect l="l" t="t" r="r" b="b"/>
                <a:pathLst>
                  <a:path w="428625" h="102870" extrusionOk="0">
                    <a:moveTo>
                      <a:pt x="399097" y="0"/>
                    </a:moveTo>
                    <a:lnTo>
                      <a:pt x="44767" y="0"/>
                    </a:lnTo>
                    <a:lnTo>
                      <a:pt x="44767" y="39053"/>
                    </a:lnTo>
                    <a:lnTo>
                      <a:pt x="0" y="39053"/>
                    </a:lnTo>
                    <a:lnTo>
                      <a:pt x="0" y="102870"/>
                    </a:lnTo>
                    <a:lnTo>
                      <a:pt x="428625" y="102870"/>
                    </a:lnTo>
                    <a:lnTo>
                      <a:pt x="428625" y="41910"/>
                    </a:lnTo>
                    <a:lnTo>
                      <a:pt x="400050" y="41910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4" name="Google Shape;5394;p60"/>
              <p:cNvSpPr/>
              <p:nvPr/>
            </p:nvSpPr>
            <p:spPr>
              <a:xfrm>
                <a:off x="3299459" y="1339214"/>
                <a:ext cx="55245" cy="1704975"/>
              </a:xfrm>
              <a:custGeom>
                <a:avLst/>
                <a:gdLst/>
                <a:ahLst/>
                <a:cxnLst/>
                <a:rect l="l" t="t" r="r" b="b"/>
                <a:pathLst>
                  <a:path w="55245" h="1704975" extrusionOk="0">
                    <a:moveTo>
                      <a:pt x="55245" y="1704975"/>
                    </a:moveTo>
                    <a:lnTo>
                      <a:pt x="44768" y="0"/>
                    </a:lnTo>
                    <a:lnTo>
                      <a:pt x="0" y="0"/>
                    </a:lnTo>
                    <a:lnTo>
                      <a:pt x="0" y="1704975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5" name="Google Shape;5395;p60"/>
              <p:cNvSpPr/>
              <p:nvPr/>
            </p:nvSpPr>
            <p:spPr>
              <a:xfrm>
                <a:off x="3069907" y="1339214"/>
                <a:ext cx="56197" cy="1704975"/>
              </a:xfrm>
              <a:custGeom>
                <a:avLst/>
                <a:gdLst/>
                <a:ahLst/>
                <a:cxnLst/>
                <a:rect l="l" t="t" r="r" b="b"/>
                <a:pathLst>
                  <a:path w="56197" h="1704975" extrusionOk="0">
                    <a:moveTo>
                      <a:pt x="0" y="1704975"/>
                    </a:moveTo>
                    <a:lnTo>
                      <a:pt x="11430" y="0"/>
                    </a:lnTo>
                    <a:lnTo>
                      <a:pt x="56197" y="0"/>
                    </a:lnTo>
                    <a:lnTo>
                      <a:pt x="56197" y="1704975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6" name="Google Shape;5396;p60"/>
              <p:cNvSpPr/>
              <p:nvPr/>
            </p:nvSpPr>
            <p:spPr>
              <a:xfrm>
                <a:off x="3098482" y="1382076"/>
                <a:ext cx="228600" cy="34289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34289" extrusionOk="0">
                    <a:moveTo>
                      <a:pt x="228600" y="0"/>
                    </a:moveTo>
                    <a:lnTo>
                      <a:pt x="0" y="0"/>
                    </a:lnTo>
                    <a:lnTo>
                      <a:pt x="13335" y="34290"/>
                    </a:lnTo>
                    <a:lnTo>
                      <a:pt x="228600" y="34290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7" name="Google Shape;5397;p60"/>
              <p:cNvSpPr/>
              <p:nvPr/>
            </p:nvSpPr>
            <p:spPr>
              <a:xfrm>
                <a:off x="3094672" y="1315401"/>
                <a:ext cx="18097" cy="3238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32385" extrusionOk="0">
                    <a:moveTo>
                      <a:pt x="15240" y="32385"/>
                    </a:moveTo>
                    <a:lnTo>
                      <a:pt x="18098" y="0"/>
                    </a:lnTo>
                    <a:lnTo>
                      <a:pt x="0" y="0"/>
                    </a:lnTo>
                    <a:lnTo>
                      <a:pt x="0" y="32385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8" name="Google Shape;5398;p60"/>
              <p:cNvSpPr/>
              <p:nvPr/>
            </p:nvSpPr>
            <p:spPr>
              <a:xfrm>
                <a:off x="3310889" y="1315401"/>
                <a:ext cx="20954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35242" extrusionOk="0">
                    <a:moveTo>
                      <a:pt x="20955" y="32385"/>
                    </a:moveTo>
                    <a:lnTo>
                      <a:pt x="20955" y="0"/>
                    </a:lnTo>
                    <a:lnTo>
                      <a:pt x="0" y="0"/>
                    </a:lnTo>
                    <a:lnTo>
                      <a:pt x="0" y="35243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9" name="Google Shape;5399;p60"/>
              <p:cNvSpPr/>
              <p:nvPr/>
            </p:nvSpPr>
            <p:spPr>
              <a:xfrm>
                <a:off x="3112769" y="1399222"/>
                <a:ext cx="198120" cy="255269"/>
              </a:xfrm>
              <a:custGeom>
                <a:avLst/>
                <a:gdLst/>
                <a:ahLst/>
                <a:cxnLst/>
                <a:rect l="l" t="t" r="r" b="b"/>
                <a:pathLst>
                  <a:path w="198120" h="255269" extrusionOk="0">
                    <a:moveTo>
                      <a:pt x="198120" y="29527"/>
                    </a:moveTo>
                    <a:lnTo>
                      <a:pt x="0" y="255270"/>
                    </a:lnTo>
                    <a:lnTo>
                      <a:pt x="0" y="228600"/>
                    </a:lnTo>
                    <a:lnTo>
                      <a:pt x="198120" y="0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0" name="Google Shape;5400;p60"/>
              <p:cNvSpPr/>
              <p:nvPr/>
            </p:nvSpPr>
            <p:spPr>
              <a:xfrm>
                <a:off x="3103244" y="1668779"/>
                <a:ext cx="218122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18122" h="252412" extrusionOk="0">
                    <a:moveTo>
                      <a:pt x="207645" y="0"/>
                    </a:moveTo>
                    <a:lnTo>
                      <a:pt x="0" y="227648"/>
                    </a:lnTo>
                    <a:lnTo>
                      <a:pt x="0" y="252413"/>
                    </a:lnTo>
                    <a:lnTo>
                      <a:pt x="218122" y="38100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1" name="Google Shape;5401;p60"/>
              <p:cNvSpPr/>
              <p:nvPr/>
            </p:nvSpPr>
            <p:spPr>
              <a:xfrm>
                <a:off x="3098482" y="1911666"/>
                <a:ext cx="222884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222884" h="247650" extrusionOk="0">
                    <a:moveTo>
                      <a:pt x="222885" y="0"/>
                    </a:moveTo>
                    <a:lnTo>
                      <a:pt x="0" y="225742"/>
                    </a:lnTo>
                    <a:lnTo>
                      <a:pt x="4763" y="247650"/>
                    </a:lnTo>
                    <a:lnTo>
                      <a:pt x="222885" y="44767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2" name="Google Shape;5402;p60"/>
              <p:cNvSpPr/>
              <p:nvPr/>
            </p:nvSpPr>
            <p:spPr>
              <a:xfrm>
                <a:off x="3098482" y="2487929"/>
                <a:ext cx="222884" cy="227647"/>
              </a:xfrm>
              <a:custGeom>
                <a:avLst/>
                <a:gdLst/>
                <a:ahLst/>
                <a:cxnLst/>
                <a:rect l="l" t="t" r="r" b="b"/>
                <a:pathLst>
                  <a:path w="222884" h="227647" extrusionOk="0">
                    <a:moveTo>
                      <a:pt x="212408" y="0"/>
                    </a:moveTo>
                    <a:lnTo>
                      <a:pt x="4763" y="195263"/>
                    </a:lnTo>
                    <a:lnTo>
                      <a:pt x="0" y="227648"/>
                    </a:lnTo>
                    <a:lnTo>
                      <a:pt x="222885" y="31433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3" name="Google Shape;5403;p60"/>
              <p:cNvSpPr/>
              <p:nvPr/>
            </p:nvSpPr>
            <p:spPr>
              <a:xfrm>
                <a:off x="3104197" y="2504121"/>
                <a:ext cx="217169" cy="223837"/>
              </a:xfrm>
              <a:custGeom>
                <a:avLst/>
                <a:gdLst/>
                <a:ahLst/>
                <a:cxnLst/>
                <a:rect l="l" t="t" r="r" b="b"/>
                <a:pathLst>
                  <a:path w="217169" h="223837" extrusionOk="0">
                    <a:moveTo>
                      <a:pt x="217170" y="190500"/>
                    </a:moveTo>
                    <a:cubicBezTo>
                      <a:pt x="208598" y="188595"/>
                      <a:pt x="0" y="0"/>
                      <a:pt x="0" y="0"/>
                    </a:cubicBezTo>
                    <a:lnTo>
                      <a:pt x="0" y="35243"/>
                    </a:lnTo>
                    <a:lnTo>
                      <a:pt x="207645" y="223838"/>
                    </a:lnTo>
                    <a:lnTo>
                      <a:pt x="217170" y="190500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4" name="Google Shape;5404;p60"/>
              <p:cNvSpPr/>
              <p:nvPr/>
            </p:nvSpPr>
            <p:spPr>
              <a:xfrm>
                <a:off x="3098482" y="2728912"/>
                <a:ext cx="212407" cy="251459"/>
              </a:xfrm>
              <a:custGeom>
                <a:avLst/>
                <a:gdLst/>
                <a:ahLst/>
                <a:cxnLst/>
                <a:rect l="l" t="t" r="r" b="b"/>
                <a:pathLst>
                  <a:path w="212407" h="251459" extrusionOk="0">
                    <a:moveTo>
                      <a:pt x="212408" y="35243"/>
                    </a:moveTo>
                    <a:cubicBezTo>
                      <a:pt x="200977" y="39053"/>
                      <a:pt x="0" y="251460"/>
                      <a:pt x="0" y="251460"/>
                    </a:cubicBezTo>
                    <a:lnTo>
                      <a:pt x="0" y="212407"/>
                    </a:lnTo>
                    <a:lnTo>
                      <a:pt x="212408" y="0"/>
                    </a:lnTo>
                    <a:lnTo>
                      <a:pt x="212408" y="35243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5" name="Google Shape;5405;p60"/>
              <p:cNvSpPr/>
              <p:nvPr/>
            </p:nvSpPr>
            <p:spPr>
              <a:xfrm>
                <a:off x="3098482" y="2754629"/>
                <a:ext cx="222884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222884" h="225742" extrusionOk="0">
                    <a:moveTo>
                      <a:pt x="222885" y="188595"/>
                    </a:moveTo>
                    <a:cubicBezTo>
                      <a:pt x="218122" y="188595"/>
                      <a:pt x="0" y="0"/>
                      <a:pt x="0" y="0"/>
                    </a:cubicBezTo>
                    <a:lnTo>
                      <a:pt x="0" y="31432"/>
                    </a:lnTo>
                    <a:lnTo>
                      <a:pt x="212408" y="225742"/>
                    </a:lnTo>
                    <a:lnTo>
                      <a:pt x="222885" y="188595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6" name="Google Shape;5406;p60"/>
              <p:cNvSpPr/>
              <p:nvPr/>
            </p:nvSpPr>
            <p:spPr>
              <a:xfrm>
                <a:off x="3112769" y="1943099"/>
                <a:ext cx="198120" cy="239077"/>
              </a:xfrm>
              <a:custGeom>
                <a:avLst/>
                <a:gdLst/>
                <a:ahLst/>
                <a:cxnLst/>
                <a:rect l="l" t="t" r="r" b="b"/>
                <a:pathLst>
                  <a:path w="198120" h="239077" extrusionOk="0">
                    <a:moveTo>
                      <a:pt x="198120" y="200025"/>
                    </a:moveTo>
                    <a:lnTo>
                      <a:pt x="0" y="0"/>
                    </a:lnTo>
                    <a:lnTo>
                      <a:pt x="0" y="35242"/>
                    </a:lnTo>
                    <a:lnTo>
                      <a:pt x="198120" y="239078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7" name="Google Shape;5407;p60"/>
              <p:cNvSpPr/>
              <p:nvPr/>
            </p:nvSpPr>
            <p:spPr>
              <a:xfrm>
                <a:off x="3103244" y="1676399"/>
                <a:ext cx="207645" cy="245745"/>
              </a:xfrm>
              <a:custGeom>
                <a:avLst/>
                <a:gdLst/>
                <a:ahLst/>
                <a:cxnLst/>
                <a:rect l="l" t="t" r="r" b="b"/>
                <a:pathLst>
                  <a:path w="207645" h="245745" extrusionOk="0">
                    <a:moveTo>
                      <a:pt x="207645" y="216217"/>
                    </a:moveTo>
                    <a:lnTo>
                      <a:pt x="9525" y="0"/>
                    </a:lnTo>
                    <a:lnTo>
                      <a:pt x="0" y="30480"/>
                    </a:lnTo>
                    <a:lnTo>
                      <a:pt x="207645" y="245745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8" name="Google Shape;5408;p60"/>
              <p:cNvSpPr/>
              <p:nvPr/>
            </p:nvSpPr>
            <p:spPr>
              <a:xfrm>
                <a:off x="3103244" y="1399222"/>
                <a:ext cx="218122" cy="243839"/>
              </a:xfrm>
              <a:custGeom>
                <a:avLst/>
                <a:gdLst/>
                <a:ahLst/>
                <a:cxnLst/>
                <a:rect l="l" t="t" r="r" b="b"/>
                <a:pathLst>
                  <a:path w="218122" h="243839" extrusionOk="0">
                    <a:moveTo>
                      <a:pt x="218122" y="200977"/>
                    </a:moveTo>
                    <a:cubicBezTo>
                      <a:pt x="207645" y="199073"/>
                      <a:pt x="15240" y="0"/>
                      <a:pt x="15240" y="0"/>
                    </a:cubicBezTo>
                    <a:lnTo>
                      <a:pt x="0" y="17145"/>
                    </a:lnTo>
                    <a:lnTo>
                      <a:pt x="217170" y="243840"/>
                    </a:lnTo>
                    <a:lnTo>
                      <a:pt x="217170" y="200977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09" name="Google Shape;5409;p60"/>
            <p:cNvGrpSpPr/>
            <p:nvPr/>
          </p:nvGrpSpPr>
          <p:grpSpPr>
            <a:xfrm>
              <a:off x="7360871" y="2791330"/>
              <a:ext cx="464799" cy="1256743"/>
              <a:chOff x="5455919" y="1497329"/>
              <a:chExt cx="521017" cy="1408747"/>
            </a:xfrm>
          </p:grpSpPr>
          <p:sp>
            <p:nvSpPr>
              <p:cNvPr id="5410" name="Google Shape;5410;p60"/>
              <p:cNvSpPr/>
              <p:nvPr/>
            </p:nvSpPr>
            <p:spPr>
              <a:xfrm>
                <a:off x="5455919" y="2826067"/>
                <a:ext cx="521017" cy="80009"/>
              </a:xfrm>
              <a:custGeom>
                <a:avLst/>
                <a:gdLst/>
                <a:ahLst/>
                <a:cxnLst/>
                <a:rect l="l" t="t" r="r" b="b"/>
                <a:pathLst>
                  <a:path w="521017" h="80009" extrusionOk="0">
                    <a:moveTo>
                      <a:pt x="0" y="80010"/>
                    </a:moveTo>
                    <a:lnTo>
                      <a:pt x="18098" y="0"/>
                    </a:lnTo>
                    <a:lnTo>
                      <a:pt x="484823" y="0"/>
                    </a:lnTo>
                    <a:lnTo>
                      <a:pt x="521018" y="80010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1" name="Google Shape;5411;p60"/>
              <p:cNvSpPr/>
              <p:nvPr/>
            </p:nvSpPr>
            <p:spPr>
              <a:xfrm>
                <a:off x="5552121" y="1829752"/>
                <a:ext cx="342900" cy="1036319"/>
              </a:xfrm>
              <a:custGeom>
                <a:avLst/>
                <a:gdLst/>
                <a:ahLst/>
                <a:cxnLst/>
                <a:rect l="l" t="t" r="r" b="b"/>
                <a:pathLst>
                  <a:path w="342900" h="1036319" extrusionOk="0">
                    <a:moveTo>
                      <a:pt x="0" y="1036320"/>
                    </a:moveTo>
                    <a:lnTo>
                      <a:pt x="68580" y="0"/>
                    </a:lnTo>
                    <a:lnTo>
                      <a:pt x="283845" y="0"/>
                    </a:lnTo>
                    <a:lnTo>
                      <a:pt x="342900" y="1036320"/>
                    </a:lnTo>
                    <a:lnTo>
                      <a:pt x="219075" y="1036320"/>
                    </a:lnTo>
                    <a:cubicBezTo>
                      <a:pt x="219075" y="1036320"/>
                      <a:pt x="205740" y="201930"/>
                      <a:pt x="207645" y="161925"/>
                    </a:cubicBezTo>
                    <a:cubicBezTo>
                      <a:pt x="208597" y="122872"/>
                      <a:pt x="171450" y="119063"/>
                      <a:pt x="171450" y="119063"/>
                    </a:cubicBezTo>
                    <a:cubicBezTo>
                      <a:pt x="171450" y="119063"/>
                      <a:pt x="139065" y="119063"/>
                      <a:pt x="135255" y="161925"/>
                    </a:cubicBezTo>
                    <a:lnTo>
                      <a:pt x="128588" y="1025842"/>
                    </a:lnTo>
                    <a:lnTo>
                      <a:pt x="0" y="1036320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2" name="Google Shape;5412;p60"/>
              <p:cNvSpPr/>
              <p:nvPr/>
            </p:nvSpPr>
            <p:spPr>
              <a:xfrm>
                <a:off x="5551169" y="1497329"/>
                <a:ext cx="330517" cy="366712"/>
              </a:xfrm>
              <a:custGeom>
                <a:avLst/>
                <a:gdLst/>
                <a:ahLst/>
                <a:cxnLst/>
                <a:rect l="l" t="t" r="r" b="b"/>
                <a:pathLst>
                  <a:path w="330517" h="366712" extrusionOk="0">
                    <a:moveTo>
                      <a:pt x="124778" y="356235"/>
                    </a:moveTo>
                    <a:lnTo>
                      <a:pt x="132398" y="111442"/>
                    </a:lnTo>
                    <a:cubicBezTo>
                      <a:pt x="132398" y="111442"/>
                      <a:pt x="51435" y="113348"/>
                      <a:pt x="26670" y="85725"/>
                    </a:cubicBezTo>
                    <a:lnTo>
                      <a:pt x="0" y="85725"/>
                    </a:lnTo>
                    <a:lnTo>
                      <a:pt x="0" y="66675"/>
                    </a:lnTo>
                    <a:lnTo>
                      <a:pt x="105728" y="60008"/>
                    </a:lnTo>
                    <a:cubicBezTo>
                      <a:pt x="105728" y="60008"/>
                      <a:pt x="115253" y="46673"/>
                      <a:pt x="138113" y="39053"/>
                    </a:cubicBezTo>
                    <a:cubicBezTo>
                      <a:pt x="138113" y="39053"/>
                      <a:pt x="133350" y="0"/>
                      <a:pt x="163830" y="0"/>
                    </a:cubicBezTo>
                    <a:cubicBezTo>
                      <a:pt x="194310" y="0"/>
                      <a:pt x="191453" y="39053"/>
                      <a:pt x="191453" y="39053"/>
                    </a:cubicBezTo>
                    <a:cubicBezTo>
                      <a:pt x="191453" y="39053"/>
                      <a:pt x="210503" y="43815"/>
                      <a:pt x="217170" y="55245"/>
                    </a:cubicBezTo>
                    <a:lnTo>
                      <a:pt x="330518" y="63817"/>
                    </a:lnTo>
                    <a:lnTo>
                      <a:pt x="330518" y="84773"/>
                    </a:lnTo>
                    <a:lnTo>
                      <a:pt x="311468" y="87630"/>
                    </a:lnTo>
                    <a:cubicBezTo>
                      <a:pt x="311468" y="87630"/>
                      <a:pt x="280988" y="121920"/>
                      <a:pt x="188595" y="110490"/>
                    </a:cubicBezTo>
                    <a:lnTo>
                      <a:pt x="204788" y="366713"/>
                    </a:lnTo>
                    <a:lnTo>
                      <a:pt x="124778" y="356235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13" name="Google Shape;5413;p60"/>
            <p:cNvGrpSpPr/>
            <p:nvPr/>
          </p:nvGrpSpPr>
          <p:grpSpPr>
            <a:xfrm>
              <a:off x="5804734" y="3362209"/>
              <a:ext cx="769001" cy="921101"/>
              <a:chOff x="3705224" y="2265996"/>
              <a:chExt cx="862012" cy="1032509"/>
            </a:xfrm>
          </p:grpSpPr>
          <p:sp>
            <p:nvSpPr>
              <p:cNvPr id="5414" name="Google Shape;5414;p60"/>
              <p:cNvSpPr/>
              <p:nvPr/>
            </p:nvSpPr>
            <p:spPr>
              <a:xfrm>
                <a:off x="3705224" y="2304096"/>
                <a:ext cx="862012" cy="994409"/>
              </a:xfrm>
              <a:custGeom>
                <a:avLst/>
                <a:gdLst/>
                <a:ahLst/>
                <a:cxnLst/>
                <a:rect l="l" t="t" r="r" b="b"/>
                <a:pathLst>
                  <a:path w="862012" h="994409" extrusionOk="0">
                    <a:moveTo>
                      <a:pt x="20955" y="972503"/>
                    </a:moveTo>
                    <a:lnTo>
                      <a:pt x="0" y="0"/>
                    </a:lnTo>
                    <a:cubicBezTo>
                      <a:pt x="10478" y="0"/>
                      <a:pt x="316230" y="0"/>
                      <a:pt x="316230" y="0"/>
                    </a:cubicBezTo>
                    <a:lnTo>
                      <a:pt x="316230" y="351473"/>
                    </a:lnTo>
                    <a:lnTo>
                      <a:pt x="555308" y="355283"/>
                    </a:lnTo>
                    <a:lnTo>
                      <a:pt x="555308" y="953"/>
                    </a:lnTo>
                    <a:lnTo>
                      <a:pt x="862013" y="953"/>
                    </a:lnTo>
                    <a:lnTo>
                      <a:pt x="839153" y="994410"/>
                    </a:lnTo>
                    <a:lnTo>
                      <a:pt x="20955" y="972503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5" name="Google Shape;5415;p60"/>
              <p:cNvSpPr/>
              <p:nvPr/>
            </p:nvSpPr>
            <p:spPr>
              <a:xfrm>
                <a:off x="3705224" y="2265996"/>
                <a:ext cx="25717" cy="50482"/>
              </a:xfrm>
              <a:custGeom>
                <a:avLst/>
                <a:gdLst/>
                <a:ahLst/>
                <a:cxnLst/>
                <a:rect l="l" t="t" r="r" b="b"/>
                <a:pathLst>
                  <a:path w="25717" h="50482" extrusionOk="0">
                    <a:moveTo>
                      <a:pt x="0" y="46673"/>
                    </a:moveTo>
                    <a:lnTo>
                      <a:pt x="0" y="0"/>
                    </a:lnTo>
                    <a:lnTo>
                      <a:pt x="25717" y="0"/>
                    </a:lnTo>
                    <a:lnTo>
                      <a:pt x="25717" y="50483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6" name="Google Shape;5416;p60"/>
              <p:cNvSpPr/>
              <p:nvPr/>
            </p:nvSpPr>
            <p:spPr>
              <a:xfrm>
                <a:off x="3995737" y="2265996"/>
                <a:ext cx="25717" cy="50482"/>
              </a:xfrm>
              <a:custGeom>
                <a:avLst/>
                <a:gdLst/>
                <a:ahLst/>
                <a:cxnLst/>
                <a:rect l="l" t="t" r="r" b="b"/>
                <a:pathLst>
                  <a:path w="25717" h="50482" extrusionOk="0">
                    <a:moveTo>
                      <a:pt x="0" y="46673"/>
                    </a:moveTo>
                    <a:lnTo>
                      <a:pt x="0" y="0"/>
                    </a:lnTo>
                    <a:lnTo>
                      <a:pt x="25717" y="0"/>
                    </a:lnTo>
                    <a:lnTo>
                      <a:pt x="25717" y="50483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7" name="Google Shape;5417;p60"/>
              <p:cNvSpPr/>
              <p:nvPr/>
            </p:nvSpPr>
            <p:spPr>
              <a:xfrm>
                <a:off x="4540567" y="2265996"/>
                <a:ext cx="25717" cy="50482"/>
              </a:xfrm>
              <a:custGeom>
                <a:avLst/>
                <a:gdLst/>
                <a:ahLst/>
                <a:cxnLst/>
                <a:rect l="l" t="t" r="r" b="b"/>
                <a:pathLst>
                  <a:path w="25717" h="50482" extrusionOk="0">
                    <a:moveTo>
                      <a:pt x="0" y="46673"/>
                    </a:moveTo>
                    <a:lnTo>
                      <a:pt x="0" y="0"/>
                    </a:lnTo>
                    <a:lnTo>
                      <a:pt x="25717" y="0"/>
                    </a:lnTo>
                    <a:lnTo>
                      <a:pt x="25717" y="50483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8" name="Google Shape;5418;p60"/>
              <p:cNvSpPr/>
              <p:nvPr/>
            </p:nvSpPr>
            <p:spPr>
              <a:xfrm>
                <a:off x="4262437" y="2265996"/>
                <a:ext cx="25717" cy="50482"/>
              </a:xfrm>
              <a:custGeom>
                <a:avLst/>
                <a:gdLst/>
                <a:ahLst/>
                <a:cxnLst/>
                <a:rect l="l" t="t" r="r" b="b"/>
                <a:pathLst>
                  <a:path w="25717" h="50482" extrusionOk="0">
                    <a:moveTo>
                      <a:pt x="0" y="46673"/>
                    </a:moveTo>
                    <a:lnTo>
                      <a:pt x="0" y="0"/>
                    </a:lnTo>
                    <a:lnTo>
                      <a:pt x="25717" y="0"/>
                    </a:lnTo>
                    <a:lnTo>
                      <a:pt x="25717" y="50483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19" name="Google Shape;5419;p60"/>
              <p:cNvGrpSpPr/>
              <p:nvPr/>
            </p:nvGrpSpPr>
            <p:grpSpPr>
              <a:xfrm>
                <a:off x="3757612" y="2265996"/>
                <a:ext cx="200024" cy="50482"/>
                <a:chOff x="3757612" y="2265996"/>
                <a:chExt cx="200024" cy="50482"/>
              </a:xfrm>
            </p:grpSpPr>
            <p:sp>
              <p:nvSpPr>
                <p:cNvPr id="5420" name="Google Shape;5420;p60"/>
                <p:cNvSpPr/>
                <p:nvPr/>
              </p:nvSpPr>
              <p:spPr>
                <a:xfrm>
                  <a:off x="3931919" y="2265996"/>
                  <a:ext cx="25717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5717" y="0"/>
                      </a:lnTo>
                      <a:lnTo>
                        <a:pt x="25717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1" name="Google Shape;5421;p60"/>
                <p:cNvSpPr/>
                <p:nvPr/>
              </p:nvSpPr>
              <p:spPr>
                <a:xfrm>
                  <a:off x="3873816" y="2265996"/>
                  <a:ext cx="25717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5717" y="0"/>
                      </a:lnTo>
                      <a:lnTo>
                        <a:pt x="25717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2" name="Google Shape;5422;p60"/>
                <p:cNvSpPr/>
                <p:nvPr/>
              </p:nvSpPr>
              <p:spPr>
                <a:xfrm>
                  <a:off x="3815714" y="2265996"/>
                  <a:ext cx="25717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5717" y="0"/>
                      </a:lnTo>
                      <a:lnTo>
                        <a:pt x="25717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3" name="Google Shape;5423;p60"/>
                <p:cNvSpPr/>
                <p:nvPr/>
              </p:nvSpPr>
              <p:spPr>
                <a:xfrm>
                  <a:off x="3757612" y="2265996"/>
                  <a:ext cx="24765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5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4765" y="0"/>
                      </a:lnTo>
                      <a:lnTo>
                        <a:pt x="24765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424" name="Google Shape;5424;p60"/>
              <p:cNvGrpSpPr/>
              <p:nvPr/>
            </p:nvGrpSpPr>
            <p:grpSpPr>
              <a:xfrm>
                <a:off x="4044314" y="2623184"/>
                <a:ext cx="200025" cy="50482"/>
                <a:chOff x="4044314" y="2623184"/>
                <a:chExt cx="200025" cy="50482"/>
              </a:xfrm>
            </p:grpSpPr>
            <p:sp>
              <p:nvSpPr>
                <p:cNvPr id="5425" name="Google Shape;5425;p60"/>
                <p:cNvSpPr/>
                <p:nvPr/>
              </p:nvSpPr>
              <p:spPr>
                <a:xfrm>
                  <a:off x="4219574" y="2623184"/>
                  <a:ext cx="24765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5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4765" y="0"/>
                      </a:lnTo>
                      <a:lnTo>
                        <a:pt x="24765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6" name="Google Shape;5426;p60"/>
                <p:cNvSpPr/>
                <p:nvPr/>
              </p:nvSpPr>
              <p:spPr>
                <a:xfrm>
                  <a:off x="4161471" y="2623184"/>
                  <a:ext cx="24765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5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4765" y="0"/>
                      </a:lnTo>
                      <a:lnTo>
                        <a:pt x="24765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7" name="Google Shape;5427;p60"/>
                <p:cNvSpPr/>
                <p:nvPr/>
              </p:nvSpPr>
              <p:spPr>
                <a:xfrm>
                  <a:off x="4102416" y="2623184"/>
                  <a:ext cx="25717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5717" y="0"/>
                      </a:lnTo>
                      <a:lnTo>
                        <a:pt x="25717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8" name="Google Shape;5428;p60"/>
                <p:cNvSpPr/>
                <p:nvPr/>
              </p:nvSpPr>
              <p:spPr>
                <a:xfrm>
                  <a:off x="4044314" y="2623184"/>
                  <a:ext cx="25717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5717" y="0"/>
                      </a:lnTo>
                      <a:lnTo>
                        <a:pt x="25717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429" name="Google Shape;5429;p60"/>
              <p:cNvGrpSpPr/>
              <p:nvPr/>
            </p:nvGrpSpPr>
            <p:grpSpPr>
              <a:xfrm>
                <a:off x="4319587" y="2265996"/>
                <a:ext cx="200024" cy="50482"/>
                <a:chOff x="4319587" y="2265996"/>
                <a:chExt cx="200024" cy="50482"/>
              </a:xfrm>
            </p:grpSpPr>
            <p:sp>
              <p:nvSpPr>
                <p:cNvPr id="5430" name="Google Shape;5430;p60"/>
                <p:cNvSpPr/>
                <p:nvPr/>
              </p:nvSpPr>
              <p:spPr>
                <a:xfrm>
                  <a:off x="4494846" y="2265996"/>
                  <a:ext cx="24765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5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4765" y="0"/>
                      </a:lnTo>
                      <a:lnTo>
                        <a:pt x="24765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1" name="Google Shape;5431;p60"/>
                <p:cNvSpPr/>
                <p:nvPr/>
              </p:nvSpPr>
              <p:spPr>
                <a:xfrm>
                  <a:off x="4435791" y="2265996"/>
                  <a:ext cx="25717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5717" y="0"/>
                      </a:lnTo>
                      <a:lnTo>
                        <a:pt x="25717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2" name="Google Shape;5432;p60"/>
                <p:cNvSpPr/>
                <p:nvPr/>
              </p:nvSpPr>
              <p:spPr>
                <a:xfrm>
                  <a:off x="4377689" y="2265996"/>
                  <a:ext cx="25717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5717" y="0"/>
                      </a:lnTo>
                      <a:lnTo>
                        <a:pt x="25717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3" name="Google Shape;5433;p60"/>
                <p:cNvSpPr/>
                <p:nvPr/>
              </p:nvSpPr>
              <p:spPr>
                <a:xfrm>
                  <a:off x="4319587" y="2265996"/>
                  <a:ext cx="25717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5717" y="0"/>
                      </a:lnTo>
                      <a:lnTo>
                        <a:pt x="25717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434" name="Google Shape;5434;p60"/>
              <p:cNvSpPr/>
              <p:nvPr/>
            </p:nvSpPr>
            <p:spPr>
              <a:xfrm>
                <a:off x="3805766" y="2458402"/>
                <a:ext cx="82655" cy="129539"/>
              </a:xfrm>
              <a:custGeom>
                <a:avLst/>
                <a:gdLst/>
                <a:ahLst/>
                <a:cxnLst/>
                <a:rect l="l" t="t" r="r" b="b"/>
                <a:pathLst>
                  <a:path w="82655" h="129539" extrusionOk="0">
                    <a:moveTo>
                      <a:pt x="423" y="129540"/>
                    </a:moveTo>
                    <a:lnTo>
                      <a:pt x="81386" y="129540"/>
                    </a:lnTo>
                    <a:cubicBezTo>
                      <a:pt x="81386" y="129540"/>
                      <a:pt x="84243" y="42863"/>
                      <a:pt x="81386" y="32385"/>
                    </a:cubicBezTo>
                    <a:cubicBezTo>
                      <a:pt x="78528" y="20955"/>
                      <a:pt x="66146" y="0"/>
                      <a:pt x="41381" y="0"/>
                    </a:cubicBezTo>
                    <a:cubicBezTo>
                      <a:pt x="16616" y="0"/>
                      <a:pt x="1376" y="13335"/>
                      <a:pt x="423" y="32385"/>
                    </a:cubicBezTo>
                    <a:cubicBezTo>
                      <a:pt x="-529" y="51435"/>
                      <a:pt x="423" y="129540"/>
                      <a:pt x="423" y="129540"/>
                    </a:cubicBez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5" name="Google Shape;5435;p60"/>
              <p:cNvSpPr/>
              <p:nvPr/>
            </p:nvSpPr>
            <p:spPr>
              <a:xfrm>
                <a:off x="4046143" y="2953702"/>
                <a:ext cx="212580" cy="336232"/>
              </a:xfrm>
              <a:custGeom>
                <a:avLst/>
                <a:gdLst/>
                <a:ahLst/>
                <a:cxnLst/>
                <a:rect l="l" t="t" r="r" b="b"/>
                <a:pathLst>
                  <a:path w="212580" h="336232" extrusionOk="0">
                    <a:moveTo>
                      <a:pt x="1029" y="332422"/>
                    </a:moveTo>
                    <a:lnTo>
                      <a:pt x="207721" y="336232"/>
                    </a:lnTo>
                    <a:cubicBezTo>
                      <a:pt x="207721" y="336232"/>
                      <a:pt x="217246" y="111442"/>
                      <a:pt x="209626" y="82867"/>
                    </a:cubicBezTo>
                    <a:cubicBezTo>
                      <a:pt x="202006" y="54292"/>
                      <a:pt x="171526" y="0"/>
                      <a:pt x="107709" y="0"/>
                    </a:cubicBezTo>
                    <a:cubicBezTo>
                      <a:pt x="43891" y="0"/>
                      <a:pt x="5791" y="33338"/>
                      <a:pt x="1981" y="82867"/>
                    </a:cubicBezTo>
                    <a:cubicBezTo>
                      <a:pt x="-1829" y="132397"/>
                      <a:pt x="1029" y="332422"/>
                      <a:pt x="1029" y="332422"/>
                    </a:cubicBez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6" name="Google Shape;5436;p60"/>
              <p:cNvSpPr/>
              <p:nvPr/>
            </p:nvSpPr>
            <p:spPr>
              <a:xfrm>
                <a:off x="4361496" y="2457184"/>
                <a:ext cx="88582" cy="130757"/>
              </a:xfrm>
              <a:custGeom>
                <a:avLst/>
                <a:gdLst/>
                <a:ahLst/>
                <a:cxnLst/>
                <a:rect l="l" t="t" r="r" b="b"/>
                <a:pathLst>
                  <a:path w="88582" h="130757" extrusionOk="0">
                    <a:moveTo>
                      <a:pt x="953" y="130757"/>
                    </a:moveTo>
                    <a:lnTo>
                      <a:pt x="88583" y="130757"/>
                    </a:lnTo>
                    <a:cubicBezTo>
                      <a:pt x="88583" y="130757"/>
                      <a:pt x="85725" y="41222"/>
                      <a:pt x="80010" y="29792"/>
                    </a:cubicBezTo>
                    <a:cubicBezTo>
                      <a:pt x="75248" y="18362"/>
                      <a:pt x="68580" y="-2593"/>
                      <a:pt x="36195" y="265"/>
                    </a:cubicBezTo>
                    <a:cubicBezTo>
                      <a:pt x="3810" y="3122"/>
                      <a:pt x="1905" y="34555"/>
                      <a:pt x="0" y="39317"/>
                    </a:cubicBezTo>
                    <a:cubicBezTo>
                      <a:pt x="0" y="45032"/>
                      <a:pt x="953" y="130757"/>
                      <a:pt x="953" y="130757"/>
                    </a:cubicBez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37" name="Google Shape;5437;p60"/>
            <p:cNvGrpSpPr/>
            <p:nvPr/>
          </p:nvGrpSpPr>
          <p:grpSpPr>
            <a:xfrm>
              <a:off x="4405237" y="3317174"/>
              <a:ext cx="1421590" cy="945744"/>
              <a:chOff x="2136457" y="2215514"/>
              <a:chExt cx="1593532" cy="1060132"/>
            </a:xfrm>
          </p:grpSpPr>
          <p:sp>
            <p:nvSpPr>
              <p:cNvPr id="5438" name="Google Shape;5438;p60"/>
              <p:cNvSpPr/>
              <p:nvPr/>
            </p:nvSpPr>
            <p:spPr>
              <a:xfrm>
                <a:off x="2152649" y="2485071"/>
                <a:ext cx="1552575" cy="790575"/>
              </a:xfrm>
              <a:custGeom>
                <a:avLst/>
                <a:gdLst/>
                <a:ahLst/>
                <a:cxnLst/>
                <a:rect l="l" t="t" r="r" b="b"/>
                <a:pathLst>
                  <a:path w="1552575" h="790575" extrusionOk="0">
                    <a:moveTo>
                      <a:pt x="0" y="790575"/>
                    </a:moveTo>
                    <a:lnTo>
                      <a:pt x="0" y="123825"/>
                    </a:lnTo>
                    <a:lnTo>
                      <a:pt x="421005" y="123825"/>
                    </a:lnTo>
                    <a:lnTo>
                      <a:pt x="792480" y="0"/>
                    </a:lnTo>
                    <a:lnTo>
                      <a:pt x="1143953" y="148590"/>
                    </a:lnTo>
                    <a:lnTo>
                      <a:pt x="1552575" y="148590"/>
                    </a:lnTo>
                    <a:lnTo>
                      <a:pt x="1540193" y="790575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9" name="Google Shape;5439;p60"/>
              <p:cNvSpPr/>
              <p:nvPr/>
            </p:nvSpPr>
            <p:spPr>
              <a:xfrm>
                <a:off x="2136457" y="2635567"/>
                <a:ext cx="1593532" cy="34289"/>
              </a:xfrm>
              <a:custGeom>
                <a:avLst/>
                <a:gdLst/>
                <a:ahLst/>
                <a:cxnLst/>
                <a:rect l="l" t="t" r="r" b="b"/>
                <a:pathLst>
                  <a:path w="1593532" h="34289" extrusionOk="0">
                    <a:moveTo>
                      <a:pt x="0" y="0"/>
                    </a:moveTo>
                    <a:lnTo>
                      <a:pt x="1593533" y="0"/>
                    </a:lnTo>
                    <a:lnTo>
                      <a:pt x="1593533" y="34290"/>
                    </a:lnTo>
                    <a:lnTo>
                      <a:pt x="0" y="34290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0" name="Google Shape;5440;p60"/>
              <p:cNvSpPr/>
              <p:nvPr/>
            </p:nvSpPr>
            <p:spPr>
              <a:xfrm>
                <a:off x="2928937" y="2215514"/>
                <a:ext cx="2667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6670" h="285750" extrusionOk="0">
                    <a:moveTo>
                      <a:pt x="4763" y="285750"/>
                    </a:moveTo>
                    <a:lnTo>
                      <a:pt x="0" y="0"/>
                    </a:lnTo>
                    <a:lnTo>
                      <a:pt x="13335" y="0"/>
                    </a:lnTo>
                    <a:lnTo>
                      <a:pt x="26670" y="285750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1" name="Google Shape;5441;p60"/>
              <p:cNvSpPr/>
              <p:nvPr/>
            </p:nvSpPr>
            <p:spPr>
              <a:xfrm>
                <a:off x="3292791" y="2564129"/>
                <a:ext cx="38671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86715" h="95250" extrusionOk="0">
                    <a:moveTo>
                      <a:pt x="386715" y="88583"/>
                    </a:moveTo>
                    <a:lnTo>
                      <a:pt x="386715" y="0"/>
                    </a:lnTo>
                    <a:lnTo>
                      <a:pt x="0" y="0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2" name="Google Shape;5442;p60"/>
              <p:cNvSpPr/>
              <p:nvPr/>
            </p:nvSpPr>
            <p:spPr>
              <a:xfrm>
                <a:off x="2184081" y="2548889"/>
                <a:ext cx="395287" cy="86677"/>
              </a:xfrm>
              <a:custGeom>
                <a:avLst/>
                <a:gdLst/>
                <a:ahLst/>
                <a:cxnLst/>
                <a:rect l="l" t="t" r="r" b="b"/>
                <a:pathLst>
                  <a:path w="395287" h="86677" extrusionOk="0">
                    <a:moveTo>
                      <a:pt x="395288" y="86677"/>
                    </a:moveTo>
                    <a:lnTo>
                      <a:pt x="395288" y="0"/>
                    </a:lnTo>
                    <a:lnTo>
                      <a:pt x="0" y="0"/>
                    </a:lnTo>
                    <a:lnTo>
                      <a:pt x="0" y="84772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3" name="Google Shape;5443;p60"/>
            <p:cNvGrpSpPr/>
            <p:nvPr/>
          </p:nvGrpSpPr>
          <p:grpSpPr>
            <a:xfrm>
              <a:off x="7856821" y="2960084"/>
              <a:ext cx="624546" cy="1301779"/>
              <a:chOff x="6005512" y="1790699"/>
              <a:chExt cx="700086" cy="1459230"/>
            </a:xfrm>
          </p:grpSpPr>
          <p:sp>
            <p:nvSpPr>
              <p:cNvPr id="5444" name="Google Shape;5444;p60"/>
              <p:cNvSpPr/>
              <p:nvPr/>
            </p:nvSpPr>
            <p:spPr>
              <a:xfrm>
                <a:off x="6005512" y="2020252"/>
                <a:ext cx="349567" cy="1229677"/>
              </a:xfrm>
              <a:custGeom>
                <a:avLst/>
                <a:gdLst/>
                <a:ahLst/>
                <a:cxnLst/>
                <a:rect l="l" t="t" r="r" b="b"/>
                <a:pathLst>
                  <a:path w="349567" h="1229677" extrusionOk="0">
                    <a:moveTo>
                      <a:pt x="0" y="1229678"/>
                    </a:moveTo>
                    <a:lnTo>
                      <a:pt x="0" y="396240"/>
                    </a:lnTo>
                    <a:lnTo>
                      <a:pt x="113347" y="396240"/>
                    </a:lnTo>
                    <a:lnTo>
                      <a:pt x="113347" y="344805"/>
                    </a:lnTo>
                    <a:lnTo>
                      <a:pt x="164782" y="344805"/>
                    </a:lnTo>
                    <a:lnTo>
                      <a:pt x="164782" y="216217"/>
                    </a:lnTo>
                    <a:cubicBezTo>
                      <a:pt x="164782" y="216217"/>
                      <a:pt x="149543" y="25717"/>
                      <a:pt x="349568" y="0"/>
                    </a:cubicBezTo>
                    <a:lnTo>
                      <a:pt x="349568" y="1229678"/>
                    </a:lnTo>
                    <a:lnTo>
                      <a:pt x="0" y="1229678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5" name="Google Shape;5445;p60"/>
              <p:cNvSpPr/>
              <p:nvPr/>
            </p:nvSpPr>
            <p:spPr>
              <a:xfrm>
                <a:off x="6270306" y="2020252"/>
                <a:ext cx="435292" cy="1229677"/>
              </a:xfrm>
              <a:custGeom>
                <a:avLst/>
                <a:gdLst/>
                <a:ahLst/>
                <a:cxnLst/>
                <a:rect l="l" t="t" r="r" b="b"/>
                <a:pathLst>
                  <a:path w="435292" h="1229677" extrusionOk="0">
                    <a:moveTo>
                      <a:pt x="435293" y="1229678"/>
                    </a:moveTo>
                    <a:lnTo>
                      <a:pt x="435293" y="396240"/>
                    </a:lnTo>
                    <a:lnTo>
                      <a:pt x="321945" y="396240"/>
                    </a:lnTo>
                    <a:lnTo>
                      <a:pt x="321945" y="344805"/>
                    </a:lnTo>
                    <a:lnTo>
                      <a:pt x="270510" y="344805"/>
                    </a:lnTo>
                    <a:lnTo>
                      <a:pt x="270510" y="216217"/>
                    </a:lnTo>
                    <a:cubicBezTo>
                      <a:pt x="270510" y="216217"/>
                      <a:pt x="285750" y="25717"/>
                      <a:pt x="85725" y="0"/>
                    </a:cubicBezTo>
                    <a:lnTo>
                      <a:pt x="0" y="1229678"/>
                    </a:lnTo>
                    <a:lnTo>
                      <a:pt x="435293" y="1229678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6" name="Google Shape;5446;p60"/>
              <p:cNvSpPr/>
              <p:nvPr/>
            </p:nvSpPr>
            <p:spPr>
              <a:xfrm>
                <a:off x="6304596" y="1790699"/>
                <a:ext cx="108584" cy="270509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70509" extrusionOk="0">
                    <a:moveTo>
                      <a:pt x="0" y="256222"/>
                    </a:moveTo>
                    <a:lnTo>
                      <a:pt x="0" y="124778"/>
                    </a:lnTo>
                    <a:lnTo>
                      <a:pt x="35243" y="98108"/>
                    </a:lnTo>
                    <a:lnTo>
                      <a:pt x="35243" y="0"/>
                    </a:lnTo>
                    <a:lnTo>
                      <a:pt x="77153" y="0"/>
                    </a:lnTo>
                    <a:lnTo>
                      <a:pt x="77153" y="100013"/>
                    </a:lnTo>
                    <a:lnTo>
                      <a:pt x="108585" y="128588"/>
                    </a:lnTo>
                    <a:lnTo>
                      <a:pt x="108585" y="270510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7" name="Google Shape;5447;p60"/>
            <p:cNvGrpSpPr/>
            <p:nvPr/>
          </p:nvGrpSpPr>
          <p:grpSpPr>
            <a:xfrm>
              <a:off x="4631264" y="2579613"/>
              <a:ext cx="392572" cy="1645918"/>
              <a:chOff x="2389822" y="1388744"/>
              <a:chExt cx="440054" cy="1844993"/>
            </a:xfrm>
          </p:grpSpPr>
          <p:sp>
            <p:nvSpPr>
              <p:cNvPr id="5448" name="Google Shape;5448;p60"/>
              <p:cNvSpPr/>
              <p:nvPr/>
            </p:nvSpPr>
            <p:spPr>
              <a:xfrm>
                <a:off x="2389822" y="1585912"/>
                <a:ext cx="440054" cy="1647825"/>
              </a:xfrm>
              <a:custGeom>
                <a:avLst/>
                <a:gdLst/>
                <a:ahLst/>
                <a:cxnLst/>
                <a:rect l="l" t="t" r="r" b="b"/>
                <a:pathLst>
                  <a:path w="440054" h="1647825" extrusionOk="0">
                    <a:moveTo>
                      <a:pt x="136208" y="1605915"/>
                    </a:moveTo>
                    <a:lnTo>
                      <a:pt x="136208" y="390525"/>
                    </a:lnTo>
                    <a:lnTo>
                      <a:pt x="14288" y="270510"/>
                    </a:lnTo>
                    <a:lnTo>
                      <a:pt x="0" y="67628"/>
                    </a:lnTo>
                    <a:lnTo>
                      <a:pt x="176213" y="0"/>
                    </a:lnTo>
                    <a:lnTo>
                      <a:pt x="298132" y="0"/>
                    </a:lnTo>
                    <a:lnTo>
                      <a:pt x="440055" y="54292"/>
                    </a:lnTo>
                    <a:lnTo>
                      <a:pt x="440055" y="270510"/>
                    </a:lnTo>
                    <a:lnTo>
                      <a:pt x="310515" y="383858"/>
                    </a:lnTo>
                    <a:lnTo>
                      <a:pt x="351473" y="1647825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9" name="Google Shape;5449;p60"/>
              <p:cNvSpPr/>
              <p:nvPr/>
            </p:nvSpPr>
            <p:spPr>
              <a:xfrm>
                <a:off x="2528887" y="1540192"/>
                <a:ext cx="194310" cy="98107"/>
              </a:xfrm>
              <a:custGeom>
                <a:avLst/>
                <a:gdLst/>
                <a:ahLst/>
                <a:cxnLst/>
                <a:rect l="l" t="t" r="r" b="b"/>
                <a:pathLst>
                  <a:path w="194310" h="98107" extrusionOk="0">
                    <a:moveTo>
                      <a:pt x="0" y="0"/>
                    </a:moveTo>
                    <a:lnTo>
                      <a:pt x="194310" y="0"/>
                    </a:lnTo>
                    <a:lnTo>
                      <a:pt x="194310" y="98108"/>
                    </a:lnTo>
                    <a:lnTo>
                      <a:pt x="0" y="98108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0" name="Google Shape;5450;p60"/>
              <p:cNvSpPr/>
              <p:nvPr/>
            </p:nvSpPr>
            <p:spPr>
              <a:xfrm>
                <a:off x="2442209" y="1462087"/>
                <a:ext cx="35623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56235" h="95250" extrusionOk="0">
                    <a:moveTo>
                      <a:pt x="0" y="78105"/>
                    </a:moveTo>
                    <a:cubicBezTo>
                      <a:pt x="11430" y="78105"/>
                      <a:pt x="356235" y="95250"/>
                      <a:pt x="356235" y="95250"/>
                    </a:cubicBezTo>
                    <a:lnTo>
                      <a:pt x="356235" y="0"/>
                    </a:lnTo>
                    <a:lnTo>
                      <a:pt x="0" y="11430"/>
                    </a:lnTo>
                    <a:lnTo>
                      <a:pt x="0" y="78105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1" name="Google Shape;5451;p60"/>
              <p:cNvSpPr/>
              <p:nvPr/>
            </p:nvSpPr>
            <p:spPr>
              <a:xfrm>
                <a:off x="2528887" y="1388744"/>
                <a:ext cx="194310" cy="106680"/>
              </a:xfrm>
              <a:custGeom>
                <a:avLst/>
                <a:gdLst/>
                <a:ahLst/>
                <a:cxnLst/>
                <a:rect l="l" t="t" r="r" b="b"/>
                <a:pathLst>
                  <a:path w="194310" h="106680" extrusionOk="0">
                    <a:moveTo>
                      <a:pt x="0" y="0"/>
                    </a:moveTo>
                    <a:lnTo>
                      <a:pt x="194310" y="0"/>
                    </a:lnTo>
                    <a:lnTo>
                      <a:pt x="194310" y="106680"/>
                    </a:lnTo>
                    <a:lnTo>
                      <a:pt x="0" y="106680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52" name="Google Shape;5452;p60"/>
            <p:cNvSpPr/>
            <p:nvPr/>
          </p:nvSpPr>
          <p:spPr>
            <a:xfrm>
              <a:off x="6723532" y="3626694"/>
              <a:ext cx="1540466" cy="659591"/>
            </a:xfrm>
            <a:custGeom>
              <a:avLst/>
              <a:gdLst/>
              <a:ahLst/>
              <a:cxnLst/>
              <a:rect l="l" t="t" r="r" b="b"/>
              <a:pathLst>
                <a:path w="1724025" h="738187" extrusionOk="0">
                  <a:moveTo>
                    <a:pt x="1724025" y="351472"/>
                  </a:moveTo>
                  <a:lnTo>
                    <a:pt x="775335" y="351472"/>
                  </a:lnTo>
                  <a:lnTo>
                    <a:pt x="775335" y="0"/>
                  </a:lnTo>
                  <a:lnTo>
                    <a:pt x="0" y="0"/>
                  </a:lnTo>
                  <a:lnTo>
                    <a:pt x="0" y="738188"/>
                  </a:lnTo>
                  <a:lnTo>
                    <a:pt x="1724025" y="720090"/>
                  </a:lnTo>
                  <a:close/>
                </a:path>
              </a:pathLst>
            </a:custGeom>
            <a:solidFill>
              <a:srgbClr val="B23D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3" name="Google Shape;5453;p60"/>
            <p:cNvSpPr/>
            <p:nvPr/>
          </p:nvSpPr>
          <p:spPr>
            <a:xfrm>
              <a:off x="4674725" y="3630094"/>
              <a:ext cx="1540466" cy="659591"/>
            </a:xfrm>
            <a:custGeom>
              <a:avLst/>
              <a:gdLst/>
              <a:ahLst/>
              <a:cxnLst/>
              <a:rect l="l" t="t" r="r" b="b"/>
              <a:pathLst>
                <a:path w="1724025" h="738187" extrusionOk="0">
                  <a:moveTo>
                    <a:pt x="0" y="351472"/>
                  </a:moveTo>
                  <a:lnTo>
                    <a:pt x="948690" y="351472"/>
                  </a:lnTo>
                  <a:lnTo>
                    <a:pt x="948690" y="0"/>
                  </a:lnTo>
                  <a:lnTo>
                    <a:pt x="1724025" y="0"/>
                  </a:lnTo>
                  <a:lnTo>
                    <a:pt x="1724025" y="738188"/>
                  </a:lnTo>
                  <a:lnTo>
                    <a:pt x="0" y="720090"/>
                  </a:lnTo>
                  <a:close/>
                </a:path>
              </a:pathLst>
            </a:custGeom>
            <a:solidFill>
              <a:srgbClr val="B23D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4" name="Google Shape;5454;p60"/>
            <p:cNvSpPr/>
            <p:nvPr/>
          </p:nvSpPr>
          <p:spPr>
            <a:xfrm>
              <a:off x="5867808" y="2893329"/>
              <a:ext cx="1221431" cy="794528"/>
            </a:xfrm>
            <a:custGeom>
              <a:avLst/>
              <a:gdLst/>
              <a:ahLst/>
              <a:cxnLst/>
              <a:rect l="l" t="t" r="r" b="b"/>
              <a:pathLst>
                <a:path w="1366974" h="889203" extrusionOk="0">
                  <a:moveTo>
                    <a:pt x="349568" y="861060"/>
                  </a:moveTo>
                  <a:cubicBezTo>
                    <a:pt x="349568" y="861060"/>
                    <a:pt x="349568" y="558165"/>
                    <a:pt x="358140" y="505777"/>
                  </a:cubicBezTo>
                  <a:cubicBezTo>
                    <a:pt x="366713" y="453390"/>
                    <a:pt x="467678" y="296227"/>
                    <a:pt x="672465" y="296227"/>
                  </a:cubicBezTo>
                  <a:cubicBezTo>
                    <a:pt x="878205" y="296227"/>
                    <a:pt x="947738" y="405765"/>
                    <a:pt x="959168" y="497205"/>
                  </a:cubicBezTo>
                  <a:cubicBezTo>
                    <a:pt x="969645" y="588645"/>
                    <a:pt x="978218" y="860108"/>
                    <a:pt x="978218" y="860108"/>
                  </a:cubicBezTo>
                  <a:cubicBezTo>
                    <a:pt x="978218" y="860108"/>
                    <a:pt x="1375410" y="899160"/>
                    <a:pt x="1366838" y="886777"/>
                  </a:cubicBezTo>
                  <a:cubicBezTo>
                    <a:pt x="1358265" y="873443"/>
                    <a:pt x="1366838" y="0"/>
                    <a:pt x="1366838" y="0"/>
                  </a:cubicBezTo>
                  <a:lnTo>
                    <a:pt x="1183005" y="0"/>
                  </a:lnTo>
                  <a:lnTo>
                    <a:pt x="0" y="0"/>
                  </a:lnTo>
                  <a:lnTo>
                    <a:pt x="43815" y="822960"/>
                  </a:lnTo>
                  <a:lnTo>
                    <a:pt x="349568" y="861060"/>
                  </a:lnTo>
                  <a:close/>
                </a:path>
              </a:pathLst>
            </a:custGeom>
            <a:solidFill>
              <a:srgbClr val="B23D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5" name="Google Shape;5455;p60"/>
            <p:cNvSpPr/>
            <p:nvPr/>
          </p:nvSpPr>
          <p:spPr>
            <a:xfrm>
              <a:off x="7038797" y="3238059"/>
              <a:ext cx="367389" cy="448806"/>
            </a:xfrm>
            <a:custGeom>
              <a:avLst/>
              <a:gdLst/>
              <a:ahLst/>
              <a:cxnLst/>
              <a:rect l="l" t="t" r="r" b="b"/>
              <a:pathLst>
                <a:path w="411166" h="502285" extrusionOk="0">
                  <a:moveTo>
                    <a:pt x="13335" y="41275"/>
                  </a:moveTo>
                  <a:cubicBezTo>
                    <a:pt x="13335" y="41275"/>
                    <a:pt x="100965" y="-61595"/>
                    <a:pt x="202882" y="57468"/>
                  </a:cubicBezTo>
                  <a:lnTo>
                    <a:pt x="264795" y="128905"/>
                  </a:lnTo>
                  <a:cubicBezTo>
                    <a:pt x="264795" y="128905"/>
                    <a:pt x="267652" y="74613"/>
                    <a:pt x="340995" y="86043"/>
                  </a:cubicBezTo>
                  <a:cubicBezTo>
                    <a:pt x="414338" y="97473"/>
                    <a:pt x="442913" y="199390"/>
                    <a:pt x="363855" y="225108"/>
                  </a:cubicBezTo>
                  <a:lnTo>
                    <a:pt x="366713" y="476568"/>
                  </a:lnTo>
                  <a:lnTo>
                    <a:pt x="0" y="502285"/>
                  </a:lnTo>
                  <a:lnTo>
                    <a:pt x="13335" y="41275"/>
                  </a:lnTo>
                  <a:close/>
                </a:path>
              </a:pathLst>
            </a:custGeom>
            <a:solidFill>
              <a:srgbClr val="B23D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6" name="Google Shape;5456;p60"/>
            <p:cNvSpPr/>
            <p:nvPr/>
          </p:nvSpPr>
          <p:spPr>
            <a:xfrm>
              <a:off x="5559620" y="3238059"/>
              <a:ext cx="367389" cy="448806"/>
            </a:xfrm>
            <a:custGeom>
              <a:avLst/>
              <a:gdLst/>
              <a:ahLst/>
              <a:cxnLst/>
              <a:rect l="l" t="t" r="r" b="b"/>
              <a:pathLst>
                <a:path w="411166" h="502285" extrusionOk="0">
                  <a:moveTo>
                    <a:pt x="397831" y="41275"/>
                  </a:moveTo>
                  <a:cubicBezTo>
                    <a:pt x="397831" y="41275"/>
                    <a:pt x="310201" y="-61595"/>
                    <a:pt x="208284" y="57468"/>
                  </a:cubicBezTo>
                  <a:lnTo>
                    <a:pt x="146371" y="128905"/>
                  </a:lnTo>
                  <a:cubicBezTo>
                    <a:pt x="146371" y="128905"/>
                    <a:pt x="143514" y="74613"/>
                    <a:pt x="70171" y="86043"/>
                  </a:cubicBezTo>
                  <a:cubicBezTo>
                    <a:pt x="-3171" y="97473"/>
                    <a:pt x="-31746" y="199390"/>
                    <a:pt x="47312" y="225108"/>
                  </a:cubicBezTo>
                  <a:lnTo>
                    <a:pt x="44454" y="476568"/>
                  </a:lnTo>
                  <a:lnTo>
                    <a:pt x="411167" y="502285"/>
                  </a:lnTo>
                  <a:lnTo>
                    <a:pt x="397831" y="41275"/>
                  </a:lnTo>
                  <a:close/>
                </a:path>
              </a:pathLst>
            </a:custGeom>
            <a:solidFill>
              <a:srgbClr val="B23D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7" name="Google Shape;5457;p60"/>
            <p:cNvSpPr/>
            <p:nvPr/>
          </p:nvSpPr>
          <p:spPr>
            <a:xfrm>
              <a:off x="7540946" y="4054137"/>
              <a:ext cx="100384" cy="214682"/>
            </a:xfrm>
            <a:custGeom>
              <a:avLst/>
              <a:gdLst/>
              <a:ahLst/>
              <a:cxnLst/>
              <a:rect l="l" t="t" r="r" b="b"/>
              <a:pathLst>
                <a:path w="112682" h="240982" extrusionOk="0">
                  <a:moveTo>
                    <a:pt x="1029" y="240983"/>
                  </a:moveTo>
                  <a:lnTo>
                    <a:pt x="110566" y="240983"/>
                  </a:lnTo>
                  <a:cubicBezTo>
                    <a:pt x="110566" y="240983"/>
                    <a:pt x="115329" y="80963"/>
                    <a:pt x="110566" y="60008"/>
                  </a:cubicBezTo>
                  <a:cubicBezTo>
                    <a:pt x="105804" y="39053"/>
                    <a:pt x="90564" y="0"/>
                    <a:pt x="57226" y="0"/>
                  </a:cubicBezTo>
                  <a:cubicBezTo>
                    <a:pt x="23889" y="0"/>
                    <a:pt x="3886" y="23813"/>
                    <a:pt x="1981" y="60008"/>
                  </a:cubicBezTo>
                  <a:cubicBezTo>
                    <a:pt x="-1829" y="96203"/>
                    <a:pt x="1029" y="240983"/>
                    <a:pt x="1029" y="240983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8" name="Google Shape;5458;p60"/>
            <p:cNvSpPr/>
            <p:nvPr/>
          </p:nvSpPr>
          <p:spPr>
            <a:xfrm>
              <a:off x="7780095" y="4054137"/>
              <a:ext cx="100022" cy="214682"/>
            </a:xfrm>
            <a:custGeom>
              <a:avLst/>
              <a:gdLst/>
              <a:ahLst/>
              <a:cxnLst/>
              <a:rect l="l" t="t" r="r" b="b"/>
              <a:pathLst>
                <a:path w="112276" h="240982" extrusionOk="0">
                  <a:moveTo>
                    <a:pt x="622" y="240983"/>
                  </a:moveTo>
                  <a:lnTo>
                    <a:pt x="110160" y="240983"/>
                  </a:lnTo>
                  <a:cubicBezTo>
                    <a:pt x="110160" y="240983"/>
                    <a:pt x="114922" y="80963"/>
                    <a:pt x="110160" y="60008"/>
                  </a:cubicBezTo>
                  <a:cubicBezTo>
                    <a:pt x="105397" y="39053"/>
                    <a:pt x="90157" y="0"/>
                    <a:pt x="56820" y="0"/>
                  </a:cubicBezTo>
                  <a:cubicBezTo>
                    <a:pt x="23482" y="0"/>
                    <a:pt x="3479" y="23813"/>
                    <a:pt x="1575" y="60008"/>
                  </a:cubicBezTo>
                  <a:cubicBezTo>
                    <a:pt x="-1283" y="96203"/>
                    <a:pt x="622" y="240983"/>
                    <a:pt x="622" y="240983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9" name="Google Shape;5459;p60"/>
            <p:cNvSpPr/>
            <p:nvPr/>
          </p:nvSpPr>
          <p:spPr>
            <a:xfrm>
              <a:off x="7985378" y="4054137"/>
              <a:ext cx="100384" cy="214682"/>
            </a:xfrm>
            <a:custGeom>
              <a:avLst/>
              <a:gdLst/>
              <a:ahLst/>
              <a:cxnLst/>
              <a:rect l="l" t="t" r="r" b="b"/>
              <a:pathLst>
                <a:path w="112682" h="240982" extrusionOk="0">
                  <a:moveTo>
                    <a:pt x="1029" y="240983"/>
                  </a:moveTo>
                  <a:lnTo>
                    <a:pt x="110566" y="240983"/>
                  </a:lnTo>
                  <a:cubicBezTo>
                    <a:pt x="110566" y="240983"/>
                    <a:pt x="115329" y="80963"/>
                    <a:pt x="110566" y="60008"/>
                  </a:cubicBezTo>
                  <a:cubicBezTo>
                    <a:pt x="105804" y="39053"/>
                    <a:pt x="90564" y="0"/>
                    <a:pt x="57226" y="0"/>
                  </a:cubicBezTo>
                  <a:cubicBezTo>
                    <a:pt x="23889" y="0"/>
                    <a:pt x="3886" y="23813"/>
                    <a:pt x="1981" y="60008"/>
                  </a:cubicBezTo>
                  <a:cubicBezTo>
                    <a:pt x="-1829" y="96203"/>
                    <a:pt x="1029" y="240983"/>
                    <a:pt x="1029" y="240983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0" name="Google Shape;5460;p60"/>
            <p:cNvSpPr/>
            <p:nvPr/>
          </p:nvSpPr>
          <p:spPr>
            <a:xfrm>
              <a:off x="4910407" y="4054137"/>
              <a:ext cx="100022" cy="214682"/>
            </a:xfrm>
            <a:custGeom>
              <a:avLst/>
              <a:gdLst/>
              <a:ahLst/>
              <a:cxnLst/>
              <a:rect l="l" t="t" r="r" b="b"/>
              <a:pathLst>
                <a:path w="112276" h="240982" extrusionOk="0">
                  <a:moveTo>
                    <a:pt x="622" y="240983"/>
                  </a:moveTo>
                  <a:lnTo>
                    <a:pt x="110160" y="240983"/>
                  </a:lnTo>
                  <a:cubicBezTo>
                    <a:pt x="110160" y="240983"/>
                    <a:pt x="114922" y="80963"/>
                    <a:pt x="110160" y="60008"/>
                  </a:cubicBezTo>
                  <a:cubicBezTo>
                    <a:pt x="105397" y="39053"/>
                    <a:pt x="90157" y="0"/>
                    <a:pt x="56820" y="0"/>
                  </a:cubicBezTo>
                  <a:cubicBezTo>
                    <a:pt x="23482" y="0"/>
                    <a:pt x="3480" y="23813"/>
                    <a:pt x="1575" y="60008"/>
                  </a:cubicBezTo>
                  <a:cubicBezTo>
                    <a:pt x="-1283" y="96203"/>
                    <a:pt x="622" y="240983"/>
                    <a:pt x="622" y="240983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1" name="Google Shape;5461;p60"/>
            <p:cNvSpPr/>
            <p:nvPr/>
          </p:nvSpPr>
          <p:spPr>
            <a:xfrm>
              <a:off x="5149681" y="4054137"/>
              <a:ext cx="100384" cy="214682"/>
            </a:xfrm>
            <a:custGeom>
              <a:avLst/>
              <a:gdLst/>
              <a:ahLst/>
              <a:cxnLst/>
              <a:rect l="l" t="t" r="r" b="b"/>
              <a:pathLst>
                <a:path w="112682" h="240982" extrusionOk="0">
                  <a:moveTo>
                    <a:pt x="1029" y="240983"/>
                  </a:moveTo>
                  <a:lnTo>
                    <a:pt x="110566" y="240983"/>
                  </a:lnTo>
                  <a:cubicBezTo>
                    <a:pt x="110566" y="240983"/>
                    <a:pt x="115329" y="80963"/>
                    <a:pt x="110566" y="60008"/>
                  </a:cubicBezTo>
                  <a:cubicBezTo>
                    <a:pt x="105804" y="39053"/>
                    <a:pt x="90564" y="0"/>
                    <a:pt x="57226" y="0"/>
                  </a:cubicBezTo>
                  <a:cubicBezTo>
                    <a:pt x="23889" y="0"/>
                    <a:pt x="3886" y="23813"/>
                    <a:pt x="1981" y="60008"/>
                  </a:cubicBezTo>
                  <a:cubicBezTo>
                    <a:pt x="-1829" y="96203"/>
                    <a:pt x="1029" y="240983"/>
                    <a:pt x="1029" y="240983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2" name="Google Shape;5462;p60"/>
            <p:cNvSpPr/>
            <p:nvPr/>
          </p:nvSpPr>
          <p:spPr>
            <a:xfrm>
              <a:off x="5354839" y="4054137"/>
              <a:ext cx="100022" cy="214682"/>
            </a:xfrm>
            <a:custGeom>
              <a:avLst/>
              <a:gdLst/>
              <a:ahLst/>
              <a:cxnLst/>
              <a:rect l="l" t="t" r="r" b="b"/>
              <a:pathLst>
                <a:path w="112276" h="240982" extrusionOk="0">
                  <a:moveTo>
                    <a:pt x="622" y="240983"/>
                  </a:moveTo>
                  <a:lnTo>
                    <a:pt x="110160" y="240983"/>
                  </a:lnTo>
                  <a:cubicBezTo>
                    <a:pt x="110160" y="240983"/>
                    <a:pt x="114922" y="80963"/>
                    <a:pt x="110160" y="60008"/>
                  </a:cubicBezTo>
                  <a:cubicBezTo>
                    <a:pt x="105397" y="39053"/>
                    <a:pt x="90157" y="0"/>
                    <a:pt x="56820" y="0"/>
                  </a:cubicBezTo>
                  <a:cubicBezTo>
                    <a:pt x="23482" y="0"/>
                    <a:pt x="3480" y="23813"/>
                    <a:pt x="1575" y="60008"/>
                  </a:cubicBezTo>
                  <a:cubicBezTo>
                    <a:pt x="-1283" y="96203"/>
                    <a:pt x="622" y="240983"/>
                    <a:pt x="622" y="240983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3" name="Google Shape;5463;p60"/>
            <p:cNvSpPr/>
            <p:nvPr/>
          </p:nvSpPr>
          <p:spPr>
            <a:xfrm>
              <a:off x="5631016" y="3685330"/>
              <a:ext cx="100322" cy="215324"/>
            </a:xfrm>
            <a:custGeom>
              <a:avLst/>
              <a:gdLst/>
              <a:ahLst/>
              <a:cxnLst/>
              <a:rect l="l" t="t" r="r" b="b"/>
              <a:pathLst>
                <a:path w="112276" h="240982" extrusionOk="0">
                  <a:moveTo>
                    <a:pt x="622" y="240982"/>
                  </a:moveTo>
                  <a:lnTo>
                    <a:pt x="110160" y="240982"/>
                  </a:lnTo>
                  <a:cubicBezTo>
                    <a:pt x="110160" y="240982"/>
                    <a:pt x="114922" y="80963"/>
                    <a:pt x="110160" y="60008"/>
                  </a:cubicBezTo>
                  <a:cubicBezTo>
                    <a:pt x="105397" y="39053"/>
                    <a:pt x="90157" y="0"/>
                    <a:pt x="56820" y="0"/>
                  </a:cubicBezTo>
                  <a:cubicBezTo>
                    <a:pt x="23482" y="0"/>
                    <a:pt x="3479" y="23813"/>
                    <a:pt x="1575" y="60008"/>
                  </a:cubicBezTo>
                  <a:cubicBezTo>
                    <a:pt x="-1283" y="95250"/>
                    <a:pt x="622" y="240982"/>
                    <a:pt x="622" y="240982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4" name="Google Shape;5464;p60"/>
            <p:cNvSpPr/>
            <p:nvPr/>
          </p:nvSpPr>
          <p:spPr>
            <a:xfrm>
              <a:off x="5811168" y="3685330"/>
              <a:ext cx="100322" cy="215324"/>
            </a:xfrm>
            <a:custGeom>
              <a:avLst/>
              <a:gdLst/>
              <a:ahLst/>
              <a:cxnLst/>
              <a:rect l="l" t="t" r="r" b="b"/>
              <a:pathLst>
                <a:path w="112276" h="240982" extrusionOk="0">
                  <a:moveTo>
                    <a:pt x="622" y="240982"/>
                  </a:moveTo>
                  <a:lnTo>
                    <a:pt x="110160" y="240982"/>
                  </a:lnTo>
                  <a:cubicBezTo>
                    <a:pt x="110160" y="240982"/>
                    <a:pt x="114922" y="80963"/>
                    <a:pt x="110160" y="60008"/>
                  </a:cubicBezTo>
                  <a:cubicBezTo>
                    <a:pt x="105397" y="39053"/>
                    <a:pt x="90157" y="0"/>
                    <a:pt x="56819" y="0"/>
                  </a:cubicBezTo>
                  <a:cubicBezTo>
                    <a:pt x="23482" y="0"/>
                    <a:pt x="3480" y="23813"/>
                    <a:pt x="1574" y="60008"/>
                  </a:cubicBezTo>
                  <a:cubicBezTo>
                    <a:pt x="-1283" y="95250"/>
                    <a:pt x="622" y="240982"/>
                    <a:pt x="622" y="240982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5" name="Google Shape;5465;p60"/>
            <p:cNvSpPr/>
            <p:nvPr/>
          </p:nvSpPr>
          <p:spPr>
            <a:xfrm>
              <a:off x="6017663" y="3685330"/>
              <a:ext cx="100322" cy="215324"/>
            </a:xfrm>
            <a:custGeom>
              <a:avLst/>
              <a:gdLst/>
              <a:ahLst/>
              <a:cxnLst/>
              <a:rect l="l" t="t" r="r" b="b"/>
              <a:pathLst>
                <a:path w="112276" h="240982" extrusionOk="0">
                  <a:moveTo>
                    <a:pt x="622" y="240982"/>
                  </a:moveTo>
                  <a:lnTo>
                    <a:pt x="110160" y="240982"/>
                  </a:lnTo>
                  <a:cubicBezTo>
                    <a:pt x="110160" y="240982"/>
                    <a:pt x="114922" y="80963"/>
                    <a:pt x="110160" y="60008"/>
                  </a:cubicBezTo>
                  <a:cubicBezTo>
                    <a:pt x="105397" y="39053"/>
                    <a:pt x="90157" y="0"/>
                    <a:pt x="56820" y="0"/>
                  </a:cubicBezTo>
                  <a:cubicBezTo>
                    <a:pt x="23482" y="0"/>
                    <a:pt x="3479" y="23813"/>
                    <a:pt x="1575" y="60008"/>
                  </a:cubicBezTo>
                  <a:cubicBezTo>
                    <a:pt x="-1283" y="95250"/>
                    <a:pt x="622" y="240982"/>
                    <a:pt x="622" y="240982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6" name="Google Shape;5466;p60"/>
            <p:cNvSpPr/>
            <p:nvPr/>
          </p:nvSpPr>
          <p:spPr>
            <a:xfrm>
              <a:off x="5811168" y="3384506"/>
              <a:ext cx="100322" cy="215324"/>
            </a:xfrm>
            <a:custGeom>
              <a:avLst/>
              <a:gdLst/>
              <a:ahLst/>
              <a:cxnLst/>
              <a:rect l="l" t="t" r="r" b="b"/>
              <a:pathLst>
                <a:path w="112276" h="240982" extrusionOk="0">
                  <a:moveTo>
                    <a:pt x="622" y="240982"/>
                  </a:moveTo>
                  <a:lnTo>
                    <a:pt x="110160" y="240982"/>
                  </a:lnTo>
                  <a:cubicBezTo>
                    <a:pt x="110160" y="240982"/>
                    <a:pt x="114922" y="80963"/>
                    <a:pt x="110160" y="60007"/>
                  </a:cubicBezTo>
                  <a:cubicBezTo>
                    <a:pt x="105397" y="39052"/>
                    <a:pt x="90157" y="0"/>
                    <a:pt x="56819" y="0"/>
                  </a:cubicBezTo>
                  <a:cubicBezTo>
                    <a:pt x="23482" y="0"/>
                    <a:pt x="3480" y="23813"/>
                    <a:pt x="1574" y="60007"/>
                  </a:cubicBezTo>
                  <a:cubicBezTo>
                    <a:pt x="-1283" y="96202"/>
                    <a:pt x="622" y="240982"/>
                    <a:pt x="622" y="240982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7" name="Google Shape;5467;p60"/>
            <p:cNvSpPr/>
            <p:nvPr/>
          </p:nvSpPr>
          <p:spPr>
            <a:xfrm>
              <a:off x="6017663" y="3384506"/>
              <a:ext cx="100322" cy="215324"/>
            </a:xfrm>
            <a:custGeom>
              <a:avLst/>
              <a:gdLst/>
              <a:ahLst/>
              <a:cxnLst/>
              <a:rect l="l" t="t" r="r" b="b"/>
              <a:pathLst>
                <a:path w="112276" h="240982" extrusionOk="0">
                  <a:moveTo>
                    <a:pt x="622" y="240982"/>
                  </a:moveTo>
                  <a:lnTo>
                    <a:pt x="110160" y="240982"/>
                  </a:lnTo>
                  <a:cubicBezTo>
                    <a:pt x="110160" y="240982"/>
                    <a:pt x="114922" y="80963"/>
                    <a:pt x="110160" y="60007"/>
                  </a:cubicBezTo>
                  <a:cubicBezTo>
                    <a:pt x="105397" y="39052"/>
                    <a:pt x="90157" y="0"/>
                    <a:pt x="56820" y="0"/>
                  </a:cubicBezTo>
                  <a:cubicBezTo>
                    <a:pt x="23482" y="0"/>
                    <a:pt x="3479" y="23813"/>
                    <a:pt x="1575" y="60007"/>
                  </a:cubicBezTo>
                  <a:cubicBezTo>
                    <a:pt x="-1283" y="96202"/>
                    <a:pt x="622" y="240982"/>
                    <a:pt x="622" y="240982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8" name="Google Shape;5468;p60"/>
            <p:cNvSpPr/>
            <p:nvPr/>
          </p:nvSpPr>
          <p:spPr>
            <a:xfrm>
              <a:off x="5631016" y="3978506"/>
              <a:ext cx="100022" cy="214682"/>
            </a:xfrm>
            <a:custGeom>
              <a:avLst/>
              <a:gdLst/>
              <a:ahLst/>
              <a:cxnLst/>
              <a:rect l="l" t="t" r="r" b="b"/>
              <a:pathLst>
                <a:path w="112276" h="240982" extrusionOk="0">
                  <a:moveTo>
                    <a:pt x="622" y="240982"/>
                  </a:moveTo>
                  <a:lnTo>
                    <a:pt x="110160" y="240982"/>
                  </a:lnTo>
                  <a:cubicBezTo>
                    <a:pt x="110160" y="240982"/>
                    <a:pt x="114922" y="80963"/>
                    <a:pt x="110160" y="60007"/>
                  </a:cubicBezTo>
                  <a:cubicBezTo>
                    <a:pt x="105397" y="39053"/>
                    <a:pt x="90157" y="0"/>
                    <a:pt x="56820" y="0"/>
                  </a:cubicBezTo>
                  <a:cubicBezTo>
                    <a:pt x="23482" y="0"/>
                    <a:pt x="3479" y="23813"/>
                    <a:pt x="1575" y="60007"/>
                  </a:cubicBezTo>
                  <a:cubicBezTo>
                    <a:pt x="-1283" y="95250"/>
                    <a:pt x="622" y="240982"/>
                    <a:pt x="622" y="240982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9" name="Google Shape;5469;p60"/>
            <p:cNvSpPr/>
            <p:nvPr/>
          </p:nvSpPr>
          <p:spPr>
            <a:xfrm>
              <a:off x="5811168" y="3978506"/>
              <a:ext cx="100022" cy="214682"/>
            </a:xfrm>
            <a:custGeom>
              <a:avLst/>
              <a:gdLst/>
              <a:ahLst/>
              <a:cxnLst/>
              <a:rect l="l" t="t" r="r" b="b"/>
              <a:pathLst>
                <a:path w="112276" h="240982" extrusionOk="0">
                  <a:moveTo>
                    <a:pt x="622" y="240982"/>
                  </a:moveTo>
                  <a:lnTo>
                    <a:pt x="110160" y="240982"/>
                  </a:lnTo>
                  <a:cubicBezTo>
                    <a:pt x="110160" y="240982"/>
                    <a:pt x="114922" y="80963"/>
                    <a:pt x="110160" y="60007"/>
                  </a:cubicBezTo>
                  <a:cubicBezTo>
                    <a:pt x="105397" y="39053"/>
                    <a:pt x="90157" y="0"/>
                    <a:pt x="56819" y="0"/>
                  </a:cubicBezTo>
                  <a:cubicBezTo>
                    <a:pt x="23482" y="0"/>
                    <a:pt x="3480" y="23813"/>
                    <a:pt x="1574" y="60007"/>
                  </a:cubicBezTo>
                  <a:cubicBezTo>
                    <a:pt x="-1283" y="95250"/>
                    <a:pt x="622" y="240982"/>
                    <a:pt x="622" y="240982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0" name="Google Shape;5470;p60"/>
            <p:cNvSpPr/>
            <p:nvPr/>
          </p:nvSpPr>
          <p:spPr>
            <a:xfrm>
              <a:off x="6017663" y="3978506"/>
              <a:ext cx="100022" cy="214682"/>
            </a:xfrm>
            <a:custGeom>
              <a:avLst/>
              <a:gdLst/>
              <a:ahLst/>
              <a:cxnLst/>
              <a:rect l="l" t="t" r="r" b="b"/>
              <a:pathLst>
                <a:path w="112276" h="240982" extrusionOk="0">
                  <a:moveTo>
                    <a:pt x="622" y="240982"/>
                  </a:moveTo>
                  <a:lnTo>
                    <a:pt x="110160" y="240982"/>
                  </a:lnTo>
                  <a:cubicBezTo>
                    <a:pt x="110160" y="240982"/>
                    <a:pt x="114922" y="80963"/>
                    <a:pt x="110160" y="60007"/>
                  </a:cubicBezTo>
                  <a:cubicBezTo>
                    <a:pt x="105397" y="39053"/>
                    <a:pt x="90157" y="0"/>
                    <a:pt x="56820" y="0"/>
                  </a:cubicBezTo>
                  <a:cubicBezTo>
                    <a:pt x="23482" y="0"/>
                    <a:pt x="3479" y="23813"/>
                    <a:pt x="1575" y="60007"/>
                  </a:cubicBezTo>
                  <a:cubicBezTo>
                    <a:pt x="-1283" y="95250"/>
                    <a:pt x="622" y="240982"/>
                    <a:pt x="622" y="240982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1" name="Google Shape;5471;p60"/>
            <p:cNvSpPr/>
            <p:nvPr/>
          </p:nvSpPr>
          <p:spPr>
            <a:xfrm>
              <a:off x="6804554" y="3685330"/>
              <a:ext cx="100322" cy="215324"/>
            </a:xfrm>
            <a:custGeom>
              <a:avLst/>
              <a:gdLst/>
              <a:ahLst/>
              <a:cxnLst/>
              <a:rect l="l" t="t" r="r" b="b"/>
              <a:pathLst>
                <a:path w="112276" h="240982" extrusionOk="0">
                  <a:moveTo>
                    <a:pt x="622" y="240982"/>
                  </a:moveTo>
                  <a:lnTo>
                    <a:pt x="110160" y="240982"/>
                  </a:lnTo>
                  <a:cubicBezTo>
                    <a:pt x="110160" y="240982"/>
                    <a:pt x="114922" y="80963"/>
                    <a:pt x="110160" y="60008"/>
                  </a:cubicBezTo>
                  <a:cubicBezTo>
                    <a:pt x="105397" y="39053"/>
                    <a:pt x="90157" y="0"/>
                    <a:pt x="56820" y="0"/>
                  </a:cubicBezTo>
                  <a:cubicBezTo>
                    <a:pt x="23482" y="0"/>
                    <a:pt x="3480" y="23813"/>
                    <a:pt x="1574" y="60008"/>
                  </a:cubicBezTo>
                  <a:cubicBezTo>
                    <a:pt x="-1283" y="95250"/>
                    <a:pt x="622" y="240982"/>
                    <a:pt x="622" y="240982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2" name="Google Shape;5472;p60"/>
            <p:cNvSpPr/>
            <p:nvPr/>
          </p:nvSpPr>
          <p:spPr>
            <a:xfrm>
              <a:off x="6985193" y="3685330"/>
              <a:ext cx="100685" cy="215324"/>
            </a:xfrm>
            <a:custGeom>
              <a:avLst/>
              <a:gdLst/>
              <a:ahLst/>
              <a:cxnLst/>
              <a:rect l="l" t="t" r="r" b="b"/>
              <a:pathLst>
                <a:path w="112682" h="240982" extrusionOk="0">
                  <a:moveTo>
                    <a:pt x="1029" y="240982"/>
                  </a:moveTo>
                  <a:lnTo>
                    <a:pt x="110566" y="240982"/>
                  </a:lnTo>
                  <a:cubicBezTo>
                    <a:pt x="110566" y="240982"/>
                    <a:pt x="115329" y="80963"/>
                    <a:pt x="110566" y="60008"/>
                  </a:cubicBezTo>
                  <a:cubicBezTo>
                    <a:pt x="105804" y="39053"/>
                    <a:pt x="90564" y="0"/>
                    <a:pt x="57226" y="0"/>
                  </a:cubicBezTo>
                  <a:cubicBezTo>
                    <a:pt x="23889" y="0"/>
                    <a:pt x="3886" y="23813"/>
                    <a:pt x="1981" y="60008"/>
                  </a:cubicBezTo>
                  <a:cubicBezTo>
                    <a:pt x="-1829" y="95250"/>
                    <a:pt x="1029" y="240982"/>
                    <a:pt x="1029" y="240982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3" name="Google Shape;5473;p60"/>
            <p:cNvSpPr/>
            <p:nvPr/>
          </p:nvSpPr>
          <p:spPr>
            <a:xfrm>
              <a:off x="6804554" y="3384506"/>
              <a:ext cx="100322" cy="215324"/>
            </a:xfrm>
            <a:custGeom>
              <a:avLst/>
              <a:gdLst/>
              <a:ahLst/>
              <a:cxnLst/>
              <a:rect l="l" t="t" r="r" b="b"/>
              <a:pathLst>
                <a:path w="112276" h="240982" extrusionOk="0">
                  <a:moveTo>
                    <a:pt x="622" y="240982"/>
                  </a:moveTo>
                  <a:lnTo>
                    <a:pt x="110160" y="240982"/>
                  </a:lnTo>
                  <a:cubicBezTo>
                    <a:pt x="110160" y="240982"/>
                    <a:pt x="114922" y="80963"/>
                    <a:pt x="110160" y="60007"/>
                  </a:cubicBezTo>
                  <a:cubicBezTo>
                    <a:pt x="105397" y="39052"/>
                    <a:pt x="90157" y="0"/>
                    <a:pt x="56820" y="0"/>
                  </a:cubicBezTo>
                  <a:cubicBezTo>
                    <a:pt x="23482" y="0"/>
                    <a:pt x="3480" y="23813"/>
                    <a:pt x="1574" y="60007"/>
                  </a:cubicBezTo>
                  <a:cubicBezTo>
                    <a:pt x="-1283" y="96202"/>
                    <a:pt x="622" y="240982"/>
                    <a:pt x="622" y="240982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4" name="Google Shape;5474;p60"/>
            <p:cNvSpPr/>
            <p:nvPr/>
          </p:nvSpPr>
          <p:spPr>
            <a:xfrm>
              <a:off x="6985193" y="3384506"/>
              <a:ext cx="100685" cy="215324"/>
            </a:xfrm>
            <a:custGeom>
              <a:avLst/>
              <a:gdLst/>
              <a:ahLst/>
              <a:cxnLst/>
              <a:rect l="l" t="t" r="r" b="b"/>
              <a:pathLst>
                <a:path w="112682" h="240982" extrusionOk="0">
                  <a:moveTo>
                    <a:pt x="1029" y="240982"/>
                  </a:moveTo>
                  <a:lnTo>
                    <a:pt x="110566" y="240982"/>
                  </a:lnTo>
                  <a:cubicBezTo>
                    <a:pt x="110566" y="240982"/>
                    <a:pt x="115329" y="80963"/>
                    <a:pt x="110566" y="60007"/>
                  </a:cubicBezTo>
                  <a:cubicBezTo>
                    <a:pt x="105804" y="39052"/>
                    <a:pt x="90564" y="0"/>
                    <a:pt x="57226" y="0"/>
                  </a:cubicBezTo>
                  <a:cubicBezTo>
                    <a:pt x="23889" y="0"/>
                    <a:pt x="3886" y="23813"/>
                    <a:pt x="1981" y="60007"/>
                  </a:cubicBezTo>
                  <a:cubicBezTo>
                    <a:pt x="-1829" y="96202"/>
                    <a:pt x="1029" y="240982"/>
                    <a:pt x="1029" y="240982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5" name="Google Shape;5475;p60"/>
            <p:cNvSpPr/>
            <p:nvPr/>
          </p:nvSpPr>
          <p:spPr>
            <a:xfrm>
              <a:off x="7191202" y="3685330"/>
              <a:ext cx="100322" cy="215324"/>
            </a:xfrm>
            <a:custGeom>
              <a:avLst/>
              <a:gdLst/>
              <a:ahLst/>
              <a:cxnLst/>
              <a:rect l="l" t="t" r="r" b="b"/>
              <a:pathLst>
                <a:path w="112276" h="240982" extrusionOk="0">
                  <a:moveTo>
                    <a:pt x="622" y="240982"/>
                  </a:moveTo>
                  <a:lnTo>
                    <a:pt x="110160" y="240982"/>
                  </a:lnTo>
                  <a:cubicBezTo>
                    <a:pt x="110160" y="240982"/>
                    <a:pt x="114922" y="80963"/>
                    <a:pt x="110160" y="60008"/>
                  </a:cubicBezTo>
                  <a:cubicBezTo>
                    <a:pt x="105397" y="39053"/>
                    <a:pt x="90157" y="0"/>
                    <a:pt x="56820" y="0"/>
                  </a:cubicBezTo>
                  <a:cubicBezTo>
                    <a:pt x="23482" y="0"/>
                    <a:pt x="3480" y="23813"/>
                    <a:pt x="1574" y="60008"/>
                  </a:cubicBezTo>
                  <a:cubicBezTo>
                    <a:pt x="-1283" y="95250"/>
                    <a:pt x="622" y="240982"/>
                    <a:pt x="622" y="240982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6" name="Google Shape;5476;p60"/>
            <p:cNvSpPr/>
            <p:nvPr/>
          </p:nvSpPr>
          <p:spPr>
            <a:xfrm>
              <a:off x="6804554" y="3978506"/>
              <a:ext cx="100022" cy="214682"/>
            </a:xfrm>
            <a:custGeom>
              <a:avLst/>
              <a:gdLst/>
              <a:ahLst/>
              <a:cxnLst/>
              <a:rect l="l" t="t" r="r" b="b"/>
              <a:pathLst>
                <a:path w="112276" h="240982" extrusionOk="0">
                  <a:moveTo>
                    <a:pt x="622" y="240982"/>
                  </a:moveTo>
                  <a:lnTo>
                    <a:pt x="110160" y="240982"/>
                  </a:lnTo>
                  <a:cubicBezTo>
                    <a:pt x="110160" y="240982"/>
                    <a:pt x="114922" y="80963"/>
                    <a:pt x="110160" y="60007"/>
                  </a:cubicBezTo>
                  <a:cubicBezTo>
                    <a:pt x="105397" y="39053"/>
                    <a:pt x="90157" y="0"/>
                    <a:pt x="56820" y="0"/>
                  </a:cubicBezTo>
                  <a:cubicBezTo>
                    <a:pt x="23482" y="0"/>
                    <a:pt x="3480" y="23813"/>
                    <a:pt x="1574" y="60007"/>
                  </a:cubicBezTo>
                  <a:cubicBezTo>
                    <a:pt x="-1283" y="95250"/>
                    <a:pt x="622" y="240982"/>
                    <a:pt x="622" y="240982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7" name="Google Shape;5477;p60"/>
            <p:cNvSpPr/>
            <p:nvPr/>
          </p:nvSpPr>
          <p:spPr>
            <a:xfrm>
              <a:off x="6985193" y="3978506"/>
              <a:ext cx="100384" cy="214682"/>
            </a:xfrm>
            <a:custGeom>
              <a:avLst/>
              <a:gdLst/>
              <a:ahLst/>
              <a:cxnLst/>
              <a:rect l="l" t="t" r="r" b="b"/>
              <a:pathLst>
                <a:path w="112682" h="240982" extrusionOk="0">
                  <a:moveTo>
                    <a:pt x="1029" y="240982"/>
                  </a:moveTo>
                  <a:lnTo>
                    <a:pt x="110566" y="240982"/>
                  </a:lnTo>
                  <a:cubicBezTo>
                    <a:pt x="110566" y="240982"/>
                    <a:pt x="115329" y="80963"/>
                    <a:pt x="110566" y="60007"/>
                  </a:cubicBezTo>
                  <a:cubicBezTo>
                    <a:pt x="105804" y="39053"/>
                    <a:pt x="90564" y="0"/>
                    <a:pt x="57226" y="0"/>
                  </a:cubicBezTo>
                  <a:cubicBezTo>
                    <a:pt x="23889" y="0"/>
                    <a:pt x="3886" y="23813"/>
                    <a:pt x="1981" y="60007"/>
                  </a:cubicBezTo>
                  <a:cubicBezTo>
                    <a:pt x="-1829" y="95250"/>
                    <a:pt x="1029" y="240982"/>
                    <a:pt x="1029" y="240982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8" name="Google Shape;5478;p60"/>
            <p:cNvSpPr/>
            <p:nvPr/>
          </p:nvSpPr>
          <p:spPr>
            <a:xfrm>
              <a:off x="7191202" y="3978506"/>
              <a:ext cx="100022" cy="214682"/>
            </a:xfrm>
            <a:custGeom>
              <a:avLst/>
              <a:gdLst/>
              <a:ahLst/>
              <a:cxnLst/>
              <a:rect l="l" t="t" r="r" b="b"/>
              <a:pathLst>
                <a:path w="112276" h="240982" extrusionOk="0">
                  <a:moveTo>
                    <a:pt x="622" y="240982"/>
                  </a:moveTo>
                  <a:lnTo>
                    <a:pt x="110160" y="240982"/>
                  </a:lnTo>
                  <a:cubicBezTo>
                    <a:pt x="110160" y="240982"/>
                    <a:pt x="114922" y="80963"/>
                    <a:pt x="110160" y="60007"/>
                  </a:cubicBezTo>
                  <a:cubicBezTo>
                    <a:pt x="105397" y="39053"/>
                    <a:pt x="90157" y="0"/>
                    <a:pt x="56820" y="0"/>
                  </a:cubicBezTo>
                  <a:cubicBezTo>
                    <a:pt x="23482" y="0"/>
                    <a:pt x="3480" y="23813"/>
                    <a:pt x="1574" y="60007"/>
                  </a:cubicBezTo>
                  <a:cubicBezTo>
                    <a:pt x="-1283" y="95250"/>
                    <a:pt x="622" y="240982"/>
                    <a:pt x="622" y="240982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9" name="Google Shape;5479;p60"/>
            <p:cNvSpPr/>
            <p:nvPr/>
          </p:nvSpPr>
          <p:spPr>
            <a:xfrm>
              <a:off x="4412950" y="4259124"/>
              <a:ext cx="4067100" cy="2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60"/>
            <p:cNvSpPr/>
            <p:nvPr/>
          </p:nvSpPr>
          <p:spPr>
            <a:xfrm>
              <a:off x="6248428" y="2172070"/>
              <a:ext cx="464615" cy="517962"/>
            </a:xfrm>
            <a:custGeom>
              <a:avLst/>
              <a:gdLst/>
              <a:ahLst/>
              <a:cxnLst/>
              <a:rect l="l" t="t" r="r" b="b"/>
              <a:pathLst>
                <a:path w="342899" h="382270" extrusionOk="0">
                  <a:moveTo>
                    <a:pt x="0" y="382270"/>
                  </a:moveTo>
                  <a:lnTo>
                    <a:pt x="0" y="299403"/>
                  </a:lnTo>
                  <a:lnTo>
                    <a:pt x="31433" y="267970"/>
                  </a:lnTo>
                  <a:lnTo>
                    <a:pt x="38100" y="246063"/>
                  </a:lnTo>
                  <a:lnTo>
                    <a:pt x="53340" y="246063"/>
                  </a:lnTo>
                  <a:cubicBezTo>
                    <a:pt x="53340" y="246063"/>
                    <a:pt x="45720" y="201295"/>
                    <a:pt x="67627" y="205105"/>
                  </a:cubicBezTo>
                  <a:cubicBezTo>
                    <a:pt x="89535" y="208915"/>
                    <a:pt x="88583" y="244158"/>
                    <a:pt x="88583" y="244158"/>
                  </a:cubicBezTo>
                  <a:lnTo>
                    <a:pt x="105727" y="241300"/>
                  </a:lnTo>
                  <a:lnTo>
                    <a:pt x="105727" y="267018"/>
                  </a:lnTo>
                  <a:lnTo>
                    <a:pt x="126683" y="263208"/>
                  </a:lnTo>
                  <a:lnTo>
                    <a:pt x="134302" y="124143"/>
                  </a:lnTo>
                  <a:cubicBezTo>
                    <a:pt x="134302" y="124143"/>
                    <a:pt x="85725" y="187008"/>
                    <a:pt x="74295" y="191770"/>
                  </a:cubicBezTo>
                  <a:cubicBezTo>
                    <a:pt x="62865" y="196533"/>
                    <a:pt x="125730" y="75565"/>
                    <a:pt x="154305" y="67945"/>
                  </a:cubicBezTo>
                  <a:lnTo>
                    <a:pt x="158115" y="46990"/>
                  </a:lnTo>
                  <a:cubicBezTo>
                    <a:pt x="158115" y="46990"/>
                    <a:pt x="141922" y="28893"/>
                    <a:pt x="148590" y="13653"/>
                  </a:cubicBezTo>
                  <a:cubicBezTo>
                    <a:pt x="155258" y="-1587"/>
                    <a:pt x="187642" y="-4445"/>
                    <a:pt x="194310" y="6985"/>
                  </a:cubicBezTo>
                  <a:cubicBezTo>
                    <a:pt x="203835" y="22225"/>
                    <a:pt x="193358" y="43180"/>
                    <a:pt x="182880" y="49848"/>
                  </a:cubicBezTo>
                  <a:lnTo>
                    <a:pt x="182880" y="65088"/>
                  </a:lnTo>
                  <a:cubicBezTo>
                    <a:pt x="182880" y="65088"/>
                    <a:pt x="274320" y="148908"/>
                    <a:pt x="278130" y="164148"/>
                  </a:cubicBezTo>
                  <a:cubicBezTo>
                    <a:pt x="281940" y="179388"/>
                    <a:pt x="198120" y="110808"/>
                    <a:pt x="198120" y="110808"/>
                  </a:cubicBezTo>
                  <a:lnTo>
                    <a:pt x="223837" y="262255"/>
                  </a:lnTo>
                  <a:lnTo>
                    <a:pt x="243840" y="266065"/>
                  </a:lnTo>
                  <a:cubicBezTo>
                    <a:pt x="243840" y="266065"/>
                    <a:pt x="243840" y="234633"/>
                    <a:pt x="247650" y="234633"/>
                  </a:cubicBezTo>
                  <a:cubicBezTo>
                    <a:pt x="251460" y="234633"/>
                    <a:pt x="268605" y="233680"/>
                    <a:pt x="268605" y="233680"/>
                  </a:cubicBezTo>
                  <a:cubicBezTo>
                    <a:pt x="268605" y="233680"/>
                    <a:pt x="259080" y="209868"/>
                    <a:pt x="272415" y="206058"/>
                  </a:cubicBezTo>
                  <a:cubicBezTo>
                    <a:pt x="285750" y="202248"/>
                    <a:pt x="300990" y="213678"/>
                    <a:pt x="297180" y="238443"/>
                  </a:cubicBezTo>
                  <a:lnTo>
                    <a:pt x="314325" y="245110"/>
                  </a:lnTo>
                  <a:lnTo>
                    <a:pt x="314325" y="268923"/>
                  </a:lnTo>
                  <a:lnTo>
                    <a:pt x="342900" y="304165"/>
                  </a:lnTo>
                  <a:lnTo>
                    <a:pt x="338137" y="380365"/>
                  </a:lnTo>
                  <a:lnTo>
                    <a:pt x="0" y="380365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81" name="Google Shape;5481;p60"/>
            <p:cNvGrpSpPr/>
            <p:nvPr/>
          </p:nvGrpSpPr>
          <p:grpSpPr>
            <a:xfrm>
              <a:off x="4718076" y="1379793"/>
              <a:ext cx="1043757" cy="568948"/>
              <a:chOff x="3002825" y="919310"/>
              <a:chExt cx="978308" cy="533272"/>
            </a:xfrm>
          </p:grpSpPr>
          <p:grpSp>
            <p:nvGrpSpPr>
              <p:cNvPr id="5482" name="Google Shape;5482;p60"/>
              <p:cNvGrpSpPr/>
              <p:nvPr/>
            </p:nvGrpSpPr>
            <p:grpSpPr>
              <a:xfrm>
                <a:off x="3002825" y="1196637"/>
                <a:ext cx="713275" cy="255945"/>
                <a:chOff x="631793" y="2702568"/>
                <a:chExt cx="1635951" cy="587030"/>
              </a:xfrm>
            </p:grpSpPr>
            <p:sp>
              <p:nvSpPr>
                <p:cNvPr id="5483" name="Google Shape;5483;p60"/>
                <p:cNvSpPr/>
                <p:nvPr/>
              </p:nvSpPr>
              <p:spPr>
                <a:xfrm>
                  <a:off x="1210918" y="2702568"/>
                  <a:ext cx="1056826" cy="587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64" h="648652" extrusionOk="0">
                      <a:moveTo>
                        <a:pt x="1011555" y="493395"/>
                      </a:moveTo>
                      <a:cubicBezTo>
                        <a:pt x="982028" y="493395"/>
                        <a:pt x="954405" y="501968"/>
                        <a:pt x="930593" y="516255"/>
                      </a:cubicBezTo>
                      <a:cubicBezTo>
                        <a:pt x="921068" y="439103"/>
                        <a:pt x="855345" y="379095"/>
                        <a:pt x="776288" y="379095"/>
                      </a:cubicBezTo>
                      <a:cubicBezTo>
                        <a:pt x="773430" y="379095"/>
                        <a:pt x="770573" y="379095"/>
                        <a:pt x="768668" y="379095"/>
                      </a:cubicBezTo>
                      <a:cubicBezTo>
                        <a:pt x="768668" y="379095"/>
                        <a:pt x="768668" y="378143"/>
                        <a:pt x="768668" y="378143"/>
                      </a:cubicBezTo>
                      <a:cubicBezTo>
                        <a:pt x="768668" y="232410"/>
                        <a:pt x="650558" y="114300"/>
                        <a:pt x="505778" y="115253"/>
                      </a:cubicBezTo>
                      <a:cubicBezTo>
                        <a:pt x="482918" y="115253"/>
                        <a:pt x="461963" y="117158"/>
                        <a:pt x="443865" y="120968"/>
                      </a:cubicBezTo>
                      <a:cubicBezTo>
                        <a:pt x="415290" y="50483"/>
                        <a:pt x="346710" y="0"/>
                        <a:pt x="265748" y="0"/>
                      </a:cubicBezTo>
                      <a:cubicBezTo>
                        <a:pt x="161925" y="0"/>
                        <a:pt x="77153" y="84773"/>
                        <a:pt x="77153" y="188595"/>
                      </a:cubicBezTo>
                      <a:cubicBezTo>
                        <a:pt x="77153" y="217170"/>
                        <a:pt x="83820" y="244793"/>
                        <a:pt x="95250" y="269558"/>
                      </a:cubicBezTo>
                      <a:lnTo>
                        <a:pt x="0" y="299085"/>
                      </a:lnTo>
                      <a:lnTo>
                        <a:pt x="0" y="648653"/>
                      </a:lnTo>
                      <a:lnTo>
                        <a:pt x="1167765" y="648653"/>
                      </a:lnTo>
                      <a:cubicBezTo>
                        <a:pt x="1167765" y="562928"/>
                        <a:pt x="1098233" y="493395"/>
                        <a:pt x="1011555" y="493395"/>
                      </a:cubicBezTo>
                      <a:close/>
                    </a:path>
                  </a:pathLst>
                </a:custGeom>
                <a:solidFill>
                  <a:srgbClr val="608FA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4" name="Google Shape;5484;p60"/>
                <p:cNvSpPr/>
                <p:nvPr/>
              </p:nvSpPr>
              <p:spPr>
                <a:xfrm flipH="1">
                  <a:off x="631793" y="2702568"/>
                  <a:ext cx="1056826" cy="587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64" h="648652" extrusionOk="0">
                      <a:moveTo>
                        <a:pt x="1011555" y="493395"/>
                      </a:moveTo>
                      <a:cubicBezTo>
                        <a:pt x="982028" y="493395"/>
                        <a:pt x="954405" y="501968"/>
                        <a:pt x="930593" y="516255"/>
                      </a:cubicBezTo>
                      <a:cubicBezTo>
                        <a:pt x="921068" y="439103"/>
                        <a:pt x="855345" y="379095"/>
                        <a:pt x="776288" y="379095"/>
                      </a:cubicBezTo>
                      <a:cubicBezTo>
                        <a:pt x="773430" y="379095"/>
                        <a:pt x="770573" y="379095"/>
                        <a:pt x="768668" y="379095"/>
                      </a:cubicBezTo>
                      <a:cubicBezTo>
                        <a:pt x="768668" y="379095"/>
                        <a:pt x="768668" y="378143"/>
                        <a:pt x="768668" y="378143"/>
                      </a:cubicBezTo>
                      <a:cubicBezTo>
                        <a:pt x="768668" y="232410"/>
                        <a:pt x="650558" y="114300"/>
                        <a:pt x="505778" y="115253"/>
                      </a:cubicBezTo>
                      <a:cubicBezTo>
                        <a:pt x="482918" y="115253"/>
                        <a:pt x="461963" y="117158"/>
                        <a:pt x="443865" y="120968"/>
                      </a:cubicBezTo>
                      <a:cubicBezTo>
                        <a:pt x="415290" y="50483"/>
                        <a:pt x="346710" y="0"/>
                        <a:pt x="265748" y="0"/>
                      </a:cubicBezTo>
                      <a:cubicBezTo>
                        <a:pt x="161925" y="0"/>
                        <a:pt x="77153" y="84773"/>
                        <a:pt x="77153" y="188595"/>
                      </a:cubicBezTo>
                      <a:cubicBezTo>
                        <a:pt x="77153" y="217170"/>
                        <a:pt x="83820" y="244793"/>
                        <a:pt x="95250" y="269558"/>
                      </a:cubicBezTo>
                      <a:lnTo>
                        <a:pt x="0" y="299085"/>
                      </a:lnTo>
                      <a:lnTo>
                        <a:pt x="0" y="648653"/>
                      </a:lnTo>
                      <a:lnTo>
                        <a:pt x="1167765" y="648653"/>
                      </a:lnTo>
                      <a:cubicBezTo>
                        <a:pt x="1167765" y="562928"/>
                        <a:pt x="1098233" y="493395"/>
                        <a:pt x="1011555" y="493395"/>
                      </a:cubicBezTo>
                      <a:close/>
                    </a:path>
                  </a:pathLst>
                </a:custGeom>
                <a:solidFill>
                  <a:srgbClr val="608FA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485" name="Google Shape;5485;p60"/>
              <p:cNvGrpSpPr/>
              <p:nvPr/>
            </p:nvGrpSpPr>
            <p:grpSpPr>
              <a:xfrm>
                <a:off x="3469244" y="919310"/>
                <a:ext cx="511889" cy="183682"/>
                <a:chOff x="631793" y="2702568"/>
                <a:chExt cx="1635951" cy="587030"/>
              </a:xfrm>
            </p:grpSpPr>
            <p:sp>
              <p:nvSpPr>
                <p:cNvPr id="5486" name="Google Shape;5486;p60"/>
                <p:cNvSpPr/>
                <p:nvPr/>
              </p:nvSpPr>
              <p:spPr>
                <a:xfrm>
                  <a:off x="1210918" y="2702568"/>
                  <a:ext cx="1056826" cy="587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64" h="648652" extrusionOk="0">
                      <a:moveTo>
                        <a:pt x="1011555" y="493395"/>
                      </a:moveTo>
                      <a:cubicBezTo>
                        <a:pt x="982028" y="493395"/>
                        <a:pt x="954405" y="501968"/>
                        <a:pt x="930593" y="516255"/>
                      </a:cubicBezTo>
                      <a:cubicBezTo>
                        <a:pt x="921068" y="439103"/>
                        <a:pt x="855345" y="379095"/>
                        <a:pt x="776288" y="379095"/>
                      </a:cubicBezTo>
                      <a:cubicBezTo>
                        <a:pt x="773430" y="379095"/>
                        <a:pt x="770573" y="379095"/>
                        <a:pt x="768668" y="379095"/>
                      </a:cubicBezTo>
                      <a:cubicBezTo>
                        <a:pt x="768668" y="379095"/>
                        <a:pt x="768668" y="378143"/>
                        <a:pt x="768668" y="378143"/>
                      </a:cubicBezTo>
                      <a:cubicBezTo>
                        <a:pt x="768668" y="232410"/>
                        <a:pt x="650558" y="114300"/>
                        <a:pt x="505778" y="115253"/>
                      </a:cubicBezTo>
                      <a:cubicBezTo>
                        <a:pt x="482918" y="115253"/>
                        <a:pt x="461963" y="117158"/>
                        <a:pt x="443865" y="120968"/>
                      </a:cubicBezTo>
                      <a:cubicBezTo>
                        <a:pt x="415290" y="50483"/>
                        <a:pt x="346710" y="0"/>
                        <a:pt x="265748" y="0"/>
                      </a:cubicBezTo>
                      <a:cubicBezTo>
                        <a:pt x="161925" y="0"/>
                        <a:pt x="77153" y="84773"/>
                        <a:pt x="77153" y="188595"/>
                      </a:cubicBezTo>
                      <a:cubicBezTo>
                        <a:pt x="77153" y="217170"/>
                        <a:pt x="83820" y="244793"/>
                        <a:pt x="95250" y="269558"/>
                      </a:cubicBezTo>
                      <a:lnTo>
                        <a:pt x="0" y="299085"/>
                      </a:lnTo>
                      <a:lnTo>
                        <a:pt x="0" y="648653"/>
                      </a:lnTo>
                      <a:lnTo>
                        <a:pt x="1167765" y="648653"/>
                      </a:lnTo>
                      <a:cubicBezTo>
                        <a:pt x="1167765" y="562928"/>
                        <a:pt x="1098233" y="493395"/>
                        <a:pt x="1011555" y="493395"/>
                      </a:cubicBezTo>
                      <a:close/>
                    </a:path>
                  </a:pathLst>
                </a:custGeom>
                <a:solidFill>
                  <a:srgbClr val="608FA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7" name="Google Shape;5487;p60"/>
                <p:cNvSpPr/>
                <p:nvPr/>
              </p:nvSpPr>
              <p:spPr>
                <a:xfrm flipH="1">
                  <a:off x="631793" y="2702568"/>
                  <a:ext cx="1056826" cy="587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64" h="648652" extrusionOk="0">
                      <a:moveTo>
                        <a:pt x="1011555" y="493395"/>
                      </a:moveTo>
                      <a:cubicBezTo>
                        <a:pt x="982028" y="493395"/>
                        <a:pt x="954405" y="501968"/>
                        <a:pt x="930593" y="516255"/>
                      </a:cubicBezTo>
                      <a:cubicBezTo>
                        <a:pt x="921068" y="439103"/>
                        <a:pt x="855345" y="379095"/>
                        <a:pt x="776288" y="379095"/>
                      </a:cubicBezTo>
                      <a:cubicBezTo>
                        <a:pt x="773430" y="379095"/>
                        <a:pt x="770573" y="379095"/>
                        <a:pt x="768668" y="379095"/>
                      </a:cubicBezTo>
                      <a:cubicBezTo>
                        <a:pt x="768668" y="379095"/>
                        <a:pt x="768668" y="378143"/>
                        <a:pt x="768668" y="378143"/>
                      </a:cubicBezTo>
                      <a:cubicBezTo>
                        <a:pt x="768668" y="232410"/>
                        <a:pt x="650558" y="114300"/>
                        <a:pt x="505778" y="115253"/>
                      </a:cubicBezTo>
                      <a:cubicBezTo>
                        <a:pt x="482918" y="115253"/>
                        <a:pt x="461963" y="117158"/>
                        <a:pt x="443865" y="120968"/>
                      </a:cubicBezTo>
                      <a:cubicBezTo>
                        <a:pt x="415290" y="50483"/>
                        <a:pt x="346710" y="0"/>
                        <a:pt x="265748" y="0"/>
                      </a:cubicBezTo>
                      <a:cubicBezTo>
                        <a:pt x="161925" y="0"/>
                        <a:pt x="77153" y="84773"/>
                        <a:pt x="77153" y="188595"/>
                      </a:cubicBezTo>
                      <a:cubicBezTo>
                        <a:pt x="77153" y="217170"/>
                        <a:pt x="83820" y="244793"/>
                        <a:pt x="95250" y="269558"/>
                      </a:cubicBezTo>
                      <a:lnTo>
                        <a:pt x="0" y="299085"/>
                      </a:lnTo>
                      <a:lnTo>
                        <a:pt x="0" y="648653"/>
                      </a:lnTo>
                      <a:lnTo>
                        <a:pt x="1167765" y="648653"/>
                      </a:lnTo>
                      <a:cubicBezTo>
                        <a:pt x="1167765" y="562928"/>
                        <a:pt x="1098233" y="493395"/>
                        <a:pt x="1011555" y="493395"/>
                      </a:cubicBezTo>
                      <a:close/>
                    </a:path>
                  </a:pathLst>
                </a:custGeom>
                <a:solidFill>
                  <a:srgbClr val="608FA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488" name="Google Shape;5488;p60"/>
            <p:cNvGrpSpPr/>
            <p:nvPr/>
          </p:nvGrpSpPr>
          <p:grpSpPr>
            <a:xfrm>
              <a:off x="7038803" y="1508489"/>
              <a:ext cx="1370179" cy="442805"/>
              <a:chOff x="6227885" y="895698"/>
              <a:chExt cx="1284262" cy="415039"/>
            </a:xfrm>
          </p:grpSpPr>
          <p:sp>
            <p:nvSpPr>
              <p:cNvPr id="5489" name="Google Shape;5489;p60"/>
              <p:cNvSpPr/>
              <p:nvPr/>
            </p:nvSpPr>
            <p:spPr>
              <a:xfrm>
                <a:off x="6733383" y="1030548"/>
                <a:ext cx="415975" cy="280178"/>
              </a:xfrm>
              <a:custGeom>
                <a:avLst/>
                <a:gdLst/>
                <a:ahLst/>
                <a:cxnLst/>
                <a:rect l="l" t="t" r="r" b="b"/>
                <a:pathLst>
                  <a:path w="784859" h="528637" extrusionOk="0">
                    <a:moveTo>
                      <a:pt x="784860" y="528638"/>
                    </a:moveTo>
                    <a:lnTo>
                      <a:pt x="0" y="528638"/>
                    </a:lnTo>
                    <a:cubicBezTo>
                      <a:pt x="0" y="442913"/>
                      <a:pt x="69532" y="374333"/>
                      <a:pt x="154305" y="374333"/>
                    </a:cubicBezTo>
                    <a:cubicBezTo>
                      <a:pt x="183832" y="374333"/>
                      <a:pt x="211455" y="382905"/>
                      <a:pt x="235267" y="397192"/>
                    </a:cubicBezTo>
                    <a:cubicBezTo>
                      <a:pt x="244792" y="320992"/>
                      <a:pt x="309563" y="261938"/>
                      <a:pt x="388620" y="261938"/>
                    </a:cubicBezTo>
                    <a:cubicBezTo>
                      <a:pt x="391478" y="261938"/>
                      <a:pt x="394335" y="261938"/>
                      <a:pt x="396240" y="261938"/>
                    </a:cubicBezTo>
                    <a:cubicBezTo>
                      <a:pt x="396240" y="261938"/>
                      <a:pt x="396240" y="260985"/>
                      <a:pt x="396240" y="260985"/>
                    </a:cubicBezTo>
                    <a:cubicBezTo>
                      <a:pt x="396240" y="117158"/>
                      <a:pt x="512445" y="0"/>
                      <a:pt x="657225" y="0"/>
                    </a:cubicBezTo>
                    <a:cubicBezTo>
                      <a:pt x="703897" y="0"/>
                      <a:pt x="747713" y="12382"/>
                      <a:pt x="784860" y="33338"/>
                    </a:cubicBezTo>
                    <a:lnTo>
                      <a:pt x="784860" y="528638"/>
                    </a:lnTo>
                    <a:close/>
                  </a:path>
                </a:pathLst>
              </a:custGeom>
              <a:solidFill>
                <a:srgbClr val="608F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0" name="Google Shape;5490;p60"/>
              <p:cNvSpPr/>
              <p:nvPr/>
            </p:nvSpPr>
            <p:spPr>
              <a:xfrm>
                <a:off x="7047961" y="1052898"/>
                <a:ext cx="464186" cy="257839"/>
              </a:xfrm>
              <a:custGeom>
                <a:avLst/>
                <a:gdLst/>
                <a:ahLst/>
                <a:cxnLst/>
                <a:rect l="l" t="t" r="r" b="b"/>
                <a:pathLst>
                  <a:path w="1167764" h="648652" extrusionOk="0">
                    <a:moveTo>
                      <a:pt x="1011555" y="493395"/>
                    </a:moveTo>
                    <a:cubicBezTo>
                      <a:pt x="982028" y="493395"/>
                      <a:pt x="954405" y="501968"/>
                      <a:pt x="930593" y="516255"/>
                    </a:cubicBezTo>
                    <a:cubicBezTo>
                      <a:pt x="921068" y="439103"/>
                      <a:pt x="855345" y="379095"/>
                      <a:pt x="776288" y="379095"/>
                    </a:cubicBezTo>
                    <a:cubicBezTo>
                      <a:pt x="773430" y="379095"/>
                      <a:pt x="770573" y="379095"/>
                      <a:pt x="768668" y="379095"/>
                    </a:cubicBezTo>
                    <a:cubicBezTo>
                      <a:pt x="768668" y="379095"/>
                      <a:pt x="768668" y="378143"/>
                      <a:pt x="768668" y="378143"/>
                    </a:cubicBezTo>
                    <a:cubicBezTo>
                      <a:pt x="768668" y="232410"/>
                      <a:pt x="650558" y="114300"/>
                      <a:pt x="505778" y="115253"/>
                    </a:cubicBezTo>
                    <a:cubicBezTo>
                      <a:pt x="482918" y="115253"/>
                      <a:pt x="461963" y="117158"/>
                      <a:pt x="443865" y="120968"/>
                    </a:cubicBezTo>
                    <a:cubicBezTo>
                      <a:pt x="415290" y="50483"/>
                      <a:pt x="346710" y="0"/>
                      <a:pt x="265748" y="0"/>
                    </a:cubicBezTo>
                    <a:cubicBezTo>
                      <a:pt x="161925" y="0"/>
                      <a:pt x="77153" y="84773"/>
                      <a:pt x="77153" y="188595"/>
                    </a:cubicBezTo>
                    <a:cubicBezTo>
                      <a:pt x="77153" y="217170"/>
                      <a:pt x="83820" y="244793"/>
                      <a:pt x="95250" y="269558"/>
                    </a:cubicBezTo>
                    <a:lnTo>
                      <a:pt x="0" y="299085"/>
                    </a:lnTo>
                    <a:lnTo>
                      <a:pt x="0" y="648653"/>
                    </a:lnTo>
                    <a:lnTo>
                      <a:pt x="1167765" y="648653"/>
                    </a:lnTo>
                    <a:cubicBezTo>
                      <a:pt x="1167765" y="562928"/>
                      <a:pt x="1098233" y="493395"/>
                      <a:pt x="1011555" y="493395"/>
                    </a:cubicBezTo>
                    <a:close/>
                  </a:path>
                </a:pathLst>
              </a:custGeom>
              <a:solidFill>
                <a:srgbClr val="608F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91" name="Google Shape;5491;p60"/>
              <p:cNvGrpSpPr/>
              <p:nvPr/>
            </p:nvGrpSpPr>
            <p:grpSpPr>
              <a:xfrm>
                <a:off x="6227885" y="895698"/>
                <a:ext cx="511889" cy="183682"/>
                <a:chOff x="631793" y="2702568"/>
                <a:chExt cx="1635951" cy="587030"/>
              </a:xfrm>
            </p:grpSpPr>
            <p:sp>
              <p:nvSpPr>
                <p:cNvPr id="5492" name="Google Shape;5492;p60"/>
                <p:cNvSpPr/>
                <p:nvPr/>
              </p:nvSpPr>
              <p:spPr>
                <a:xfrm>
                  <a:off x="1210918" y="2702568"/>
                  <a:ext cx="1056826" cy="587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64" h="648652" extrusionOk="0">
                      <a:moveTo>
                        <a:pt x="1011555" y="493395"/>
                      </a:moveTo>
                      <a:cubicBezTo>
                        <a:pt x="982028" y="493395"/>
                        <a:pt x="954405" y="501968"/>
                        <a:pt x="930593" y="516255"/>
                      </a:cubicBezTo>
                      <a:cubicBezTo>
                        <a:pt x="921068" y="439103"/>
                        <a:pt x="855345" y="379095"/>
                        <a:pt x="776288" y="379095"/>
                      </a:cubicBezTo>
                      <a:cubicBezTo>
                        <a:pt x="773430" y="379095"/>
                        <a:pt x="770573" y="379095"/>
                        <a:pt x="768668" y="379095"/>
                      </a:cubicBezTo>
                      <a:cubicBezTo>
                        <a:pt x="768668" y="379095"/>
                        <a:pt x="768668" y="378143"/>
                        <a:pt x="768668" y="378143"/>
                      </a:cubicBezTo>
                      <a:cubicBezTo>
                        <a:pt x="768668" y="232410"/>
                        <a:pt x="650558" y="114300"/>
                        <a:pt x="505778" y="115253"/>
                      </a:cubicBezTo>
                      <a:cubicBezTo>
                        <a:pt x="482918" y="115253"/>
                        <a:pt x="461963" y="117158"/>
                        <a:pt x="443865" y="120968"/>
                      </a:cubicBezTo>
                      <a:cubicBezTo>
                        <a:pt x="415290" y="50483"/>
                        <a:pt x="346710" y="0"/>
                        <a:pt x="265748" y="0"/>
                      </a:cubicBezTo>
                      <a:cubicBezTo>
                        <a:pt x="161925" y="0"/>
                        <a:pt x="77153" y="84773"/>
                        <a:pt x="77153" y="188595"/>
                      </a:cubicBezTo>
                      <a:cubicBezTo>
                        <a:pt x="77153" y="217170"/>
                        <a:pt x="83820" y="244793"/>
                        <a:pt x="95250" y="269558"/>
                      </a:cubicBezTo>
                      <a:lnTo>
                        <a:pt x="0" y="299085"/>
                      </a:lnTo>
                      <a:lnTo>
                        <a:pt x="0" y="648653"/>
                      </a:lnTo>
                      <a:lnTo>
                        <a:pt x="1167765" y="648653"/>
                      </a:lnTo>
                      <a:cubicBezTo>
                        <a:pt x="1167765" y="562928"/>
                        <a:pt x="1098233" y="493395"/>
                        <a:pt x="1011555" y="493395"/>
                      </a:cubicBezTo>
                      <a:close/>
                    </a:path>
                  </a:pathLst>
                </a:custGeom>
                <a:solidFill>
                  <a:srgbClr val="608FA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3" name="Google Shape;5493;p60"/>
                <p:cNvSpPr/>
                <p:nvPr/>
              </p:nvSpPr>
              <p:spPr>
                <a:xfrm flipH="1">
                  <a:off x="631793" y="2702568"/>
                  <a:ext cx="1056826" cy="587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764" h="648652" extrusionOk="0">
                      <a:moveTo>
                        <a:pt x="1011555" y="493395"/>
                      </a:moveTo>
                      <a:cubicBezTo>
                        <a:pt x="982028" y="493395"/>
                        <a:pt x="954405" y="501968"/>
                        <a:pt x="930593" y="516255"/>
                      </a:cubicBezTo>
                      <a:cubicBezTo>
                        <a:pt x="921068" y="439103"/>
                        <a:pt x="855345" y="379095"/>
                        <a:pt x="776288" y="379095"/>
                      </a:cubicBezTo>
                      <a:cubicBezTo>
                        <a:pt x="773430" y="379095"/>
                        <a:pt x="770573" y="379095"/>
                        <a:pt x="768668" y="379095"/>
                      </a:cubicBezTo>
                      <a:cubicBezTo>
                        <a:pt x="768668" y="379095"/>
                        <a:pt x="768668" y="378143"/>
                        <a:pt x="768668" y="378143"/>
                      </a:cubicBezTo>
                      <a:cubicBezTo>
                        <a:pt x="768668" y="232410"/>
                        <a:pt x="650558" y="114300"/>
                        <a:pt x="505778" y="115253"/>
                      </a:cubicBezTo>
                      <a:cubicBezTo>
                        <a:pt x="482918" y="115253"/>
                        <a:pt x="461963" y="117158"/>
                        <a:pt x="443865" y="120968"/>
                      </a:cubicBezTo>
                      <a:cubicBezTo>
                        <a:pt x="415290" y="50483"/>
                        <a:pt x="346710" y="0"/>
                        <a:pt x="265748" y="0"/>
                      </a:cubicBezTo>
                      <a:cubicBezTo>
                        <a:pt x="161925" y="0"/>
                        <a:pt x="77153" y="84773"/>
                        <a:pt x="77153" y="188595"/>
                      </a:cubicBezTo>
                      <a:cubicBezTo>
                        <a:pt x="77153" y="217170"/>
                        <a:pt x="83820" y="244793"/>
                        <a:pt x="95250" y="269558"/>
                      </a:cubicBezTo>
                      <a:lnTo>
                        <a:pt x="0" y="299085"/>
                      </a:lnTo>
                      <a:lnTo>
                        <a:pt x="0" y="648653"/>
                      </a:lnTo>
                      <a:lnTo>
                        <a:pt x="1167765" y="648653"/>
                      </a:lnTo>
                      <a:cubicBezTo>
                        <a:pt x="1167765" y="562928"/>
                        <a:pt x="1098233" y="493395"/>
                        <a:pt x="1011555" y="493395"/>
                      </a:cubicBezTo>
                      <a:close/>
                    </a:path>
                  </a:pathLst>
                </a:custGeom>
                <a:solidFill>
                  <a:srgbClr val="608FA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774AD546-8688-43C4-A74A-C10303C1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43" y="1449384"/>
            <a:ext cx="2469094" cy="1097375"/>
          </a:xfrm>
          <a:prstGeom prst="rect">
            <a:avLst/>
          </a:prstGeom>
        </p:spPr>
      </p:pic>
      <p:sp>
        <p:nvSpPr>
          <p:cNvPr id="163" name="Google Shape;4746;p47">
            <a:extLst>
              <a:ext uri="{FF2B5EF4-FFF2-40B4-BE49-F238E27FC236}">
                <a16:creationId xmlns:a16="http://schemas.microsoft.com/office/drawing/2014/main" id="{97AD2D4D-EBE1-45E3-AD5B-BC8772454D35}"/>
              </a:ext>
            </a:extLst>
          </p:cNvPr>
          <p:cNvSpPr txBox="1">
            <a:spLocks/>
          </p:cNvSpPr>
          <p:nvPr/>
        </p:nvSpPr>
        <p:spPr>
          <a:xfrm>
            <a:off x="8584650" y="4499086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800" dirty="0"/>
              <a:t>17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4" name="Google Shape;4744;p47"/>
          <p:cNvSpPr txBox="1">
            <a:spLocks noGrp="1"/>
          </p:cNvSpPr>
          <p:nvPr>
            <p:ph type="subTitle" idx="1"/>
          </p:nvPr>
        </p:nvSpPr>
        <p:spPr>
          <a:xfrm>
            <a:off x="926350" y="1755365"/>
            <a:ext cx="35643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4746" name="Google Shape;4746;p47"/>
          <p:cNvSpPr txBox="1">
            <a:spLocks noGrp="1"/>
          </p:cNvSpPr>
          <p:nvPr>
            <p:ph type="title"/>
          </p:nvPr>
        </p:nvSpPr>
        <p:spPr>
          <a:xfrm>
            <a:off x="937300" y="1162141"/>
            <a:ext cx="1118700" cy="5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47" name="Google Shape;4747;p47"/>
          <p:cNvSpPr txBox="1">
            <a:spLocks noGrp="1"/>
          </p:cNvSpPr>
          <p:nvPr>
            <p:ph type="subTitle" idx="3"/>
          </p:nvPr>
        </p:nvSpPr>
        <p:spPr>
          <a:xfrm>
            <a:off x="874737" y="3280848"/>
            <a:ext cx="35643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4749" name="Google Shape;4749;p47"/>
          <p:cNvSpPr txBox="1">
            <a:spLocks noGrp="1"/>
          </p:cNvSpPr>
          <p:nvPr>
            <p:ph type="title" idx="5"/>
          </p:nvPr>
        </p:nvSpPr>
        <p:spPr>
          <a:xfrm>
            <a:off x="937300" y="2756375"/>
            <a:ext cx="1118700" cy="5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750" name="Google Shape;4750;p47"/>
          <p:cNvSpPr txBox="1">
            <a:spLocks noGrp="1"/>
          </p:cNvSpPr>
          <p:nvPr>
            <p:ph type="subTitle" idx="6"/>
          </p:nvPr>
        </p:nvSpPr>
        <p:spPr>
          <a:xfrm>
            <a:off x="4094002" y="1713682"/>
            <a:ext cx="35643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Further Analysis</a:t>
            </a:r>
            <a:endParaRPr dirty="0"/>
          </a:p>
        </p:txBody>
      </p:sp>
      <p:sp>
        <p:nvSpPr>
          <p:cNvPr id="4752" name="Google Shape;4752;p47"/>
          <p:cNvSpPr txBox="1">
            <a:spLocks noGrp="1"/>
          </p:cNvSpPr>
          <p:nvPr>
            <p:ph type="title" idx="8"/>
          </p:nvPr>
        </p:nvSpPr>
        <p:spPr>
          <a:xfrm>
            <a:off x="4094002" y="1120458"/>
            <a:ext cx="1118700" cy="5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53" name="Google Shape;4753;p47"/>
          <p:cNvSpPr txBox="1">
            <a:spLocks noGrp="1"/>
          </p:cNvSpPr>
          <p:nvPr>
            <p:ph type="subTitle" idx="9"/>
          </p:nvPr>
        </p:nvSpPr>
        <p:spPr>
          <a:xfrm>
            <a:off x="4032674" y="3300774"/>
            <a:ext cx="35643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4755" name="Google Shape;4755;p47"/>
          <p:cNvSpPr txBox="1">
            <a:spLocks noGrp="1"/>
          </p:cNvSpPr>
          <p:nvPr>
            <p:ph type="title" idx="14"/>
          </p:nvPr>
        </p:nvSpPr>
        <p:spPr>
          <a:xfrm>
            <a:off x="4032674" y="2750574"/>
            <a:ext cx="1118700" cy="5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756" name="Google Shape;4756;p47"/>
          <p:cNvGrpSpPr/>
          <p:nvPr/>
        </p:nvGrpSpPr>
        <p:grpSpPr>
          <a:xfrm>
            <a:off x="283075" y="3444900"/>
            <a:ext cx="118350" cy="687400"/>
            <a:chOff x="270200" y="2228050"/>
            <a:chExt cx="118350" cy="687400"/>
          </a:xfrm>
        </p:grpSpPr>
        <p:sp>
          <p:nvSpPr>
            <p:cNvPr id="4757" name="Google Shape;4757;p47"/>
            <p:cNvSpPr/>
            <p:nvPr/>
          </p:nvSpPr>
          <p:spPr>
            <a:xfrm>
              <a:off x="270200" y="222805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108"/>
                  </a:lnTo>
                  <a:lnTo>
                    <a:pt x="1242" y="286"/>
                  </a:lnTo>
                  <a:lnTo>
                    <a:pt x="858" y="545"/>
                  </a:lnTo>
                  <a:lnTo>
                    <a:pt x="536" y="867"/>
                  </a:lnTo>
                  <a:lnTo>
                    <a:pt x="286" y="1242"/>
                  </a:lnTo>
                  <a:lnTo>
                    <a:pt x="108" y="1661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17"/>
                  </a:lnTo>
                  <a:lnTo>
                    <a:pt x="108" y="3072"/>
                  </a:lnTo>
                  <a:lnTo>
                    <a:pt x="286" y="3501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56"/>
                  </a:lnTo>
                  <a:lnTo>
                    <a:pt x="1662" y="4635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35"/>
                  </a:lnTo>
                  <a:lnTo>
                    <a:pt x="3492" y="4456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501"/>
                  </a:lnTo>
                  <a:lnTo>
                    <a:pt x="4626" y="3072"/>
                  </a:lnTo>
                  <a:lnTo>
                    <a:pt x="4724" y="2617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1"/>
                  </a:lnTo>
                  <a:lnTo>
                    <a:pt x="4448" y="1242"/>
                  </a:lnTo>
                  <a:lnTo>
                    <a:pt x="4198" y="867"/>
                  </a:lnTo>
                  <a:lnTo>
                    <a:pt x="3876" y="545"/>
                  </a:lnTo>
                  <a:lnTo>
                    <a:pt x="3492" y="286"/>
                  </a:lnTo>
                  <a:lnTo>
                    <a:pt x="3072" y="10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47"/>
            <p:cNvSpPr/>
            <p:nvPr/>
          </p:nvSpPr>
          <p:spPr>
            <a:xfrm>
              <a:off x="270200" y="25127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98"/>
                  </a:lnTo>
                  <a:lnTo>
                    <a:pt x="1242" y="277"/>
                  </a:lnTo>
                  <a:lnTo>
                    <a:pt x="858" y="536"/>
                  </a:lnTo>
                  <a:lnTo>
                    <a:pt x="536" y="857"/>
                  </a:lnTo>
                  <a:lnTo>
                    <a:pt x="286" y="1232"/>
                  </a:lnTo>
                  <a:lnTo>
                    <a:pt x="108" y="1661"/>
                  </a:lnTo>
                  <a:lnTo>
                    <a:pt x="9" y="2117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2"/>
                  </a:lnTo>
                  <a:lnTo>
                    <a:pt x="286" y="3492"/>
                  </a:lnTo>
                  <a:lnTo>
                    <a:pt x="536" y="3867"/>
                  </a:lnTo>
                  <a:lnTo>
                    <a:pt x="858" y="4188"/>
                  </a:lnTo>
                  <a:lnTo>
                    <a:pt x="1242" y="4447"/>
                  </a:lnTo>
                  <a:lnTo>
                    <a:pt x="1662" y="4626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26"/>
                  </a:lnTo>
                  <a:lnTo>
                    <a:pt x="3492" y="4447"/>
                  </a:lnTo>
                  <a:lnTo>
                    <a:pt x="3876" y="4188"/>
                  </a:lnTo>
                  <a:lnTo>
                    <a:pt x="4198" y="3867"/>
                  </a:lnTo>
                  <a:lnTo>
                    <a:pt x="4448" y="3492"/>
                  </a:lnTo>
                  <a:lnTo>
                    <a:pt x="4626" y="3072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17"/>
                  </a:lnTo>
                  <a:lnTo>
                    <a:pt x="4626" y="1661"/>
                  </a:lnTo>
                  <a:lnTo>
                    <a:pt x="4448" y="1232"/>
                  </a:lnTo>
                  <a:lnTo>
                    <a:pt x="4198" y="857"/>
                  </a:lnTo>
                  <a:lnTo>
                    <a:pt x="3876" y="536"/>
                  </a:lnTo>
                  <a:lnTo>
                    <a:pt x="3492" y="277"/>
                  </a:lnTo>
                  <a:lnTo>
                    <a:pt x="3072" y="9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47"/>
            <p:cNvSpPr/>
            <p:nvPr/>
          </p:nvSpPr>
          <p:spPr>
            <a:xfrm>
              <a:off x="270200" y="279710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1"/>
                  </a:moveTo>
                  <a:lnTo>
                    <a:pt x="2126" y="10"/>
                  </a:lnTo>
                  <a:lnTo>
                    <a:pt x="1662" y="108"/>
                  </a:lnTo>
                  <a:lnTo>
                    <a:pt x="1242" y="287"/>
                  </a:lnTo>
                  <a:lnTo>
                    <a:pt x="858" y="537"/>
                  </a:lnTo>
                  <a:lnTo>
                    <a:pt x="536" y="858"/>
                  </a:lnTo>
                  <a:lnTo>
                    <a:pt x="286" y="1233"/>
                  </a:lnTo>
                  <a:lnTo>
                    <a:pt x="108" y="1662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3"/>
                  </a:lnTo>
                  <a:lnTo>
                    <a:pt x="286" y="3492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48"/>
                  </a:lnTo>
                  <a:lnTo>
                    <a:pt x="1662" y="4627"/>
                  </a:lnTo>
                  <a:lnTo>
                    <a:pt x="2126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2" y="4627"/>
                  </a:lnTo>
                  <a:lnTo>
                    <a:pt x="3492" y="4448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492"/>
                  </a:lnTo>
                  <a:lnTo>
                    <a:pt x="4626" y="3073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2"/>
                  </a:lnTo>
                  <a:lnTo>
                    <a:pt x="4448" y="1233"/>
                  </a:lnTo>
                  <a:lnTo>
                    <a:pt x="4198" y="858"/>
                  </a:lnTo>
                  <a:lnTo>
                    <a:pt x="3876" y="537"/>
                  </a:lnTo>
                  <a:lnTo>
                    <a:pt x="3492" y="287"/>
                  </a:lnTo>
                  <a:lnTo>
                    <a:pt x="3072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0" name="Google Shape;4760;p47"/>
          <p:cNvGrpSpPr/>
          <p:nvPr/>
        </p:nvGrpSpPr>
        <p:grpSpPr>
          <a:xfrm rot="5400000">
            <a:off x="1283900" y="4534425"/>
            <a:ext cx="118350" cy="687400"/>
            <a:chOff x="270200" y="2228050"/>
            <a:chExt cx="118350" cy="687400"/>
          </a:xfrm>
        </p:grpSpPr>
        <p:sp>
          <p:nvSpPr>
            <p:cNvPr id="4761" name="Google Shape;4761;p47"/>
            <p:cNvSpPr/>
            <p:nvPr/>
          </p:nvSpPr>
          <p:spPr>
            <a:xfrm>
              <a:off x="270200" y="222805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108"/>
                  </a:lnTo>
                  <a:lnTo>
                    <a:pt x="1242" y="286"/>
                  </a:lnTo>
                  <a:lnTo>
                    <a:pt x="858" y="545"/>
                  </a:lnTo>
                  <a:lnTo>
                    <a:pt x="536" y="867"/>
                  </a:lnTo>
                  <a:lnTo>
                    <a:pt x="286" y="1242"/>
                  </a:lnTo>
                  <a:lnTo>
                    <a:pt x="108" y="1661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17"/>
                  </a:lnTo>
                  <a:lnTo>
                    <a:pt x="108" y="3072"/>
                  </a:lnTo>
                  <a:lnTo>
                    <a:pt x="286" y="3501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56"/>
                  </a:lnTo>
                  <a:lnTo>
                    <a:pt x="1662" y="4635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35"/>
                  </a:lnTo>
                  <a:lnTo>
                    <a:pt x="3492" y="4456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501"/>
                  </a:lnTo>
                  <a:lnTo>
                    <a:pt x="4626" y="3072"/>
                  </a:lnTo>
                  <a:lnTo>
                    <a:pt x="4724" y="2617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1"/>
                  </a:lnTo>
                  <a:lnTo>
                    <a:pt x="4448" y="1242"/>
                  </a:lnTo>
                  <a:lnTo>
                    <a:pt x="4198" y="867"/>
                  </a:lnTo>
                  <a:lnTo>
                    <a:pt x="3876" y="545"/>
                  </a:lnTo>
                  <a:lnTo>
                    <a:pt x="3492" y="286"/>
                  </a:lnTo>
                  <a:lnTo>
                    <a:pt x="3072" y="10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47"/>
            <p:cNvSpPr/>
            <p:nvPr/>
          </p:nvSpPr>
          <p:spPr>
            <a:xfrm>
              <a:off x="270200" y="25127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98"/>
                  </a:lnTo>
                  <a:lnTo>
                    <a:pt x="1242" y="277"/>
                  </a:lnTo>
                  <a:lnTo>
                    <a:pt x="858" y="536"/>
                  </a:lnTo>
                  <a:lnTo>
                    <a:pt x="536" y="857"/>
                  </a:lnTo>
                  <a:lnTo>
                    <a:pt x="286" y="1232"/>
                  </a:lnTo>
                  <a:lnTo>
                    <a:pt x="108" y="1661"/>
                  </a:lnTo>
                  <a:lnTo>
                    <a:pt x="9" y="2117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2"/>
                  </a:lnTo>
                  <a:lnTo>
                    <a:pt x="286" y="3492"/>
                  </a:lnTo>
                  <a:lnTo>
                    <a:pt x="536" y="3867"/>
                  </a:lnTo>
                  <a:lnTo>
                    <a:pt x="858" y="4188"/>
                  </a:lnTo>
                  <a:lnTo>
                    <a:pt x="1242" y="4447"/>
                  </a:lnTo>
                  <a:lnTo>
                    <a:pt x="1662" y="4626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26"/>
                  </a:lnTo>
                  <a:lnTo>
                    <a:pt x="3492" y="4447"/>
                  </a:lnTo>
                  <a:lnTo>
                    <a:pt x="3876" y="4188"/>
                  </a:lnTo>
                  <a:lnTo>
                    <a:pt x="4198" y="3867"/>
                  </a:lnTo>
                  <a:lnTo>
                    <a:pt x="4448" y="3492"/>
                  </a:lnTo>
                  <a:lnTo>
                    <a:pt x="4626" y="3072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17"/>
                  </a:lnTo>
                  <a:lnTo>
                    <a:pt x="4626" y="1661"/>
                  </a:lnTo>
                  <a:lnTo>
                    <a:pt x="4448" y="1232"/>
                  </a:lnTo>
                  <a:lnTo>
                    <a:pt x="4198" y="857"/>
                  </a:lnTo>
                  <a:lnTo>
                    <a:pt x="3876" y="536"/>
                  </a:lnTo>
                  <a:lnTo>
                    <a:pt x="3492" y="277"/>
                  </a:lnTo>
                  <a:lnTo>
                    <a:pt x="3072" y="9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47"/>
            <p:cNvSpPr/>
            <p:nvPr/>
          </p:nvSpPr>
          <p:spPr>
            <a:xfrm>
              <a:off x="270200" y="279710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1"/>
                  </a:moveTo>
                  <a:lnTo>
                    <a:pt x="2126" y="10"/>
                  </a:lnTo>
                  <a:lnTo>
                    <a:pt x="1662" y="108"/>
                  </a:lnTo>
                  <a:lnTo>
                    <a:pt x="1242" y="287"/>
                  </a:lnTo>
                  <a:lnTo>
                    <a:pt x="858" y="537"/>
                  </a:lnTo>
                  <a:lnTo>
                    <a:pt x="536" y="858"/>
                  </a:lnTo>
                  <a:lnTo>
                    <a:pt x="286" y="1233"/>
                  </a:lnTo>
                  <a:lnTo>
                    <a:pt x="108" y="1662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3"/>
                  </a:lnTo>
                  <a:lnTo>
                    <a:pt x="286" y="3492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48"/>
                  </a:lnTo>
                  <a:lnTo>
                    <a:pt x="1662" y="4627"/>
                  </a:lnTo>
                  <a:lnTo>
                    <a:pt x="2126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2" y="4627"/>
                  </a:lnTo>
                  <a:lnTo>
                    <a:pt x="3492" y="4448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492"/>
                  </a:lnTo>
                  <a:lnTo>
                    <a:pt x="4626" y="3073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2"/>
                  </a:lnTo>
                  <a:lnTo>
                    <a:pt x="4448" y="1233"/>
                  </a:lnTo>
                  <a:lnTo>
                    <a:pt x="4198" y="858"/>
                  </a:lnTo>
                  <a:lnTo>
                    <a:pt x="3876" y="537"/>
                  </a:lnTo>
                  <a:lnTo>
                    <a:pt x="3492" y="287"/>
                  </a:lnTo>
                  <a:lnTo>
                    <a:pt x="3072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4755;p47">
            <a:extLst>
              <a:ext uri="{FF2B5EF4-FFF2-40B4-BE49-F238E27FC236}">
                <a16:creationId xmlns:a16="http://schemas.microsoft.com/office/drawing/2014/main" id="{1D3497BF-AAED-4258-9968-C2167E92A65E}"/>
              </a:ext>
            </a:extLst>
          </p:cNvPr>
          <p:cNvSpPr txBox="1">
            <a:spLocks/>
          </p:cNvSpPr>
          <p:nvPr/>
        </p:nvSpPr>
        <p:spPr>
          <a:xfrm>
            <a:off x="6842962" y="2750574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1" name="Google Shape;4753;p47">
            <a:extLst>
              <a:ext uri="{FF2B5EF4-FFF2-40B4-BE49-F238E27FC236}">
                <a16:creationId xmlns:a16="http://schemas.microsoft.com/office/drawing/2014/main" id="{39656983-A31C-4C89-9FD4-AF264DA996B4}"/>
              </a:ext>
            </a:extLst>
          </p:cNvPr>
          <p:cNvSpPr txBox="1">
            <a:spLocks/>
          </p:cNvSpPr>
          <p:nvPr/>
        </p:nvSpPr>
        <p:spPr>
          <a:xfrm>
            <a:off x="6842962" y="3280848"/>
            <a:ext cx="3564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Deployment</a:t>
            </a:r>
          </a:p>
        </p:txBody>
      </p:sp>
      <p:sp>
        <p:nvSpPr>
          <p:cNvPr id="32" name="Título 4">
            <a:extLst>
              <a:ext uri="{FF2B5EF4-FFF2-40B4-BE49-F238E27FC236}">
                <a16:creationId xmlns:a16="http://schemas.microsoft.com/office/drawing/2014/main" id="{33A83131-6DDA-4793-9B9E-2B85D43E1046}"/>
              </a:ext>
            </a:extLst>
          </p:cNvPr>
          <p:cNvSpPr txBox="1">
            <a:spLocks/>
          </p:cNvSpPr>
          <p:nvPr/>
        </p:nvSpPr>
        <p:spPr>
          <a:xfrm>
            <a:off x="886654" y="115625"/>
            <a:ext cx="629204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 i="0" u="none" strike="noStrike" cap="none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 i="0" u="none" strike="noStrike" cap="none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 i="0" u="none" strike="noStrike" cap="none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 i="0" u="none" strike="noStrike" cap="none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 i="0" u="none" strike="noStrike" cap="none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 i="0" u="none" strike="noStrike" cap="none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 i="0" u="none" strike="noStrike" cap="none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 i="0" u="none" strike="noStrike" cap="none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Oswald SemiBold"/>
              <a:buNone/>
              <a:defRPr sz="3000" b="0" i="0" u="none" strike="noStrike" cap="none">
                <a:solidFill>
                  <a:schemeClr val="accent5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rPr lang="pt-PT" dirty="0">
                <a:solidFill>
                  <a:schemeClr val="accent6">
                    <a:lumMod val="50000"/>
                  </a:schemeClr>
                </a:solidFill>
              </a:rPr>
              <a:t>Agenda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p50"/>
          <p:cNvSpPr txBox="1">
            <a:spLocks noGrp="1"/>
          </p:cNvSpPr>
          <p:nvPr>
            <p:ph type="title"/>
          </p:nvPr>
        </p:nvSpPr>
        <p:spPr>
          <a:xfrm>
            <a:off x="723825" y="2152500"/>
            <a:ext cx="4122000" cy="12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4834" name="Google Shape;4834;p50"/>
          <p:cNvSpPr txBox="1">
            <a:spLocks noGrp="1"/>
          </p:cNvSpPr>
          <p:nvPr>
            <p:ph type="title" idx="2"/>
          </p:nvPr>
        </p:nvSpPr>
        <p:spPr>
          <a:xfrm>
            <a:off x="723825" y="1046100"/>
            <a:ext cx="2528700" cy="11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35" name="Google Shape;4835;p50"/>
          <p:cNvSpPr txBox="1">
            <a:spLocks noGrp="1"/>
          </p:cNvSpPr>
          <p:nvPr>
            <p:ph type="subTitle" idx="1"/>
          </p:nvPr>
        </p:nvSpPr>
        <p:spPr>
          <a:xfrm>
            <a:off x="734775" y="3527700"/>
            <a:ext cx="36189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A look into the current Business reality</a:t>
            </a:r>
            <a:endParaRPr dirty="0">
              <a:solidFill>
                <a:schemeClr val="accent6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4836" name="Google Shape;4836;p50"/>
          <p:cNvGrpSpPr/>
          <p:nvPr/>
        </p:nvGrpSpPr>
        <p:grpSpPr>
          <a:xfrm>
            <a:off x="283075" y="2228050"/>
            <a:ext cx="118350" cy="687400"/>
            <a:chOff x="270200" y="2228050"/>
            <a:chExt cx="118350" cy="687400"/>
          </a:xfrm>
        </p:grpSpPr>
        <p:sp>
          <p:nvSpPr>
            <p:cNvPr id="4837" name="Google Shape;4837;p50"/>
            <p:cNvSpPr/>
            <p:nvPr/>
          </p:nvSpPr>
          <p:spPr>
            <a:xfrm>
              <a:off x="270200" y="222805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108"/>
                  </a:lnTo>
                  <a:lnTo>
                    <a:pt x="1242" y="286"/>
                  </a:lnTo>
                  <a:lnTo>
                    <a:pt x="858" y="545"/>
                  </a:lnTo>
                  <a:lnTo>
                    <a:pt x="536" y="867"/>
                  </a:lnTo>
                  <a:lnTo>
                    <a:pt x="286" y="1242"/>
                  </a:lnTo>
                  <a:lnTo>
                    <a:pt x="108" y="1661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17"/>
                  </a:lnTo>
                  <a:lnTo>
                    <a:pt x="108" y="3072"/>
                  </a:lnTo>
                  <a:lnTo>
                    <a:pt x="286" y="3501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56"/>
                  </a:lnTo>
                  <a:lnTo>
                    <a:pt x="1662" y="4635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35"/>
                  </a:lnTo>
                  <a:lnTo>
                    <a:pt x="3492" y="4456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501"/>
                  </a:lnTo>
                  <a:lnTo>
                    <a:pt x="4626" y="3072"/>
                  </a:lnTo>
                  <a:lnTo>
                    <a:pt x="4724" y="2617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1"/>
                  </a:lnTo>
                  <a:lnTo>
                    <a:pt x="4448" y="1242"/>
                  </a:lnTo>
                  <a:lnTo>
                    <a:pt x="4198" y="867"/>
                  </a:lnTo>
                  <a:lnTo>
                    <a:pt x="3876" y="545"/>
                  </a:lnTo>
                  <a:lnTo>
                    <a:pt x="3492" y="286"/>
                  </a:lnTo>
                  <a:lnTo>
                    <a:pt x="3072" y="10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50"/>
            <p:cNvSpPr/>
            <p:nvPr/>
          </p:nvSpPr>
          <p:spPr>
            <a:xfrm>
              <a:off x="270200" y="25127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98"/>
                  </a:lnTo>
                  <a:lnTo>
                    <a:pt x="1242" y="277"/>
                  </a:lnTo>
                  <a:lnTo>
                    <a:pt x="858" y="536"/>
                  </a:lnTo>
                  <a:lnTo>
                    <a:pt x="536" y="857"/>
                  </a:lnTo>
                  <a:lnTo>
                    <a:pt x="286" y="1232"/>
                  </a:lnTo>
                  <a:lnTo>
                    <a:pt x="108" y="1661"/>
                  </a:lnTo>
                  <a:lnTo>
                    <a:pt x="9" y="2117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2"/>
                  </a:lnTo>
                  <a:lnTo>
                    <a:pt x="286" y="3492"/>
                  </a:lnTo>
                  <a:lnTo>
                    <a:pt x="536" y="3867"/>
                  </a:lnTo>
                  <a:lnTo>
                    <a:pt x="858" y="4188"/>
                  </a:lnTo>
                  <a:lnTo>
                    <a:pt x="1242" y="4447"/>
                  </a:lnTo>
                  <a:lnTo>
                    <a:pt x="1662" y="4626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26"/>
                  </a:lnTo>
                  <a:lnTo>
                    <a:pt x="3492" y="4447"/>
                  </a:lnTo>
                  <a:lnTo>
                    <a:pt x="3876" y="4188"/>
                  </a:lnTo>
                  <a:lnTo>
                    <a:pt x="4198" y="3867"/>
                  </a:lnTo>
                  <a:lnTo>
                    <a:pt x="4448" y="3492"/>
                  </a:lnTo>
                  <a:lnTo>
                    <a:pt x="4626" y="3072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17"/>
                  </a:lnTo>
                  <a:lnTo>
                    <a:pt x="4626" y="1661"/>
                  </a:lnTo>
                  <a:lnTo>
                    <a:pt x="4448" y="1232"/>
                  </a:lnTo>
                  <a:lnTo>
                    <a:pt x="4198" y="857"/>
                  </a:lnTo>
                  <a:lnTo>
                    <a:pt x="3876" y="536"/>
                  </a:lnTo>
                  <a:lnTo>
                    <a:pt x="3492" y="277"/>
                  </a:lnTo>
                  <a:lnTo>
                    <a:pt x="3072" y="9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50"/>
            <p:cNvSpPr/>
            <p:nvPr/>
          </p:nvSpPr>
          <p:spPr>
            <a:xfrm>
              <a:off x="270200" y="279710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1"/>
                  </a:moveTo>
                  <a:lnTo>
                    <a:pt x="2126" y="10"/>
                  </a:lnTo>
                  <a:lnTo>
                    <a:pt x="1662" y="108"/>
                  </a:lnTo>
                  <a:lnTo>
                    <a:pt x="1242" y="287"/>
                  </a:lnTo>
                  <a:lnTo>
                    <a:pt x="858" y="537"/>
                  </a:lnTo>
                  <a:lnTo>
                    <a:pt x="536" y="858"/>
                  </a:lnTo>
                  <a:lnTo>
                    <a:pt x="286" y="1233"/>
                  </a:lnTo>
                  <a:lnTo>
                    <a:pt x="108" y="1662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3"/>
                  </a:lnTo>
                  <a:lnTo>
                    <a:pt x="286" y="3492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48"/>
                  </a:lnTo>
                  <a:lnTo>
                    <a:pt x="1662" y="4627"/>
                  </a:lnTo>
                  <a:lnTo>
                    <a:pt x="2126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2" y="4627"/>
                  </a:lnTo>
                  <a:lnTo>
                    <a:pt x="3492" y="4448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492"/>
                  </a:lnTo>
                  <a:lnTo>
                    <a:pt x="4626" y="3073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2"/>
                  </a:lnTo>
                  <a:lnTo>
                    <a:pt x="4448" y="1233"/>
                  </a:lnTo>
                  <a:lnTo>
                    <a:pt x="4198" y="858"/>
                  </a:lnTo>
                  <a:lnTo>
                    <a:pt x="3876" y="537"/>
                  </a:lnTo>
                  <a:lnTo>
                    <a:pt x="3492" y="287"/>
                  </a:lnTo>
                  <a:lnTo>
                    <a:pt x="3072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0" name="Google Shape;4840;p50"/>
          <p:cNvGrpSpPr/>
          <p:nvPr/>
        </p:nvGrpSpPr>
        <p:grpSpPr>
          <a:xfrm>
            <a:off x="4754325" y="1238611"/>
            <a:ext cx="3765600" cy="3024589"/>
            <a:chOff x="4754325" y="1238611"/>
            <a:chExt cx="3765600" cy="3024589"/>
          </a:xfrm>
        </p:grpSpPr>
        <p:grpSp>
          <p:nvGrpSpPr>
            <p:cNvPr id="4841" name="Google Shape;4841;p50"/>
            <p:cNvGrpSpPr/>
            <p:nvPr/>
          </p:nvGrpSpPr>
          <p:grpSpPr>
            <a:xfrm>
              <a:off x="4845848" y="2507362"/>
              <a:ext cx="3585301" cy="1661944"/>
              <a:chOff x="814562" y="2316189"/>
              <a:chExt cx="3611498" cy="1674088"/>
            </a:xfrm>
          </p:grpSpPr>
          <p:grpSp>
            <p:nvGrpSpPr>
              <p:cNvPr id="4842" name="Google Shape;4842;p50"/>
              <p:cNvGrpSpPr/>
              <p:nvPr/>
            </p:nvGrpSpPr>
            <p:grpSpPr>
              <a:xfrm>
                <a:off x="3093562" y="2394224"/>
                <a:ext cx="1332498" cy="1596052"/>
                <a:chOff x="3705224" y="2265996"/>
                <a:chExt cx="862012" cy="1032509"/>
              </a:xfrm>
            </p:grpSpPr>
            <p:sp>
              <p:nvSpPr>
                <p:cNvPr id="4843" name="Google Shape;4843;p50"/>
                <p:cNvSpPr/>
                <p:nvPr/>
              </p:nvSpPr>
              <p:spPr>
                <a:xfrm>
                  <a:off x="3705224" y="2304096"/>
                  <a:ext cx="862012" cy="994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12" h="994409" extrusionOk="0">
                      <a:moveTo>
                        <a:pt x="20955" y="972503"/>
                      </a:moveTo>
                      <a:lnTo>
                        <a:pt x="0" y="0"/>
                      </a:lnTo>
                      <a:cubicBezTo>
                        <a:pt x="10478" y="0"/>
                        <a:pt x="316230" y="0"/>
                        <a:pt x="316230" y="0"/>
                      </a:cubicBezTo>
                      <a:lnTo>
                        <a:pt x="316230" y="351473"/>
                      </a:lnTo>
                      <a:lnTo>
                        <a:pt x="555308" y="355283"/>
                      </a:lnTo>
                      <a:lnTo>
                        <a:pt x="555308" y="953"/>
                      </a:lnTo>
                      <a:lnTo>
                        <a:pt x="862013" y="953"/>
                      </a:lnTo>
                      <a:lnTo>
                        <a:pt x="839153" y="994410"/>
                      </a:lnTo>
                      <a:lnTo>
                        <a:pt x="20955" y="97250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4" name="Google Shape;4844;p50"/>
                <p:cNvSpPr/>
                <p:nvPr/>
              </p:nvSpPr>
              <p:spPr>
                <a:xfrm>
                  <a:off x="3705224" y="2265996"/>
                  <a:ext cx="25717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5717" y="0"/>
                      </a:lnTo>
                      <a:lnTo>
                        <a:pt x="25717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5" name="Google Shape;4845;p50"/>
                <p:cNvSpPr/>
                <p:nvPr/>
              </p:nvSpPr>
              <p:spPr>
                <a:xfrm>
                  <a:off x="3995737" y="2265996"/>
                  <a:ext cx="25717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5717" y="0"/>
                      </a:lnTo>
                      <a:lnTo>
                        <a:pt x="25717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6" name="Google Shape;4846;p50"/>
                <p:cNvSpPr/>
                <p:nvPr/>
              </p:nvSpPr>
              <p:spPr>
                <a:xfrm>
                  <a:off x="4540567" y="2265996"/>
                  <a:ext cx="25717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5717" y="0"/>
                      </a:lnTo>
                      <a:lnTo>
                        <a:pt x="25717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7" name="Google Shape;4847;p50"/>
                <p:cNvSpPr/>
                <p:nvPr/>
              </p:nvSpPr>
              <p:spPr>
                <a:xfrm>
                  <a:off x="4262437" y="2265996"/>
                  <a:ext cx="25717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5717" y="0"/>
                      </a:lnTo>
                      <a:lnTo>
                        <a:pt x="25717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48" name="Google Shape;4848;p50"/>
                <p:cNvGrpSpPr/>
                <p:nvPr/>
              </p:nvGrpSpPr>
              <p:grpSpPr>
                <a:xfrm>
                  <a:off x="3757612" y="2265996"/>
                  <a:ext cx="200024" cy="50482"/>
                  <a:chOff x="3757612" y="2265996"/>
                  <a:chExt cx="200024" cy="50482"/>
                </a:xfrm>
              </p:grpSpPr>
              <p:sp>
                <p:nvSpPr>
                  <p:cNvPr id="4849" name="Google Shape;4849;p50"/>
                  <p:cNvSpPr/>
                  <p:nvPr/>
                </p:nvSpPr>
                <p:spPr>
                  <a:xfrm>
                    <a:off x="3931919" y="2265996"/>
                    <a:ext cx="2571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5717" y="0"/>
                        </a:lnTo>
                        <a:lnTo>
                          <a:pt x="25717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0" name="Google Shape;4850;p50"/>
                  <p:cNvSpPr/>
                  <p:nvPr/>
                </p:nvSpPr>
                <p:spPr>
                  <a:xfrm>
                    <a:off x="3873816" y="2265996"/>
                    <a:ext cx="2571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5717" y="0"/>
                        </a:lnTo>
                        <a:lnTo>
                          <a:pt x="25717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1" name="Google Shape;4851;p50"/>
                  <p:cNvSpPr/>
                  <p:nvPr/>
                </p:nvSpPr>
                <p:spPr>
                  <a:xfrm>
                    <a:off x="3815714" y="2265996"/>
                    <a:ext cx="2571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5717" y="0"/>
                        </a:lnTo>
                        <a:lnTo>
                          <a:pt x="25717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2" name="Google Shape;4852;p50"/>
                  <p:cNvSpPr/>
                  <p:nvPr/>
                </p:nvSpPr>
                <p:spPr>
                  <a:xfrm>
                    <a:off x="3757612" y="2265996"/>
                    <a:ext cx="24765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5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4765" y="0"/>
                        </a:lnTo>
                        <a:lnTo>
                          <a:pt x="24765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53" name="Google Shape;4853;p50"/>
                <p:cNvGrpSpPr/>
                <p:nvPr/>
              </p:nvGrpSpPr>
              <p:grpSpPr>
                <a:xfrm>
                  <a:off x="4044314" y="2623184"/>
                  <a:ext cx="200025" cy="50482"/>
                  <a:chOff x="4044314" y="2623184"/>
                  <a:chExt cx="200025" cy="50482"/>
                </a:xfrm>
              </p:grpSpPr>
              <p:sp>
                <p:nvSpPr>
                  <p:cNvPr id="4854" name="Google Shape;4854;p50"/>
                  <p:cNvSpPr/>
                  <p:nvPr/>
                </p:nvSpPr>
                <p:spPr>
                  <a:xfrm>
                    <a:off x="4219574" y="2623184"/>
                    <a:ext cx="24765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5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4765" y="0"/>
                        </a:lnTo>
                        <a:lnTo>
                          <a:pt x="24765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5" name="Google Shape;4855;p50"/>
                  <p:cNvSpPr/>
                  <p:nvPr/>
                </p:nvSpPr>
                <p:spPr>
                  <a:xfrm>
                    <a:off x="4161471" y="2623184"/>
                    <a:ext cx="24765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5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4765" y="0"/>
                        </a:lnTo>
                        <a:lnTo>
                          <a:pt x="24765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6" name="Google Shape;4856;p50"/>
                  <p:cNvSpPr/>
                  <p:nvPr/>
                </p:nvSpPr>
                <p:spPr>
                  <a:xfrm>
                    <a:off x="4102416" y="2623184"/>
                    <a:ext cx="2571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5717" y="0"/>
                        </a:lnTo>
                        <a:lnTo>
                          <a:pt x="25717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7" name="Google Shape;4857;p50"/>
                  <p:cNvSpPr/>
                  <p:nvPr/>
                </p:nvSpPr>
                <p:spPr>
                  <a:xfrm>
                    <a:off x="4044314" y="2623184"/>
                    <a:ext cx="2571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5717" y="0"/>
                        </a:lnTo>
                        <a:lnTo>
                          <a:pt x="25717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58" name="Google Shape;4858;p50"/>
                <p:cNvGrpSpPr/>
                <p:nvPr/>
              </p:nvGrpSpPr>
              <p:grpSpPr>
                <a:xfrm>
                  <a:off x="4319587" y="2265996"/>
                  <a:ext cx="200024" cy="50482"/>
                  <a:chOff x="4319587" y="2265996"/>
                  <a:chExt cx="200024" cy="50482"/>
                </a:xfrm>
              </p:grpSpPr>
              <p:sp>
                <p:nvSpPr>
                  <p:cNvPr id="4859" name="Google Shape;4859;p50"/>
                  <p:cNvSpPr/>
                  <p:nvPr/>
                </p:nvSpPr>
                <p:spPr>
                  <a:xfrm>
                    <a:off x="4494846" y="2265996"/>
                    <a:ext cx="24765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5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4765" y="0"/>
                        </a:lnTo>
                        <a:lnTo>
                          <a:pt x="24765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0" name="Google Shape;4860;p50"/>
                  <p:cNvSpPr/>
                  <p:nvPr/>
                </p:nvSpPr>
                <p:spPr>
                  <a:xfrm>
                    <a:off x="4435791" y="2265996"/>
                    <a:ext cx="2571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5717" y="0"/>
                        </a:lnTo>
                        <a:lnTo>
                          <a:pt x="25717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1" name="Google Shape;4861;p50"/>
                  <p:cNvSpPr/>
                  <p:nvPr/>
                </p:nvSpPr>
                <p:spPr>
                  <a:xfrm>
                    <a:off x="4377689" y="2265996"/>
                    <a:ext cx="2571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5717" y="0"/>
                        </a:lnTo>
                        <a:lnTo>
                          <a:pt x="25717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2" name="Google Shape;4862;p50"/>
                  <p:cNvSpPr/>
                  <p:nvPr/>
                </p:nvSpPr>
                <p:spPr>
                  <a:xfrm>
                    <a:off x="4319587" y="2265996"/>
                    <a:ext cx="2571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5717" y="0"/>
                        </a:lnTo>
                        <a:lnTo>
                          <a:pt x="25717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863" name="Google Shape;4863;p50"/>
                <p:cNvSpPr/>
                <p:nvPr/>
              </p:nvSpPr>
              <p:spPr>
                <a:xfrm>
                  <a:off x="3805766" y="2458402"/>
                  <a:ext cx="82655" cy="129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55" h="129539" extrusionOk="0">
                      <a:moveTo>
                        <a:pt x="423" y="129540"/>
                      </a:moveTo>
                      <a:lnTo>
                        <a:pt x="81386" y="129540"/>
                      </a:lnTo>
                      <a:cubicBezTo>
                        <a:pt x="81386" y="129540"/>
                        <a:pt x="84243" y="42863"/>
                        <a:pt x="81386" y="32385"/>
                      </a:cubicBezTo>
                      <a:cubicBezTo>
                        <a:pt x="78528" y="20955"/>
                        <a:pt x="66146" y="0"/>
                        <a:pt x="41381" y="0"/>
                      </a:cubicBezTo>
                      <a:cubicBezTo>
                        <a:pt x="16616" y="0"/>
                        <a:pt x="1376" y="13335"/>
                        <a:pt x="423" y="32385"/>
                      </a:cubicBezTo>
                      <a:cubicBezTo>
                        <a:pt x="-529" y="51435"/>
                        <a:pt x="423" y="129540"/>
                        <a:pt x="423" y="129540"/>
                      </a:cubicBez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4" name="Google Shape;4864;p50"/>
                <p:cNvSpPr/>
                <p:nvPr/>
              </p:nvSpPr>
              <p:spPr>
                <a:xfrm>
                  <a:off x="4046143" y="2953702"/>
                  <a:ext cx="212580" cy="336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80" h="336232" extrusionOk="0">
                      <a:moveTo>
                        <a:pt x="1029" y="332422"/>
                      </a:moveTo>
                      <a:lnTo>
                        <a:pt x="207721" y="336232"/>
                      </a:lnTo>
                      <a:cubicBezTo>
                        <a:pt x="207721" y="336232"/>
                        <a:pt x="217246" y="111442"/>
                        <a:pt x="209626" y="82867"/>
                      </a:cubicBezTo>
                      <a:cubicBezTo>
                        <a:pt x="202006" y="54292"/>
                        <a:pt x="171526" y="0"/>
                        <a:pt x="107709" y="0"/>
                      </a:cubicBezTo>
                      <a:cubicBezTo>
                        <a:pt x="43891" y="0"/>
                        <a:pt x="5791" y="33338"/>
                        <a:pt x="1981" y="82867"/>
                      </a:cubicBezTo>
                      <a:cubicBezTo>
                        <a:pt x="-1829" y="132397"/>
                        <a:pt x="1029" y="332422"/>
                        <a:pt x="1029" y="332422"/>
                      </a:cubicBez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5" name="Google Shape;4865;p50"/>
                <p:cNvSpPr/>
                <p:nvPr/>
              </p:nvSpPr>
              <p:spPr>
                <a:xfrm>
                  <a:off x="4361496" y="2457184"/>
                  <a:ext cx="88582" cy="130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2" h="130757" extrusionOk="0">
                      <a:moveTo>
                        <a:pt x="953" y="130757"/>
                      </a:moveTo>
                      <a:lnTo>
                        <a:pt x="88583" y="130757"/>
                      </a:lnTo>
                      <a:cubicBezTo>
                        <a:pt x="88583" y="130757"/>
                        <a:pt x="85725" y="41222"/>
                        <a:pt x="80010" y="29792"/>
                      </a:cubicBezTo>
                      <a:cubicBezTo>
                        <a:pt x="75248" y="18362"/>
                        <a:pt x="68580" y="-2593"/>
                        <a:pt x="36195" y="265"/>
                      </a:cubicBezTo>
                      <a:cubicBezTo>
                        <a:pt x="3810" y="3122"/>
                        <a:pt x="1905" y="34555"/>
                        <a:pt x="0" y="39317"/>
                      </a:cubicBezTo>
                      <a:cubicBezTo>
                        <a:pt x="0" y="45032"/>
                        <a:pt x="953" y="130757"/>
                        <a:pt x="953" y="130757"/>
                      </a:cubicBez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66" name="Google Shape;4866;p50"/>
              <p:cNvGrpSpPr/>
              <p:nvPr/>
            </p:nvGrpSpPr>
            <p:grpSpPr>
              <a:xfrm>
                <a:off x="814562" y="2316189"/>
                <a:ext cx="2463282" cy="1638752"/>
                <a:chOff x="2136457" y="2215514"/>
                <a:chExt cx="1593532" cy="1060132"/>
              </a:xfrm>
            </p:grpSpPr>
            <p:sp>
              <p:nvSpPr>
                <p:cNvPr id="4867" name="Google Shape;4867;p50"/>
                <p:cNvSpPr/>
                <p:nvPr/>
              </p:nvSpPr>
              <p:spPr>
                <a:xfrm>
                  <a:off x="2152649" y="2485071"/>
                  <a:ext cx="1552575" cy="79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575" h="790575" extrusionOk="0">
                      <a:moveTo>
                        <a:pt x="0" y="790575"/>
                      </a:moveTo>
                      <a:lnTo>
                        <a:pt x="0" y="123825"/>
                      </a:lnTo>
                      <a:lnTo>
                        <a:pt x="421005" y="123825"/>
                      </a:lnTo>
                      <a:lnTo>
                        <a:pt x="792480" y="0"/>
                      </a:lnTo>
                      <a:lnTo>
                        <a:pt x="1143953" y="148590"/>
                      </a:lnTo>
                      <a:lnTo>
                        <a:pt x="1552575" y="148590"/>
                      </a:lnTo>
                      <a:lnTo>
                        <a:pt x="1540193" y="790575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8" name="Google Shape;4868;p50"/>
                <p:cNvSpPr/>
                <p:nvPr/>
              </p:nvSpPr>
              <p:spPr>
                <a:xfrm>
                  <a:off x="2136457" y="2635567"/>
                  <a:ext cx="1593532" cy="34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532" h="34289" extrusionOk="0">
                      <a:moveTo>
                        <a:pt x="0" y="0"/>
                      </a:moveTo>
                      <a:lnTo>
                        <a:pt x="1593533" y="0"/>
                      </a:lnTo>
                      <a:lnTo>
                        <a:pt x="1593533" y="34290"/>
                      </a:lnTo>
                      <a:lnTo>
                        <a:pt x="0" y="34290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9" name="Google Shape;4869;p50"/>
                <p:cNvSpPr/>
                <p:nvPr/>
              </p:nvSpPr>
              <p:spPr>
                <a:xfrm>
                  <a:off x="2928937" y="2215514"/>
                  <a:ext cx="26670" cy="28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" h="285750" extrusionOk="0">
                      <a:moveTo>
                        <a:pt x="4763" y="285750"/>
                      </a:moveTo>
                      <a:lnTo>
                        <a:pt x="0" y="0"/>
                      </a:lnTo>
                      <a:lnTo>
                        <a:pt x="13335" y="0"/>
                      </a:lnTo>
                      <a:lnTo>
                        <a:pt x="26670" y="285750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0" name="Google Shape;4870;p50"/>
                <p:cNvSpPr/>
                <p:nvPr/>
              </p:nvSpPr>
              <p:spPr>
                <a:xfrm>
                  <a:off x="3292791" y="2564129"/>
                  <a:ext cx="386715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15" h="95250" extrusionOk="0">
                      <a:moveTo>
                        <a:pt x="386715" y="88583"/>
                      </a:moveTo>
                      <a:lnTo>
                        <a:pt x="386715" y="0"/>
                      </a:lnTo>
                      <a:lnTo>
                        <a:pt x="0" y="0"/>
                      </a:lnTo>
                      <a:lnTo>
                        <a:pt x="0" y="95250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1" name="Google Shape;4871;p50"/>
                <p:cNvSpPr/>
                <p:nvPr/>
              </p:nvSpPr>
              <p:spPr>
                <a:xfrm>
                  <a:off x="2184081" y="2548889"/>
                  <a:ext cx="395287" cy="8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87" h="86677" extrusionOk="0">
                      <a:moveTo>
                        <a:pt x="395288" y="86677"/>
                      </a:moveTo>
                      <a:lnTo>
                        <a:pt x="395288" y="0"/>
                      </a:lnTo>
                      <a:lnTo>
                        <a:pt x="0" y="0"/>
                      </a:lnTo>
                      <a:lnTo>
                        <a:pt x="0" y="84772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872" name="Google Shape;4872;p50"/>
            <p:cNvGrpSpPr/>
            <p:nvPr/>
          </p:nvGrpSpPr>
          <p:grpSpPr>
            <a:xfrm>
              <a:off x="5234659" y="1238611"/>
              <a:ext cx="675301" cy="2831303"/>
              <a:chOff x="2389822" y="1388744"/>
              <a:chExt cx="440054" cy="1844993"/>
            </a:xfrm>
          </p:grpSpPr>
          <p:sp>
            <p:nvSpPr>
              <p:cNvPr id="4873" name="Google Shape;4873;p50"/>
              <p:cNvSpPr/>
              <p:nvPr/>
            </p:nvSpPr>
            <p:spPr>
              <a:xfrm>
                <a:off x="2389822" y="1585912"/>
                <a:ext cx="440054" cy="1647825"/>
              </a:xfrm>
              <a:custGeom>
                <a:avLst/>
                <a:gdLst/>
                <a:ahLst/>
                <a:cxnLst/>
                <a:rect l="l" t="t" r="r" b="b"/>
                <a:pathLst>
                  <a:path w="440054" h="1647825" extrusionOk="0">
                    <a:moveTo>
                      <a:pt x="136208" y="1605915"/>
                    </a:moveTo>
                    <a:lnTo>
                      <a:pt x="136208" y="390525"/>
                    </a:lnTo>
                    <a:lnTo>
                      <a:pt x="14288" y="270510"/>
                    </a:lnTo>
                    <a:lnTo>
                      <a:pt x="0" y="67628"/>
                    </a:lnTo>
                    <a:lnTo>
                      <a:pt x="176213" y="0"/>
                    </a:lnTo>
                    <a:lnTo>
                      <a:pt x="298132" y="0"/>
                    </a:lnTo>
                    <a:lnTo>
                      <a:pt x="440055" y="54292"/>
                    </a:lnTo>
                    <a:lnTo>
                      <a:pt x="440055" y="270510"/>
                    </a:lnTo>
                    <a:lnTo>
                      <a:pt x="310515" y="383858"/>
                    </a:lnTo>
                    <a:lnTo>
                      <a:pt x="351473" y="1647825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4" name="Google Shape;4874;p50"/>
              <p:cNvSpPr/>
              <p:nvPr/>
            </p:nvSpPr>
            <p:spPr>
              <a:xfrm>
                <a:off x="2528887" y="1540192"/>
                <a:ext cx="194310" cy="98107"/>
              </a:xfrm>
              <a:custGeom>
                <a:avLst/>
                <a:gdLst/>
                <a:ahLst/>
                <a:cxnLst/>
                <a:rect l="l" t="t" r="r" b="b"/>
                <a:pathLst>
                  <a:path w="194310" h="98107" extrusionOk="0">
                    <a:moveTo>
                      <a:pt x="0" y="0"/>
                    </a:moveTo>
                    <a:lnTo>
                      <a:pt x="194310" y="0"/>
                    </a:lnTo>
                    <a:lnTo>
                      <a:pt x="194310" y="98108"/>
                    </a:lnTo>
                    <a:lnTo>
                      <a:pt x="0" y="98108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5" name="Google Shape;4875;p50"/>
              <p:cNvSpPr/>
              <p:nvPr/>
            </p:nvSpPr>
            <p:spPr>
              <a:xfrm>
                <a:off x="2442209" y="1462087"/>
                <a:ext cx="35623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356235" h="95250" extrusionOk="0">
                    <a:moveTo>
                      <a:pt x="0" y="78105"/>
                    </a:moveTo>
                    <a:cubicBezTo>
                      <a:pt x="11430" y="78105"/>
                      <a:pt x="356235" y="95250"/>
                      <a:pt x="356235" y="95250"/>
                    </a:cubicBezTo>
                    <a:lnTo>
                      <a:pt x="356235" y="0"/>
                    </a:lnTo>
                    <a:lnTo>
                      <a:pt x="0" y="11430"/>
                    </a:lnTo>
                    <a:lnTo>
                      <a:pt x="0" y="78105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6" name="Google Shape;4876;p50"/>
              <p:cNvSpPr/>
              <p:nvPr/>
            </p:nvSpPr>
            <p:spPr>
              <a:xfrm>
                <a:off x="2528887" y="1388744"/>
                <a:ext cx="194310" cy="106680"/>
              </a:xfrm>
              <a:custGeom>
                <a:avLst/>
                <a:gdLst/>
                <a:ahLst/>
                <a:cxnLst/>
                <a:rect l="l" t="t" r="r" b="b"/>
                <a:pathLst>
                  <a:path w="194310" h="106680" extrusionOk="0">
                    <a:moveTo>
                      <a:pt x="0" y="0"/>
                    </a:moveTo>
                    <a:lnTo>
                      <a:pt x="194310" y="0"/>
                    </a:lnTo>
                    <a:lnTo>
                      <a:pt x="194310" y="106680"/>
                    </a:lnTo>
                    <a:lnTo>
                      <a:pt x="0" y="106680"/>
                    </a:ln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77" name="Google Shape;4877;p50"/>
            <p:cNvSpPr/>
            <p:nvPr/>
          </p:nvSpPr>
          <p:spPr>
            <a:xfrm>
              <a:off x="5807238" y="2931715"/>
              <a:ext cx="53033" cy="29915"/>
            </a:xfrm>
            <a:custGeom>
              <a:avLst/>
              <a:gdLst/>
              <a:ahLst/>
              <a:cxnLst/>
              <a:rect l="l" t="t" r="r" b="b"/>
              <a:pathLst>
                <a:path w="37147" h="20954" extrusionOk="0">
                  <a:moveTo>
                    <a:pt x="37148" y="20955"/>
                  </a:moveTo>
                  <a:lnTo>
                    <a:pt x="0" y="2095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8" name="Google Shape;4878;p50"/>
            <p:cNvSpPr/>
            <p:nvPr/>
          </p:nvSpPr>
          <p:spPr>
            <a:xfrm>
              <a:off x="5335372" y="2931715"/>
              <a:ext cx="53033" cy="29915"/>
            </a:xfrm>
            <a:custGeom>
              <a:avLst/>
              <a:gdLst/>
              <a:ahLst/>
              <a:cxnLst/>
              <a:rect l="l" t="t" r="r" b="b"/>
              <a:pathLst>
                <a:path w="37147" h="20954" extrusionOk="0">
                  <a:moveTo>
                    <a:pt x="37148" y="20955"/>
                  </a:moveTo>
                  <a:lnTo>
                    <a:pt x="0" y="2095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9" name="Google Shape;4879;p50"/>
            <p:cNvSpPr/>
            <p:nvPr/>
          </p:nvSpPr>
          <p:spPr>
            <a:xfrm>
              <a:off x="5361210" y="3037784"/>
              <a:ext cx="475947" cy="1131394"/>
            </a:xfrm>
            <a:custGeom>
              <a:avLst/>
              <a:gdLst/>
              <a:ahLst/>
              <a:cxnLst/>
              <a:rect l="l" t="t" r="r" b="b"/>
              <a:pathLst>
                <a:path w="333375" h="792480" extrusionOk="0">
                  <a:moveTo>
                    <a:pt x="0" y="0"/>
                  </a:moveTo>
                  <a:lnTo>
                    <a:pt x="333375" y="0"/>
                  </a:lnTo>
                  <a:lnTo>
                    <a:pt x="333375" y="792480"/>
                  </a:lnTo>
                  <a:lnTo>
                    <a:pt x="0" y="792480"/>
                  </a:ln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0" name="Google Shape;4880;p50"/>
            <p:cNvSpPr/>
            <p:nvPr/>
          </p:nvSpPr>
          <p:spPr>
            <a:xfrm>
              <a:off x="5411523" y="3618438"/>
              <a:ext cx="375317" cy="550738"/>
            </a:xfrm>
            <a:custGeom>
              <a:avLst/>
              <a:gdLst/>
              <a:ahLst/>
              <a:cxnLst/>
              <a:rect l="l" t="t" r="r" b="b"/>
              <a:pathLst>
                <a:path w="262889" h="385762" extrusionOk="0">
                  <a:moveTo>
                    <a:pt x="131445" y="0"/>
                  </a:moveTo>
                  <a:cubicBezTo>
                    <a:pt x="59055" y="0"/>
                    <a:pt x="0" y="59055"/>
                    <a:pt x="0" y="131445"/>
                  </a:cubicBezTo>
                  <a:lnTo>
                    <a:pt x="0" y="385763"/>
                  </a:lnTo>
                  <a:lnTo>
                    <a:pt x="262890" y="385763"/>
                  </a:lnTo>
                  <a:lnTo>
                    <a:pt x="262890" y="131445"/>
                  </a:lnTo>
                  <a:cubicBezTo>
                    <a:pt x="262890" y="59055"/>
                    <a:pt x="203835" y="0"/>
                    <a:pt x="131445" y="0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1" name="Google Shape;4881;p50"/>
            <p:cNvSpPr/>
            <p:nvPr/>
          </p:nvSpPr>
          <p:spPr>
            <a:xfrm>
              <a:off x="5378887" y="3077218"/>
              <a:ext cx="440589" cy="446030"/>
            </a:xfrm>
            <a:custGeom>
              <a:avLst/>
              <a:gdLst/>
              <a:ahLst/>
              <a:cxnLst/>
              <a:rect l="l" t="t" r="r" b="b"/>
              <a:pathLst>
                <a:path w="308609" h="312420" extrusionOk="0">
                  <a:moveTo>
                    <a:pt x="308610" y="154305"/>
                  </a:moveTo>
                  <a:cubicBezTo>
                    <a:pt x="308610" y="69533"/>
                    <a:pt x="240030" y="0"/>
                    <a:pt x="154305" y="0"/>
                  </a:cubicBezTo>
                  <a:cubicBezTo>
                    <a:pt x="68580" y="0"/>
                    <a:pt x="0" y="68580"/>
                    <a:pt x="0" y="154305"/>
                  </a:cubicBezTo>
                  <a:cubicBezTo>
                    <a:pt x="0" y="159068"/>
                    <a:pt x="0" y="163830"/>
                    <a:pt x="0" y="168593"/>
                  </a:cubicBezTo>
                  <a:lnTo>
                    <a:pt x="0" y="168593"/>
                  </a:lnTo>
                  <a:lnTo>
                    <a:pt x="0" y="312420"/>
                  </a:lnTo>
                  <a:lnTo>
                    <a:pt x="307658" y="312420"/>
                  </a:lnTo>
                  <a:lnTo>
                    <a:pt x="307658" y="168593"/>
                  </a:lnTo>
                  <a:lnTo>
                    <a:pt x="307658" y="168593"/>
                  </a:lnTo>
                  <a:cubicBezTo>
                    <a:pt x="308610" y="163830"/>
                    <a:pt x="308610" y="159068"/>
                    <a:pt x="308610" y="154305"/>
                  </a:cubicBezTo>
                  <a:close/>
                </a:path>
              </a:pathLst>
            </a:custGeom>
            <a:solidFill>
              <a:srgbClr val="2138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2" name="Google Shape;4882;p50"/>
            <p:cNvSpPr/>
            <p:nvPr/>
          </p:nvSpPr>
          <p:spPr>
            <a:xfrm rot="-2700000">
              <a:off x="5396806" y="3097492"/>
              <a:ext cx="405456" cy="405456"/>
            </a:xfrm>
            <a:custGeom>
              <a:avLst/>
              <a:gdLst/>
              <a:ahLst/>
              <a:cxnLst/>
              <a:rect l="l" t="t" r="r" b="b"/>
              <a:pathLst>
                <a:path w="283842" h="283842" extrusionOk="0">
                  <a:moveTo>
                    <a:pt x="283842" y="141921"/>
                  </a:moveTo>
                  <a:cubicBezTo>
                    <a:pt x="283842" y="220302"/>
                    <a:pt x="220302" y="283843"/>
                    <a:pt x="141921" y="283843"/>
                  </a:cubicBezTo>
                  <a:cubicBezTo>
                    <a:pt x="63540" y="283843"/>
                    <a:pt x="0" y="220302"/>
                    <a:pt x="0" y="141921"/>
                  </a:cubicBezTo>
                  <a:cubicBezTo>
                    <a:pt x="0" y="63540"/>
                    <a:pt x="63540" y="0"/>
                    <a:pt x="141921" y="0"/>
                  </a:cubicBezTo>
                  <a:cubicBezTo>
                    <a:pt x="220302" y="0"/>
                    <a:pt x="283842" y="63540"/>
                    <a:pt x="283842" y="141921"/>
                  </a:cubicBez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3" name="Google Shape;4883;p50"/>
            <p:cNvSpPr/>
            <p:nvPr/>
          </p:nvSpPr>
          <p:spPr>
            <a:xfrm>
              <a:off x="5411523" y="3112574"/>
              <a:ext cx="375317" cy="375317"/>
            </a:xfrm>
            <a:custGeom>
              <a:avLst/>
              <a:gdLst/>
              <a:ahLst/>
              <a:cxnLst/>
              <a:rect l="l" t="t" r="r" b="b"/>
              <a:pathLst>
                <a:path w="262889" h="262889" extrusionOk="0">
                  <a:moveTo>
                    <a:pt x="262890" y="131445"/>
                  </a:moveTo>
                  <a:cubicBezTo>
                    <a:pt x="262890" y="204040"/>
                    <a:pt x="204040" y="262890"/>
                    <a:pt x="131445" y="262890"/>
                  </a:cubicBezTo>
                  <a:cubicBezTo>
                    <a:pt x="58850" y="262890"/>
                    <a:pt x="0" y="204040"/>
                    <a:pt x="0" y="131445"/>
                  </a:cubicBezTo>
                  <a:cubicBezTo>
                    <a:pt x="0" y="58850"/>
                    <a:pt x="58850" y="0"/>
                    <a:pt x="131445" y="0"/>
                  </a:cubicBezTo>
                  <a:cubicBezTo>
                    <a:pt x="204040" y="0"/>
                    <a:pt x="262890" y="58850"/>
                    <a:pt x="262890" y="131445"/>
                  </a:cubicBez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4" name="Google Shape;4884;p50"/>
            <p:cNvSpPr/>
            <p:nvPr/>
          </p:nvSpPr>
          <p:spPr>
            <a:xfrm>
              <a:off x="5569265" y="3120733"/>
              <a:ext cx="59833" cy="138704"/>
            </a:xfrm>
            <a:custGeom>
              <a:avLst/>
              <a:gdLst/>
              <a:ahLst/>
              <a:cxnLst/>
              <a:rect l="l" t="t" r="r" b="b"/>
              <a:pathLst>
                <a:path w="41910" h="97155" extrusionOk="0">
                  <a:moveTo>
                    <a:pt x="41910" y="35243"/>
                  </a:moveTo>
                  <a:cubicBezTo>
                    <a:pt x="41910" y="61913"/>
                    <a:pt x="20955" y="97155"/>
                    <a:pt x="20955" y="97155"/>
                  </a:cubicBezTo>
                  <a:cubicBezTo>
                    <a:pt x="20955" y="97155"/>
                    <a:pt x="0" y="61913"/>
                    <a:pt x="0" y="35243"/>
                  </a:cubicBezTo>
                  <a:cubicBezTo>
                    <a:pt x="0" y="8573"/>
                    <a:pt x="9525" y="0"/>
                    <a:pt x="20955" y="0"/>
                  </a:cubicBezTo>
                  <a:cubicBezTo>
                    <a:pt x="32385" y="953"/>
                    <a:pt x="41910" y="8573"/>
                    <a:pt x="41910" y="35243"/>
                  </a:cubicBez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5" name="Google Shape;4885;p50"/>
            <p:cNvSpPr/>
            <p:nvPr/>
          </p:nvSpPr>
          <p:spPr>
            <a:xfrm>
              <a:off x="5495878" y="3141813"/>
              <a:ext cx="82927" cy="124424"/>
            </a:xfrm>
            <a:custGeom>
              <a:avLst/>
              <a:gdLst/>
              <a:ahLst/>
              <a:cxnLst/>
              <a:rect l="l" t="t" r="r" b="b"/>
              <a:pathLst>
                <a:path w="58086" h="87152" extrusionOk="0">
                  <a:moveTo>
                    <a:pt x="45689" y="22382"/>
                  </a:moveTo>
                  <a:cubicBezTo>
                    <a:pt x="59024" y="45242"/>
                    <a:pt x="58071" y="87152"/>
                    <a:pt x="58071" y="87152"/>
                  </a:cubicBezTo>
                  <a:cubicBezTo>
                    <a:pt x="58071" y="87152"/>
                    <a:pt x="21876" y="67150"/>
                    <a:pt x="8541" y="44290"/>
                  </a:cubicBezTo>
                  <a:cubicBezTo>
                    <a:pt x="-4794" y="21430"/>
                    <a:pt x="-984" y="9047"/>
                    <a:pt x="9494" y="3332"/>
                  </a:cubicBezTo>
                  <a:cubicBezTo>
                    <a:pt x="19971" y="-3335"/>
                    <a:pt x="32354" y="-1430"/>
                    <a:pt x="45689" y="22382"/>
                  </a:cubicBez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6" name="Google Shape;4886;p50"/>
            <p:cNvSpPr/>
            <p:nvPr/>
          </p:nvSpPr>
          <p:spPr>
            <a:xfrm>
              <a:off x="5439183" y="3197379"/>
              <a:ext cx="124642" cy="82477"/>
            </a:xfrm>
            <a:custGeom>
              <a:avLst/>
              <a:gdLst/>
              <a:ahLst/>
              <a:cxnLst/>
              <a:rect l="l" t="t" r="r" b="b"/>
              <a:pathLst>
                <a:path w="87305" h="57771" extrusionOk="0">
                  <a:moveTo>
                    <a:pt x="44443" y="8227"/>
                  </a:moveTo>
                  <a:cubicBezTo>
                    <a:pt x="67303" y="21562"/>
                    <a:pt x="87306" y="57757"/>
                    <a:pt x="87306" y="57757"/>
                  </a:cubicBezTo>
                  <a:cubicBezTo>
                    <a:pt x="87306" y="57757"/>
                    <a:pt x="46348" y="58709"/>
                    <a:pt x="22536" y="45375"/>
                  </a:cubicBezTo>
                  <a:cubicBezTo>
                    <a:pt x="-324" y="32039"/>
                    <a:pt x="-3182" y="19657"/>
                    <a:pt x="2533" y="9180"/>
                  </a:cubicBezTo>
                  <a:cubicBezTo>
                    <a:pt x="10153" y="-345"/>
                    <a:pt x="21583" y="-5108"/>
                    <a:pt x="44443" y="8227"/>
                  </a:cubicBez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7" name="Google Shape;4887;p50"/>
            <p:cNvSpPr/>
            <p:nvPr/>
          </p:nvSpPr>
          <p:spPr>
            <a:xfrm>
              <a:off x="5419682" y="3270317"/>
              <a:ext cx="138704" cy="59833"/>
            </a:xfrm>
            <a:custGeom>
              <a:avLst/>
              <a:gdLst/>
              <a:ahLst/>
              <a:cxnLst/>
              <a:rect l="l" t="t" r="r" b="b"/>
              <a:pathLst>
                <a:path w="97155" h="41910" extrusionOk="0">
                  <a:moveTo>
                    <a:pt x="35243" y="0"/>
                  </a:moveTo>
                  <a:cubicBezTo>
                    <a:pt x="61912" y="0"/>
                    <a:pt x="97155" y="20955"/>
                    <a:pt x="97155" y="20955"/>
                  </a:cubicBezTo>
                  <a:cubicBezTo>
                    <a:pt x="97155" y="20955"/>
                    <a:pt x="61912" y="41910"/>
                    <a:pt x="35243" y="41910"/>
                  </a:cubicBezTo>
                  <a:cubicBezTo>
                    <a:pt x="8572" y="41910"/>
                    <a:pt x="0" y="32385"/>
                    <a:pt x="0" y="20955"/>
                  </a:cubicBezTo>
                  <a:cubicBezTo>
                    <a:pt x="952" y="8573"/>
                    <a:pt x="8572" y="0"/>
                    <a:pt x="35243" y="0"/>
                  </a:cubicBez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8" name="Google Shape;4888;p50"/>
            <p:cNvSpPr/>
            <p:nvPr/>
          </p:nvSpPr>
          <p:spPr>
            <a:xfrm>
              <a:off x="5441027" y="3320610"/>
              <a:ext cx="124158" cy="82927"/>
            </a:xfrm>
            <a:custGeom>
              <a:avLst/>
              <a:gdLst/>
              <a:ahLst/>
              <a:cxnLst/>
              <a:rect l="l" t="t" r="r" b="b"/>
              <a:pathLst>
                <a:path w="86966" h="58086" extrusionOk="0">
                  <a:moveTo>
                    <a:pt x="22196" y="12397"/>
                  </a:moveTo>
                  <a:cubicBezTo>
                    <a:pt x="45056" y="-937"/>
                    <a:pt x="86966" y="15"/>
                    <a:pt x="86966" y="15"/>
                  </a:cubicBezTo>
                  <a:cubicBezTo>
                    <a:pt x="86966" y="15"/>
                    <a:pt x="66964" y="36210"/>
                    <a:pt x="44104" y="49545"/>
                  </a:cubicBezTo>
                  <a:cubicBezTo>
                    <a:pt x="21244" y="62880"/>
                    <a:pt x="8861" y="59070"/>
                    <a:pt x="3146" y="48592"/>
                  </a:cubicBezTo>
                  <a:cubicBezTo>
                    <a:pt x="-3521" y="38115"/>
                    <a:pt x="-664" y="25732"/>
                    <a:pt x="22196" y="12397"/>
                  </a:cubicBez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9" name="Google Shape;4889;p50"/>
            <p:cNvSpPr/>
            <p:nvPr/>
          </p:nvSpPr>
          <p:spPr>
            <a:xfrm>
              <a:off x="5496680" y="3335589"/>
              <a:ext cx="83484" cy="124883"/>
            </a:xfrm>
            <a:custGeom>
              <a:avLst/>
              <a:gdLst/>
              <a:ahLst/>
              <a:cxnLst/>
              <a:rect l="l" t="t" r="r" b="b"/>
              <a:pathLst>
                <a:path w="58476" h="87474" extrusionOk="0">
                  <a:moveTo>
                    <a:pt x="8932" y="42863"/>
                  </a:moveTo>
                  <a:cubicBezTo>
                    <a:pt x="22267" y="20003"/>
                    <a:pt x="58462" y="0"/>
                    <a:pt x="58462" y="0"/>
                  </a:cubicBezTo>
                  <a:cubicBezTo>
                    <a:pt x="58462" y="0"/>
                    <a:pt x="59414" y="40958"/>
                    <a:pt x="46079" y="64770"/>
                  </a:cubicBezTo>
                  <a:cubicBezTo>
                    <a:pt x="32744" y="88583"/>
                    <a:pt x="20362" y="90488"/>
                    <a:pt x="9884" y="84773"/>
                  </a:cubicBezTo>
                  <a:cubicBezTo>
                    <a:pt x="-593" y="79058"/>
                    <a:pt x="-5356" y="65723"/>
                    <a:pt x="8932" y="42863"/>
                  </a:cubicBez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0" name="Google Shape;4890;p50"/>
            <p:cNvSpPr/>
            <p:nvPr/>
          </p:nvSpPr>
          <p:spPr>
            <a:xfrm>
              <a:off x="5569265" y="3339669"/>
              <a:ext cx="59833" cy="138703"/>
            </a:xfrm>
            <a:custGeom>
              <a:avLst/>
              <a:gdLst/>
              <a:ahLst/>
              <a:cxnLst/>
              <a:rect l="l" t="t" r="r" b="b"/>
              <a:pathLst>
                <a:path w="41910" h="97154" extrusionOk="0">
                  <a:moveTo>
                    <a:pt x="0" y="61913"/>
                  </a:moveTo>
                  <a:cubicBezTo>
                    <a:pt x="0" y="35242"/>
                    <a:pt x="20955" y="0"/>
                    <a:pt x="20955" y="0"/>
                  </a:cubicBezTo>
                  <a:cubicBezTo>
                    <a:pt x="20955" y="0"/>
                    <a:pt x="41910" y="35242"/>
                    <a:pt x="41910" y="61913"/>
                  </a:cubicBezTo>
                  <a:cubicBezTo>
                    <a:pt x="41910" y="88582"/>
                    <a:pt x="32385" y="97155"/>
                    <a:pt x="20955" y="97155"/>
                  </a:cubicBezTo>
                  <a:cubicBezTo>
                    <a:pt x="9525" y="97155"/>
                    <a:pt x="0" y="89535"/>
                    <a:pt x="0" y="61913"/>
                  </a:cubicBez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1" name="Google Shape;4891;p50"/>
            <p:cNvSpPr/>
            <p:nvPr/>
          </p:nvSpPr>
          <p:spPr>
            <a:xfrm>
              <a:off x="5619559" y="3334230"/>
              <a:ext cx="82927" cy="124158"/>
            </a:xfrm>
            <a:custGeom>
              <a:avLst/>
              <a:gdLst/>
              <a:ahLst/>
              <a:cxnLst/>
              <a:rect l="l" t="t" r="r" b="b"/>
              <a:pathLst>
                <a:path w="58086" h="86966" extrusionOk="0">
                  <a:moveTo>
                    <a:pt x="12397" y="64770"/>
                  </a:moveTo>
                  <a:cubicBezTo>
                    <a:pt x="-938" y="41910"/>
                    <a:pt x="15" y="0"/>
                    <a:pt x="15" y="0"/>
                  </a:cubicBezTo>
                  <a:cubicBezTo>
                    <a:pt x="15" y="0"/>
                    <a:pt x="36210" y="20002"/>
                    <a:pt x="49545" y="42863"/>
                  </a:cubicBezTo>
                  <a:cubicBezTo>
                    <a:pt x="62880" y="65723"/>
                    <a:pt x="59070" y="78105"/>
                    <a:pt x="48592" y="83820"/>
                  </a:cubicBezTo>
                  <a:cubicBezTo>
                    <a:pt x="38115" y="90488"/>
                    <a:pt x="25732" y="87630"/>
                    <a:pt x="12397" y="64770"/>
                  </a:cubicBez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2" name="Google Shape;4892;p50"/>
            <p:cNvSpPr/>
            <p:nvPr/>
          </p:nvSpPr>
          <p:spPr>
            <a:xfrm>
              <a:off x="5634538" y="3319250"/>
              <a:ext cx="124642" cy="82927"/>
            </a:xfrm>
            <a:custGeom>
              <a:avLst/>
              <a:gdLst/>
              <a:ahLst/>
              <a:cxnLst/>
              <a:rect l="l" t="t" r="r" b="b"/>
              <a:pathLst>
                <a:path w="87305" h="58086" extrusionOk="0">
                  <a:moveTo>
                    <a:pt x="42863" y="49544"/>
                  </a:moveTo>
                  <a:cubicBezTo>
                    <a:pt x="20002" y="36210"/>
                    <a:pt x="0" y="15"/>
                    <a:pt x="0" y="15"/>
                  </a:cubicBezTo>
                  <a:cubicBezTo>
                    <a:pt x="0" y="15"/>
                    <a:pt x="40958" y="-938"/>
                    <a:pt x="64770" y="12397"/>
                  </a:cubicBezTo>
                  <a:cubicBezTo>
                    <a:pt x="87630" y="25732"/>
                    <a:pt x="90488" y="38115"/>
                    <a:pt x="84773" y="48592"/>
                  </a:cubicBezTo>
                  <a:cubicBezTo>
                    <a:pt x="78105" y="59069"/>
                    <a:pt x="65723" y="62880"/>
                    <a:pt x="42863" y="49544"/>
                  </a:cubicBez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3" name="Google Shape;4893;p50"/>
            <p:cNvSpPr/>
            <p:nvPr/>
          </p:nvSpPr>
          <p:spPr>
            <a:xfrm>
              <a:off x="5639978" y="3270317"/>
              <a:ext cx="138703" cy="59833"/>
            </a:xfrm>
            <a:custGeom>
              <a:avLst/>
              <a:gdLst/>
              <a:ahLst/>
              <a:cxnLst/>
              <a:rect l="l" t="t" r="r" b="b"/>
              <a:pathLst>
                <a:path w="97154" h="41910" extrusionOk="0">
                  <a:moveTo>
                    <a:pt x="61913" y="41910"/>
                  </a:moveTo>
                  <a:cubicBezTo>
                    <a:pt x="35242" y="41910"/>
                    <a:pt x="0" y="20955"/>
                    <a:pt x="0" y="20955"/>
                  </a:cubicBezTo>
                  <a:cubicBezTo>
                    <a:pt x="0" y="20955"/>
                    <a:pt x="35242" y="0"/>
                    <a:pt x="61913" y="0"/>
                  </a:cubicBezTo>
                  <a:cubicBezTo>
                    <a:pt x="88582" y="0"/>
                    <a:pt x="97155" y="9525"/>
                    <a:pt x="97155" y="20955"/>
                  </a:cubicBezTo>
                  <a:cubicBezTo>
                    <a:pt x="96202" y="32385"/>
                    <a:pt x="88582" y="41910"/>
                    <a:pt x="61913" y="41910"/>
                  </a:cubicBez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4" name="Google Shape;4894;p50"/>
            <p:cNvSpPr/>
            <p:nvPr/>
          </p:nvSpPr>
          <p:spPr>
            <a:xfrm>
              <a:off x="5633179" y="3196929"/>
              <a:ext cx="124424" cy="82927"/>
            </a:xfrm>
            <a:custGeom>
              <a:avLst/>
              <a:gdLst/>
              <a:ahLst/>
              <a:cxnLst/>
              <a:rect l="l" t="t" r="r" b="b"/>
              <a:pathLst>
                <a:path w="87152" h="58086" extrusionOk="0">
                  <a:moveTo>
                    <a:pt x="64770" y="45689"/>
                  </a:moveTo>
                  <a:cubicBezTo>
                    <a:pt x="41910" y="59024"/>
                    <a:pt x="0" y="58071"/>
                    <a:pt x="0" y="58071"/>
                  </a:cubicBezTo>
                  <a:cubicBezTo>
                    <a:pt x="0" y="58071"/>
                    <a:pt x="20002" y="21877"/>
                    <a:pt x="42863" y="8541"/>
                  </a:cubicBezTo>
                  <a:cubicBezTo>
                    <a:pt x="65723" y="-4793"/>
                    <a:pt x="78105" y="-984"/>
                    <a:pt x="83820" y="9494"/>
                  </a:cubicBezTo>
                  <a:cubicBezTo>
                    <a:pt x="90488" y="19971"/>
                    <a:pt x="88582" y="32354"/>
                    <a:pt x="64770" y="45689"/>
                  </a:cubicBez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5" name="Google Shape;4895;p50"/>
            <p:cNvSpPr/>
            <p:nvPr/>
          </p:nvSpPr>
          <p:spPr>
            <a:xfrm>
              <a:off x="5619559" y="3140234"/>
              <a:ext cx="82477" cy="124643"/>
            </a:xfrm>
            <a:custGeom>
              <a:avLst/>
              <a:gdLst/>
              <a:ahLst/>
              <a:cxnLst/>
              <a:rect l="l" t="t" r="r" b="b"/>
              <a:pathLst>
                <a:path w="57771" h="87306" extrusionOk="0">
                  <a:moveTo>
                    <a:pt x="49545" y="44444"/>
                  </a:moveTo>
                  <a:cubicBezTo>
                    <a:pt x="36210" y="67303"/>
                    <a:pt x="15" y="87306"/>
                    <a:pt x="15" y="87306"/>
                  </a:cubicBezTo>
                  <a:cubicBezTo>
                    <a:pt x="15" y="87306"/>
                    <a:pt x="-938" y="46348"/>
                    <a:pt x="12397" y="22536"/>
                  </a:cubicBezTo>
                  <a:cubicBezTo>
                    <a:pt x="25732" y="-324"/>
                    <a:pt x="38115" y="-3181"/>
                    <a:pt x="48592" y="2533"/>
                  </a:cubicBezTo>
                  <a:cubicBezTo>
                    <a:pt x="58117" y="9201"/>
                    <a:pt x="62880" y="21583"/>
                    <a:pt x="49545" y="44444"/>
                  </a:cubicBez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6" name="Google Shape;4896;p50"/>
            <p:cNvSpPr/>
            <p:nvPr/>
          </p:nvSpPr>
          <p:spPr>
            <a:xfrm>
              <a:off x="5569265" y="3270317"/>
              <a:ext cx="59833" cy="59833"/>
            </a:xfrm>
            <a:custGeom>
              <a:avLst/>
              <a:gdLst/>
              <a:ahLst/>
              <a:cxnLst/>
              <a:rect l="l" t="t" r="r" b="b"/>
              <a:pathLst>
                <a:path w="41910" h="41910" extrusionOk="0">
                  <a:moveTo>
                    <a:pt x="41910" y="20955"/>
                  </a:moveTo>
                  <a:cubicBezTo>
                    <a:pt x="41910" y="32385"/>
                    <a:pt x="32385" y="41910"/>
                    <a:pt x="20955" y="41910"/>
                  </a:cubicBezTo>
                  <a:cubicBezTo>
                    <a:pt x="9525" y="41910"/>
                    <a:pt x="0" y="32385"/>
                    <a:pt x="0" y="20955"/>
                  </a:cubicBezTo>
                  <a:cubicBezTo>
                    <a:pt x="0" y="9525"/>
                    <a:pt x="9525" y="0"/>
                    <a:pt x="20955" y="0"/>
                  </a:cubicBezTo>
                  <a:cubicBezTo>
                    <a:pt x="32385" y="0"/>
                    <a:pt x="41910" y="8573"/>
                    <a:pt x="41910" y="20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7" name="Google Shape;4897;p50"/>
            <p:cNvSpPr/>
            <p:nvPr/>
          </p:nvSpPr>
          <p:spPr>
            <a:xfrm>
              <a:off x="5361210" y="3523248"/>
              <a:ext cx="475947" cy="27197"/>
            </a:xfrm>
            <a:custGeom>
              <a:avLst/>
              <a:gdLst/>
              <a:ahLst/>
              <a:cxnLst/>
              <a:rect l="l" t="t" r="r" b="b"/>
              <a:pathLst>
                <a:path w="333375" h="19050" extrusionOk="0">
                  <a:moveTo>
                    <a:pt x="0" y="0"/>
                  </a:moveTo>
                  <a:lnTo>
                    <a:pt x="333375" y="0"/>
                  </a:lnTo>
                  <a:lnTo>
                    <a:pt x="333375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8D63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8" name="Google Shape;4898;p50"/>
            <p:cNvSpPr/>
            <p:nvPr/>
          </p:nvSpPr>
          <p:spPr>
            <a:xfrm>
              <a:off x="5361210" y="2961631"/>
              <a:ext cx="475947" cy="95189"/>
            </a:xfrm>
            <a:custGeom>
              <a:avLst/>
              <a:gdLst/>
              <a:ahLst/>
              <a:cxnLst/>
              <a:rect l="l" t="t" r="r" b="b"/>
              <a:pathLst>
                <a:path w="333375" h="66675" extrusionOk="0">
                  <a:moveTo>
                    <a:pt x="312420" y="0"/>
                  </a:moveTo>
                  <a:lnTo>
                    <a:pt x="312420" y="41910"/>
                  </a:lnTo>
                  <a:lnTo>
                    <a:pt x="283845" y="41910"/>
                  </a:lnTo>
                  <a:lnTo>
                    <a:pt x="283845" y="0"/>
                  </a:lnTo>
                  <a:lnTo>
                    <a:pt x="246698" y="0"/>
                  </a:lnTo>
                  <a:lnTo>
                    <a:pt x="246698" y="41910"/>
                  </a:lnTo>
                  <a:lnTo>
                    <a:pt x="217170" y="41910"/>
                  </a:lnTo>
                  <a:lnTo>
                    <a:pt x="217170" y="0"/>
                  </a:lnTo>
                  <a:lnTo>
                    <a:pt x="180023" y="0"/>
                  </a:lnTo>
                  <a:lnTo>
                    <a:pt x="180023" y="41910"/>
                  </a:lnTo>
                  <a:lnTo>
                    <a:pt x="151448" y="41910"/>
                  </a:lnTo>
                  <a:lnTo>
                    <a:pt x="151448" y="0"/>
                  </a:lnTo>
                  <a:lnTo>
                    <a:pt x="114300" y="0"/>
                  </a:lnTo>
                  <a:lnTo>
                    <a:pt x="114300" y="41910"/>
                  </a:lnTo>
                  <a:lnTo>
                    <a:pt x="85725" y="41910"/>
                  </a:lnTo>
                  <a:lnTo>
                    <a:pt x="85725" y="0"/>
                  </a:lnTo>
                  <a:lnTo>
                    <a:pt x="48577" y="0"/>
                  </a:lnTo>
                  <a:lnTo>
                    <a:pt x="48577" y="41910"/>
                  </a:lnTo>
                  <a:lnTo>
                    <a:pt x="19050" y="4191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66675"/>
                  </a:lnTo>
                  <a:lnTo>
                    <a:pt x="333375" y="66675"/>
                  </a:lnTo>
                  <a:lnTo>
                    <a:pt x="333375" y="0"/>
                  </a:lnTo>
                  <a:close/>
                </a:path>
              </a:pathLst>
            </a:custGeom>
            <a:solidFill>
              <a:srgbClr val="B23D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9" name="Google Shape;4899;p50"/>
            <p:cNvSpPr/>
            <p:nvPr/>
          </p:nvSpPr>
          <p:spPr>
            <a:xfrm>
              <a:off x="5713409" y="2931715"/>
              <a:ext cx="53033" cy="29915"/>
            </a:xfrm>
            <a:custGeom>
              <a:avLst/>
              <a:gdLst/>
              <a:ahLst/>
              <a:cxnLst/>
              <a:rect l="l" t="t" r="r" b="b"/>
              <a:pathLst>
                <a:path w="37147" h="20954" extrusionOk="0">
                  <a:moveTo>
                    <a:pt x="37147" y="20955"/>
                  </a:moveTo>
                  <a:lnTo>
                    <a:pt x="0" y="20955"/>
                  </a:lnTo>
                  <a:lnTo>
                    <a:pt x="18097" y="0"/>
                  </a:ln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0" name="Google Shape;4900;p50"/>
            <p:cNvSpPr/>
            <p:nvPr/>
          </p:nvSpPr>
          <p:spPr>
            <a:xfrm>
              <a:off x="5618220" y="2931715"/>
              <a:ext cx="53033" cy="29915"/>
            </a:xfrm>
            <a:custGeom>
              <a:avLst/>
              <a:gdLst/>
              <a:ahLst/>
              <a:cxnLst/>
              <a:rect l="l" t="t" r="r" b="b"/>
              <a:pathLst>
                <a:path w="37147" h="20954" extrusionOk="0">
                  <a:moveTo>
                    <a:pt x="37147" y="20955"/>
                  </a:moveTo>
                  <a:lnTo>
                    <a:pt x="0" y="2095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1" name="Google Shape;4901;p50"/>
            <p:cNvSpPr/>
            <p:nvPr/>
          </p:nvSpPr>
          <p:spPr>
            <a:xfrm>
              <a:off x="5524391" y="2931715"/>
              <a:ext cx="53033" cy="29915"/>
            </a:xfrm>
            <a:custGeom>
              <a:avLst/>
              <a:gdLst/>
              <a:ahLst/>
              <a:cxnLst/>
              <a:rect l="l" t="t" r="r" b="b"/>
              <a:pathLst>
                <a:path w="37147" h="20954" extrusionOk="0">
                  <a:moveTo>
                    <a:pt x="37148" y="20955"/>
                  </a:moveTo>
                  <a:lnTo>
                    <a:pt x="0" y="20955"/>
                  </a:lnTo>
                  <a:lnTo>
                    <a:pt x="18098" y="0"/>
                  </a:ln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2" name="Google Shape;4902;p50"/>
            <p:cNvSpPr/>
            <p:nvPr/>
          </p:nvSpPr>
          <p:spPr>
            <a:xfrm>
              <a:off x="5430561" y="2931715"/>
              <a:ext cx="53033" cy="29915"/>
            </a:xfrm>
            <a:custGeom>
              <a:avLst/>
              <a:gdLst/>
              <a:ahLst/>
              <a:cxnLst/>
              <a:rect l="l" t="t" r="r" b="b"/>
              <a:pathLst>
                <a:path w="37147" h="20954" extrusionOk="0">
                  <a:moveTo>
                    <a:pt x="37148" y="20955"/>
                  </a:moveTo>
                  <a:lnTo>
                    <a:pt x="0" y="20955"/>
                  </a:lnTo>
                  <a:lnTo>
                    <a:pt x="18098" y="0"/>
                  </a:ln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903;p50"/>
            <p:cNvSpPr/>
            <p:nvPr/>
          </p:nvSpPr>
          <p:spPr>
            <a:xfrm>
              <a:off x="4845826" y="2235473"/>
              <a:ext cx="516742" cy="1933704"/>
            </a:xfrm>
            <a:custGeom>
              <a:avLst/>
              <a:gdLst/>
              <a:ahLst/>
              <a:cxnLst/>
              <a:rect l="l" t="t" r="r" b="b"/>
              <a:pathLst>
                <a:path w="361950" h="1354455" extrusionOk="0">
                  <a:moveTo>
                    <a:pt x="0" y="0"/>
                  </a:moveTo>
                  <a:lnTo>
                    <a:pt x="361950" y="0"/>
                  </a:lnTo>
                  <a:lnTo>
                    <a:pt x="361950" y="1354455"/>
                  </a:lnTo>
                  <a:lnTo>
                    <a:pt x="0" y="1354455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4" name="Google Shape;4904;p50"/>
            <p:cNvSpPr/>
            <p:nvPr/>
          </p:nvSpPr>
          <p:spPr>
            <a:xfrm>
              <a:off x="4845826" y="2235473"/>
              <a:ext cx="93829" cy="1933704"/>
            </a:xfrm>
            <a:custGeom>
              <a:avLst/>
              <a:gdLst/>
              <a:ahLst/>
              <a:cxnLst/>
              <a:rect l="l" t="t" r="r" b="b"/>
              <a:pathLst>
                <a:path w="65722" h="1354455" extrusionOk="0">
                  <a:moveTo>
                    <a:pt x="0" y="0"/>
                  </a:moveTo>
                  <a:lnTo>
                    <a:pt x="65723" y="0"/>
                  </a:lnTo>
                  <a:lnTo>
                    <a:pt x="65723" y="1354455"/>
                  </a:lnTo>
                  <a:lnTo>
                    <a:pt x="0" y="1354455"/>
                  </a:ln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5" name="Google Shape;4905;p50"/>
            <p:cNvSpPr/>
            <p:nvPr/>
          </p:nvSpPr>
          <p:spPr>
            <a:xfrm>
              <a:off x="5267379" y="2235473"/>
              <a:ext cx="93829" cy="1933704"/>
            </a:xfrm>
            <a:custGeom>
              <a:avLst/>
              <a:gdLst/>
              <a:ahLst/>
              <a:cxnLst/>
              <a:rect l="l" t="t" r="r" b="b"/>
              <a:pathLst>
                <a:path w="65722" h="1354455" extrusionOk="0">
                  <a:moveTo>
                    <a:pt x="0" y="0"/>
                  </a:moveTo>
                  <a:lnTo>
                    <a:pt x="65723" y="0"/>
                  </a:lnTo>
                  <a:lnTo>
                    <a:pt x="65723" y="1354455"/>
                  </a:lnTo>
                  <a:lnTo>
                    <a:pt x="0" y="1354455"/>
                  </a:ln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6" name="Google Shape;4906;p50"/>
            <p:cNvSpPr/>
            <p:nvPr/>
          </p:nvSpPr>
          <p:spPr>
            <a:xfrm>
              <a:off x="4962773" y="2506082"/>
              <a:ext cx="278790" cy="410674"/>
            </a:xfrm>
            <a:custGeom>
              <a:avLst/>
              <a:gdLst/>
              <a:ahLst/>
              <a:cxnLst/>
              <a:rect l="l" t="t" r="r" b="b"/>
              <a:pathLst>
                <a:path w="195277" h="287655" extrusionOk="0">
                  <a:moveTo>
                    <a:pt x="98108" y="0"/>
                  </a:moveTo>
                  <a:cubicBezTo>
                    <a:pt x="43815" y="0"/>
                    <a:pt x="0" y="43815"/>
                    <a:pt x="0" y="98108"/>
                  </a:cubicBezTo>
                  <a:lnTo>
                    <a:pt x="0" y="287655"/>
                  </a:lnTo>
                  <a:lnTo>
                    <a:pt x="195262" y="287655"/>
                  </a:lnTo>
                  <a:lnTo>
                    <a:pt x="195262" y="98108"/>
                  </a:lnTo>
                  <a:cubicBezTo>
                    <a:pt x="196215" y="43815"/>
                    <a:pt x="152400" y="0"/>
                    <a:pt x="98108" y="0"/>
                  </a:cubicBez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7" name="Google Shape;4907;p50"/>
            <p:cNvSpPr/>
            <p:nvPr/>
          </p:nvSpPr>
          <p:spPr>
            <a:xfrm>
              <a:off x="4994049" y="2595832"/>
              <a:ext cx="217603" cy="319564"/>
            </a:xfrm>
            <a:custGeom>
              <a:avLst/>
              <a:gdLst/>
              <a:ahLst/>
              <a:cxnLst/>
              <a:rect l="l" t="t" r="r" b="b"/>
              <a:pathLst>
                <a:path w="152419" h="223837" extrusionOk="0">
                  <a:moveTo>
                    <a:pt x="76200" y="0"/>
                  </a:moveTo>
                  <a:cubicBezTo>
                    <a:pt x="34290" y="0"/>
                    <a:pt x="0" y="34290"/>
                    <a:pt x="0" y="76200"/>
                  </a:cubicBezTo>
                  <a:lnTo>
                    <a:pt x="0" y="223838"/>
                  </a:lnTo>
                  <a:lnTo>
                    <a:pt x="152400" y="223838"/>
                  </a:lnTo>
                  <a:lnTo>
                    <a:pt x="152400" y="76200"/>
                  </a:lnTo>
                  <a:cubicBezTo>
                    <a:pt x="153353" y="34290"/>
                    <a:pt x="119063" y="0"/>
                    <a:pt x="76200" y="0"/>
                  </a:cubicBezTo>
                  <a:close/>
                </a:path>
              </a:pathLst>
            </a:custGeom>
            <a:solidFill>
              <a:srgbClr val="B23D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8" name="Google Shape;4908;p50"/>
            <p:cNvSpPr/>
            <p:nvPr/>
          </p:nvSpPr>
          <p:spPr>
            <a:xfrm>
              <a:off x="5021246" y="2676062"/>
              <a:ext cx="163182" cy="239333"/>
            </a:xfrm>
            <a:custGeom>
              <a:avLst/>
              <a:gdLst/>
              <a:ahLst/>
              <a:cxnLst/>
              <a:rect l="l" t="t" r="r" b="b"/>
              <a:pathLst>
                <a:path w="114300" h="167640" extrusionOk="0">
                  <a:moveTo>
                    <a:pt x="57150" y="0"/>
                  </a:moveTo>
                  <a:cubicBezTo>
                    <a:pt x="25717" y="0"/>
                    <a:pt x="0" y="25718"/>
                    <a:pt x="0" y="57150"/>
                  </a:cubicBezTo>
                  <a:lnTo>
                    <a:pt x="0" y="167640"/>
                  </a:lnTo>
                  <a:lnTo>
                    <a:pt x="114300" y="167640"/>
                  </a:lnTo>
                  <a:lnTo>
                    <a:pt x="114300" y="57150"/>
                  </a:lnTo>
                  <a:cubicBezTo>
                    <a:pt x="114300" y="25718"/>
                    <a:pt x="89535" y="0"/>
                    <a:pt x="57150" y="0"/>
                  </a:cubicBezTo>
                  <a:close/>
                </a:path>
              </a:pathLst>
            </a:custGeom>
            <a:solidFill>
              <a:srgbClr val="F0D0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9" name="Google Shape;4909;p50"/>
            <p:cNvSpPr/>
            <p:nvPr/>
          </p:nvSpPr>
          <p:spPr>
            <a:xfrm>
              <a:off x="5060682" y="3339669"/>
              <a:ext cx="32635" cy="146862"/>
            </a:xfrm>
            <a:custGeom>
              <a:avLst/>
              <a:gdLst/>
              <a:ahLst/>
              <a:cxnLst/>
              <a:rect l="l" t="t" r="r" b="b"/>
              <a:pathLst>
                <a:path w="22859" h="102869" extrusionOk="0">
                  <a:moveTo>
                    <a:pt x="0" y="0"/>
                  </a:moveTo>
                  <a:lnTo>
                    <a:pt x="22860" y="0"/>
                  </a:lnTo>
                  <a:lnTo>
                    <a:pt x="22860" y="102870"/>
                  </a:lnTo>
                  <a:lnTo>
                    <a:pt x="0" y="1028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0" name="Google Shape;4910;p50"/>
            <p:cNvSpPr/>
            <p:nvPr/>
          </p:nvSpPr>
          <p:spPr>
            <a:xfrm>
              <a:off x="5113717" y="3339669"/>
              <a:ext cx="32635" cy="146862"/>
            </a:xfrm>
            <a:custGeom>
              <a:avLst/>
              <a:gdLst/>
              <a:ahLst/>
              <a:cxnLst/>
              <a:rect l="l" t="t" r="r" b="b"/>
              <a:pathLst>
                <a:path w="22859" h="102869" extrusionOk="0">
                  <a:moveTo>
                    <a:pt x="0" y="0"/>
                  </a:moveTo>
                  <a:lnTo>
                    <a:pt x="22860" y="0"/>
                  </a:lnTo>
                  <a:lnTo>
                    <a:pt x="22860" y="102870"/>
                  </a:lnTo>
                  <a:lnTo>
                    <a:pt x="0" y="1028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1" name="Google Shape;4911;p50"/>
            <p:cNvSpPr/>
            <p:nvPr/>
          </p:nvSpPr>
          <p:spPr>
            <a:xfrm>
              <a:off x="5267379" y="2153882"/>
              <a:ext cx="93829" cy="81591"/>
            </a:xfrm>
            <a:custGeom>
              <a:avLst/>
              <a:gdLst/>
              <a:ahLst/>
              <a:cxnLst/>
              <a:rect l="l" t="t" r="r" b="b"/>
              <a:pathLst>
                <a:path w="65722" h="57150" extrusionOk="0">
                  <a:moveTo>
                    <a:pt x="45720" y="0"/>
                  </a:moveTo>
                  <a:lnTo>
                    <a:pt x="45720" y="38100"/>
                  </a:lnTo>
                  <a:lnTo>
                    <a:pt x="20955" y="38100"/>
                  </a:lnTo>
                  <a:lnTo>
                    <a:pt x="20955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65723" y="57150"/>
                  </a:lnTo>
                  <a:lnTo>
                    <a:pt x="65723" y="0"/>
                  </a:lnTo>
                  <a:close/>
                </a:path>
              </a:pathLst>
            </a:custGeom>
            <a:solidFill>
              <a:srgbClr val="B23D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2" name="Google Shape;4912;p50"/>
            <p:cNvSpPr/>
            <p:nvPr/>
          </p:nvSpPr>
          <p:spPr>
            <a:xfrm>
              <a:off x="4845826" y="2153882"/>
              <a:ext cx="93829" cy="81591"/>
            </a:xfrm>
            <a:custGeom>
              <a:avLst/>
              <a:gdLst/>
              <a:ahLst/>
              <a:cxnLst/>
              <a:rect l="l" t="t" r="r" b="b"/>
              <a:pathLst>
                <a:path w="65722" h="57150" extrusionOk="0">
                  <a:moveTo>
                    <a:pt x="44768" y="0"/>
                  </a:moveTo>
                  <a:lnTo>
                    <a:pt x="44768" y="38100"/>
                  </a:lnTo>
                  <a:lnTo>
                    <a:pt x="20003" y="38100"/>
                  </a:lnTo>
                  <a:lnTo>
                    <a:pt x="20003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65723" y="57150"/>
                  </a:lnTo>
                  <a:lnTo>
                    <a:pt x="65723" y="0"/>
                  </a:lnTo>
                  <a:close/>
                </a:path>
              </a:pathLst>
            </a:custGeom>
            <a:solidFill>
              <a:srgbClr val="B23D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3" name="Google Shape;4913;p50"/>
            <p:cNvSpPr/>
            <p:nvPr/>
          </p:nvSpPr>
          <p:spPr>
            <a:xfrm>
              <a:off x="4939655" y="2153882"/>
              <a:ext cx="327723" cy="81591"/>
            </a:xfrm>
            <a:custGeom>
              <a:avLst/>
              <a:gdLst/>
              <a:ahLst/>
              <a:cxnLst/>
              <a:rect l="l" t="t" r="r" b="b"/>
              <a:pathLst>
                <a:path w="229552" h="57150" extrusionOk="0">
                  <a:moveTo>
                    <a:pt x="216217" y="0"/>
                  </a:moveTo>
                  <a:lnTo>
                    <a:pt x="216217" y="38100"/>
                  </a:lnTo>
                  <a:lnTo>
                    <a:pt x="191453" y="38100"/>
                  </a:lnTo>
                  <a:lnTo>
                    <a:pt x="191453" y="0"/>
                  </a:lnTo>
                  <a:lnTo>
                    <a:pt x="157163" y="0"/>
                  </a:lnTo>
                  <a:lnTo>
                    <a:pt x="157163" y="38100"/>
                  </a:lnTo>
                  <a:lnTo>
                    <a:pt x="131445" y="38100"/>
                  </a:lnTo>
                  <a:lnTo>
                    <a:pt x="131445" y="0"/>
                  </a:lnTo>
                  <a:lnTo>
                    <a:pt x="98108" y="0"/>
                  </a:lnTo>
                  <a:lnTo>
                    <a:pt x="98108" y="38100"/>
                  </a:lnTo>
                  <a:lnTo>
                    <a:pt x="72390" y="38100"/>
                  </a:lnTo>
                  <a:lnTo>
                    <a:pt x="72390" y="0"/>
                  </a:lnTo>
                  <a:lnTo>
                    <a:pt x="38100" y="0"/>
                  </a:lnTo>
                  <a:lnTo>
                    <a:pt x="38100" y="38100"/>
                  </a:lnTo>
                  <a:lnTo>
                    <a:pt x="13335" y="38100"/>
                  </a:lnTo>
                  <a:lnTo>
                    <a:pt x="13335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229553" y="57150"/>
                  </a:lnTo>
                  <a:lnTo>
                    <a:pt x="229553" y="0"/>
                  </a:ln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4" name="Google Shape;4914;p50"/>
            <p:cNvSpPr/>
            <p:nvPr/>
          </p:nvSpPr>
          <p:spPr>
            <a:xfrm>
              <a:off x="5837156" y="2235473"/>
              <a:ext cx="516742" cy="1933704"/>
            </a:xfrm>
            <a:custGeom>
              <a:avLst/>
              <a:gdLst/>
              <a:ahLst/>
              <a:cxnLst/>
              <a:rect l="l" t="t" r="r" b="b"/>
              <a:pathLst>
                <a:path w="361950" h="1354455" extrusionOk="0">
                  <a:moveTo>
                    <a:pt x="0" y="0"/>
                  </a:moveTo>
                  <a:lnTo>
                    <a:pt x="361950" y="0"/>
                  </a:lnTo>
                  <a:lnTo>
                    <a:pt x="361950" y="1354455"/>
                  </a:lnTo>
                  <a:lnTo>
                    <a:pt x="0" y="1354455"/>
                  </a:lnTo>
                  <a:close/>
                </a:path>
              </a:pathLst>
            </a:custGeom>
            <a:solidFill>
              <a:srgbClr val="E09C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5" name="Google Shape;4915;p50"/>
            <p:cNvSpPr/>
            <p:nvPr/>
          </p:nvSpPr>
          <p:spPr>
            <a:xfrm>
              <a:off x="5837156" y="2235473"/>
              <a:ext cx="93829" cy="1933704"/>
            </a:xfrm>
            <a:custGeom>
              <a:avLst/>
              <a:gdLst/>
              <a:ahLst/>
              <a:cxnLst/>
              <a:rect l="l" t="t" r="r" b="b"/>
              <a:pathLst>
                <a:path w="65722" h="1354455" extrusionOk="0">
                  <a:moveTo>
                    <a:pt x="0" y="0"/>
                  </a:moveTo>
                  <a:lnTo>
                    <a:pt x="65723" y="0"/>
                  </a:lnTo>
                  <a:lnTo>
                    <a:pt x="65723" y="1354455"/>
                  </a:lnTo>
                  <a:lnTo>
                    <a:pt x="0" y="1354455"/>
                  </a:ln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6" name="Google Shape;4916;p50"/>
            <p:cNvSpPr/>
            <p:nvPr/>
          </p:nvSpPr>
          <p:spPr>
            <a:xfrm>
              <a:off x="6258709" y="2235473"/>
              <a:ext cx="93829" cy="1933704"/>
            </a:xfrm>
            <a:custGeom>
              <a:avLst/>
              <a:gdLst/>
              <a:ahLst/>
              <a:cxnLst/>
              <a:rect l="l" t="t" r="r" b="b"/>
              <a:pathLst>
                <a:path w="65722" h="1354455" extrusionOk="0">
                  <a:moveTo>
                    <a:pt x="0" y="0"/>
                  </a:moveTo>
                  <a:lnTo>
                    <a:pt x="65723" y="0"/>
                  </a:lnTo>
                  <a:lnTo>
                    <a:pt x="65723" y="1354455"/>
                  </a:lnTo>
                  <a:lnTo>
                    <a:pt x="0" y="1354455"/>
                  </a:lnTo>
                  <a:close/>
                </a:path>
              </a:pathLst>
            </a:custGeom>
            <a:solidFill>
              <a:srgbClr val="E7A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7" name="Google Shape;4917;p50"/>
            <p:cNvSpPr/>
            <p:nvPr/>
          </p:nvSpPr>
          <p:spPr>
            <a:xfrm>
              <a:off x="5955462" y="2506082"/>
              <a:ext cx="278768" cy="410674"/>
            </a:xfrm>
            <a:custGeom>
              <a:avLst/>
              <a:gdLst/>
              <a:ahLst/>
              <a:cxnLst/>
              <a:rect l="l" t="t" r="r" b="b"/>
              <a:pathLst>
                <a:path w="195262" h="287655" extrusionOk="0">
                  <a:moveTo>
                    <a:pt x="98108" y="0"/>
                  </a:moveTo>
                  <a:cubicBezTo>
                    <a:pt x="43815" y="0"/>
                    <a:pt x="0" y="43815"/>
                    <a:pt x="0" y="98108"/>
                  </a:cubicBezTo>
                  <a:lnTo>
                    <a:pt x="0" y="287655"/>
                  </a:lnTo>
                  <a:lnTo>
                    <a:pt x="195263" y="287655"/>
                  </a:lnTo>
                  <a:lnTo>
                    <a:pt x="195263" y="98108"/>
                  </a:lnTo>
                  <a:cubicBezTo>
                    <a:pt x="195263" y="43815"/>
                    <a:pt x="151448" y="0"/>
                    <a:pt x="98108" y="0"/>
                  </a:cubicBez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8" name="Google Shape;4918;p50"/>
            <p:cNvSpPr/>
            <p:nvPr/>
          </p:nvSpPr>
          <p:spPr>
            <a:xfrm>
              <a:off x="5986740" y="2595832"/>
              <a:ext cx="217576" cy="319564"/>
            </a:xfrm>
            <a:custGeom>
              <a:avLst/>
              <a:gdLst/>
              <a:ahLst/>
              <a:cxnLst/>
              <a:rect l="l" t="t" r="r" b="b"/>
              <a:pathLst>
                <a:path w="152400" h="223837" extrusionOk="0">
                  <a:moveTo>
                    <a:pt x="76200" y="0"/>
                  </a:moveTo>
                  <a:cubicBezTo>
                    <a:pt x="34290" y="0"/>
                    <a:pt x="0" y="34290"/>
                    <a:pt x="0" y="76200"/>
                  </a:cubicBezTo>
                  <a:lnTo>
                    <a:pt x="0" y="223838"/>
                  </a:lnTo>
                  <a:lnTo>
                    <a:pt x="152400" y="223838"/>
                  </a:lnTo>
                  <a:lnTo>
                    <a:pt x="152400" y="76200"/>
                  </a:lnTo>
                  <a:cubicBezTo>
                    <a:pt x="152400" y="34290"/>
                    <a:pt x="118110" y="0"/>
                    <a:pt x="76200" y="0"/>
                  </a:cubicBezTo>
                  <a:close/>
                </a:path>
              </a:pathLst>
            </a:custGeom>
            <a:solidFill>
              <a:srgbClr val="B23D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9" name="Google Shape;4919;p50"/>
            <p:cNvSpPr/>
            <p:nvPr/>
          </p:nvSpPr>
          <p:spPr>
            <a:xfrm>
              <a:off x="6013937" y="2676062"/>
              <a:ext cx="163182" cy="239333"/>
            </a:xfrm>
            <a:custGeom>
              <a:avLst/>
              <a:gdLst/>
              <a:ahLst/>
              <a:cxnLst/>
              <a:rect l="l" t="t" r="r" b="b"/>
              <a:pathLst>
                <a:path w="114300" h="167640" extrusionOk="0">
                  <a:moveTo>
                    <a:pt x="57150" y="0"/>
                  </a:moveTo>
                  <a:cubicBezTo>
                    <a:pt x="25717" y="0"/>
                    <a:pt x="0" y="25718"/>
                    <a:pt x="0" y="57150"/>
                  </a:cubicBezTo>
                  <a:lnTo>
                    <a:pt x="0" y="167640"/>
                  </a:lnTo>
                  <a:lnTo>
                    <a:pt x="114300" y="167640"/>
                  </a:lnTo>
                  <a:lnTo>
                    <a:pt x="114300" y="57150"/>
                  </a:lnTo>
                  <a:cubicBezTo>
                    <a:pt x="114300" y="25718"/>
                    <a:pt x="88582" y="0"/>
                    <a:pt x="57150" y="0"/>
                  </a:cubicBezTo>
                  <a:close/>
                </a:path>
              </a:pathLst>
            </a:custGeom>
            <a:solidFill>
              <a:srgbClr val="F0D0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0" name="Google Shape;4920;p50"/>
            <p:cNvSpPr/>
            <p:nvPr/>
          </p:nvSpPr>
          <p:spPr>
            <a:xfrm>
              <a:off x="6052012" y="3339669"/>
              <a:ext cx="32636" cy="146862"/>
            </a:xfrm>
            <a:custGeom>
              <a:avLst/>
              <a:gdLst/>
              <a:ahLst/>
              <a:cxnLst/>
              <a:rect l="l" t="t" r="r" b="b"/>
              <a:pathLst>
                <a:path w="22860" h="102869" extrusionOk="0">
                  <a:moveTo>
                    <a:pt x="0" y="0"/>
                  </a:moveTo>
                  <a:lnTo>
                    <a:pt x="22860" y="0"/>
                  </a:lnTo>
                  <a:lnTo>
                    <a:pt x="22860" y="102870"/>
                  </a:lnTo>
                  <a:lnTo>
                    <a:pt x="0" y="102870"/>
                  </a:ln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1" name="Google Shape;4921;p50"/>
            <p:cNvSpPr/>
            <p:nvPr/>
          </p:nvSpPr>
          <p:spPr>
            <a:xfrm>
              <a:off x="6105046" y="3339669"/>
              <a:ext cx="32636" cy="146862"/>
            </a:xfrm>
            <a:custGeom>
              <a:avLst/>
              <a:gdLst/>
              <a:ahLst/>
              <a:cxnLst/>
              <a:rect l="l" t="t" r="r" b="b"/>
              <a:pathLst>
                <a:path w="22860" h="102869" extrusionOk="0">
                  <a:moveTo>
                    <a:pt x="0" y="0"/>
                  </a:moveTo>
                  <a:lnTo>
                    <a:pt x="22860" y="0"/>
                  </a:lnTo>
                  <a:lnTo>
                    <a:pt x="22860" y="102870"/>
                  </a:lnTo>
                  <a:lnTo>
                    <a:pt x="0" y="102870"/>
                  </a:ln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2" name="Google Shape;4922;p50"/>
            <p:cNvSpPr/>
            <p:nvPr/>
          </p:nvSpPr>
          <p:spPr>
            <a:xfrm>
              <a:off x="6258709" y="2153882"/>
              <a:ext cx="95188" cy="81591"/>
            </a:xfrm>
            <a:custGeom>
              <a:avLst/>
              <a:gdLst/>
              <a:ahLst/>
              <a:cxnLst/>
              <a:rect l="l" t="t" r="r" b="b"/>
              <a:pathLst>
                <a:path w="66674" h="57150" extrusionOk="0">
                  <a:moveTo>
                    <a:pt x="45720" y="0"/>
                  </a:moveTo>
                  <a:lnTo>
                    <a:pt x="45720" y="38100"/>
                  </a:lnTo>
                  <a:lnTo>
                    <a:pt x="20955" y="38100"/>
                  </a:lnTo>
                  <a:lnTo>
                    <a:pt x="20955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66675" y="571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B23D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3" name="Google Shape;4923;p50"/>
            <p:cNvSpPr/>
            <p:nvPr/>
          </p:nvSpPr>
          <p:spPr>
            <a:xfrm>
              <a:off x="5837156" y="2153882"/>
              <a:ext cx="93829" cy="81591"/>
            </a:xfrm>
            <a:custGeom>
              <a:avLst/>
              <a:gdLst/>
              <a:ahLst/>
              <a:cxnLst/>
              <a:rect l="l" t="t" r="r" b="b"/>
              <a:pathLst>
                <a:path w="65722" h="57150" extrusionOk="0">
                  <a:moveTo>
                    <a:pt x="45720" y="0"/>
                  </a:moveTo>
                  <a:lnTo>
                    <a:pt x="45720" y="38100"/>
                  </a:lnTo>
                  <a:lnTo>
                    <a:pt x="20002" y="38100"/>
                  </a:lnTo>
                  <a:lnTo>
                    <a:pt x="20002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65723" y="57150"/>
                  </a:lnTo>
                  <a:lnTo>
                    <a:pt x="65723" y="0"/>
                  </a:lnTo>
                  <a:close/>
                </a:path>
              </a:pathLst>
            </a:custGeom>
            <a:solidFill>
              <a:srgbClr val="B23D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4" name="Google Shape;4924;p50"/>
            <p:cNvSpPr/>
            <p:nvPr/>
          </p:nvSpPr>
          <p:spPr>
            <a:xfrm>
              <a:off x="5930985" y="2153882"/>
              <a:ext cx="327723" cy="81591"/>
            </a:xfrm>
            <a:custGeom>
              <a:avLst/>
              <a:gdLst/>
              <a:ahLst/>
              <a:cxnLst/>
              <a:rect l="l" t="t" r="r" b="b"/>
              <a:pathLst>
                <a:path w="229552" h="57150" extrusionOk="0">
                  <a:moveTo>
                    <a:pt x="216217" y="0"/>
                  </a:moveTo>
                  <a:lnTo>
                    <a:pt x="216217" y="38100"/>
                  </a:lnTo>
                  <a:lnTo>
                    <a:pt x="191452" y="38100"/>
                  </a:lnTo>
                  <a:lnTo>
                    <a:pt x="191452" y="0"/>
                  </a:lnTo>
                  <a:lnTo>
                    <a:pt x="157163" y="0"/>
                  </a:lnTo>
                  <a:lnTo>
                    <a:pt x="157163" y="38100"/>
                  </a:lnTo>
                  <a:lnTo>
                    <a:pt x="132397" y="38100"/>
                  </a:lnTo>
                  <a:lnTo>
                    <a:pt x="132397" y="0"/>
                  </a:lnTo>
                  <a:lnTo>
                    <a:pt x="98107" y="0"/>
                  </a:lnTo>
                  <a:lnTo>
                    <a:pt x="98107" y="38100"/>
                  </a:lnTo>
                  <a:lnTo>
                    <a:pt x="73342" y="38100"/>
                  </a:lnTo>
                  <a:lnTo>
                    <a:pt x="73342" y="0"/>
                  </a:lnTo>
                  <a:lnTo>
                    <a:pt x="39052" y="0"/>
                  </a:lnTo>
                  <a:lnTo>
                    <a:pt x="39052" y="38100"/>
                  </a:lnTo>
                  <a:lnTo>
                    <a:pt x="14288" y="38100"/>
                  </a:lnTo>
                  <a:lnTo>
                    <a:pt x="14288" y="0"/>
                  </a:lnTo>
                  <a:lnTo>
                    <a:pt x="0" y="0"/>
                  </a:lnTo>
                  <a:lnTo>
                    <a:pt x="0" y="57150"/>
                  </a:lnTo>
                  <a:lnTo>
                    <a:pt x="229552" y="57150"/>
                  </a:lnTo>
                  <a:lnTo>
                    <a:pt x="229552" y="0"/>
                  </a:lnTo>
                  <a:close/>
                </a:path>
              </a:pathLst>
            </a:custGeom>
            <a:solidFill>
              <a:srgbClr val="8B23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25" name="Google Shape;4925;p50"/>
            <p:cNvGrpSpPr/>
            <p:nvPr/>
          </p:nvGrpSpPr>
          <p:grpSpPr>
            <a:xfrm>
              <a:off x="6401493" y="1352931"/>
              <a:ext cx="2111763" cy="2816244"/>
              <a:chOff x="6401493" y="1352931"/>
              <a:chExt cx="2111763" cy="2816244"/>
            </a:xfrm>
          </p:grpSpPr>
          <p:sp>
            <p:nvSpPr>
              <p:cNvPr id="4926" name="Google Shape;4926;p50"/>
              <p:cNvSpPr/>
              <p:nvPr/>
            </p:nvSpPr>
            <p:spPr>
              <a:xfrm>
                <a:off x="7664652" y="1352931"/>
                <a:ext cx="848604" cy="885260"/>
              </a:xfrm>
              <a:custGeom>
                <a:avLst/>
                <a:gdLst/>
                <a:ahLst/>
                <a:cxnLst/>
                <a:rect l="l" t="t" r="r" b="b"/>
                <a:pathLst>
                  <a:path w="594401" h="620077" extrusionOk="0">
                    <a:moveTo>
                      <a:pt x="591600" y="154305"/>
                    </a:moveTo>
                    <a:cubicBezTo>
                      <a:pt x="591600" y="154305"/>
                      <a:pt x="594457" y="148590"/>
                      <a:pt x="589695" y="147638"/>
                    </a:cubicBezTo>
                    <a:cubicBezTo>
                      <a:pt x="584932" y="146685"/>
                      <a:pt x="562072" y="140018"/>
                      <a:pt x="562072" y="140018"/>
                    </a:cubicBezTo>
                    <a:cubicBezTo>
                      <a:pt x="562072" y="140018"/>
                      <a:pt x="566835" y="136208"/>
                      <a:pt x="566835" y="133350"/>
                    </a:cubicBezTo>
                    <a:lnTo>
                      <a:pt x="559215" y="133350"/>
                    </a:lnTo>
                    <a:lnTo>
                      <a:pt x="552547" y="129540"/>
                    </a:lnTo>
                    <a:lnTo>
                      <a:pt x="539212" y="130493"/>
                    </a:lnTo>
                    <a:lnTo>
                      <a:pt x="524925" y="135255"/>
                    </a:lnTo>
                    <a:lnTo>
                      <a:pt x="525877" y="127635"/>
                    </a:lnTo>
                    <a:lnTo>
                      <a:pt x="501112" y="128588"/>
                    </a:lnTo>
                    <a:lnTo>
                      <a:pt x="499207" y="131445"/>
                    </a:lnTo>
                    <a:cubicBezTo>
                      <a:pt x="499207" y="131445"/>
                      <a:pt x="469680" y="131445"/>
                      <a:pt x="464917" y="129540"/>
                    </a:cubicBezTo>
                    <a:cubicBezTo>
                      <a:pt x="461107" y="126683"/>
                      <a:pt x="441105" y="127635"/>
                      <a:pt x="437295" y="127635"/>
                    </a:cubicBezTo>
                    <a:cubicBezTo>
                      <a:pt x="433485" y="127635"/>
                      <a:pt x="405862" y="120968"/>
                      <a:pt x="390622" y="113348"/>
                    </a:cubicBezTo>
                    <a:cubicBezTo>
                      <a:pt x="375382" y="105728"/>
                      <a:pt x="351570" y="105728"/>
                      <a:pt x="351570" y="105728"/>
                    </a:cubicBezTo>
                    <a:cubicBezTo>
                      <a:pt x="351570" y="105728"/>
                      <a:pt x="363952" y="98108"/>
                      <a:pt x="341092" y="83820"/>
                    </a:cubicBezTo>
                    <a:cubicBezTo>
                      <a:pt x="335377" y="75248"/>
                      <a:pt x="332520" y="76200"/>
                      <a:pt x="332520" y="69533"/>
                    </a:cubicBezTo>
                    <a:cubicBezTo>
                      <a:pt x="332520" y="62865"/>
                      <a:pt x="331567" y="30480"/>
                      <a:pt x="331567" y="30480"/>
                    </a:cubicBezTo>
                    <a:cubicBezTo>
                      <a:pt x="331567" y="30480"/>
                      <a:pt x="329662" y="0"/>
                      <a:pt x="297277" y="0"/>
                    </a:cubicBezTo>
                    <a:cubicBezTo>
                      <a:pt x="265845" y="0"/>
                      <a:pt x="262987" y="30480"/>
                      <a:pt x="262987" y="30480"/>
                    </a:cubicBezTo>
                    <a:cubicBezTo>
                      <a:pt x="262987" y="30480"/>
                      <a:pt x="262035" y="62865"/>
                      <a:pt x="262035" y="69533"/>
                    </a:cubicBezTo>
                    <a:cubicBezTo>
                      <a:pt x="262035" y="76200"/>
                      <a:pt x="259177" y="75248"/>
                      <a:pt x="253462" y="83820"/>
                    </a:cubicBezTo>
                    <a:cubicBezTo>
                      <a:pt x="231555" y="98108"/>
                      <a:pt x="242985" y="105728"/>
                      <a:pt x="242985" y="105728"/>
                    </a:cubicBezTo>
                    <a:cubicBezTo>
                      <a:pt x="242985" y="105728"/>
                      <a:pt x="219172" y="104775"/>
                      <a:pt x="203932" y="113348"/>
                    </a:cubicBezTo>
                    <a:cubicBezTo>
                      <a:pt x="188692" y="120968"/>
                      <a:pt x="161070" y="127635"/>
                      <a:pt x="157260" y="127635"/>
                    </a:cubicBezTo>
                    <a:cubicBezTo>
                      <a:pt x="153450" y="127635"/>
                      <a:pt x="133447" y="126683"/>
                      <a:pt x="129637" y="129540"/>
                    </a:cubicBezTo>
                    <a:cubicBezTo>
                      <a:pt x="125827" y="132398"/>
                      <a:pt x="95347" y="131445"/>
                      <a:pt x="95347" y="131445"/>
                    </a:cubicBezTo>
                    <a:lnTo>
                      <a:pt x="93442" y="128588"/>
                    </a:lnTo>
                    <a:lnTo>
                      <a:pt x="68677" y="127635"/>
                    </a:lnTo>
                    <a:lnTo>
                      <a:pt x="69630" y="135255"/>
                    </a:lnTo>
                    <a:lnTo>
                      <a:pt x="55342" y="130493"/>
                    </a:lnTo>
                    <a:lnTo>
                      <a:pt x="42007" y="129540"/>
                    </a:lnTo>
                    <a:lnTo>
                      <a:pt x="35340" y="133350"/>
                    </a:lnTo>
                    <a:lnTo>
                      <a:pt x="27720" y="133350"/>
                    </a:lnTo>
                    <a:cubicBezTo>
                      <a:pt x="27720" y="136208"/>
                      <a:pt x="32482" y="140018"/>
                      <a:pt x="32482" y="140018"/>
                    </a:cubicBezTo>
                    <a:cubicBezTo>
                      <a:pt x="32482" y="140018"/>
                      <a:pt x="9622" y="146685"/>
                      <a:pt x="4860" y="147638"/>
                    </a:cubicBezTo>
                    <a:cubicBezTo>
                      <a:pt x="97" y="148590"/>
                      <a:pt x="2955" y="154305"/>
                      <a:pt x="2955" y="154305"/>
                    </a:cubicBezTo>
                    <a:cubicBezTo>
                      <a:pt x="-4665" y="157163"/>
                      <a:pt x="4860" y="160973"/>
                      <a:pt x="4860" y="160973"/>
                    </a:cubicBezTo>
                    <a:cubicBezTo>
                      <a:pt x="3907" y="167640"/>
                      <a:pt x="16290" y="164783"/>
                      <a:pt x="16290" y="164783"/>
                    </a:cubicBezTo>
                    <a:cubicBezTo>
                      <a:pt x="50580" y="179070"/>
                      <a:pt x="73440" y="168593"/>
                      <a:pt x="73440" y="168593"/>
                    </a:cubicBezTo>
                    <a:cubicBezTo>
                      <a:pt x="73440" y="168593"/>
                      <a:pt x="82965" y="229553"/>
                      <a:pt x="86775" y="232410"/>
                    </a:cubicBezTo>
                    <a:cubicBezTo>
                      <a:pt x="91537" y="235268"/>
                      <a:pt x="122970" y="230505"/>
                      <a:pt x="122970" y="230505"/>
                    </a:cubicBezTo>
                    <a:lnTo>
                      <a:pt x="120112" y="222885"/>
                    </a:lnTo>
                    <a:cubicBezTo>
                      <a:pt x="157260" y="226695"/>
                      <a:pt x="222030" y="220028"/>
                      <a:pt x="222030" y="220028"/>
                    </a:cubicBezTo>
                    <a:cubicBezTo>
                      <a:pt x="224887" y="227648"/>
                      <a:pt x="242985" y="237173"/>
                      <a:pt x="242985" y="237173"/>
                    </a:cubicBezTo>
                    <a:cubicBezTo>
                      <a:pt x="233460" y="254318"/>
                      <a:pt x="234412" y="359093"/>
                      <a:pt x="234412" y="359093"/>
                    </a:cubicBezTo>
                    <a:lnTo>
                      <a:pt x="229650" y="614363"/>
                    </a:lnTo>
                    <a:cubicBezTo>
                      <a:pt x="237270" y="617220"/>
                      <a:pt x="293467" y="620078"/>
                      <a:pt x="293467" y="620078"/>
                    </a:cubicBezTo>
                    <a:cubicBezTo>
                      <a:pt x="293467" y="620078"/>
                      <a:pt x="349665" y="617220"/>
                      <a:pt x="357285" y="614363"/>
                    </a:cubicBezTo>
                    <a:lnTo>
                      <a:pt x="352522" y="359093"/>
                    </a:lnTo>
                    <a:cubicBezTo>
                      <a:pt x="352522" y="359093"/>
                      <a:pt x="353475" y="254318"/>
                      <a:pt x="343950" y="237173"/>
                    </a:cubicBezTo>
                    <a:cubicBezTo>
                      <a:pt x="343950" y="237173"/>
                      <a:pt x="362047" y="227648"/>
                      <a:pt x="364905" y="220028"/>
                    </a:cubicBezTo>
                    <a:cubicBezTo>
                      <a:pt x="364905" y="220028"/>
                      <a:pt x="429675" y="226695"/>
                      <a:pt x="466822" y="222885"/>
                    </a:cubicBezTo>
                    <a:lnTo>
                      <a:pt x="463965" y="230505"/>
                    </a:lnTo>
                    <a:cubicBezTo>
                      <a:pt x="463965" y="230505"/>
                      <a:pt x="495397" y="235268"/>
                      <a:pt x="500160" y="232410"/>
                    </a:cubicBezTo>
                    <a:cubicBezTo>
                      <a:pt x="504922" y="229553"/>
                      <a:pt x="513495" y="168593"/>
                      <a:pt x="513495" y="168593"/>
                    </a:cubicBezTo>
                    <a:cubicBezTo>
                      <a:pt x="513495" y="168593"/>
                      <a:pt x="536355" y="179070"/>
                      <a:pt x="570645" y="164783"/>
                    </a:cubicBezTo>
                    <a:cubicBezTo>
                      <a:pt x="570645" y="164783"/>
                      <a:pt x="583027" y="167640"/>
                      <a:pt x="582075" y="160973"/>
                    </a:cubicBezTo>
                    <a:cubicBezTo>
                      <a:pt x="589695" y="160973"/>
                      <a:pt x="599220" y="157163"/>
                      <a:pt x="591600" y="154305"/>
                    </a:cubicBezTo>
                    <a:close/>
                  </a:path>
                </a:pathLst>
              </a:custGeom>
              <a:solidFill>
                <a:srgbClr val="E7AB4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7" name="Google Shape;4927;p50"/>
              <p:cNvSpPr/>
              <p:nvPr/>
            </p:nvSpPr>
            <p:spPr>
              <a:xfrm>
                <a:off x="7768139" y="2299385"/>
                <a:ext cx="647288" cy="1869790"/>
              </a:xfrm>
              <a:custGeom>
                <a:avLst/>
                <a:gdLst/>
                <a:ahLst/>
                <a:cxnLst/>
                <a:rect l="l" t="t" r="r" b="b"/>
                <a:pathLst>
                  <a:path w="453390" h="1309687" extrusionOk="0">
                    <a:moveTo>
                      <a:pt x="0" y="0"/>
                    </a:moveTo>
                    <a:lnTo>
                      <a:pt x="0" y="1309688"/>
                    </a:lnTo>
                    <a:lnTo>
                      <a:pt x="133350" y="1309688"/>
                    </a:lnTo>
                    <a:lnTo>
                      <a:pt x="133350" y="195263"/>
                    </a:lnTo>
                    <a:cubicBezTo>
                      <a:pt x="133350" y="143827"/>
                      <a:pt x="175260" y="101917"/>
                      <a:pt x="226695" y="101917"/>
                    </a:cubicBezTo>
                    <a:cubicBezTo>
                      <a:pt x="278130" y="101917"/>
                      <a:pt x="320040" y="143827"/>
                      <a:pt x="320040" y="195263"/>
                    </a:cubicBezTo>
                    <a:lnTo>
                      <a:pt x="320040" y="1309688"/>
                    </a:lnTo>
                    <a:lnTo>
                      <a:pt x="453390" y="1309688"/>
                    </a:lnTo>
                    <a:lnTo>
                      <a:pt x="45339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8" name="Google Shape;4928;p50"/>
              <p:cNvSpPr/>
              <p:nvPr/>
            </p:nvSpPr>
            <p:spPr>
              <a:xfrm>
                <a:off x="7768139" y="2216433"/>
                <a:ext cx="647288" cy="1952742"/>
              </a:xfrm>
              <a:custGeom>
                <a:avLst/>
                <a:gdLst/>
                <a:ahLst/>
                <a:cxnLst/>
                <a:rect l="l" t="t" r="r" b="b"/>
                <a:pathLst>
                  <a:path w="453390" h="1367790" extrusionOk="0">
                    <a:moveTo>
                      <a:pt x="0" y="0"/>
                    </a:moveTo>
                    <a:lnTo>
                      <a:pt x="0" y="1367790"/>
                    </a:lnTo>
                    <a:lnTo>
                      <a:pt x="133350" y="1367790"/>
                    </a:lnTo>
                    <a:lnTo>
                      <a:pt x="133350" y="195263"/>
                    </a:lnTo>
                    <a:cubicBezTo>
                      <a:pt x="133350" y="143828"/>
                      <a:pt x="175260" y="101918"/>
                      <a:pt x="226695" y="101918"/>
                    </a:cubicBezTo>
                    <a:cubicBezTo>
                      <a:pt x="278130" y="101918"/>
                      <a:pt x="320040" y="143828"/>
                      <a:pt x="320040" y="195263"/>
                    </a:cubicBezTo>
                    <a:lnTo>
                      <a:pt x="320040" y="1367790"/>
                    </a:lnTo>
                    <a:lnTo>
                      <a:pt x="453390" y="1367790"/>
                    </a:lnTo>
                    <a:lnTo>
                      <a:pt x="45339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3D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9" name="Google Shape;4929;p50"/>
              <p:cNvSpPr/>
              <p:nvPr/>
            </p:nvSpPr>
            <p:spPr>
              <a:xfrm>
                <a:off x="7054220" y="3494691"/>
                <a:ext cx="629609" cy="674485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72440" extrusionOk="0">
                    <a:moveTo>
                      <a:pt x="0" y="275273"/>
                    </a:moveTo>
                    <a:lnTo>
                      <a:pt x="0" y="0"/>
                    </a:lnTo>
                    <a:lnTo>
                      <a:pt x="441008" y="472440"/>
                    </a:lnTo>
                    <a:lnTo>
                      <a:pt x="176213" y="472440"/>
                    </a:lnTo>
                    <a:close/>
                  </a:path>
                </a:pathLst>
              </a:custGeom>
              <a:solidFill>
                <a:srgbClr val="E7AB4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0" name="Google Shape;4930;p50"/>
              <p:cNvSpPr/>
              <p:nvPr/>
            </p:nvSpPr>
            <p:spPr>
              <a:xfrm>
                <a:off x="7054220" y="3494691"/>
                <a:ext cx="421553" cy="450109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315277" extrusionOk="0">
                    <a:moveTo>
                      <a:pt x="0" y="0"/>
                    </a:moveTo>
                    <a:lnTo>
                      <a:pt x="0" y="275273"/>
                    </a:lnTo>
                    <a:lnTo>
                      <a:pt x="295275" y="315278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1" name="Google Shape;4931;p50"/>
              <p:cNvSpPr/>
              <p:nvPr/>
            </p:nvSpPr>
            <p:spPr>
              <a:xfrm>
                <a:off x="6401493" y="3494691"/>
                <a:ext cx="629609" cy="674485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72440" extrusionOk="0">
                    <a:moveTo>
                      <a:pt x="441008" y="275273"/>
                    </a:moveTo>
                    <a:lnTo>
                      <a:pt x="441008" y="0"/>
                    </a:lnTo>
                    <a:lnTo>
                      <a:pt x="0" y="472440"/>
                    </a:lnTo>
                    <a:lnTo>
                      <a:pt x="264795" y="472440"/>
                    </a:lnTo>
                    <a:close/>
                  </a:path>
                </a:pathLst>
              </a:custGeom>
              <a:solidFill>
                <a:srgbClr val="E7AB4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2" name="Google Shape;4932;p50"/>
              <p:cNvSpPr/>
              <p:nvPr/>
            </p:nvSpPr>
            <p:spPr>
              <a:xfrm>
                <a:off x="6609549" y="3494691"/>
                <a:ext cx="421553" cy="450109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315277" extrusionOk="0">
                    <a:moveTo>
                      <a:pt x="295275" y="0"/>
                    </a:moveTo>
                    <a:lnTo>
                      <a:pt x="295275" y="275273"/>
                    </a:lnTo>
                    <a:lnTo>
                      <a:pt x="0" y="315278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33" name="Google Shape;4933;p50"/>
            <p:cNvSpPr/>
            <p:nvPr/>
          </p:nvSpPr>
          <p:spPr>
            <a:xfrm>
              <a:off x="4754325" y="4116500"/>
              <a:ext cx="3765600" cy="14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4746;p47">
            <a:extLst>
              <a:ext uri="{FF2B5EF4-FFF2-40B4-BE49-F238E27FC236}">
                <a16:creationId xmlns:a16="http://schemas.microsoft.com/office/drawing/2014/main" id="{3B4F4F21-BB64-43D1-B9AA-3B9D8279B6BB}"/>
              </a:ext>
            </a:extLst>
          </p:cNvPr>
          <p:cNvSpPr txBox="1">
            <a:spLocks/>
          </p:cNvSpPr>
          <p:nvPr/>
        </p:nvSpPr>
        <p:spPr>
          <a:xfrm>
            <a:off x="8584650" y="4499086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800"/>
              <a:t>01</a:t>
            </a:r>
            <a:endParaRPr lang="en" sz="1800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0" name="Google Shape;4770;p48"/>
          <p:cNvGrpSpPr/>
          <p:nvPr/>
        </p:nvGrpSpPr>
        <p:grpSpPr>
          <a:xfrm>
            <a:off x="346400" y="555000"/>
            <a:ext cx="118350" cy="687400"/>
            <a:chOff x="270200" y="2228050"/>
            <a:chExt cx="118350" cy="687400"/>
          </a:xfrm>
        </p:grpSpPr>
        <p:sp>
          <p:nvSpPr>
            <p:cNvPr id="4771" name="Google Shape;4771;p48"/>
            <p:cNvSpPr/>
            <p:nvPr/>
          </p:nvSpPr>
          <p:spPr>
            <a:xfrm>
              <a:off x="270200" y="222805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108"/>
                  </a:lnTo>
                  <a:lnTo>
                    <a:pt x="1242" y="286"/>
                  </a:lnTo>
                  <a:lnTo>
                    <a:pt x="858" y="545"/>
                  </a:lnTo>
                  <a:lnTo>
                    <a:pt x="536" y="867"/>
                  </a:lnTo>
                  <a:lnTo>
                    <a:pt x="286" y="1242"/>
                  </a:lnTo>
                  <a:lnTo>
                    <a:pt x="108" y="1661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17"/>
                  </a:lnTo>
                  <a:lnTo>
                    <a:pt x="108" y="3072"/>
                  </a:lnTo>
                  <a:lnTo>
                    <a:pt x="286" y="3501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56"/>
                  </a:lnTo>
                  <a:lnTo>
                    <a:pt x="1662" y="4635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35"/>
                  </a:lnTo>
                  <a:lnTo>
                    <a:pt x="3492" y="4456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501"/>
                  </a:lnTo>
                  <a:lnTo>
                    <a:pt x="4626" y="3072"/>
                  </a:lnTo>
                  <a:lnTo>
                    <a:pt x="4724" y="2617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1"/>
                  </a:lnTo>
                  <a:lnTo>
                    <a:pt x="4448" y="1242"/>
                  </a:lnTo>
                  <a:lnTo>
                    <a:pt x="4198" y="867"/>
                  </a:lnTo>
                  <a:lnTo>
                    <a:pt x="3876" y="545"/>
                  </a:lnTo>
                  <a:lnTo>
                    <a:pt x="3492" y="286"/>
                  </a:lnTo>
                  <a:lnTo>
                    <a:pt x="3072" y="10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48"/>
            <p:cNvSpPr/>
            <p:nvPr/>
          </p:nvSpPr>
          <p:spPr>
            <a:xfrm>
              <a:off x="270200" y="25127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98"/>
                  </a:lnTo>
                  <a:lnTo>
                    <a:pt x="1242" y="277"/>
                  </a:lnTo>
                  <a:lnTo>
                    <a:pt x="858" y="536"/>
                  </a:lnTo>
                  <a:lnTo>
                    <a:pt x="536" y="857"/>
                  </a:lnTo>
                  <a:lnTo>
                    <a:pt x="286" y="1232"/>
                  </a:lnTo>
                  <a:lnTo>
                    <a:pt x="108" y="1661"/>
                  </a:lnTo>
                  <a:lnTo>
                    <a:pt x="9" y="2117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2"/>
                  </a:lnTo>
                  <a:lnTo>
                    <a:pt x="286" y="3492"/>
                  </a:lnTo>
                  <a:lnTo>
                    <a:pt x="536" y="3867"/>
                  </a:lnTo>
                  <a:lnTo>
                    <a:pt x="858" y="4188"/>
                  </a:lnTo>
                  <a:lnTo>
                    <a:pt x="1242" y="4447"/>
                  </a:lnTo>
                  <a:lnTo>
                    <a:pt x="1662" y="4626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26"/>
                  </a:lnTo>
                  <a:lnTo>
                    <a:pt x="3492" y="4447"/>
                  </a:lnTo>
                  <a:lnTo>
                    <a:pt x="3876" y="4188"/>
                  </a:lnTo>
                  <a:lnTo>
                    <a:pt x="4198" y="3867"/>
                  </a:lnTo>
                  <a:lnTo>
                    <a:pt x="4448" y="3492"/>
                  </a:lnTo>
                  <a:lnTo>
                    <a:pt x="4626" y="3072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17"/>
                  </a:lnTo>
                  <a:lnTo>
                    <a:pt x="4626" y="1661"/>
                  </a:lnTo>
                  <a:lnTo>
                    <a:pt x="4448" y="1232"/>
                  </a:lnTo>
                  <a:lnTo>
                    <a:pt x="4198" y="857"/>
                  </a:lnTo>
                  <a:lnTo>
                    <a:pt x="3876" y="536"/>
                  </a:lnTo>
                  <a:lnTo>
                    <a:pt x="3492" y="277"/>
                  </a:lnTo>
                  <a:lnTo>
                    <a:pt x="3072" y="9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48"/>
            <p:cNvSpPr/>
            <p:nvPr/>
          </p:nvSpPr>
          <p:spPr>
            <a:xfrm>
              <a:off x="270200" y="279710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1"/>
                  </a:moveTo>
                  <a:lnTo>
                    <a:pt x="2126" y="10"/>
                  </a:lnTo>
                  <a:lnTo>
                    <a:pt x="1662" y="108"/>
                  </a:lnTo>
                  <a:lnTo>
                    <a:pt x="1242" y="287"/>
                  </a:lnTo>
                  <a:lnTo>
                    <a:pt x="858" y="537"/>
                  </a:lnTo>
                  <a:lnTo>
                    <a:pt x="536" y="858"/>
                  </a:lnTo>
                  <a:lnTo>
                    <a:pt x="286" y="1233"/>
                  </a:lnTo>
                  <a:lnTo>
                    <a:pt x="108" y="1662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3"/>
                  </a:lnTo>
                  <a:lnTo>
                    <a:pt x="286" y="3492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48"/>
                  </a:lnTo>
                  <a:lnTo>
                    <a:pt x="1662" y="4627"/>
                  </a:lnTo>
                  <a:lnTo>
                    <a:pt x="2126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2" y="4627"/>
                  </a:lnTo>
                  <a:lnTo>
                    <a:pt x="3492" y="4448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492"/>
                  </a:lnTo>
                  <a:lnTo>
                    <a:pt x="4626" y="3073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2"/>
                  </a:lnTo>
                  <a:lnTo>
                    <a:pt x="4448" y="1233"/>
                  </a:lnTo>
                  <a:lnTo>
                    <a:pt x="4198" y="858"/>
                  </a:lnTo>
                  <a:lnTo>
                    <a:pt x="3876" y="537"/>
                  </a:lnTo>
                  <a:lnTo>
                    <a:pt x="3492" y="287"/>
                  </a:lnTo>
                  <a:lnTo>
                    <a:pt x="3072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4" name="Google Shape;4774;p48"/>
          <p:cNvGrpSpPr/>
          <p:nvPr/>
        </p:nvGrpSpPr>
        <p:grpSpPr>
          <a:xfrm>
            <a:off x="8718875" y="3895125"/>
            <a:ext cx="118350" cy="687400"/>
            <a:chOff x="270200" y="2228050"/>
            <a:chExt cx="118350" cy="687400"/>
          </a:xfrm>
        </p:grpSpPr>
        <p:sp>
          <p:nvSpPr>
            <p:cNvPr id="4775" name="Google Shape;4775;p48"/>
            <p:cNvSpPr/>
            <p:nvPr/>
          </p:nvSpPr>
          <p:spPr>
            <a:xfrm>
              <a:off x="270200" y="222805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108"/>
                  </a:lnTo>
                  <a:lnTo>
                    <a:pt x="1242" y="286"/>
                  </a:lnTo>
                  <a:lnTo>
                    <a:pt x="858" y="545"/>
                  </a:lnTo>
                  <a:lnTo>
                    <a:pt x="536" y="867"/>
                  </a:lnTo>
                  <a:lnTo>
                    <a:pt x="286" y="1242"/>
                  </a:lnTo>
                  <a:lnTo>
                    <a:pt x="108" y="1661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17"/>
                  </a:lnTo>
                  <a:lnTo>
                    <a:pt x="108" y="3072"/>
                  </a:lnTo>
                  <a:lnTo>
                    <a:pt x="286" y="3501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56"/>
                  </a:lnTo>
                  <a:lnTo>
                    <a:pt x="1662" y="4635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35"/>
                  </a:lnTo>
                  <a:lnTo>
                    <a:pt x="3492" y="4456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501"/>
                  </a:lnTo>
                  <a:lnTo>
                    <a:pt x="4626" y="3072"/>
                  </a:lnTo>
                  <a:lnTo>
                    <a:pt x="4724" y="2617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1"/>
                  </a:lnTo>
                  <a:lnTo>
                    <a:pt x="4448" y="1242"/>
                  </a:lnTo>
                  <a:lnTo>
                    <a:pt x="4198" y="867"/>
                  </a:lnTo>
                  <a:lnTo>
                    <a:pt x="3876" y="545"/>
                  </a:lnTo>
                  <a:lnTo>
                    <a:pt x="3492" y="286"/>
                  </a:lnTo>
                  <a:lnTo>
                    <a:pt x="3072" y="10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48"/>
            <p:cNvSpPr/>
            <p:nvPr/>
          </p:nvSpPr>
          <p:spPr>
            <a:xfrm>
              <a:off x="270200" y="25127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98"/>
                  </a:lnTo>
                  <a:lnTo>
                    <a:pt x="1242" y="277"/>
                  </a:lnTo>
                  <a:lnTo>
                    <a:pt x="858" y="536"/>
                  </a:lnTo>
                  <a:lnTo>
                    <a:pt x="536" y="857"/>
                  </a:lnTo>
                  <a:lnTo>
                    <a:pt x="286" y="1232"/>
                  </a:lnTo>
                  <a:lnTo>
                    <a:pt x="108" y="1661"/>
                  </a:lnTo>
                  <a:lnTo>
                    <a:pt x="9" y="2117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2"/>
                  </a:lnTo>
                  <a:lnTo>
                    <a:pt x="286" y="3492"/>
                  </a:lnTo>
                  <a:lnTo>
                    <a:pt x="536" y="3867"/>
                  </a:lnTo>
                  <a:lnTo>
                    <a:pt x="858" y="4188"/>
                  </a:lnTo>
                  <a:lnTo>
                    <a:pt x="1242" y="4447"/>
                  </a:lnTo>
                  <a:lnTo>
                    <a:pt x="1662" y="4626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26"/>
                  </a:lnTo>
                  <a:lnTo>
                    <a:pt x="3492" y="4447"/>
                  </a:lnTo>
                  <a:lnTo>
                    <a:pt x="3876" y="4188"/>
                  </a:lnTo>
                  <a:lnTo>
                    <a:pt x="4198" y="3867"/>
                  </a:lnTo>
                  <a:lnTo>
                    <a:pt x="4448" y="3492"/>
                  </a:lnTo>
                  <a:lnTo>
                    <a:pt x="4626" y="3072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17"/>
                  </a:lnTo>
                  <a:lnTo>
                    <a:pt x="4626" y="1661"/>
                  </a:lnTo>
                  <a:lnTo>
                    <a:pt x="4448" y="1232"/>
                  </a:lnTo>
                  <a:lnTo>
                    <a:pt x="4198" y="857"/>
                  </a:lnTo>
                  <a:lnTo>
                    <a:pt x="3876" y="536"/>
                  </a:lnTo>
                  <a:lnTo>
                    <a:pt x="3492" y="277"/>
                  </a:lnTo>
                  <a:lnTo>
                    <a:pt x="3072" y="9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48"/>
            <p:cNvSpPr/>
            <p:nvPr/>
          </p:nvSpPr>
          <p:spPr>
            <a:xfrm>
              <a:off x="270200" y="279710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1"/>
                  </a:moveTo>
                  <a:lnTo>
                    <a:pt x="2126" y="10"/>
                  </a:lnTo>
                  <a:lnTo>
                    <a:pt x="1662" y="108"/>
                  </a:lnTo>
                  <a:lnTo>
                    <a:pt x="1242" y="287"/>
                  </a:lnTo>
                  <a:lnTo>
                    <a:pt x="858" y="537"/>
                  </a:lnTo>
                  <a:lnTo>
                    <a:pt x="536" y="858"/>
                  </a:lnTo>
                  <a:lnTo>
                    <a:pt x="286" y="1233"/>
                  </a:lnTo>
                  <a:lnTo>
                    <a:pt x="108" y="1662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3"/>
                  </a:lnTo>
                  <a:lnTo>
                    <a:pt x="286" y="3492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48"/>
                  </a:lnTo>
                  <a:lnTo>
                    <a:pt x="1662" y="4627"/>
                  </a:lnTo>
                  <a:lnTo>
                    <a:pt x="2126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2" y="4627"/>
                  </a:lnTo>
                  <a:lnTo>
                    <a:pt x="3492" y="4448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492"/>
                  </a:lnTo>
                  <a:lnTo>
                    <a:pt x="4626" y="3073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2"/>
                  </a:lnTo>
                  <a:lnTo>
                    <a:pt x="4448" y="1233"/>
                  </a:lnTo>
                  <a:lnTo>
                    <a:pt x="4198" y="858"/>
                  </a:lnTo>
                  <a:lnTo>
                    <a:pt x="3876" y="537"/>
                  </a:lnTo>
                  <a:lnTo>
                    <a:pt x="3492" y="287"/>
                  </a:lnTo>
                  <a:lnTo>
                    <a:pt x="3072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9BE8A9F9-6E30-41A4-8230-7E7B9CA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82" y="83950"/>
            <a:ext cx="4697156" cy="755700"/>
          </a:xfrm>
        </p:spPr>
        <p:txBody>
          <a:bodyPr/>
          <a:lstStyle/>
          <a:p>
            <a:r>
              <a:rPr lang="pt-PT" dirty="0" err="1"/>
              <a:t>Bookings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Cancelations</a:t>
            </a:r>
            <a:r>
              <a:rPr lang="pt-PT" dirty="0"/>
              <a:t> per </a:t>
            </a:r>
            <a:r>
              <a:rPr lang="pt-PT" dirty="0" err="1"/>
              <a:t>year</a:t>
            </a:r>
            <a:endParaRPr lang="en-GB" dirty="0"/>
          </a:p>
        </p:txBody>
      </p:sp>
      <p:pic>
        <p:nvPicPr>
          <p:cNvPr id="1028" name="Picture 4" descr="imagem">
            <a:extLst>
              <a:ext uri="{FF2B5EF4-FFF2-40B4-BE49-F238E27FC236}">
                <a16:creationId xmlns:a16="http://schemas.microsoft.com/office/drawing/2014/main" id="{B4F3506D-99B7-4E10-AA09-9301ECFD6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0"/>
          <a:stretch/>
        </p:blipFill>
        <p:spPr bwMode="auto">
          <a:xfrm>
            <a:off x="1906689" y="1124050"/>
            <a:ext cx="5295903" cy="362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4746;p47">
            <a:extLst>
              <a:ext uri="{FF2B5EF4-FFF2-40B4-BE49-F238E27FC236}">
                <a16:creationId xmlns:a16="http://schemas.microsoft.com/office/drawing/2014/main" id="{06971C89-0EB7-43B4-B9BE-3105E19265CB}"/>
              </a:ext>
            </a:extLst>
          </p:cNvPr>
          <p:cNvSpPr txBox="1">
            <a:spLocks/>
          </p:cNvSpPr>
          <p:nvPr/>
        </p:nvSpPr>
        <p:spPr>
          <a:xfrm>
            <a:off x="8584650" y="4499086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800" dirty="0"/>
              <a:t>02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0" name="Google Shape;4770;p48"/>
          <p:cNvGrpSpPr/>
          <p:nvPr/>
        </p:nvGrpSpPr>
        <p:grpSpPr>
          <a:xfrm>
            <a:off x="346400" y="555000"/>
            <a:ext cx="118350" cy="687400"/>
            <a:chOff x="270200" y="2228050"/>
            <a:chExt cx="118350" cy="687400"/>
          </a:xfrm>
        </p:grpSpPr>
        <p:sp>
          <p:nvSpPr>
            <p:cNvPr id="4771" name="Google Shape;4771;p48"/>
            <p:cNvSpPr/>
            <p:nvPr/>
          </p:nvSpPr>
          <p:spPr>
            <a:xfrm>
              <a:off x="270200" y="222805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108"/>
                  </a:lnTo>
                  <a:lnTo>
                    <a:pt x="1242" y="286"/>
                  </a:lnTo>
                  <a:lnTo>
                    <a:pt x="858" y="545"/>
                  </a:lnTo>
                  <a:lnTo>
                    <a:pt x="536" y="867"/>
                  </a:lnTo>
                  <a:lnTo>
                    <a:pt x="286" y="1242"/>
                  </a:lnTo>
                  <a:lnTo>
                    <a:pt x="108" y="1661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17"/>
                  </a:lnTo>
                  <a:lnTo>
                    <a:pt x="108" y="3072"/>
                  </a:lnTo>
                  <a:lnTo>
                    <a:pt x="286" y="3501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56"/>
                  </a:lnTo>
                  <a:lnTo>
                    <a:pt x="1662" y="4635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35"/>
                  </a:lnTo>
                  <a:lnTo>
                    <a:pt x="3492" y="4456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501"/>
                  </a:lnTo>
                  <a:lnTo>
                    <a:pt x="4626" y="3072"/>
                  </a:lnTo>
                  <a:lnTo>
                    <a:pt x="4724" y="2617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1"/>
                  </a:lnTo>
                  <a:lnTo>
                    <a:pt x="4448" y="1242"/>
                  </a:lnTo>
                  <a:lnTo>
                    <a:pt x="4198" y="867"/>
                  </a:lnTo>
                  <a:lnTo>
                    <a:pt x="3876" y="545"/>
                  </a:lnTo>
                  <a:lnTo>
                    <a:pt x="3492" y="286"/>
                  </a:lnTo>
                  <a:lnTo>
                    <a:pt x="3072" y="10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48"/>
            <p:cNvSpPr/>
            <p:nvPr/>
          </p:nvSpPr>
          <p:spPr>
            <a:xfrm>
              <a:off x="270200" y="25127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98"/>
                  </a:lnTo>
                  <a:lnTo>
                    <a:pt x="1242" y="277"/>
                  </a:lnTo>
                  <a:lnTo>
                    <a:pt x="858" y="536"/>
                  </a:lnTo>
                  <a:lnTo>
                    <a:pt x="536" y="857"/>
                  </a:lnTo>
                  <a:lnTo>
                    <a:pt x="286" y="1232"/>
                  </a:lnTo>
                  <a:lnTo>
                    <a:pt x="108" y="1661"/>
                  </a:lnTo>
                  <a:lnTo>
                    <a:pt x="9" y="2117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2"/>
                  </a:lnTo>
                  <a:lnTo>
                    <a:pt x="286" y="3492"/>
                  </a:lnTo>
                  <a:lnTo>
                    <a:pt x="536" y="3867"/>
                  </a:lnTo>
                  <a:lnTo>
                    <a:pt x="858" y="4188"/>
                  </a:lnTo>
                  <a:lnTo>
                    <a:pt x="1242" y="4447"/>
                  </a:lnTo>
                  <a:lnTo>
                    <a:pt x="1662" y="4626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26"/>
                  </a:lnTo>
                  <a:lnTo>
                    <a:pt x="3492" y="4447"/>
                  </a:lnTo>
                  <a:lnTo>
                    <a:pt x="3876" y="4188"/>
                  </a:lnTo>
                  <a:lnTo>
                    <a:pt x="4198" y="3867"/>
                  </a:lnTo>
                  <a:lnTo>
                    <a:pt x="4448" y="3492"/>
                  </a:lnTo>
                  <a:lnTo>
                    <a:pt x="4626" y="3072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17"/>
                  </a:lnTo>
                  <a:lnTo>
                    <a:pt x="4626" y="1661"/>
                  </a:lnTo>
                  <a:lnTo>
                    <a:pt x="4448" y="1232"/>
                  </a:lnTo>
                  <a:lnTo>
                    <a:pt x="4198" y="857"/>
                  </a:lnTo>
                  <a:lnTo>
                    <a:pt x="3876" y="536"/>
                  </a:lnTo>
                  <a:lnTo>
                    <a:pt x="3492" y="277"/>
                  </a:lnTo>
                  <a:lnTo>
                    <a:pt x="3072" y="9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48"/>
            <p:cNvSpPr/>
            <p:nvPr/>
          </p:nvSpPr>
          <p:spPr>
            <a:xfrm>
              <a:off x="270200" y="279710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1"/>
                  </a:moveTo>
                  <a:lnTo>
                    <a:pt x="2126" y="10"/>
                  </a:lnTo>
                  <a:lnTo>
                    <a:pt x="1662" y="108"/>
                  </a:lnTo>
                  <a:lnTo>
                    <a:pt x="1242" y="287"/>
                  </a:lnTo>
                  <a:lnTo>
                    <a:pt x="858" y="537"/>
                  </a:lnTo>
                  <a:lnTo>
                    <a:pt x="536" y="858"/>
                  </a:lnTo>
                  <a:lnTo>
                    <a:pt x="286" y="1233"/>
                  </a:lnTo>
                  <a:lnTo>
                    <a:pt x="108" y="1662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3"/>
                  </a:lnTo>
                  <a:lnTo>
                    <a:pt x="286" y="3492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48"/>
                  </a:lnTo>
                  <a:lnTo>
                    <a:pt x="1662" y="4627"/>
                  </a:lnTo>
                  <a:lnTo>
                    <a:pt x="2126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2" y="4627"/>
                  </a:lnTo>
                  <a:lnTo>
                    <a:pt x="3492" y="4448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492"/>
                  </a:lnTo>
                  <a:lnTo>
                    <a:pt x="4626" y="3073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2"/>
                  </a:lnTo>
                  <a:lnTo>
                    <a:pt x="4448" y="1233"/>
                  </a:lnTo>
                  <a:lnTo>
                    <a:pt x="4198" y="858"/>
                  </a:lnTo>
                  <a:lnTo>
                    <a:pt x="3876" y="537"/>
                  </a:lnTo>
                  <a:lnTo>
                    <a:pt x="3492" y="287"/>
                  </a:lnTo>
                  <a:lnTo>
                    <a:pt x="3072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4" name="Google Shape;4774;p48"/>
          <p:cNvGrpSpPr/>
          <p:nvPr/>
        </p:nvGrpSpPr>
        <p:grpSpPr>
          <a:xfrm>
            <a:off x="8718875" y="3895125"/>
            <a:ext cx="118350" cy="687400"/>
            <a:chOff x="270200" y="2228050"/>
            <a:chExt cx="118350" cy="687400"/>
          </a:xfrm>
        </p:grpSpPr>
        <p:sp>
          <p:nvSpPr>
            <p:cNvPr id="4775" name="Google Shape;4775;p48"/>
            <p:cNvSpPr/>
            <p:nvPr/>
          </p:nvSpPr>
          <p:spPr>
            <a:xfrm>
              <a:off x="270200" y="222805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108"/>
                  </a:lnTo>
                  <a:lnTo>
                    <a:pt x="1242" y="286"/>
                  </a:lnTo>
                  <a:lnTo>
                    <a:pt x="858" y="545"/>
                  </a:lnTo>
                  <a:lnTo>
                    <a:pt x="536" y="867"/>
                  </a:lnTo>
                  <a:lnTo>
                    <a:pt x="286" y="1242"/>
                  </a:lnTo>
                  <a:lnTo>
                    <a:pt x="108" y="1661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17"/>
                  </a:lnTo>
                  <a:lnTo>
                    <a:pt x="108" y="3072"/>
                  </a:lnTo>
                  <a:lnTo>
                    <a:pt x="286" y="3501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56"/>
                  </a:lnTo>
                  <a:lnTo>
                    <a:pt x="1662" y="4635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35"/>
                  </a:lnTo>
                  <a:lnTo>
                    <a:pt x="3492" y="4456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501"/>
                  </a:lnTo>
                  <a:lnTo>
                    <a:pt x="4626" y="3072"/>
                  </a:lnTo>
                  <a:lnTo>
                    <a:pt x="4724" y="2617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1"/>
                  </a:lnTo>
                  <a:lnTo>
                    <a:pt x="4448" y="1242"/>
                  </a:lnTo>
                  <a:lnTo>
                    <a:pt x="4198" y="867"/>
                  </a:lnTo>
                  <a:lnTo>
                    <a:pt x="3876" y="545"/>
                  </a:lnTo>
                  <a:lnTo>
                    <a:pt x="3492" y="286"/>
                  </a:lnTo>
                  <a:lnTo>
                    <a:pt x="3072" y="10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48"/>
            <p:cNvSpPr/>
            <p:nvPr/>
          </p:nvSpPr>
          <p:spPr>
            <a:xfrm>
              <a:off x="270200" y="25127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98"/>
                  </a:lnTo>
                  <a:lnTo>
                    <a:pt x="1242" y="277"/>
                  </a:lnTo>
                  <a:lnTo>
                    <a:pt x="858" y="536"/>
                  </a:lnTo>
                  <a:lnTo>
                    <a:pt x="536" y="857"/>
                  </a:lnTo>
                  <a:lnTo>
                    <a:pt x="286" y="1232"/>
                  </a:lnTo>
                  <a:lnTo>
                    <a:pt x="108" y="1661"/>
                  </a:lnTo>
                  <a:lnTo>
                    <a:pt x="9" y="2117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2"/>
                  </a:lnTo>
                  <a:lnTo>
                    <a:pt x="286" y="3492"/>
                  </a:lnTo>
                  <a:lnTo>
                    <a:pt x="536" y="3867"/>
                  </a:lnTo>
                  <a:lnTo>
                    <a:pt x="858" y="4188"/>
                  </a:lnTo>
                  <a:lnTo>
                    <a:pt x="1242" y="4447"/>
                  </a:lnTo>
                  <a:lnTo>
                    <a:pt x="1662" y="4626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26"/>
                  </a:lnTo>
                  <a:lnTo>
                    <a:pt x="3492" y="4447"/>
                  </a:lnTo>
                  <a:lnTo>
                    <a:pt x="3876" y="4188"/>
                  </a:lnTo>
                  <a:lnTo>
                    <a:pt x="4198" y="3867"/>
                  </a:lnTo>
                  <a:lnTo>
                    <a:pt x="4448" y="3492"/>
                  </a:lnTo>
                  <a:lnTo>
                    <a:pt x="4626" y="3072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17"/>
                  </a:lnTo>
                  <a:lnTo>
                    <a:pt x="4626" y="1661"/>
                  </a:lnTo>
                  <a:lnTo>
                    <a:pt x="4448" y="1232"/>
                  </a:lnTo>
                  <a:lnTo>
                    <a:pt x="4198" y="857"/>
                  </a:lnTo>
                  <a:lnTo>
                    <a:pt x="3876" y="536"/>
                  </a:lnTo>
                  <a:lnTo>
                    <a:pt x="3492" y="277"/>
                  </a:lnTo>
                  <a:lnTo>
                    <a:pt x="3072" y="9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48"/>
            <p:cNvSpPr/>
            <p:nvPr/>
          </p:nvSpPr>
          <p:spPr>
            <a:xfrm>
              <a:off x="270200" y="279710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1"/>
                  </a:moveTo>
                  <a:lnTo>
                    <a:pt x="2126" y="10"/>
                  </a:lnTo>
                  <a:lnTo>
                    <a:pt x="1662" y="108"/>
                  </a:lnTo>
                  <a:lnTo>
                    <a:pt x="1242" y="287"/>
                  </a:lnTo>
                  <a:lnTo>
                    <a:pt x="858" y="537"/>
                  </a:lnTo>
                  <a:lnTo>
                    <a:pt x="536" y="858"/>
                  </a:lnTo>
                  <a:lnTo>
                    <a:pt x="286" y="1233"/>
                  </a:lnTo>
                  <a:lnTo>
                    <a:pt x="108" y="1662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3"/>
                  </a:lnTo>
                  <a:lnTo>
                    <a:pt x="286" y="3492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48"/>
                  </a:lnTo>
                  <a:lnTo>
                    <a:pt x="1662" y="4627"/>
                  </a:lnTo>
                  <a:lnTo>
                    <a:pt x="2126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2" y="4627"/>
                  </a:lnTo>
                  <a:lnTo>
                    <a:pt x="3492" y="4448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492"/>
                  </a:lnTo>
                  <a:lnTo>
                    <a:pt x="4626" y="3073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2"/>
                  </a:lnTo>
                  <a:lnTo>
                    <a:pt x="4448" y="1233"/>
                  </a:lnTo>
                  <a:lnTo>
                    <a:pt x="4198" y="858"/>
                  </a:lnTo>
                  <a:lnTo>
                    <a:pt x="3876" y="537"/>
                  </a:lnTo>
                  <a:lnTo>
                    <a:pt x="3492" y="287"/>
                  </a:lnTo>
                  <a:lnTo>
                    <a:pt x="3072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7C083205-F045-4833-ADA7-614E9457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39" y="427525"/>
            <a:ext cx="6292040" cy="755700"/>
          </a:xfrm>
        </p:spPr>
        <p:txBody>
          <a:bodyPr/>
          <a:lstStyle/>
          <a:p>
            <a:pPr algn="l"/>
            <a:r>
              <a:rPr lang="pt-PT" dirty="0" err="1"/>
              <a:t>Comparison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Cancelations</a:t>
            </a:r>
            <a:r>
              <a:rPr lang="pt-PT" dirty="0"/>
              <a:t> &amp; Lead Time in 2016</a:t>
            </a:r>
            <a:endParaRPr lang="en-GB" dirty="0"/>
          </a:p>
        </p:txBody>
      </p:sp>
      <p:pic>
        <p:nvPicPr>
          <p:cNvPr id="3074" name="Picture 2" descr="imagem">
            <a:extLst>
              <a:ext uri="{FF2B5EF4-FFF2-40B4-BE49-F238E27FC236}">
                <a16:creationId xmlns:a16="http://schemas.microsoft.com/office/drawing/2014/main" id="{C7A5288F-8646-4400-90D0-C90604288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0" b="-1"/>
          <a:stretch/>
        </p:blipFill>
        <p:spPr bwMode="auto">
          <a:xfrm>
            <a:off x="1897838" y="1242400"/>
            <a:ext cx="5348323" cy="363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4746;p47">
            <a:extLst>
              <a:ext uri="{FF2B5EF4-FFF2-40B4-BE49-F238E27FC236}">
                <a16:creationId xmlns:a16="http://schemas.microsoft.com/office/drawing/2014/main" id="{3681190E-9D2C-4E75-9158-2179D103AA17}"/>
              </a:ext>
            </a:extLst>
          </p:cNvPr>
          <p:cNvSpPr txBox="1">
            <a:spLocks/>
          </p:cNvSpPr>
          <p:nvPr/>
        </p:nvSpPr>
        <p:spPr>
          <a:xfrm>
            <a:off x="8584650" y="4499086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8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803202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3" name="Google Shape;4663;p46"/>
          <p:cNvSpPr txBox="1">
            <a:spLocks noGrp="1"/>
          </p:cNvSpPr>
          <p:nvPr>
            <p:ph type="title"/>
          </p:nvPr>
        </p:nvSpPr>
        <p:spPr>
          <a:xfrm>
            <a:off x="830468" y="98435"/>
            <a:ext cx="3610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Average ADR per Month</a:t>
            </a:r>
            <a:endParaRPr sz="2400" dirty="0"/>
          </a:p>
        </p:txBody>
      </p:sp>
      <p:grpSp>
        <p:nvGrpSpPr>
          <p:cNvPr id="4665" name="Google Shape;4665;p46"/>
          <p:cNvGrpSpPr/>
          <p:nvPr/>
        </p:nvGrpSpPr>
        <p:grpSpPr>
          <a:xfrm>
            <a:off x="270200" y="2228050"/>
            <a:ext cx="118350" cy="687400"/>
            <a:chOff x="270200" y="2228050"/>
            <a:chExt cx="118350" cy="687400"/>
          </a:xfrm>
        </p:grpSpPr>
        <p:sp>
          <p:nvSpPr>
            <p:cNvPr id="4666" name="Google Shape;4666;p46"/>
            <p:cNvSpPr/>
            <p:nvPr/>
          </p:nvSpPr>
          <p:spPr>
            <a:xfrm>
              <a:off x="270200" y="222805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108"/>
                  </a:lnTo>
                  <a:lnTo>
                    <a:pt x="1242" y="286"/>
                  </a:lnTo>
                  <a:lnTo>
                    <a:pt x="858" y="545"/>
                  </a:lnTo>
                  <a:lnTo>
                    <a:pt x="536" y="867"/>
                  </a:lnTo>
                  <a:lnTo>
                    <a:pt x="286" y="1242"/>
                  </a:lnTo>
                  <a:lnTo>
                    <a:pt x="108" y="1661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17"/>
                  </a:lnTo>
                  <a:lnTo>
                    <a:pt x="108" y="3072"/>
                  </a:lnTo>
                  <a:lnTo>
                    <a:pt x="286" y="3501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56"/>
                  </a:lnTo>
                  <a:lnTo>
                    <a:pt x="1662" y="4635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35"/>
                  </a:lnTo>
                  <a:lnTo>
                    <a:pt x="3492" y="4456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501"/>
                  </a:lnTo>
                  <a:lnTo>
                    <a:pt x="4626" y="3072"/>
                  </a:lnTo>
                  <a:lnTo>
                    <a:pt x="4724" y="2617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1"/>
                  </a:lnTo>
                  <a:lnTo>
                    <a:pt x="4448" y="1242"/>
                  </a:lnTo>
                  <a:lnTo>
                    <a:pt x="4198" y="867"/>
                  </a:lnTo>
                  <a:lnTo>
                    <a:pt x="3876" y="545"/>
                  </a:lnTo>
                  <a:lnTo>
                    <a:pt x="3492" y="286"/>
                  </a:lnTo>
                  <a:lnTo>
                    <a:pt x="3072" y="10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46"/>
            <p:cNvSpPr/>
            <p:nvPr/>
          </p:nvSpPr>
          <p:spPr>
            <a:xfrm>
              <a:off x="270200" y="25127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98"/>
                  </a:lnTo>
                  <a:lnTo>
                    <a:pt x="1242" y="277"/>
                  </a:lnTo>
                  <a:lnTo>
                    <a:pt x="858" y="536"/>
                  </a:lnTo>
                  <a:lnTo>
                    <a:pt x="536" y="857"/>
                  </a:lnTo>
                  <a:lnTo>
                    <a:pt x="286" y="1232"/>
                  </a:lnTo>
                  <a:lnTo>
                    <a:pt x="108" y="1661"/>
                  </a:lnTo>
                  <a:lnTo>
                    <a:pt x="9" y="2117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2"/>
                  </a:lnTo>
                  <a:lnTo>
                    <a:pt x="286" y="3492"/>
                  </a:lnTo>
                  <a:lnTo>
                    <a:pt x="536" y="3867"/>
                  </a:lnTo>
                  <a:lnTo>
                    <a:pt x="858" y="4188"/>
                  </a:lnTo>
                  <a:lnTo>
                    <a:pt x="1242" y="4447"/>
                  </a:lnTo>
                  <a:lnTo>
                    <a:pt x="1662" y="4626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26"/>
                  </a:lnTo>
                  <a:lnTo>
                    <a:pt x="3492" y="4447"/>
                  </a:lnTo>
                  <a:lnTo>
                    <a:pt x="3876" y="4188"/>
                  </a:lnTo>
                  <a:lnTo>
                    <a:pt x="4198" y="3867"/>
                  </a:lnTo>
                  <a:lnTo>
                    <a:pt x="4448" y="3492"/>
                  </a:lnTo>
                  <a:lnTo>
                    <a:pt x="4626" y="3072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17"/>
                  </a:lnTo>
                  <a:lnTo>
                    <a:pt x="4626" y="1661"/>
                  </a:lnTo>
                  <a:lnTo>
                    <a:pt x="4448" y="1232"/>
                  </a:lnTo>
                  <a:lnTo>
                    <a:pt x="4198" y="857"/>
                  </a:lnTo>
                  <a:lnTo>
                    <a:pt x="3876" y="536"/>
                  </a:lnTo>
                  <a:lnTo>
                    <a:pt x="3492" y="277"/>
                  </a:lnTo>
                  <a:lnTo>
                    <a:pt x="3072" y="9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46"/>
            <p:cNvSpPr/>
            <p:nvPr/>
          </p:nvSpPr>
          <p:spPr>
            <a:xfrm>
              <a:off x="270200" y="279710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1"/>
                  </a:moveTo>
                  <a:lnTo>
                    <a:pt x="2126" y="10"/>
                  </a:lnTo>
                  <a:lnTo>
                    <a:pt x="1662" y="108"/>
                  </a:lnTo>
                  <a:lnTo>
                    <a:pt x="1242" y="287"/>
                  </a:lnTo>
                  <a:lnTo>
                    <a:pt x="858" y="537"/>
                  </a:lnTo>
                  <a:lnTo>
                    <a:pt x="536" y="858"/>
                  </a:lnTo>
                  <a:lnTo>
                    <a:pt x="286" y="1233"/>
                  </a:lnTo>
                  <a:lnTo>
                    <a:pt x="108" y="1662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3"/>
                  </a:lnTo>
                  <a:lnTo>
                    <a:pt x="286" y="3492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48"/>
                  </a:lnTo>
                  <a:lnTo>
                    <a:pt x="1662" y="4627"/>
                  </a:lnTo>
                  <a:lnTo>
                    <a:pt x="2126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2" y="4627"/>
                  </a:lnTo>
                  <a:lnTo>
                    <a:pt x="3492" y="4448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492"/>
                  </a:lnTo>
                  <a:lnTo>
                    <a:pt x="4626" y="3073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2"/>
                  </a:lnTo>
                  <a:lnTo>
                    <a:pt x="4448" y="1233"/>
                  </a:lnTo>
                  <a:lnTo>
                    <a:pt x="4198" y="858"/>
                  </a:lnTo>
                  <a:lnTo>
                    <a:pt x="3876" y="537"/>
                  </a:lnTo>
                  <a:lnTo>
                    <a:pt x="3492" y="287"/>
                  </a:lnTo>
                  <a:lnTo>
                    <a:pt x="3072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imagem">
            <a:extLst>
              <a:ext uri="{FF2B5EF4-FFF2-40B4-BE49-F238E27FC236}">
                <a16:creationId xmlns:a16="http://schemas.microsoft.com/office/drawing/2014/main" id="{0424E45A-90B3-4AC6-88D6-62834DFE8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7"/>
          <a:stretch/>
        </p:blipFill>
        <p:spPr bwMode="auto">
          <a:xfrm>
            <a:off x="1094111" y="1182369"/>
            <a:ext cx="4466717" cy="314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4835;p50">
            <a:extLst>
              <a:ext uri="{FF2B5EF4-FFF2-40B4-BE49-F238E27FC236}">
                <a16:creationId xmlns:a16="http://schemas.microsoft.com/office/drawing/2014/main" id="{A27FE020-9FD3-416B-97DE-F3FE183FECDE}"/>
              </a:ext>
            </a:extLst>
          </p:cNvPr>
          <p:cNvSpPr txBox="1">
            <a:spLocks/>
          </p:cNvSpPr>
          <p:nvPr/>
        </p:nvSpPr>
        <p:spPr>
          <a:xfrm>
            <a:off x="5870301" y="1917925"/>
            <a:ext cx="2865276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Aft>
                <a:spcPts val="1600"/>
              </a:spcAft>
              <a:buFont typeface="Open Sans"/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High Season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: April, May, June, July, August, September</a:t>
            </a:r>
          </a:p>
          <a:p>
            <a:pPr marL="0" indent="0" algn="ctr">
              <a:spcAft>
                <a:spcPts val="1600"/>
              </a:spcAft>
              <a:buFont typeface="Open Sans"/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Avenir Next LT Pro" panose="020B0504020202020204" pitchFamily="34" charset="0"/>
            </a:endParaRPr>
          </a:p>
          <a:p>
            <a:pPr marL="0" indent="0" algn="ctr">
              <a:spcAft>
                <a:spcPts val="1600"/>
              </a:spcAft>
              <a:buFont typeface="Open Sans"/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Low Season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: January, February, March, October, November, December</a:t>
            </a:r>
          </a:p>
        </p:txBody>
      </p:sp>
      <p:sp>
        <p:nvSpPr>
          <p:cNvPr id="83" name="Google Shape;4746;p47">
            <a:extLst>
              <a:ext uri="{FF2B5EF4-FFF2-40B4-BE49-F238E27FC236}">
                <a16:creationId xmlns:a16="http://schemas.microsoft.com/office/drawing/2014/main" id="{386E6173-AFF9-4176-96BF-BF27EEE73B45}"/>
              </a:ext>
            </a:extLst>
          </p:cNvPr>
          <p:cNvSpPr txBox="1">
            <a:spLocks/>
          </p:cNvSpPr>
          <p:nvPr/>
        </p:nvSpPr>
        <p:spPr>
          <a:xfrm>
            <a:off x="8584650" y="4499086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800" dirty="0"/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6" name="Google Shape;5246;p58"/>
          <p:cNvSpPr txBox="1">
            <a:spLocks noGrp="1"/>
          </p:cNvSpPr>
          <p:nvPr>
            <p:ph type="title"/>
          </p:nvPr>
        </p:nvSpPr>
        <p:spPr>
          <a:xfrm>
            <a:off x="2025975" y="1758275"/>
            <a:ext cx="5092200" cy="14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Analysis</a:t>
            </a:r>
            <a:endParaRPr dirty="0"/>
          </a:p>
        </p:txBody>
      </p:sp>
      <p:sp>
        <p:nvSpPr>
          <p:cNvPr id="5247" name="Google Shape;5247;p58"/>
          <p:cNvSpPr txBox="1">
            <a:spLocks noGrp="1"/>
          </p:cNvSpPr>
          <p:nvPr>
            <p:ph type="title" idx="2"/>
          </p:nvPr>
        </p:nvSpPr>
        <p:spPr>
          <a:xfrm>
            <a:off x="3307725" y="741300"/>
            <a:ext cx="2528700" cy="11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48" name="Google Shape;5248;p58"/>
          <p:cNvSpPr txBox="1">
            <a:spLocks noGrp="1"/>
          </p:cNvSpPr>
          <p:nvPr>
            <p:ph type="subTitle" idx="1"/>
          </p:nvPr>
        </p:nvSpPr>
        <p:spPr>
          <a:xfrm>
            <a:off x="2808450" y="2989325"/>
            <a:ext cx="3527100" cy="4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Anomalies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&amp;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Treatment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Choices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 </a:t>
            </a:r>
            <a:endParaRPr dirty="0">
              <a:solidFill>
                <a:schemeClr val="accent6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Google Shape;4746;p47">
            <a:extLst>
              <a:ext uri="{FF2B5EF4-FFF2-40B4-BE49-F238E27FC236}">
                <a16:creationId xmlns:a16="http://schemas.microsoft.com/office/drawing/2014/main" id="{96662616-0DF3-48B3-B8D1-FA382EE6C524}"/>
              </a:ext>
            </a:extLst>
          </p:cNvPr>
          <p:cNvSpPr txBox="1">
            <a:spLocks/>
          </p:cNvSpPr>
          <p:nvPr/>
        </p:nvSpPr>
        <p:spPr>
          <a:xfrm>
            <a:off x="7266212" y="4593300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800" dirty="0"/>
              <a:t>05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4" name="Google Shape;5184;p56"/>
          <p:cNvGrpSpPr/>
          <p:nvPr/>
        </p:nvGrpSpPr>
        <p:grpSpPr>
          <a:xfrm>
            <a:off x="5828166" y="1554579"/>
            <a:ext cx="1152254" cy="1152254"/>
            <a:chOff x="4418750" y="1659558"/>
            <a:chExt cx="917400" cy="917400"/>
          </a:xfrm>
        </p:grpSpPr>
        <p:sp>
          <p:nvSpPr>
            <p:cNvPr id="5185" name="Google Shape;5185;p56"/>
            <p:cNvSpPr/>
            <p:nvPr/>
          </p:nvSpPr>
          <p:spPr>
            <a:xfrm rot="2700000">
              <a:off x="4553100" y="1793909"/>
              <a:ext cx="648700" cy="64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6"/>
            <p:cNvSpPr/>
            <p:nvPr/>
          </p:nvSpPr>
          <p:spPr>
            <a:xfrm rot="5400000">
              <a:off x="4648419" y="1889302"/>
              <a:ext cx="458100" cy="45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7" name="Google Shape;5187;p56"/>
          <p:cNvGrpSpPr/>
          <p:nvPr/>
        </p:nvGrpSpPr>
        <p:grpSpPr>
          <a:xfrm>
            <a:off x="2163766" y="1554579"/>
            <a:ext cx="1152254" cy="1152254"/>
            <a:chOff x="4418750" y="1659558"/>
            <a:chExt cx="917400" cy="917400"/>
          </a:xfrm>
        </p:grpSpPr>
        <p:sp>
          <p:nvSpPr>
            <p:cNvPr id="5188" name="Google Shape;5188;p56"/>
            <p:cNvSpPr/>
            <p:nvPr/>
          </p:nvSpPr>
          <p:spPr>
            <a:xfrm rot="2700000">
              <a:off x="4553100" y="1793909"/>
              <a:ext cx="648700" cy="64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6"/>
            <p:cNvSpPr/>
            <p:nvPr/>
          </p:nvSpPr>
          <p:spPr>
            <a:xfrm rot="5400000">
              <a:off x="4648419" y="1889302"/>
              <a:ext cx="458100" cy="458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0" name="Google Shape;5190;p56"/>
          <p:cNvSpPr txBox="1">
            <a:spLocks noGrp="1"/>
          </p:cNvSpPr>
          <p:nvPr>
            <p:ph type="subTitle" idx="1"/>
          </p:nvPr>
        </p:nvSpPr>
        <p:spPr>
          <a:xfrm>
            <a:off x="1557903" y="3227811"/>
            <a:ext cx="3042104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Is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the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customer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a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returner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800" dirty="0">
              <a:solidFill>
                <a:schemeClr val="accent6">
                  <a:lumMod val="50000"/>
                </a:schemeClr>
              </a:solidFill>
              <a:latin typeface="Avenir Next LT Pro" panose="020B05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How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does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booking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ahead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affects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the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behavior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800" dirty="0">
              <a:solidFill>
                <a:schemeClr val="accent6">
                  <a:lumMod val="50000"/>
                </a:schemeClr>
              </a:solidFill>
              <a:latin typeface="Avenir Next LT Pro" panose="020B05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Is age a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booking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factor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?</a:t>
            </a:r>
            <a:endParaRPr dirty="0">
              <a:solidFill>
                <a:schemeClr val="accent6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91" name="Google Shape;5191;p56"/>
          <p:cNvSpPr txBox="1">
            <a:spLocks noGrp="1"/>
          </p:cNvSpPr>
          <p:nvPr>
            <p:ph type="subTitle" idx="4"/>
          </p:nvPr>
        </p:nvSpPr>
        <p:spPr>
          <a:xfrm>
            <a:off x="5203746" y="3227811"/>
            <a:ext cx="2698745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How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does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the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price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affect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the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behavior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800" dirty="0">
              <a:solidFill>
                <a:schemeClr val="accent6">
                  <a:lumMod val="50000"/>
                </a:schemeClr>
              </a:solidFill>
              <a:latin typeface="Avenir Next LT Pro" panose="020B05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Is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it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a weekend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getaway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800" dirty="0">
              <a:solidFill>
                <a:schemeClr val="accent6">
                  <a:lumMod val="50000"/>
                </a:schemeClr>
              </a:solidFill>
              <a:latin typeface="Avenir Next LT Pro" panose="020B05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Has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the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customer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canceled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PT" dirty="0" err="1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before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accent6">
                  <a:lumMod val="50000"/>
                </a:schemeClr>
              </a:solidFill>
              <a:latin typeface="Avenir Next LT Pro" panose="020B05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>
                  <a:lumMod val="50000"/>
                </a:schemeClr>
              </a:solidFill>
              <a:latin typeface="Avenir Next LT Pro" panose="020B05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92" name="Google Shape;5192;p56"/>
          <p:cNvSpPr txBox="1">
            <a:spLocks noGrp="1"/>
          </p:cNvSpPr>
          <p:nvPr>
            <p:ph type="subTitle" idx="2"/>
          </p:nvPr>
        </p:nvSpPr>
        <p:spPr>
          <a:xfrm>
            <a:off x="1735193" y="2896557"/>
            <a:ext cx="2009400" cy="3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 Season</a:t>
            </a:r>
            <a:endParaRPr dirty="0"/>
          </a:p>
        </p:txBody>
      </p:sp>
      <p:sp>
        <p:nvSpPr>
          <p:cNvPr id="5193" name="Google Shape;5193;p56"/>
          <p:cNvSpPr txBox="1">
            <a:spLocks noGrp="1"/>
          </p:cNvSpPr>
          <p:nvPr>
            <p:ph type="subTitle" idx="3"/>
          </p:nvPr>
        </p:nvSpPr>
        <p:spPr>
          <a:xfrm>
            <a:off x="5399563" y="2894428"/>
            <a:ext cx="2009400" cy="3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Low Season</a:t>
            </a:r>
            <a:endParaRPr dirty="0"/>
          </a:p>
        </p:txBody>
      </p:sp>
      <p:sp>
        <p:nvSpPr>
          <p:cNvPr id="5194" name="Google Shape;5194;p56"/>
          <p:cNvSpPr txBox="1">
            <a:spLocks noGrp="1"/>
          </p:cNvSpPr>
          <p:nvPr>
            <p:ph type="title"/>
          </p:nvPr>
        </p:nvSpPr>
        <p:spPr>
          <a:xfrm>
            <a:off x="734775" y="445025"/>
            <a:ext cx="767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Season’s Profile</a:t>
            </a:r>
            <a:endParaRPr dirty="0"/>
          </a:p>
        </p:txBody>
      </p:sp>
      <p:grpSp>
        <p:nvGrpSpPr>
          <p:cNvPr id="5195" name="Google Shape;5195;p56"/>
          <p:cNvGrpSpPr/>
          <p:nvPr/>
        </p:nvGrpSpPr>
        <p:grpSpPr>
          <a:xfrm>
            <a:off x="8745775" y="1086775"/>
            <a:ext cx="118350" cy="687400"/>
            <a:chOff x="270200" y="2228050"/>
            <a:chExt cx="118350" cy="687400"/>
          </a:xfrm>
        </p:grpSpPr>
        <p:sp>
          <p:nvSpPr>
            <p:cNvPr id="5196" name="Google Shape;5196;p56"/>
            <p:cNvSpPr/>
            <p:nvPr/>
          </p:nvSpPr>
          <p:spPr>
            <a:xfrm>
              <a:off x="270200" y="222805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108"/>
                  </a:lnTo>
                  <a:lnTo>
                    <a:pt x="1242" y="286"/>
                  </a:lnTo>
                  <a:lnTo>
                    <a:pt x="858" y="545"/>
                  </a:lnTo>
                  <a:lnTo>
                    <a:pt x="536" y="867"/>
                  </a:lnTo>
                  <a:lnTo>
                    <a:pt x="286" y="1242"/>
                  </a:lnTo>
                  <a:lnTo>
                    <a:pt x="108" y="1661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17"/>
                  </a:lnTo>
                  <a:lnTo>
                    <a:pt x="108" y="3072"/>
                  </a:lnTo>
                  <a:lnTo>
                    <a:pt x="286" y="3501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56"/>
                  </a:lnTo>
                  <a:lnTo>
                    <a:pt x="1662" y="4635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35"/>
                  </a:lnTo>
                  <a:lnTo>
                    <a:pt x="3492" y="4456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501"/>
                  </a:lnTo>
                  <a:lnTo>
                    <a:pt x="4626" y="3072"/>
                  </a:lnTo>
                  <a:lnTo>
                    <a:pt x="4724" y="2617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1"/>
                  </a:lnTo>
                  <a:lnTo>
                    <a:pt x="4448" y="1242"/>
                  </a:lnTo>
                  <a:lnTo>
                    <a:pt x="4198" y="867"/>
                  </a:lnTo>
                  <a:lnTo>
                    <a:pt x="3876" y="545"/>
                  </a:lnTo>
                  <a:lnTo>
                    <a:pt x="3492" y="286"/>
                  </a:lnTo>
                  <a:lnTo>
                    <a:pt x="3072" y="10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6"/>
            <p:cNvSpPr/>
            <p:nvPr/>
          </p:nvSpPr>
          <p:spPr>
            <a:xfrm>
              <a:off x="270200" y="25127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98"/>
                  </a:lnTo>
                  <a:lnTo>
                    <a:pt x="1242" y="277"/>
                  </a:lnTo>
                  <a:lnTo>
                    <a:pt x="858" y="536"/>
                  </a:lnTo>
                  <a:lnTo>
                    <a:pt x="536" y="857"/>
                  </a:lnTo>
                  <a:lnTo>
                    <a:pt x="286" y="1232"/>
                  </a:lnTo>
                  <a:lnTo>
                    <a:pt x="108" y="1661"/>
                  </a:lnTo>
                  <a:lnTo>
                    <a:pt x="9" y="2117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2"/>
                  </a:lnTo>
                  <a:lnTo>
                    <a:pt x="286" y="3492"/>
                  </a:lnTo>
                  <a:lnTo>
                    <a:pt x="536" y="3867"/>
                  </a:lnTo>
                  <a:lnTo>
                    <a:pt x="858" y="4188"/>
                  </a:lnTo>
                  <a:lnTo>
                    <a:pt x="1242" y="4447"/>
                  </a:lnTo>
                  <a:lnTo>
                    <a:pt x="1662" y="4626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26"/>
                  </a:lnTo>
                  <a:lnTo>
                    <a:pt x="3492" y="4447"/>
                  </a:lnTo>
                  <a:lnTo>
                    <a:pt x="3876" y="4188"/>
                  </a:lnTo>
                  <a:lnTo>
                    <a:pt x="4198" y="3867"/>
                  </a:lnTo>
                  <a:lnTo>
                    <a:pt x="4448" y="3492"/>
                  </a:lnTo>
                  <a:lnTo>
                    <a:pt x="4626" y="3072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17"/>
                  </a:lnTo>
                  <a:lnTo>
                    <a:pt x="4626" y="1661"/>
                  </a:lnTo>
                  <a:lnTo>
                    <a:pt x="4448" y="1232"/>
                  </a:lnTo>
                  <a:lnTo>
                    <a:pt x="4198" y="857"/>
                  </a:lnTo>
                  <a:lnTo>
                    <a:pt x="3876" y="536"/>
                  </a:lnTo>
                  <a:lnTo>
                    <a:pt x="3492" y="277"/>
                  </a:lnTo>
                  <a:lnTo>
                    <a:pt x="3072" y="9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6"/>
            <p:cNvSpPr/>
            <p:nvPr/>
          </p:nvSpPr>
          <p:spPr>
            <a:xfrm>
              <a:off x="270200" y="279710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1"/>
                  </a:moveTo>
                  <a:lnTo>
                    <a:pt x="2126" y="10"/>
                  </a:lnTo>
                  <a:lnTo>
                    <a:pt x="1662" y="108"/>
                  </a:lnTo>
                  <a:lnTo>
                    <a:pt x="1242" y="287"/>
                  </a:lnTo>
                  <a:lnTo>
                    <a:pt x="858" y="537"/>
                  </a:lnTo>
                  <a:lnTo>
                    <a:pt x="536" y="858"/>
                  </a:lnTo>
                  <a:lnTo>
                    <a:pt x="286" y="1233"/>
                  </a:lnTo>
                  <a:lnTo>
                    <a:pt x="108" y="1662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3"/>
                  </a:lnTo>
                  <a:lnTo>
                    <a:pt x="286" y="3492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48"/>
                  </a:lnTo>
                  <a:lnTo>
                    <a:pt x="1662" y="4627"/>
                  </a:lnTo>
                  <a:lnTo>
                    <a:pt x="2126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2" y="4627"/>
                  </a:lnTo>
                  <a:lnTo>
                    <a:pt x="3492" y="4448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492"/>
                  </a:lnTo>
                  <a:lnTo>
                    <a:pt x="4626" y="3073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2"/>
                  </a:lnTo>
                  <a:lnTo>
                    <a:pt x="4448" y="1233"/>
                  </a:lnTo>
                  <a:lnTo>
                    <a:pt x="4198" y="858"/>
                  </a:lnTo>
                  <a:lnTo>
                    <a:pt x="3876" y="537"/>
                  </a:lnTo>
                  <a:lnTo>
                    <a:pt x="3492" y="287"/>
                  </a:lnTo>
                  <a:lnTo>
                    <a:pt x="3072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9" name="Google Shape;5199;p56"/>
          <p:cNvGrpSpPr/>
          <p:nvPr/>
        </p:nvGrpSpPr>
        <p:grpSpPr>
          <a:xfrm>
            <a:off x="2460016" y="1818201"/>
            <a:ext cx="580574" cy="598704"/>
            <a:chOff x="4650375" y="1908175"/>
            <a:chExt cx="541850" cy="529275"/>
          </a:xfrm>
        </p:grpSpPr>
        <p:sp>
          <p:nvSpPr>
            <p:cNvPr id="5200" name="Google Shape;5200;p56"/>
            <p:cNvSpPr/>
            <p:nvPr/>
          </p:nvSpPr>
          <p:spPr>
            <a:xfrm>
              <a:off x="4940625" y="2183350"/>
              <a:ext cx="251600" cy="95275"/>
            </a:xfrm>
            <a:custGeom>
              <a:avLst/>
              <a:gdLst/>
              <a:ahLst/>
              <a:cxnLst/>
              <a:rect l="l" t="t" r="r" b="b"/>
              <a:pathLst>
                <a:path w="10064" h="3811" extrusionOk="0">
                  <a:moveTo>
                    <a:pt x="4906" y="1"/>
                  </a:moveTo>
                  <a:lnTo>
                    <a:pt x="4263" y="21"/>
                  </a:lnTo>
                  <a:lnTo>
                    <a:pt x="2996" y="181"/>
                  </a:lnTo>
                  <a:lnTo>
                    <a:pt x="1750" y="503"/>
                  </a:lnTo>
                  <a:lnTo>
                    <a:pt x="564" y="986"/>
                  </a:lnTo>
                  <a:lnTo>
                    <a:pt x="1" y="1287"/>
                  </a:lnTo>
                  <a:lnTo>
                    <a:pt x="624" y="2393"/>
                  </a:lnTo>
                  <a:lnTo>
                    <a:pt x="8746" y="3810"/>
                  </a:lnTo>
                  <a:lnTo>
                    <a:pt x="10063" y="2544"/>
                  </a:lnTo>
                  <a:lnTo>
                    <a:pt x="10063" y="1"/>
                  </a:lnTo>
                  <a:close/>
                </a:path>
              </a:pathLst>
            </a:custGeom>
            <a:solidFill>
              <a:srgbClr val="F15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6"/>
            <p:cNvSpPr/>
            <p:nvPr/>
          </p:nvSpPr>
          <p:spPr>
            <a:xfrm>
              <a:off x="4650375" y="2183350"/>
              <a:ext cx="541850" cy="190525"/>
            </a:xfrm>
            <a:custGeom>
              <a:avLst/>
              <a:gdLst/>
              <a:ahLst/>
              <a:cxnLst/>
              <a:rect l="l" t="t" r="r" b="b"/>
              <a:pathLst>
                <a:path w="21674" h="7621" extrusionOk="0">
                  <a:moveTo>
                    <a:pt x="0" y="1"/>
                  </a:moveTo>
                  <a:lnTo>
                    <a:pt x="0" y="6354"/>
                  </a:lnTo>
                  <a:lnTo>
                    <a:pt x="1267" y="7620"/>
                  </a:lnTo>
                  <a:lnTo>
                    <a:pt x="20356" y="7620"/>
                  </a:lnTo>
                  <a:lnTo>
                    <a:pt x="21673" y="6354"/>
                  </a:lnTo>
                  <a:lnTo>
                    <a:pt x="21673" y="2544"/>
                  </a:lnTo>
                  <a:lnTo>
                    <a:pt x="17491" y="2544"/>
                  </a:lnTo>
                  <a:lnTo>
                    <a:pt x="16828" y="2524"/>
                  </a:lnTo>
                  <a:lnTo>
                    <a:pt x="15501" y="2373"/>
                  </a:lnTo>
                  <a:lnTo>
                    <a:pt x="14194" y="2071"/>
                  </a:lnTo>
                  <a:lnTo>
                    <a:pt x="12938" y="1619"/>
                  </a:lnTo>
                  <a:lnTo>
                    <a:pt x="12335" y="1338"/>
                  </a:lnTo>
                  <a:lnTo>
                    <a:pt x="11963" y="1147"/>
                  </a:lnTo>
                  <a:lnTo>
                    <a:pt x="11189" y="825"/>
                  </a:lnTo>
                  <a:lnTo>
                    <a:pt x="10787" y="684"/>
                  </a:lnTo>
                  <a:lnTo>
                    <a:pt x="10294" y="523"/>
                  </a:lnTo>
                  <a:lnTo>
                    <a:pt x="9279" y="262"/>
                  </a:lnTo>
                  <a:lnTo>
                    <a:pt x="8243" y="91"/>
                  </a:lnTo>
                  <a:lnTo>
                    <a:pt x="7198" y="11"/>
                  </a:lnTo>
                  <a:lnTo>
                    <a:pt x="6675" y="1"/>
                  </a:lnTo>
                  <a:close/>
                </a:path>
              </a:pathLst>
            </a:custGeom>
            <a:solidFill>
              <a:srgbClr val="F15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6"/>
            <p:cNvSpPr/>
            <p:nvPr/>
          </p:nvSpPr>
          <p:spPr>
            <a:xfrm>
              <a:off x="4920025" y="2200450"/>
              <a:ext cx="272200" cy="173425"/>
            </a:xfrm>
            <a:custGeom>
              <a:avLst/>
              <a:gdLst/>
              <a:ahLst/>
              <a:cxnLst/>
              <a:rect l="l" t="t" r="r" b="b"/>
              <a:pathLst>
                <a:path w="10888" h="6937" extrusionOk="0">
                  <a:moveTo>
                    <a:pt x="1" y="0"/>
                  </a:moveTo>
                  <a:lnTo>
                    <a:pt x="1" y="6936"/>
                  </a:lnTo>
                  <a:lnTo>
                    <a:pt x="9570" y="6936"/>
                  </a:lnTo>
                  <a:lnTo>
                    <a:pt x="10887" y="5670"/>
                  </a:lnTo>
                  <a:lnTo>
                    <a:pt x="10887" y="1860"/>
                  </a:lnTo>
                  <a:lnTo>
                    <a:pt x="6705" y="1860"/>
                  </a:lnTo>
                  <a:lnTo>
                    <a:pt x="6042" y="1850"/>
                  </a:lnTo>
                  <a:lnTo>
                    <a:pt x="4715" y="1689"/>
                  </a:lnTo>
                  <a:lnTo>
                    <a:pt x="3408" y="1387"/>
                  </a:lnTo>
                  <a:lnTo>
                    <a:pt x="2152" y="935"/>
                  </a:lnTo>
                  <a:lnTo>
                    <a:pt x="1549" y="654"/>
                  </a:lnTo>
                  <a:lnTo>
                    <a:pt x="1177" y="463"/>
                  </a:lnTo>
                  <a:lnTo>
                    <a:pt x="403" y="1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A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6"/>
            <p:cNvSpPr/>
            <p:nvPr/>
          </p:nvSpPr>
          <p:spPr>
            <a:xfrm>
              <a:off x="4650375" y="2310250"/>
              <a:ext cx="541850" cy="127200"/>
            </a:xfrm>
            <a:custGeom>
              <a:avLst/>
              <a:gdLst/>
              <a:ahLst/>
              <a:cxnLst/>
              <a:rect l="l" t="t" r="r" b="b"/>
              <a:pathLst>
                <a:path w="21674" h="5088" extrusionOk="0">
                  <a:moveTo>
                    <a:pt x="3197" y="1"/>
                  </a:moveTo>
                  <a:lnTo>
                    <a:pt x="2926" y="21"/>
                  </a:lnTo>
                  <a:lnTo>
                    <a:pt x="2413" y="142"/>
                  </a:lnTo>
                  <a:lnTo>
                    <a:pt x="1961" y="393"/>
                  </a:lnTo>
                  <a:lnTo>
                    <a:pt x="1568" y="755"/>
                  </a:lnTo>
                  <a:lnTo>
                    <a:pt x="1408" y="966"/>
                  </a:lnTo>
                  <a:lnTo>
                    <a:pt x="1337" y="1056"/>
                  </a:lnTo>
                  <a:lnTo>
                    <a:pt x="1166" y="1177"/>
                  </a:lnTo>
                  <a:lnTo>
                    <a:pt x="875" y="1278"/>
                  </a:lnTo>
                  <a:lnTo>
                    <a:pt x="644" y="1288"/>
                  </a:lnTo>
                  <a:lnTo>
                    <a:pt x="0" y="1278"/>
                  </a:lnTo>
                  <a:lnTo>
                    <a:pt x="0" y="5087"/>
                  </a:lnTo>
                  <a:lnTo>
                    <a:pt x="21673" y="5087"/>
                  </a:lnTo>
                  <a:lnTo>
                    <a:pt x="21673" y="1278"/>
                  </a:lnTo>
                  <a:lnTo>
                    <a:pt x="21050" y="1278"/>
                  </a:lnTo>
                  <a:lnTo>
                    <a:pt x="20829" y="1268"/>
                  </a:lnTo>
                  <a:lnTo>
                    <a:pt x="20517" y="1177"/>
                  </a:lnTo>
                  <a:lnTo>
                    <a:pt x="20346" y="1056"/>
                  </a:lnTo>
                  <a:lnTo>
                    <a:pt x="20276" y="966"/>
                  </a:lnTo>
                  <a:lnTo>
                    <a:pt x="20125" y="755"/>
                  </a:lnTo>
                  <a:lnTo>
                    <a:pt x="19733" y="393"/>
                  </a:lnTo>
                  <a:lnTo>
                    <a:pt x="19271" y="142"/>
                  </a:lnTo>
                  <a:lnTo>
                    <a:pt x="18748" y="21"/>
                  </a:lnTo>
                  <a:lnTo>
                    <a:pt x="18477" y="1"/>
                  </a:lnTo>
                  <a:lnTo>
                    <a:pt x="18205" y="21"/>
                  </a:lnTo>
                  <a:lnTo>
                    <a:pt x="17703" y="142"/>
                  </a:lnTo>
                  <a:lnTo>
                    <a:pt x="17240" y="393"/>
                  </a:lnTo>
                  <a:lnTo>
                    <a:pt x="16848" y="755"/>
                  </a:lnTo>
                  <a:lnTo>
                    <a:pt x="16687" y="966"/>
                  </a:lnTo>
                  <a:lnTo>
                    <a:pt x="16617" y="1067"/>
                  </a:lnTo>
                  <a:lnTo>
                    <a:pt x="16456" y="1207"/>
                  </a:lnTo>
                  <a:lnTo>
                    <a:pt x="16265" y="1298"/>
                  </a:lnTo>
                  <a:lnTo>
                    <a:pt x="16054" y="1348"/>
                  </a:lnTo>
                  <a:lnTo>
                    <a:pt x="15833" y="1348"/>
                  </a:lnTo>
                  <a:lnTo>
                    <a:pt x="15632" y="1298"/>
                  </a:lnTo>
                  <a:lnTo>
                    <a:pt x="15431" y="1207"/>
                  </a:lnTo>
                  <a:lnTo>
                    <a:pt x="15270" y="1067"/>
                  </a:lnTo>
                  <a:lnTo>
                    <a:pt x="15200" y="966"/>
                  </a:lnTo>
                  <a:lnTo>
                    <a:pt x="15039" y="755"/>
                  </a:lnTo>
                  <a:lnTo>
                    <a:pt x="14637" y="393"/>
                  </a:lnTo>
                  <a:lnTo>
                    <a:pt x="14164" y="142"/>
                  </a:lnTo>
                  <a:lnTo>
                    <a:pt x="13631" y="21"/>
                  </a:lnTo>
                  <a:lnTo>
                    <a:pt x="13360" y="1"/>
                  </a:lnTo>
                  <a:lnTo>
                    <a:pt x="13089" y="21"/>
                  </a:lnTo>
                  <a:lnTo>
                    <a:pt x="12576" y="142"/>
                  </a:lnTo>
                  <a:lnTo>
                    <a:pt x="12113" y="393"/>
                  </a:lnTo>
                  <a:lnTo>
                    <a:pt x="11721" y="755"/>
                  </a:lnTo>
                  <a:lnTo>
                    <a:pt x="11561" y="966"/>
                  </a:lnTo>
                  <a:lnTo>
                    <a:pt x="11500" y="1067"/>
                  </a:lnTo>
                  <a:lnTo>
                    <a:pt x="11319" y="1217"/>
                  </a:lnTo>
                  <a:lnTo>
                    <a:pt x="11128" y="1308"/>
                  </a:lnTo>
                  <a:lnTo>
                    <a:pt x="10907" y="1348"/>
                  </a:lnTo>
                  <a:lnTo>
                    <a:pt x="10787" y="1348"/>
                  </a:lnTo>
                  <a:lnTo>
                    <a:pt x="10596" y="1328"/>
                  </a:lnTo>
                  <a:lnTo>
                    <a:pt x="10314" y="1197"/>
                  </a:lnTo>
                  <a:lnTo>
                    <a:pt x="10153" y="1056"/>
                  </a:lnTo>
                  <a:lnTo>
                    <a:pt x="10083" y="966"/>
                  </a:lnTo>
                  <a:lnTo>
                    <a:pt x="9922" y="755"/>
                  </a:lnTo>
                  <a:lnTo>
                    <a:pt x="9530" y="393"/>
                  </a:lnTo>
                  <a:lnTo>
                    <a:pt x="9068" y="142"/>
                  </a:lnTo>
                  <a:lnTo>
                    <a:pt x="8555" y="21"/>
                  </a:lnTo>
                  <a:lnTo>
                    <a:pt x="8273" y="1"/>
                  </a:lnTo>
                  <a:lnTo>
                    <a:pt x="8012" y="21"/>
                  </a:lnTo>
                  <a:lnTo>
                    <a:pt x="7499" y="142"/>
                  </a:lnTo>
                  <a:lnTo>
                    <a:pt x="7037" y="393"/>
                  </a:lnTo>
                  <a:lnTo>
                    <a:pt x="6645" y="755"/>
                  </a:lnTo>
                  <a:lnTo>
                    <a:pt x="6484" y="966"/>
                  </a:lnTo>
                  <a:lnTo>
                    <a:pt x="6414" y="1067"/>
                  </a:lnTo>
                  <a:lnTo>
                    <a:pt x="6253" y="1207"/>
                  </a:lnTo>
                  <a:lnTo>
                    <a:pt x="6062" y="1298"/>
                  </a:lnTo>
                  <a:lnTo>
                    <a:pt x="5851" y="1348"/>
                  </a:lnTo>
                  <a:lnTo>
                    <a:pt x="5640" y="1348"/>
                  </a:lnTo>
                  <a:lnTo>
                    <a:pt x="5429" y="1298"/>
                  </a:lnTo>
                  <a:lnTo>
                    <a:pt x="5238" y="1207"/>
                  </a:lnTo>
                  <a:lnTo>
                    <a:pt x="5067" y="1067"/>
                  </a:lnTo>
                  <a:lnTo>
                    <a:pt x="4996" y="966"/>
                  </a:lnTo>
                  <a:lnTo>
                    <a:pt x="4846" y="755"/>
                  </a:lnTo>
                  <a:lnTo>
                    <a:pt x="4454" y="393"/>
                  </a:lnTo>
                  <a:lnTo>
                    <a:pt x="3991" y="142"/>
                  </a:lnTo>
                  <a:lnTo>
                    <a:pt x="3468" y="21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rgbClr val="317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6"/>
            <p:cNvSpPr/>
            <p:nvPr/>
          </p:nvSpPr>
          <p:spPr>
            <a:xfrm>
              <a:off x="4920025" y="2310250"/>
              <a:ext cx="272200" cy="127200"/>
            </a:xfrm>
            <a:custGeom>
              <a:avLst/>
              <a:gdLst/>
              <a:ahLst/>
              <a:cxnLst/>
              <a:rect l="l" t="t" r="r" b="b"/>
              <a:pathLst>
                <a:path w="10888" h="5088" extrusionOk="0">
                  <a:moveTo>
                    <a:pt x="2574" y="1"/>
                  </a:moveTo>
                  <a:lnTo>
                    <a:pt x="2303" y="21"/>
                  </a:lnTo>
                  <a:lnTo>
                    <a:pt x="1790" y="142"/>
                  </a:lnTo>
                  <a:lnTo>
                    <a:pt x="1327" y="393"/>
                  </a:lnTo>
                  <a:lnTo>
                    <a:pt x="935" y="755"/>
                  </a:lnTo>
                  <a:lnTo>
                    <a:pt x="775" y="966"/>
                  </a:lnTo>
                  <a:lnTo>
                    <a:pt x="714" y="1067"/>
                  </a:lnTo>
                  <a:lnTo>
                    <a:pt x="533" y="1217"/>
                  </a:lnTo>
                  <a:lnTo>
                    <a:pt x="342" y="1308"/>
                  </a:lnTo>
                  <a:lnTo>
                    <a:pt x="121" y="1348"/>
                  </a:lnTo>
                  <a:lnTo>
                    <a:pt x="1" y="1348"/>
                  </a:lnTo>
                  <a:lnTo>
                    <a:pt x="1" y="5087"/>
                  </a:lnTo>
                  <a:lnTo>
                    <a:pt x="10887" y="5087"/>
                  </a:lnTo>
                  <a:lnTo>
                    <a:pt x="10887" y="1278"/>
                  </a:lnTo>
                  <a:lnTo>
                    <a:pt x="10264" y="1278"/>
                  </a:lnTo>
                  <a:lnTo>
                    <a:pt x="10043" y="1268"/>
                  </a:lnTo>
                  <a:lnTo>
                    <a:pt x="9731" y="1177"/>
                  </a:lnTo>
                  <a:lnTo>
                    <a:pt x="9560" y="1056"/>
                  </a:lnTo>
                  <a:lnTo>
                    <a:pt x="9490" y="966"/>
                  </a:lnTo>
                  <a:lnTo>
                    <a:pt x="9339" y="755"/>
                  </a:lnTo>
                  <a:lnTo>
                    <a:pt x="8947" y="393"/>
                  </a:lnTo>
                  <a:lnTo>
                    <a:pt x="8485" y="142"/>
                  </a:lnTo>
                  <a:lnTo>
                    <a:pt x="7962" y="21"/>
                  </a:lnTo>
                  <a:lnTo>
                    <a:pt x="7691" y="1"/>
                  </a:lnTo>
                  <a:lnTo>
                    <a:pt x="7419" y="21"/>
                  </a:lnTo>
                  <a:lnTo>
                    <a:pt x="6917" y="142"/>
                  </a:lnTo>
                  <a:lnTo>
                    <a:pt x="6454" y="393"/>
                  </a:lnTo>
                  <a:lnTo>
                    <a:pt x="6062" y="755"/>
                  </a:lnTo>
                  <a:lnTo>
                    <a:pt x="5901" y="966"/>
                  </a:lnTo>
                  <a:lnTo>
                    <a:pt x="5831" y="1067"/>
                  </a:lnTo>
                  <a:lnTo>
                    <a:pt x="5670" y="1207"/>
                  </a:lnTo>
                  <a:lnTo>
                    <a:pt x="5479" y="1298"/>
                  </a:lnTo>
                  <a:lnTo>
                    <a:pt x="5268" y="1348"/>
                  </a:lnTo>
                  <a:lnTo>
                    <a:pt x="5047" y="1348"/>
                  </a:lnTo>
                  <a:lnTo>
                    <a:pt x="4846" y="1298"/>
                  </a:lnTo>
                  <a:lnTo>
                    <a:pt x="4645" y="1207"/>
                  </a:lnTo>
                  <a:lnTo>
                    <a:pt x="4484" y="1067"/>
                  </a:lnTo>
                  <a:lnTo>
                    <a:pt x="4414" y="966"/>
                  </a:lnTo>
                  <a:lnTo>
                    <a:pt x="4253" y="755"/>
                  </a:lnTo>
                  <a:lnTo>
                    <a:pt x="3851" y="393"/>
                  </a:lnTo>
                  <a:lnTo>
                    <a:pt x="3378" y="142"/>
                  </a:lnTo>
                  <a:lnTo>
                    <a:pt x="2845" y="21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rgbClr val="508C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6"/>
            <p:cNvSpPr/>
            <p:nvPr/>
          </p:nvSpPr>
          <p:spPr>
            <a:xfrm>
              <a:off x="4718475" y="1908175"/>
              <a:ext cx="160100" cy="368700"/>
            </a:xfrm>
            <a:custGeom>
              <a:avLst/>
              <a:gdLst/>
              <a:ahLst/>
              <a:cxnLst/>
              <a:rect l="l" t="t" r="r" b="b"/>
              <a:pathLst>
                <a:path w="6404" h="14748" extrusionOk="0">
                  <a:moveTo>
                    <a:pt x="1237" y="0"/>
                  </a:moveTo>
                  <a:lnTo>
                    <a:pt x="0" y="432"/>
                  </a:lnTo>
                  <a:lnTo>
                    <a:pt x="5218" y="14747"/>
                  </a:lnTo>
                  <a:lnTo>
                    <a:pt x="6404" y="14315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317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56"/>
            <p:cNvSpPr/>
            <p:nvPr/>
          </p:nvSpPr>
          <p:spPr>
            <a:xfrm>
              <a:off x="4652125" y="1943350"/>
              <a:ext cx="92250" cy="227975"/>
            </a:xfrm>
            <a:custGeom>
              <a:avLst/>
              <a:gdLst/>
              <a:ahLst/>
              <a:cxnLst/>
              <a:rect l="l" t="t" r="r" b="b"/>
              <a:pathLst>
                <a:path w="3690" h="9119" extrusionOk="0">
                  <a:moveTo>
                    <a:pt x="3690" y="1"/>
                  </a:moveTo>
                  <a:lnTo>
                    <a:pt x="3187" y="202"/>
                  </a:lnTo>
                  <a:lnTo>
                    <a:pt x="2323" y="654"/>
                  </a:lnTo>
                  <a:lnTo>
                    <a:pt x="1619" y="1187"/>
                  </a:lnTo>
                  <a:lnTo>
                    <a:pt x="1076" y="1770"/>
                  </a:lnTo>
                  <a:lnTo>
                    <a:pt x="654" y="2383"/>
                  </a:lnTo>
                  <a:lnTo>
                    <a:pt x="352" y="3036"/>
                  </a:lnTo>
                  <a:lnTo>
                    <a:pt x="151" y="3690"/>
                  </a:lnTo>
                  <a:lnTo>
                    <a:pt x="41" y="4353"/>
                  </a:lnTo>
                  <a:lnTo>
                    <a:pt x="1" y="4997"/>
                  </a:lnTo>
                  <a:lnTo>
                    <a:pt x="21" y="5610"/>
                  </a:lnTo>
                  <a:lnTo>
                    <a:pt x="111" y="6444"/>
                  </a:lnTo>
                  <a:lnTo>
                    <a:pt x="413" y="7701"/>
                  </a:lnTo>
                  <a:lnTo>
                    <a:pt x="483" y="7922"/>
                  </a:lnTo>
                  <a:lnTo>
                    <a:pt x="925" y="9118"/>
                  </a:lnTo>
                  <a:lnTo>
                    <a:pt x="2122" y="8676"/>
                  </a:lnTo>
                  <a:lnTo>
                    <a:pt x="1679" y="7490"/>
                  </a:lnTo>
                  <a:lnTo>
                    <a:pt x="2886" y="7057"/>
                  </a:lnTo>
                  <a:lnTo>
                    <a:pt x="3690" y="1"/>
                  </a:lnTo>
                  <a:close/>
                </a:path>
              </a:pathLst>
            </a:custGeom>
            <a:solidFill>
              <a:srgbClr val="D1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56"/>
            <p:cNvSpPr/>
            <p:nvPr/>
          </p:nvSpPr>
          <p:spPr>
            <a:xfrm>
              <a:off x="4744350" y="1934550"/>
              <a:ext cx="199325" cy="149800"/>
            </a:xfrm>
            <a:custGeom>
              <a:avLst/>
              <a:gdLst/>
              <a:ahLst/>
              <a:cxnLst/>
              <a:rect l="l" t="t" r="r" b="b"/>
              <a:pathLst>
                <a:path w="7973" h="5992" extrusionOk="0">
                  <a:moveTo>
                    <a:pt x="1961" y="1"/>
                  </a:moveTo>
                  <a:lnTo>
                    <a:pt x="1398" y="31"/>
                  </a:lnTo>
                  <a:lnTo>
                    <a:pt x="835" y="111"/>
                  </a:lnTo>
                  <a:lnTo>
                    <a:pt x="272" y="262"/>
                  </a:lnTo>
                  <a:lnTo>
                    <a:pt x="1" y="353"/>
                  </a:lnTo>
                  <a:lnTo>
                    <a:pt x="5148" y="5228"/>
                  </a:lnTo>
                  <a:lnTo>
                    <a:pt x="6344" y="4796"/>
                  </a:lnTo>
                  <a:lnTo>
                    <a:pt x="6776" y="5992"/>
                  </a:lnTo>
                  <a:lnTo>
                    <a:pt x="7972" y="5560"/>
                  </a:lnTo>
                  <a:lnTo>
                    <a:pt x="7319" y="3770"/>
                  </a:lnTo>
                  <a:lnTo>
                    <a:pt x="7219" y="3499"/>
                  </a:lnTo>
                  <a:lnTo>
                    <a:pt x="6967" y="2976"/>
                  </a:lnTo>
                  <a:lnTo>
                    <a:pt x="6666" y="2484"/>
                  </a:lnTo>
                  <a:lnTo>
                    <a:pt x="6324" y="2041"/>
                  </a:lnTo>
                  <a:lnTo>
                    <a:pt x="5952" y="1629"/>
                  </a:lnTo>
                  <a:lnTo>
                    <a:pt x="5540" y="1267"/>
                  </a:lnTo>
                  <a:lnTo>
                    <a:pt x="5087" y="936"/>
                  </a:lnTo>
                  <a:lnTo>
                    <a:pt x="4615" y="664"/>
                  </a:lnTo>
                  <a:lnTo>
                    <a:pt x="4122" y="433"/>
                  </a:lnTo>
                  <a:lnTo>
                    <a:pt x="3600" y="252"/>
                  </a:lnTo>
                  <a:lnTo>
                    <a:pt x="3067" y="111"/>
                  </a:lnTo>
                  <a:lnTo>
                    <a:pt x="2524" y="31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rgbClr val="D1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56"/>
            <p:cNvSpPr/>
            <p:nvPr/>
          </p:nvSpPr>
          <p:spPr>
            <a:xfrm>
              <a:off x="4703650" y="1940575"/>
              <a:ext cx="180200" cy="208875"/>
            </a:xfrm>
            <a:custGeom>
              <a:avLst/>
              <a:gdLst/>
              <a:ahLst/>
              <a:cxnLst/>
              <a:rect l="l" t="t" r="r" b="b"/>
              <a:pathLst>
                <a:path w="7208" h="8355" extrusionOk="0">
                  <a:moveTo>
                    <a:pt x="2132" y="1"/>
                  </a:moveTo>
                  <a:lnTo>
                    <a:pt x="1790" y="61"/>
                  </a:lnTo>
                  <a:lnTo>
                    <a:pt x="1629" y="112"/>
                  </a:lnTo>
                  <a:lnTo>
                    <a:pt x="1468" y="172"/>
                  </a:lnTo>
                  <a:lnTo>
                    <a:pt x="1166" y="353"/>
                  </a:lnTo>
                  <a:lnTo>
                    <a:pt x="895" y="574"/>
                  </a:lnTo>
                  <a:lnTo>
                    <a:pt x="664" y="845"/>
                  </a:lnTo>
                  <a:lnTo>
                    <a:pt x="463" y="1167"/>
                  </a:lnTo>
                  <a:lnTo>
                    <a:pt x="292" y="1539"/>
                  </a:lnTo>
                  <a:lnTo>
                    <a:pt x="111" y="2172"/>
                  </a:lnTo>
                  <a:lnTo>
                    <a:pt x="41" y="2655"/>
                  </a:lnTo>
                  <a:lnTo>
                    <a:pt x="0" y="3067"/>
                  </a:lnTo>
                  <a:lnTo>
                    <a:pt x="0" y="3861"/>
                  </a:lnTo>
                  <a:lnTo>
                    <a:pt x="91" y="4635"/>
                  </a:lnTo>
                  <a:lnTo>
                    <a:pt x="232" y="5339"/>
                  </a:lnTo>
                  <a:lnTo>
                    <a:pt x="664" y="6776"/>
                  </a:lnTo>
                  <a:lnTo>
                    <a:pt x="825" y="7168"/>
                  </a:lnTo>
                  <a:lnTo>
                    <a:pt x="1257" y="8354"/>
                  </a:lnTo>
                  <a:lnTo>
                    <a:pt x="2433" y="7922"/>
                  </a:lnTo>
                  <a:lnTo>
                    <a:pt x="2001" y="6726"/>
                  </a:lnTo>
                  <a:lnTo>
                    <a:pt x="5590" y="5429"/>
                  </a:lnTo>
                  <a:lnTo>
                    <a:pt x="6022" y="6615"/>
                  </a:lnTo>
                  <a:lnTo>
                    <a:pt x="7208" y="6183"/>
                  </a:lnTo>
                  <a:lnTo>
                    <a:pt x="6776" y="4987"/>
                  </a:lnTo>
                  <a:lnTo>
                    <a:pt x="6705" y="4786"/>
                  </a:lnTo>
                  <a:lnTo>
                    <a:pt x="6424" y="3992"/>
                  </a:lnTo>
                  <a:lnTo>
                    <a:pt x="6052" y="3178"/>
                  </a:lnTo>
                  <a:lnTo>
                    <a:pt x="5720" y="2574"/>
                  </a:lnTo>
                  <a:lnTo>
                    <a:pt x="5308" y="1951"/>
                  </a:lnTo>
                  <a:lnTo>
                    <a:pt x="4785" y="1328"/>
                  </a:lnTo>
                  <a:lnTo>
                    <a:pt x="4484" y="1026"/>
                  </a:lnTo>
                  <a:lnTo>
                    <a:pt x="4122" y="705"/>
                  </a:lnTo>
                  <a:lnTo>
                    <a:pt x="3569" y="353"/>
                  </a:lnTo>
                  <a:lnTo>
                    <a:pt x="3207" y="172"/>
                  </a:lnTo>
                  <a:lnTo>
                    <a:pt x="2835" y="61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rgbClr val="A418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56"/>
            <p:cNvSpPr/>
            <p:nvPr/>
          </p:nvSpPr>
          <p:spPr>
            <a:xfrm>
              <a:off x="4808950" y="2246925"/>
              <a:ext cx="95275" cy="31700"/>
            </a:xfrm>
            <a:custGeom>
              <a:avLst/>
              <a:gdLst/>
              <a:ahLst/>
              <a:cxnLst/>
              <a:rect l="l" t="t" r="r" b="b"/>
              <a:pathLst>
                <a:path w="3811" h="1268" extrusionOk="0">
                  <a:moveTo>
                    <a:pt x="0" y="1"/>
                  </a:moveTo>
                  <a:lnTo>
                    <a:pt x="0" y="1267"/>
                  </a:lnTo>
                  <a:lnTo>
                    <a:pt x="3810" y="1267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rgbClr val="317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5" name="Google Shape;5225;p56"/>
          <p:cNvGrpSpPr/>
          <p:nvPr/>
        </p:nvGrpSpPr>
        <p:grpSpPr>
          <a:xfrm>
            <a:off x="4512913" y="2228050"/>
            <a:ext cx="118350" cy="687400"/>
            <a:chOff x="270200" y="2228050"/>
            <a:chExt cx="118350" cy="687400"/>
          </a:xfrm>
        </p:grpSpPr>
        <p:sp>
          <p:nvSpPr>
            <p:cNvPr id="5226" name="Google Shape;5226;p56"/>
            <p:cNvSpPr/>
            <p:nvPr/>
          </p:nvSpPr>
          <p:spPr>
            <a:xfrm>
              <a:off x="270200" y="222805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108"/>
                  </a:lnTo>
                  <a:lnTo>
                    <a:pt x="1242" y="286"/>
                  </a:lnTo>
                  <a:lnTo>
                    <a:pt x="858" y="545"/>
                  </a:lnTo>
                  <a:lnTo>
                    <a:pt x="536" y="867"/>
                  </a:lnTo>
                  <a:lnTo>
                    <a:pt x="286" y="1242"/>
                  </a:lnTo>
                  <a:lnTo>
                    <a:pt x="108" y="1661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17"/>
                  </a:lnTo>
                  <a:lnTo>
                    <a:pt x="108" y="3072"/>
                  </a:lnTo>
                  <a:lnTo>
                    <a:pt x="286" y="3501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56"/>
                  </a:lnTo>
                  <a:lnTo>
                    <a:pt x="1662" y="4635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35"/>
                  </a:lnTo>
                  <a:lnTo>
                    <a:pt x="3492" y="4456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501"/>
                  </a:lnTo>
                  <a:lnTo>
                    <a:pt x="4626" y="3072"/>
                  </a:lnTo>
                  <a:lnTo>
                    <a:pt x="4724" y="2617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1"/>
                  </a:lnTo>
                  <a:lnTo>
                    <a:pt x="4448" y="1242"/>
                  </a:lnTo>
                  <a:lnTo>
                    <a:pt x="4198" y="867"/>
                  </a:lnTo>
                  <a:lnTo>
                    <a:pt x="3876" y="545"/>
                  </a:lnTo>
                  <a:lnTo>
                    <a:pt x="3492" y="286"/>
                  </a:lnTo>
                  <a:lnTo>
                    <a:pt x="3072" y="10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56"/>
            <p:cNvSpPr/>
            <p:nvPr/>
          </p:nvSpPr>
          <p:spPr>
            <a:xfrm>
              <a:off x="270200" y="2512700"/>
              <a:ext cx="118350" cy="118325"/>
            </a:xfrm>
            <a:custGeom>
              <a:avLst/>
              <a:gdLst/>
              <a:ahLst/>
              <a:cxnLst/>
              <a:rect l="l" t="t" r="r" b="b"/>
              <a:pathLst>
                <a:path w="4734" h="4733" extrusionOk="0">
                  <a:moveTo>
                    <a:pt x="2367" y="0"/>
                  </a:moveTo>
                  <a:lnTo>
                    <a:pt x="2126" y="9"/>
                  </a:lnTo>
                  <a:lnTo>
                    <a:pt x="1662" y="98"/>
                  </a:lnTo>
                  <a:lnTo>
                    <a:pt x="1242" y="277"/>
                  </a:lnTo>
                  <a:lnTo>
                    <a:pt x="858" y="536"/>
                  </a:lnTo>
                  <a:lnTo>
                    <a:pt x="536" y="857"/>
                  </a:lnTo>
                  <a:lnTo>
                    <a:pt x="286" y="1232"/>
                  </a:lnTo>
                  <a:lnTo>
                    <a:pt x="108" y="1661"/>
                  </a:lnTo>
                  <a:lnTo>
                    <a:pt x="9" y="2117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2"/>
                  </a:lnTo>
                  <a:lnTo>
                    <a:pt x="286" y="3492"/>
                  </a:lnTo>
                  <a:lnTo>
                    <a:pt x="536" y="3867"/>
                  </a:lnTo>
                  <a:lnTo>
                    <a:pt x="858" y="4188"/>
                  </a:lnTo>
                  <a:lnTo>
                    <a:pt x="1242" y="4447"/>
                  </a:lnTo>
                  <a:lnTo>
                    <a:pt x="1662" y="4626"/>
                  </a:lnTo>
                  <a:lnTo>
                    <a:pt x="2126" y="4724"/>
                  </a:lnTo>
                  <a:lnTo>
                    <a:pt x="2367" y="4733"/>
                  </a:lnTo>
                  <a:lnTo>
                    <a:pt x="2608" y="4724"/>
                  </a:lnTo>
                  <a:lnTo>
                    <a:pt x="3072" y="4626"/>
                  </a:lnTo>
                  <a:lnTo>
                    <a:pt x="3492" y="4447"/>
                  </a:lnTo>
                  <a:lnTo>
                    <a:pt x="3876" y="4188"/>
                  </a:lnTo>
                  <a:lnTo>
                    <a:pt x="4198" y="3867"/>
                  </a:lnTo>
                  <a:lnTo>
                    <a:pt x="4448" y="3492"/>
                  </a:lnTo>
                  <a:lnTo>
                    <a:pt x="4626" y="3072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17"/>
                  </a:lnTo>
                  <a:lnTo>
                    <a:pt x="4626" y="1661"/>
                  </a:lnTo>
                  <a:lnTo>
                    <a:pt x="4448" y="1232"/>
                  </a:lnTo>
                  <a:lnTo>
                    <a:pt x="4198" y="857"/>
                  </a:lnTo>
                  <a:lnTo>
                    <a:pt x="3876" y="536"/>
                  </a:lnTo>
                  <a:lnTo>
                    <a:pt x="3492" y="277"/>
                  </a:lnTo>
                  <a:lnTo>
                    <a:pt x="3072" y="98"/>
                  </a:lnTo>
                  <a:lnTo>
                    <a:pt x="2608" y="9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56"/>
            <p:cNvSpPr/>
            <p:nvPr/>
          </p:nvSpPr>
          <p:spPr>
            <a:xfrm>
              <a:off x="270200" y="2797100"/>
              <a:ext cx="118350" cy="118350"/>
            </a:xfrm>
            <a:custGeom>
              <a:avLst/>
              <a:gdLst/>
              <a:ahLst/>
              <a:cxnLst/>
              <a:rect l="l" t="t" r="r" b="b"/>
              <a:pathLst>
                <a:path w="4734" h="4734" extrusionOk="0">
                  <a:moveTo>
                    <a:pt x="2367" y="1"/>
                  </a:moveTo>
                  <a:lnTo>
                    <a:pt x="2126" y="10"/>
                  </a:lnTo>
                  <a:lnTo>
                    <a:pt x="1662" y="108"/>
                  </a:lnTo>
                  <a:lnTo>
                    <a:pt x="1242" y="287"/>
                  </a:lnTo>
                  <a:lnTo>
                    <a:pt x="858" y="537"/>
                  </a:lnTo>
                  <a:lnTo>
                    <a:pt x="536" y="858"/>
                  </a:lnTo>
                  <a:lnTo>
                    <a:pt x="286" y="1233"/>
                  </a:lnTo>
                  <a:lnTo>
                    <a:pt x="108" y="1662"/>
                  </a:lnTo>
                  <a:lnTo>
                    <a:pt x="9" y="2126"/>
                  </a:lnTo>
                  <a:lnTo>
                    <a:pt x="1" y="2367"/>
                  </a:lnTo>
                  <a:lnTo>
                    <a:pt x="9" y="2608"/>
                  </a:lnTo>
                  <a:lnTo>
                    <a:pt x="108" y="3073"/>
                  </a:lnTo>
                  <a:lnTo>
                    <a:pt x="286" y="3492"/>
                  </a:lnTo>
                  <a:lnTo>
                    <a:pt x="536" y="3876"/>
                  </a:lnTo>
                  <a:lnTo>
                    <a:pt x="858" y="4198"/>
                  </a:lnTo>
                  <a:lnTo>
                    <a:pt x="1242" y="4448"/>
                  </a:lnTo>
                  <a:lnTo>
                    <a:pt x="1662" y="4627"/>
                  </a:lnTo>
                  <a:lnTo>
                    <a:pt x="2126" y="4725"/>
                  </a:lnTo>
                  <a:lnTo>
                    <a:pt x="2367" y="4734"/>
                  </a:lnTo>
                  <a:lnTo>
                    <a:pt x="2608" y="4725"/>
                  </a:lnTo>
                  <a:lnTo>
                    <a:pt x="3072" y="4627"/>
                  </a:lnTo>
                  <a:lnTo>
                    <a:pt x="3492" y="4448"/>
                  </a:lnTo>
                  <a:lnTo>
                    <a:pt x="3876" y="4198"/>
                  </a:lnTo>
                  <a:lnTo>
                    <a:pt x="4198" y="3876"/>
                  </a:lnTo>
                  <a:lnTo>
                    <a:pt x="4448" y="3492"/>
                  </a:lnTo>
                  <a:lnTo>
                    <a:pt x="4626" y="3073"/>
                  </a:lnTo>
                  <a:lnTo>
                    <a:pt x="4724" y="2608"/>
                  </a:lnTo>
                  <a:lnTo>
                    <a:pt x="4733" y="2367"/>
                  </a:lnTo>
                  <a:lnTo>
                    <a:pt x="4724" y="2126"/>
                  </a:lnTo>
                  <a:lnTo>
                    <a:pt x="4626" y="1662"/>
                  </a:lnTo>
                  <a:lnTo>
                    <a:pt x="4448" y="1233"/>
                  </a:lnTo>
                  <a:lnTo>
                    <a:pt x="4198" y="858"/>
                  </a:lnTo>
                  <a:lnTo>
                    <a:pt x="3876" y="537"/>
                  </a:lnTo>
                  <a:lnTo>
                    <a:pt x="3492" y="287"/>
                  </a:lnTo>
                  <a:lnTo>
                    <a:pt x="3072" y="108"/>
                  </a:lnTo>
                  <a:lnTo>
                    <a:pt x="2608" y="10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097DFE8F-CDFF-4441-9DEB-FED0CDA28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235" y="1841532"/>
            <a:ext cx="516056" cy="575373"/>
          </a:xfrm>
          <a:prstGeom prst="rect">
            <a:avLst/>
          </a:prstGeom>
        </p:spPr>
      </p:pic>
      <p:sp>
        <p:nvSpPr>
          <p:cNvPr id="48" name="Google Shape;4746;p47">
            <a:extLst>
              <a:ext uri="{FF2B5EF4-FFF2-40B4-BE49-F238E27FC236}">
                <a16:creationId xmlns:a16="http://schemas.microsoft.com/office/drawing/2014/main" id="{97B9A42A-A3D0-45AA-9EF4-4FB1106404D8}"/>
              </a:ext>
            </a:extLst>
          </p:cNvPr>
          <p:cNvSpPr txBox="1">
            <a:spLocks/>
          </p:cNvSpPr>
          <p:nvPr/>
        </p:nvSpPr>
        <p:spPr>
          <a:xfrm>
            <a:off x="8584650" y="4499086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800" dirty="0"/>
              <a:t>06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2" name="Google Shape;5562;p63"/>
          <p:cNvSpPr txBox="1">
            <a:spLocks noGrp="1"/>
          </p:cNvSpPr>
          <p:nvPr>
            <p:ph type="title"/>
          </p:nvPr>
        </p:nvSpPr>
        <p:spPr>
          <a:xfrm>
            <a:off x="5378900" y="2266800"/>
            <a:ext cx="3030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5563" name="Google Shape;5563;p63"/>
          <p:cNvSpPr txBox="1">
            <a:spLocks noGrp="1"/>
          </p:cNvSpPr>
          <p:nvPr>
            <p:ph type="title" idx="2"/>
          </p:nvPr>
        </p:nvSpPr>
        <p:spPr>
          <a:xfrm>
            <a:off x="5880600" y="931800"/>
            <a:ext cx="2528700" cy="11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564" name="Google Shape;5564;p63"/>
          <p:cNvSpPr txBox="1">
            <a:spLocks noGrp="1"/>
          </p:cNvSpPr>
          <p:nvPr>
            <p:ph type="subTitle" idx="1"/>
          </p:nvPr>
        </p:nvSpPr>
        <p:spPr>
          <a:xfrm>
            <a:off x="5305616" y="3347128"/>
            <a:ext cx="3103584" cy="4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  <a:latin typeface="Avenir Next LT Pro" panose="020B0504020202020204" pitchFamily="34" charset="0"/>
              </a:rPr>
              <a:t>Process &amp; Final Predictive Models</a:t>
            </a:r>
            <a:endParaRPr dirty="0">
              <a:solidFill>
                <a:schemeClr val="accent6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5565" name="Google Shape;5565;p63"/>
          <p:cNvGrpSpPr/>
          <p:nvPr/>
        </p:nvGrpSpPr>
        <p:grpSpPr>
          <a:xfrm>
            <a:off x="3272392" y="2807186"/>
            <a:ext cx="1202334" cy="1086661"/>
            <a:chOff x="1089096" y="1531881"/>
            <a:chExt cx="2750707" cy="2486069"/>
          </a:xfrm>
        </p:grpSpPr>
        <p:grpSp>
          <p:nvGrpSpPr>
            <p:cNvPr id="5566" name="Google Shape;5566;p63"/>
            <p:cNvGrpSpPr/>
            <p:nvPr/>
          </p:nvGrpSpPr>
          <p:grpSpPr>
            <a:xfrm>
              <a:off x="2033071" y="1979159"/>
              <a:ext cx="775932" cy="278370"/>
              <a:chOff x="631793" y="2702568"/>
              <a:chExt cx="1635951" cy="587030"/>
            </a:xfrm>
          </p:grpSpPr>
          <p:sp>
            <p:nvSpPr>
              <p:cNvPr id="5567" name="Google Shape;5567;p63"/>
              <p:cNvSpPr/>
              <p:nvPr/>
            </p:nvSpPr>
            <p:spPr>
              <a:xfrm>
                <a:off x="1210918" y="2702568"/>
                <a:ext cx="1056826" cy="587030"/>
              </a:xfrm>
              <a:custGeom>
                <a:avLst/>
                <a:gdLst/>
                <a:ahLst/>
                <a:cxnLst/>
                <a:rect l="l" t="t" r="r" b="b"/>
                <a:pathLst>
                  <a:path w="1167764" h="648652" extrusionOk="0">
                    <a:moveTo>
                      <a:pt x="1011555" y="493395"/>
                    </a:moveTo>
                    <a:cubicBezTo>
                      <a:pt x="982028" y="493395"/>
                      <a:pt x="954405" y="501968"/>
                      <a:pt x="930593" y="516255"/>
                    </a:cubicBezTo>
                    <a:cubicBezTo>
                      <a:pt x="921068" y="439103"/>
                      <a:pt x="855345" y="379095"/>
                      <a:pt x="776288" y="379095"/>
                    </a:cubicBezTo>
                    <a:cubicBezTo>
                      <a:pt x="773430" y="379095"/>
                      <a:pt x="770573" y="379095"/>
                      <a:pt x="768668" y="379095"/>
                    </a:cubicBezTo>
                    <a:cubicBezTo>
                      <a:pt x="768668" y="379095"/>
                      <a:pt x="768668" y="378143"/>
                      <a:pt x="768668" y="378143"/>
                    </a:cubicBezTo>
                    <a:cubicBezTo>
                      <a:pt x="768668" y="232410"/>
                      <a:pt x="650558" y="114300"/>
                      <a:pt x="505778" y="115253"/>
                    </a:cubicBezTo>
                    <a:cubicBezTo>
                      <a:pt x="482918" y="115253"/>
                      <a:pt x="461963" y="117158"/>
                      <a:pt x="443865" y="120968"/>
                    </a:cubicBezTo>
                    <a:cubicBezTo>
                      <a:pt x="415290" y="50483"/>
                      <a:pt x="346710" y="0"/>
                      <a:pt x="265748" y="0"/>
                    </a:cubicBezTo>
                    <a:cubicBezTo>
                      <a:pt x="161925" y="0"/>
                      <a:pt x="77153" y="84773"/>
                      <a:pt x="77153" y="188595"/>
                    </a:cubicBezTo>
                    <a:cubicBezTo>
                      <a:pt x="77153" y="217170"/>
                      <a:pt x="83820" y="244793"/>
                      <a:pt x="95250" y="269558"/>
                    </a:cubicBezTo>
                    <a:lnTo>
                      <a:pt x="0" y="299085"/>
                    </a:lnTo>
                    <a:lnTo>
                      <a:pt x="0" y="648653"/>
                    </a:lnTo>
                    <a:lnTo>
                      <a:pt x="1167765" y="648653"/>
                    </a:lnTo>
                    <a:cubicBezTo>
                      <a:pt x="1167765" y="562928"/>
                      <a:pt x="1098233" y="493395"/>
                      <a:pt x="1011555" y="493395"/>
                    </a:cubicBezTo>
                    <a:close/>
                  </a:path>
                </a:pathLst>
              </a:custGeom>
              <a:solidFill>
                <a:srgbClr val="608F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8" name="Google Shape;5568;p63"/>
              <p:cNvSpPr/>
              <p:nvPr/>
            </p:nvSpPr>
            <p:spPr>
              <a:xfrm flipH="1">
                <a:off x="631793" y="2702568"/>
                <a:ext cx="1056826" cy="587030"/>
              </a:xfrm>
              <a:custGeom>
                <a:avLst/>
                <a:gdLst/>
                <a:ahLst/>
                <a:cxnLst/>
                <a:rect l="l" t="t" r="r" b="b"/>
                <a:pathLst>
                  <a:path w="1167764" h="648652" extrusionOk="0">
                    <a:moveTo>
                      <a:pt x="1011555" y="493395"/>
                    </a:moveTo>
                    <a:cubicBezTo>
                      <a:pt x="982028" y="493395"/>
                      <a:pt x="954405" y="501968"/>
                      <a:pt x="930593" y="516255"/>
                    </a:cubicBezTo>
                    <a:cubicBezTo>
                      <a:pt x="921068" y="439103"/>
                      <a:pt x="855345" y="379095"/>
                      <a:pt x="776288" y="379095"/>
                    </a:cubicBezTo>
                    <a:cubicBezTo>
                      <a:pt x="773430" y="379095"/>
                      <a:pt x="770573" y="379095"/>
                      <a:pt x="768668" y="379095"/>
                    </a:cubicBezTo>
                    <a:cubicBezTo>
                      <a:pt x="768668" y="379095"/>
                      <a:pt x="768668" y="378143"/>
                      <a:pt x="768668" y="378143"/>
                    </a:cubicBezTo>
                    <a:cubicBezTo>
                      <a:pt x="768668" y="232410"/>
                      <a:pt x="650558" y="114300"/>
                      <a:pt x="505778" y="115253"/>
                    </a:cubicBezTo>
                    <a:cubicBezTo>
                      <a:pt x="482918" y="115253"/>
                      <a:pt x="461963" y="117158"/>
                      <a:pt x="443865" y="120968"/>
                    </a:cubicBezTo>
                    <a:cubicBezTo>
                      <a:pt x="415290" y="50483"/>
                      <a:pt x="346710" y="0"/>
                      <a:pt x="265748" y="0"/>
                    </a:cubicBezTo>
                    <a:cubicBezTo>
                      <a:pt x="161925" y="0"/>
                      <a:pt x="77153" y="84773"/>
                      <a:pt x="77153" y="188595"/>
                    </a:cubicBezTo>
                    <a:cubicBezTo>
                      <a:pt x="77153" y="217170"/>
                      <a:pt x="83820" y="244793"/>
                      <a:pt x="95250" y="269558"/>
                    </a:cubicBezTo>
                    <a:lnTo>
                      <a:pt x="0" y="299085"/>
                    </a:lnTo>
                    <a:lnTo>
                      <a:pt x="0" y="648653"/>
                    </a:lnTo>
                    <a:lnTo>
                      <a:pt x="1167765" y="648653"/>
                    </a:lnTo>
                    <a:cubicBezTo>
                      <a:pt x="1167765" y="562928"/>
                      <a:pt x="1098233" y="493395"/>
                      <a:pt x="1011555" y="493395"/>
                    </a:cubicBezTo>
                    <a:close/>
                  </a:path>
                </a:pathLst>
              </a:custGeom>
              <a:solidFill>
                <a:srgbClr val="608F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69" name="Google Shape;5569;p63"/>
            <p:cNvGrpSpPr/>
            <p:nvPr/>
          </p:nvGrpSpPr>
          <p:grpSpPr>
            <a:xfrm>
              <a:off x="3063871" y="1565434"/>
              <a:ext cx="775932" cy="278370"/>
              <a:chOff x="631793" y="2702568"/>
              <a:chExt cx="1635951" cy="587030"/>
            </a:xfrm>
          </p:grpSpPr>
          <p:sp>
            <p:nvSpPr>
              <p:cNvPr id="5570" name="Google Shape;5570;p63"/>
              <p:cNvSpPr/>
              <p:nvPr/>
            </p:nvSpPr>
            <p:spPr>
              <a:xfrm>
                <a:off x="1210918" y="2702568"/>
                <a:ext cx="1056826" cy="587030"/>
              </a:xfrm>
              <a:custGeom>
                <a:avLst/>
                <a:gdLst/>
                <a:ahLst/>
                <a:cxnLst/>
                <a:rect l="l" t="t" r="r" b="b"/>
                <a:pathLst>
                  <a:path w="1167764" h="648652" extrusionOk="0">
                    <a:moveTo>
                      <a:pt x="1011555" y="493395"/>
                    </a:moveTo>
                    <a:cubicBezTo>
                      <a:pt x="982028" y="493395"/>
                      <a:pt x="954405" y="501968"/>
                      <a:pt x="930593" y="516255"/>
                    </a:cubicBezTo>
                    <a:cubicBezTo>
                      <a:pt x="921068" y="439103"/>
                      <a:pt x="855345" y="379095"/>
                      <a:pt x="776288" y="379095"/>
                    </a:cubicBezTo>
                    <a:cubicBezTo>
                      <a:pt x="773430" y="379095"/>
                      <a:pt x="770573" y="379095"/>
                      <a:pt x="768668" y="379095"/>
                    </a:cubicBezTo>
                    <a:cubicBezTo>
                      <a:pt x="768668" y="379095"/>
                      <a:pt x="768668" y="378143"/>
                      <a:pt x="768668" y="378143"/>
                    </a:cubicBezTo>
                    <a:cubicBezTo>
                      <a:pt x="768668" y="232410"/>
                      <a:pt x="650558" y="114300"/>
                      <a:pt x="505778" y="115253"/>
                    </a:cubicBezTo>
                    <a:cubicBezTo>
                      <a:pt x="482918" y="115253"/>
                      <a:pt x="461963" y="117158"/>
                      <a:pt x="443865" y="120968"/>
                    </a:cubicBezTo>
                    <a:cubicBezTo>
                      <a:pt x="415290" y="50483"/>
                      <a:pt x="346710" y="0"/>
                      <a:pt x="265748" y="0"/>
                    </a:cubicBezTo>
                    <a:cubicBezTo>
                      <a:pt x="161925" y="0"/>
                      <a:pt x="77153" y="84773"/>
                      <a:pt x="77153" y="188595"/>
                    </a:cubicBezTo>
                    <a:cubicBezTo>
                      <a:pt x="77153" y="217170"/>
                      <a:pt x="83820" y="244793"/>
                      <a:pt x="95250" y="269558"/>
                    </a:cubicBezTo>
                    <a:lnTo>
                      <a:pt x="0" y="299085"/>
                    </a:lnTo>
                    <a:lnTo>
                      <a:pt x="0" y="648653"/>
                    </a:lnTo>
                    <a:lnTo>
                      <a:pt x="1167765" y="648653"/>
                    </a:lnTo>
                    <a:cubicBezTo>
                      <a:pt x="1167765" y="562928"/>
                      <a:pt x="1098233" y="493395"/>
                      <a:pt x="1011555" y="493395"/>
                    </a:cubicBezTo>
                    <a:close/>
                  </a:path>
                </a:pathLst>
              </a:custGeom>
              <a:solidFill>
                <a:srgbClr val="608F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1" name="Google Shape;5571;p63"/>
              <p:cNvSpPr/>
              <p:nvPr/>
            </p:nvSpPr>
            <p:spPr>
              <a:xfrm flipH="1">
                <a:off x="631793" y="2702568"/>
                <a:ext cx="1056826" cy="587030"/>
              </a:xfrm>
              <a:custGeom>
                <a:avLst/>
                <a:gdLst/>
                <a:ahLst/>
                <a:cxnLst/>
                <a:rect l="l" t="t" r="r" b="b"/>
                <a:pathLst>
                  <a:path w="1167764" h="648652" extrusionOk="0">
                    <a:moveTo>
                      <a:pt x="1011555" y="493395"/>
                    </a:moveTo>
                    <a:cubicBezTo>
                      <a:pt x="982028" y="493395"/>
                      <a:pt x="954405" y="501968"/>
                      <a:pt x="930593" y="516255"/>
                    </a:cubicBezTo>
                    <a:cubicBezTo>
                      <a:pt x="921068" y="439103"/>
                      <a:pt x="855345" y="379095"/>
                      <a:pt x="776288" y="379095"/>
                    </a:cubicBezTo>
                    <a:cubicBezTo>
                      <a:pt x="773430" y="379095"/>
                      <a:pt x="770573" y="379095"/>
                      <a:pt x="768668" y="379095"/>
                    </a:cubicBezTo>
                    <a:cubicBezTo>
                      <a:pt x="768668" y="379095"/>
                      <a:pt x="768668" y="378143"/>
                      <a:pt x="768668" y="378143"/>
                    </a:cubicBezTo>
                    <a:cubicBezTo>
                      <a:pt x="768668" y="232410"/>
                      <a:pt x="650558" y="114300"/>
                      <a:pt x="505778" y="115253"/>
                    </a:cubicBezTo>
                    <a:cubicBezTo>
                      <a:pt x="482918" y="115253"/>
                      <a:pt x="461963" y="117158"/>
                      <a:pt x="443865" y="120968"/>
                    </a:cubicBezTo>
                    <a:cubicBezTo>
                      <a:pt x="415290" y="50483"/>
                      <a:pt x="346710" y="0"/>
                      <a:pt x="265748" y="0"/>
                    </a:cubicBezTo>
                    <a:cubicBezTo>
                      <a:pt x="161925" y="0"/>
                      <a:pt x="77153" y="84773"/>
                      <a:pt x="77153" y="188595"/>
                    </a:cubicBezTo>
                    <a:cubicBezTo>
                      <a:pt x="77153" y="217170"/>
                      <a:pt x="83820" y="244793"/>
                      <a:pt x="95250" y="269558"/>
                    </a:cubicBezTo>
                    <a:lnTo>
                      <a:pt x="0" y="299085"/>
                    </a:lnTo>
                    <a:lnTo>
                      <a:pt x="0" y="648653"/>
                    </a:lnTo>
                    <a:lnTo>
                      <a:pt x="1167765" y="648653"/>
                    </a:lnTo>
                    <a:cubicBezTo>
                      <a:pt x="1167765" y="562928"/>
                      <a:pt x="1098233" y="493395"/>
                      <a:pt x="1011555" y="493395"/>
                    </a:cubicBezTo>
                    <a:close/>
                  </a:path>
                </a:pathLst>
              </a:custGeom>
              <a:solidFill>
                <a:srgbClr val="608F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72" name="Google Shape;5572;p63"/>
            <p:cNvGrpSpPr/>
            <p:nvPr/>
          </p:nvGrpSpPr>
          <p:grpSpPr>
            <a:xfrm>
              <a:off x="1089096" y="1659547"/>
              <a:ext cx="775932" cy="278370"/>
              <a:chOff x="631793" y="2702568"/>
              <a:chExt cx="1635951" cy="587030"/>
            </a:xfrm>
          </p:grpSpPr>
          <p:sp>
            <p:nvSpPr>
              <p:cNvPr id="5573" name="Google Shape;5573;p63"/>
              <p:cNvSpPr/>
              <p:nvPr/>
            </p:nvSpPr>
            <p:spPr>
              <a:xfrm>
                <a:off x="1210918" y="2702568"/>
                <a:ext cx="1056826" cy="587030"/>
              </a:xfrm>
              <a:custGeom>
                <a:avLst/>
                <a:gdLst/>
                <a:ahLst/>
                <a:cxnLst/>
                <a:rect l="l" t="t" r="r" b="b"/>
                <a:pathLst>
                  <a:path w="1167764" h="648652" extrusionOk="0">
                    <a:moveTo>
                      <a:pt x="1011555" y="493395"/>
                    </a:moveTo>
                    <a:cubicBezTo>
                      <a:pt x="982028" y="493395"/>
                      <a:pt x="954405" y="501968"/>
                      <a:pt x="930593" y="516255"/>
                    </a:cubicBezTo>
                    <a:cubicBezTo>
                      <a:pt x="921068" y="439103"/>
                      <a:pt x="855345" y="379095"/>
                      <a:pt x="776288" y="379095"/>
                    </a:cubicBezTo>
                    <a:cubicBezTo>
                      <a:pt x="773430" y="379095"/>
                      <a:pt x="770573" y="379095"/>
                      <a:pt x="768668" y="379095"/>
                    </a:cubicBezTo>
                    <a:cubicBezTo>
                      <a:pt x="768668" y="379095"/>
                      <a:pt x="768668" y="378143"/>
                      <a:pt x="768668" y="378143"/>
                    </a:cubicBezTo>
                    <a:cubicBezTo>
                      <a:pt x="768668" y="232410"/>
                      <a:pt x="650558" y="114300"/>
                      <a:pt x="505778" y="115253"/>
                    </a:cubicBezTo>
                    <a:cubicBezTo>
                      <a:pt x="482918" y="115253"/>
                      <a:pt x="461963" y="117158"/>
                      <a:pt x="443865" y="120968"/>
                    </a:cubicBezTo>
                    <a:cubicBezTo>
                      <a:pt x="415290" y="50483"/>
                      <a:pt x="346710" y="0"/>
                      <a:pt x="265748" y="0"/>
                    </a:cubicBezTo>
                    <a:cubicBezTo>
                      <a:pt x="161925" y="0"/>
                      <a:pt x="77153" y="84773"/>
                      <a:pt x="77153" y="188595"/>
                    </a:cubicBezTo>
                    <a:cubicBezTo>
                      <a:pt x="77153" y="217170"/>
                      <a:pt x="83820" y="244793"/>
                      <a:pt x="95250" y="269558"/>
                    </a:cubicBezTo>
                    <a:lnTo>
                      <a:pt x="0" y="299085"/>
                    </a:lnTo>
                    <a:lnTo>
                      <a:pt x="0" y="648653"/>
                    </a:lnTo>
                    <a:lnTo>
                      <a:pt x="1167765" y="648653"/>
                    </a:lnTo>
                    <a:cubicBezTo>
                      <a:pt x="1167765" y="562928"/>
                      <a:pt x="1098233" y="493395"/>
                      <a:pt x="1011555" y="493395"/>
                    </a:cubicBezTo>
                    <a:close/>
                  </a:path>
                </a:pathLst>
              </a:custGeom>
              <a:solidFill>
                <a:srgbClr val="608F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4" name="Google Shape;5574;p63"/>
              <p:cNvSpPr/>
              <p:nvPr/>
            </p:nvSpPr>
            <p:spPr>
              <a:xfrm flipH="1">
                <a:off x="631793" y="2702568"/>
                <a:ext cx="1056826" cy="587030"/>
              </a:xfrm>
              <a:custGeom>
                <a:avLst/>
                <a:gdLst/>
                <a:ahLst/>
                <a:cxnLst/>
                <a:rect l="l" t="t" r="r" b="b"/>
                <a:pathLst>
                  <a:path w="1167764" h="648652" extrusionOk="0">
                    <a:moveTo>
                      <a:pt x="1011555" y="493395"/>
                    </a:moveTo>
                    <a:cubicBezTo>
                      <a:pt x="982028" y="493395"/>
                      <a:pt x="954405" y="501968"/>
                      <a:pt x="930593" y="516255"/>
                    </a:cubicBezTo>
                    <a:cubicBezTo>
                      <a:pt x="921068" y="439103"/>
                      <a:pt x="855345" y="379095"/>
                      <a:pt x="776288" y="379095"/>
                    </a:cubicBezTo>
                    <a:cubicBezTo>
                      <a:pt x="773430" y="379095"/>
                      <a:pt x="770573" y="379095"/>
                      <a:pt x="768668" y="379095"/>
                    </a:cubicBezTo>
                    <a:cubicBezTo>
                      <a:pt x="768668" y="379095"/>
                      <a:pt x="768668" y="378143"/>
                      <a:pt x="768668" y="378143"/>
                    </a:cubicBezTo>
                    <a:cubicBezTo>
                      <a:pt x="768668" y="232410"/>
                      <a:pt x="650558" y="114300"/>
                      <a:pt x="505778" y="115253"/>
                    </a:cubicBezTo>
                    <a:cubicBezTo>
                      <a:pt x="482918" y="115253"/>
                      <a:pt x="461963" y="117158"/>
                      <a:pt x="443865" y="120968"/>
                    </a:cubicBezTo>
                    <a:cubicBezTo>
                      <a:pt x="415290" y="50483"/>
                      <a:pt x="346710" y="0"/>
                      <a:pt x="265748" y="0"/>
                    </a:cubicBezTo>
                    <a:cubicBezTo>
                      <a:pt x="161925" y="0"/>
                      <a:pt x="77153" y="84773"/>
                      <a:pt x="77153" y="188595"/>
                    </a:cubicBezTo>
                    <a:cubicBezTo>
                      <a:pt x="77153" y="217170"/>
                      <a:pt x="83820" y="244793"/>
                      <a:pt x="95250" y="269558"/>
                    </a:cubicBezTo>
                    <a:lnTo>
                      <a:pt x="0" y="299085"/>
                    </a:lnTo>
                    <a:lnTo>
                      <a:pt x="0" y="648653"/>
                    </a:lnTo>
                    <a:lnTo>
                      <a:pt x="1167765" y="648653"/>
                    </a:lnTo>
                    <a:cubicBezTo>
                      <a:pt x="1167765" y="562928"/>
                      <a:pt x="1098233" y="493395"/>
                      <a:pt x="1011555" y="493395"/>
                    </a:cubicBezTo>
                    <a:close/>
                  </a:path>
                </a:pathLst>
              </a:custGeom>
              <a:solidFill>
                <a:srgbClr val="608F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75" name="Google Shape;5575;p63"/>
            <p:cNvGrpSpPr/>
            <p:nvPr/>
          </p:nvGrpSpPr>
          <p:grpSpPr>
            <a:xfrm>
              <a:off x="1599223" y="1531881"/>
              <a:ext cx="1815101" cy="2425532"/>
              <a:chOff x="1984826" y="1978557"/>
              <a:chExt cx="1508060" cy="2015231"/>
            </a:xfrm>
          </p:grpSpPr>
          <p:sp>
            <p:nvSpPr>
              <p:cNvPr id="5576" name="Google Shape;5576;p63"/>
              <p:cNvSpPr/>
              <p:nvPr/>
            </p:nvSpPr>
            <p:spPr>
              <a:xfrm>
                <a:off x="2946238" y="2756390"/>
                <a:ext cx="53027" cy="29912"/>
              </a:xfrm>
              <a:custGeom>
                <a:avLst/>
                <a:gdLst/>
                <a:ahLst/>
                <a:cxnLst/>
                <a:rect l="l" t="t" r="r" b="b"/>
                <a:pathLst>
                  <a:path w="37147" h="20954" extrusionOk="0">
                    <a:moveTo>
                      <a:pt x="37148" y="20955"/>
                    </a:moveTo>
                    <a:lnTo>
                      <a:pt x="0" y="20955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7" name="Google Shape;5577;p63"/>
              <p:cNvSpPr/>
              <p:nvPr/>
            </p:nvSpPr>
            <p:spPr>
              <a:xfrm>
                <a:off x="2474372" y="2756390"/>
                <a:ext cx="53027" cy="29912"/>
              </a:xfrm>
              <a:custGeom>
                <a:avLst/>
                <a:gdLst/>
                <a:ahLst/>
                <a:cxnLst/>
                <a:rect l="l" t="t" r="r" b="b"/>
                <a:pathLst>
                  <a:path w="37147" h="20954" extrusionOk="0">
                    <a:moveTo>
                      <a:pt x="37148" y="20955"/>
                    </a:moveTo>
                    <a:lnTo>
                      <a:pt x="0" y="20955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8" name="Google Shape;5578;p63"/>
              <p:cNvSpPr/>
              <p:nvPr/>
            </p:nvSpPr>
            <p:spPr>
              <a:xfrm>
                <a:off x="2500210" y="2862459"/>
                <a:ext cx="475893" cy="1131265"/>
              </a:xfrm>
              <a:custGeom>
                <a:avLst/>
                <a:gdLst/>
                <a:ahLst/>
                <a:cxnLst/>
                <a:rect l="l" t="t" r="r" b="b"/>
                <a:pathLst>
                  <a:path w="333375" h="792480" extrusionOk="0">
                    <a:moveTo>
                      <a:pt x="0" y="0"/>
                    </a:moveTo>
                    <a:lnTo>
                      <a:pt x="333375" y="0"/>
                    </a:lnTo>
                    <a:lnTo>
                      <a:pt x="333375" y="792480"/>
                    </a:lnTo>
                    <a:lnTo>
                      <a:pt x="0" y="792480"/>
                    </a:ln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9" name="Google Shape;5579;p63"/>
              <p:cNvSpPr/>
              <p:nvPr/>
            </p:nvSpPr>
            <p:spPr>
              <a:xfrm>
                <a:off x="2550523" y="3443113"/>
                <a:ext cx="375274" cy="550675"/>
              </a:xfrm>
              <a:custGeom>
                <a:avLst/>
                <a:gdLst/>
                <a:ahLst/>
                <a:cxnLst/>
                <a:rect l="l" t="t" r="r" b="b"/>
                <a:pathLst>
                  <a:path w="262889" h="385762" extrusionOk="0">
                    <a:moveTo>
                      <a:pt x="131445" y="0"/>
                    </a:moveTo>
                    <a:cubicBezTo>
                      <a:pt x="59055" y="0"/>
                      <a:pt x="0" y="59055"/>
                      <a:pt x="0" y="131445"/>
                    </a:cubicBezTo>
                    <a:lnTo>
                      <a:pt x="0" y="385763"/>
                    </a:lnTo>
                    <a:lnTo>
                      <a:pt x="262890" y="385763"/>
                    </a:lnTo>
                    <a:lnTo>
                      <a:pt x="262890" y="131445"/>
                    </a:lnTo>
                    <a:cubicBezTo>
                      <a:pt x="262890" y="59055"/>
                      <a:pt x="203835" y="0"/>
                      <a:pt x="131445" y="0"/>
                    </a:cubicBezTo>
                    <a:close/>
                  </a:path>
                </a:pathLst>
              </a:custGeom>
              <a:solidFill>
                <a:srgbClr val="E7AB4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0" name="Google Shape;5580;p63"/>
              <p:cNvSpPr/>
              <p:nvPr/>
            </p:nvSpPr>
            <p:spPr>
              <a:xfrm>
                <a:off x="2517887" y="2901893"/>
                <a:ext cx="440539" cy="445980"/>
              </a:xfrm>
              <a:custGeom>
                <a:avLst/>
                <a:gdLst/>
                <a:ahLst/>
                <a:cxnLst/>
                <a:rect l="l" t="t" r="r" b="b"/>
                <a:pathLst>
                  <a:path w="308609" h="312420" extrusionOk="0">
                    <a:moveTo>
                      <a:pt x="308610" y="154305"/>
                    </a:moveTo>
                    <a:cubicBezTo>
                      <a:pt x="308610" y="69533"/>
                      <a:pt x="240030" y="0"/>
                      <a:pt x="154305" y="0"/>
                    </a:cubicBezTo>
                    <a:cubicBezTo>
                      <a:pt x="68580" y="0"/>
                      <a:pt x="0" y="68580"/>
                      <a:pt x="0" y="154305"/>
                    </a:cubicBezTo>
                    <a:cubicBezTo>
                      <a:pt x="0" y="159068"/>
                      <a:pt x="0" y="163830"/>
                      <a:pt x="0" y="168593"/>
                    </a:cubicBezTo>
                    <a:lnTo>
                      <a:pt x="0" y="168593"/>
                    </a:lnTo>
                    <a:lnTo>
                      <a:pt x="0" y="312420"/>
                    </a:lnTo>
                    <a:lnTo>
                      <a:pt x="307658" y="312420"/>
                    </a:lnTo>
                    <a:lnTo>
                      <a:pt x="307658" y="168593"/>
                    </a:lnTo>
                    <a:lnTo>
                      <a:pt x="307658" y="168593"/>
                    </a:lnTo>
                    <a:cubicBezTo>
                      <a:pt x="308610" y="163830"/>
                      <a:pt x="308610" y="159068"/>
                      <a:pt x="308610" y="154305"/>
                    </a:cubicBezTo>
                    <a:close/>
                  </a:path>
                </a:pathLst>
              </a:custGeom>
              <a:solidFill>
                <a:srgbClr val="2138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1" name="Google Shape;5581;p63"/>
              <p:cNvSpPr/>
              <p:nvPr/>
            </p:nvSpPr>
            <p:spPr>
              <a:xfrm rot="-2700000">
                <a:off x="2535800" y="2922181"/>
                <a:ext cx="405427" cy="405427"/>
              </a:xfrm>
              <a:custGeom>
                <a:avLst/>
                <a:gdLst/>
                <a:ahLst/>
                <a:cxnLst/>
                <a:rect l="l" t="t" r="r" b="b"/>
                <a:pathLst>
                  <a:path w="283842" h="283842" extrusionOk="0">
                    <a:moveTo>
                      <a:pt x="283842" y="141921"/>
                    </a:moveTo>
                    <a:cubicBezTo>
                      <a:pt x="283842" y="220302"/>
                      <a:pt x="220302" y="283843"/>
                      <a:pt x="141921" y="283843"/>
                    </a:cubicBezTo>
                    <a:cubicBezTo>
                      <a:pt x="63540" y="283843"/>
                      <a:pt x="0" y="220302"/>
                      <a:pt x="0" y="141921"/>
                    </a:cubicBezTo>
                    <a:cubicBezTo>
                      <a:pt x="0" y="63540"/>
                      <a:pt x="63540" y="0"/>
                      <a:pt x="141921" y="0"/>
                    </a:cubicBezTo>
                    <a:cubicBezTo>
                      <a:pt x="220302" y="0"/>
                      <a:pt x="283842" y="63540"/>
                      <a:pt x="283842" y="141921"/>
                    </a:cubicBezTo>
                    <a:close/>
                  </a:path>
                </a:pathLst>
              </a:custGeom>
              <a:solidFill>
                <a:srgbClr val="E7AB4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2" name="Google Shape;5582;p63"/>
              <p:cNvSpPr/>
              <p:nvPr/>
            </p:nvSpPr>
            <p:spPr>
              <a:xfrm>
                <a:off x="2550523" y="2937249"/>
                <a:ext cx="375274" cy="375274"/>
              </a:xfrm>
              <a:custGeom>
                <a:avLst/>
                <a:gdLst/>
                <a:ahLst/>
                <a:cxnLst/>
                <a:rect l="l" t="t" r="r" b="b"/>
                <a:pathLst>
                  <a:path w="262889" h="262889" extrusionOk="0">
                    <a:moveTo>
                      <a:pt x="262890" y="131445"/>
                    </a:moveTo>
                    <a:cubicBezTo>
                      <a:pt x="262890" y="204040"/>
                      <a:pt x="204040" y="262890"/>
                      <a:pt x="131445" y="262890"/>
                    </a:cubicBezTo>
                    <a:cubicBezTo>
                      <a:pt x="58850" y="262890"/>
                      <a:pt x="0" y="204040"/>
                      <a:pt x="0" y="131445"/>
                    </a:cubicBezTo>
                    <a:cubicBezTo>
                      <a:pt x="0" y="58850"/>
                      <a:pt x="58850" y="0"/>
                      <a:pt x="131445" y="0"/>
                    </a:cubicBezTo>
                    <a:cubicBezTo>
                      <a:pt x="204040" y="0"/>
                      <a:pt x="262890" y="58850"/>
                      <a:pt x="262890" y="131445"/>
                    </a:cubicBez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3" name="Google Shape;5583;p63"/>
              <p:cNvSpPr/>
              <p:nvPr/>
            </p:nvSpPr>
            <p:spPr>
              <a:xfrm>
                <a:off x="2708265" y="2945408"/>
                <a:ext cx="59827" cy="138689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97155" extrusionOk="0">
                    <a:moveTo>
                      <a:pt x="41910" y="35243"/>
                    </a:moveTo>
                    <a:cubicBezTo>
                      <a:pt x="41910" y="61913"/>
                      <a:pt x="20955" y="97155"/>
                      <a:pt x="20955" y="97155"/>
                    </a:cubicBezTo>
                    <a:cubicBezTo>
                      <a:pt x="20955" y="97155"/>
                      <a:pt x="0" y="61913"/>
                      <a:pt x="0" y="35243"/>
                    </a:cubicBezTo>
                    <a:cubicBezTo>
                      <a:pt x="0" y="8573"/>
                      <a:pt x="9525" y="0"/>
                      <a:pt x="20955" y="0"/>
                    </a:cubicBezTo>
                    <a:cubicBezTo>
                      <a:pt x="32385" y="953"/>
                      <a:pt x="41910" y="8573"/>
                      <a:pt x="41910" y="35243"/>
                    </a:cubicBez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4" name="Google Shape;5584;p63"/>
              <p:cNvSpPr/>
              <p:nvPr/>
            </p:nvSpPr>
            <p:spPr>
              <a:xfrm>
                <a:off x="2634878" y="2966488"/>
                <a:ext cx="82918" cy="124409"/>
              </a:xfrm>
              <a:custGeom>
                <a:avLst/>
                <a:gdLst/>
                <a:ahLst/>
                <a:cxnLst/>
                <a:rect l="l" t="t" r="r" b="b"/>
                <a:pathLst>
                  <a:path w="58086" h="87152" extrusionOk="0">
                    <a:moveTo>
                      <a:pt x="45689" y="22382"/>
                    </a:moveTo>
                    <a:cubicBezTo>
                      <a:pt x="59024" y="45242"/>
                      <a:pt x="58071" y="87152"/>
                      <a:pt x="58071" y="87152"/>
                    </a:cubicBezTo>
                    <a:cubicBezTo>
                      <a:pt x="58071" y="87152"/>
                      <a:pt x="21876" y="67150"/>
                      <a:pt x="8541" y="44290"/>
                    </a:cubicBezTo>
                    <a:cubicBezTo>
                      <a:pt x="-4794" y="21430"/>
                      <a:pt x="-984" y="9047"/>
                      <a:pt x="9494" y="3332"/>
                    </a:cubicBezTo>
                    <a:cubicBezTo>
                      <a:pt x="19971" y="-3335"/>
                      <a:pt x="32354" y="-1430"/>
                      <a:pt x="45689" y="22382"/>
                    </a:cubicBez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5" name="Google Shape;5585;p63"/>
              <p:cNvSpPr/>
              <p:nvPr/>
            </p:nvSpPr>
            <p:spPr>
              <a:xfrm>
                <a:off x="2578183" y="3022054"/>
                <a:ext cx="124628" cy="82468"/>
              </a:xfrm>
              <a:custGeom>
                <a:avLst/>
                <a:gdLst/>
                <a:ahLst/>
                <a:cxnLst/>
                <a:rect l="l" t="t" r="r" b="b"/>
                <a:pathLst>
                  <a:path w="87305" h="57771" extrusionOk="0">
                    <a:moveTo>
                      <a:pt x="44443" y="8227"/>
                    </a:moveTo>
                    <a:cubicBezTo>
                      <a:pt x="67303" y="21562"/>
                      <a:pt x="87306" y="57757"/>
                      <a:pt x="87306" y="57757"/>
                    </a:cubicBezTo>
                    <a:cubicBezTo>
                      <a:pt x="87306" y="57757"/>
                      <a:pt x="46348" y="58709"/>
                      <a:pt x="22536" y="45375"/>
                    </a:cubicBezTo>
                    <a:cubicBezTo>
                      <a:pt x="-324" y="32039"/>
                      <a:pt x="-3182" y="19657"/>
                      <a:pt x="2533" y="9180"/>
                    </a:cubicBezTo>
                    <a:cubicBezTo>
                      <a:pt x="10153" y="-345"/>
                      <a:pt x="21583" y="-5108"/>
                      <a:pt x="44443" y="8227"/>
                    </a:cubicBez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6" name="Google Shape;5586;p63"/>
              <p:cNvSpPr/>
              <p:nvPr/>
            </p:nvSpPr>
            <p:spPr>
              <a:xfrm>
                <a:off x="2558682" y="3094992"/>
                <a:ext cx="138689" cy="59827"/>
              </a:xfrm>
              <a:custGeom>
                <a:avLst/>
                <a:gdLst/>
                <a:ahLst/>
                <a:cxnLst/>
                <a:rect l="l" t="t" r="r" b="b"/>
                <a:pathLst>
                  <a:path w="97155" h="41910" extrusionOk="0">
                    <a:moveTo>
                      <a:pt x="35243" y="0"/>
                    </a:moveTo>
                    <a:cubicBezTo>
                      <a:pt x="61912" y="0"/>
                      <a:pt x="97155" y="20955"/>
                      <a:pt x="97155" y="20955"/>
                    </a:cubicBezTo>
                    <a:cubicBezTo>
                      <a:pt x="97155" y="20955"/>
                      <a:pt x="61912" y="41910"/>
                      <a:pt x="35243" y="41910"/>
                    </a:cubicBezTo>
                    <a:cubicBezTo>
                      <a:pt x="8572" y="41910"/>
                      <a:pt x="0" y="32385"/>
                      <a:pt x="0" y="20955"/>
                    </a:cubicBezTo>
                    <a:cubicBezTo>
                      <a:pt x="952" y="8573"/>
                      <a:pt x="8572" y="0"/>
                      <a:pt x="35243" y="0"/>
                    </a:cubicBez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7" name="Google Shape;5587;p63"/>
              <p:cNvSpPr/>
              <p:nvPr/>
            </p:nvSpPr>
            <p:spPr>
              <a:xfrm>
                <a:off x="2580027" y="3145285"/>
                <a:ext cx="124144" cy="82918"/>
              </a:xfrm>
              <a:custGeom>
                <a:avLst/>
                <a:gdLst/>
                <a:ahLst/>
                <a:cxnLst/>
                <a:rect l="l" t="t" r="r" b="b"/>
                <a:pathLst>
                  <a:path w="86966" h="58086" extrusionOk="0">
                    <a:moveTo>
                      <a:pt x="22196" y="12397"/>
                    </a:moveTo>
                    <a:cubicBezTo>
                      <a:pt x="45056" y="-937"/>
                      <a:pt x="86966" y="15"/>
                      <a:pt x="86966" y="15"/>
                    </a:cubicBezTo>
                    <a:cubicBezTo>
                      <a:pt x="86966" y="15"/>
                      <a:pt x="66964" y="36210"/>
                      <a:pt x="44104" y="49545"/>
                    </a:cubicBezTo>
                    <a:cubicBezTo>
                      <a:pt x="21244" y="62880"/>
                      <a:pt x="8861" y="59070"/>
                      <a:pt x="3146" y="48592"/>
                    </a:cubicBezTo>
                    <a:cubicBezTo>
                      <a:pt x="-3521" y="38115"/>
                      <a:pt x="-664" y="25732"/>
                      <a:pt x="22196" y="12397"/>
                    </a:cubicBez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8" name="Google Shape;5588;p63"/>
              <p:cNvSpPr/>
              <p:nvPr/>
            </p:nvSpPr>
            <p:spPr>
              <a:xfrm>
                <a:off x="2635680" y="3160264"/>
                <a:ext cx="83474" cy="124869"/>
              </a:xfrm>
              <a:custGeom>
                <a:avLst/>
                <a:gdLst/>
                <a:ahLst/>
                <a:cxnLst/>
                <a:rect l="l" t="t" r="r" b="b"/>
                <a:pathLst>
                  <a:path w="58476" h="87474" extrusionOk="0">
                    <a:moveTo>
                      <a:pt x="8932" y="42863"/>
                    </a:moveTo>
                    <a:cubicBezTo>
                      <a:pt x="22267" y="20003"/>
                      <a:pt x="58462" y="0"/>
                      <a:pt x="58462" y="0"/>
                    </a:cubicBezTo>
                    <a:cubicBezTo>
                      <a:pt x="58462" y="0"/>
                      <a:pt x="59414" y="40958"/>
                      <a:pt x="46079" y="64770"/>
                    </a:cubicBezTo>
                    <a:cubicBezTo>
                      <a:pt x="32744" y="88583"/>
                      <a:pt x="20362" y="90488"/>
                      <a:pt x="9884" y="84773"/>
                    </a:cubicBezTo>
                    <a:cubicBezTo>
                      <a:pt x="-593" y="79058"/>
                      <a:pt x="-5356" y="65723"/>
                      <a:pt x="8932" y="42863"/>
                    </a:cubicBez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9" name="Google Shape;5589;p63"/>
              <p:cNvSpPr/>
              <p:nvPr/>
            </p:nvSpPr>
            <p:spPr>
              <a:xfrm>
                <a:off x="2708265" y="3164344"/>
                <a:ext cx="59827" cy="138687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97154" extrusionOk="0">
                    <a:moveTo>
                      <a:pt x="0" y="61913"/>
                    </a:moveTo>
                    <a:cubicBezTo>
                      <a:pt x="0" y="35242"/>
                      <a:pt x="20955" y="0"/>
                      <a:pt x="20955" y="0"/>
                    </a:cubicBezTo>
                    <a:cubicBezTo>
                      <a:pt x="20955" y="0"/>
                      <a:pt x="41910" y="35242"/>
                      <a:pt x="41910" y="61913"/>
                    </a:cubicBezTo>
                    <a:cubicBezTo>
                      <a:pt x="41910" y="88582"/>
                      <a:pt x="32385" y="97155"/>
                      <a:pt x="20955" y="97155"/>
                    </a:cubicBezTo>
                    <a:cubicBezTo>
                      <a:pt x="9525" y="97155"/>
                      <a:pt x="0" y="89535"/>
                      <a:pt x="0" y="61913"/>
                    </a:cubicBez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0" name="Google Shape;5590;p63"/>
              <p:cNvSpPr/>
              <p:nvPr/>
            </p:nvSpPr>
            <p:spPr>
              <a:xfrm>
                <a:off x="2758559" y="3158905"/>
                <a:ext cx="82918" cy="124144"/>
              </a:xfrm>
              <a:custGeom>
                <a:avLst/>
                <a:gdLst/>
                <a:ahLst/>
                <a:cxnLst/>
                <a:rect l="l" t="t" r="r" b="b"/>
                <a:pathLst>
                  <a:path w="58086" h="86966" extrusionOk="0">
                    <a:moveTo>
                      <a:pt x="12397" y="64770"/>
                    </a:moveTo>
                    <a:cubicBezTo>
                      <a:pt x="-938" y="41910"/>
                      <a:pt x="15" y="0"/>
                      <a:pt x="15" y="0"/>
                    </a:cubicBezTo>
                    <a:cubicBezTo>
                      <a:pt x="15" y="0"/>
                      <a:pt x="36210" y="20002"/>
                      <a:pt x="49545" y="42863"/>
                    </a:cubicBezTo>
                    <a:cubicBezTo>
                      <a:pt x="62880" y="65723"/>
                      <a:pt x="59070" y="78105"/>
                      <a:pt x="48592" y="83820"/>
                    </a:cubicBezTo>
                    <a:cubicBezTo>
                      <a:pt x="38115" y="90488"/>
                      <a:pt x="25732" y="87630"/>
                      <a:pt x="12397" y="64770"/>
                    </a:cubicBez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1" name="Google Shape;5591;p63"/>
              <p:cNvSpPr/>
              <p:nvPr/>
            </p:nvSpPr>
            <p:spPr>
              <a:xfrm>
                <a:off x="2773538" y="3143925"/>
                <a:ext cx="124628" cy="82918"/>
              </a:xfrm>
              <a:custGeom>
                <a:avLst/>
                <a:gdLst/>
                <a:ahLst/>
                <a:cxnLst/>
                <a:rect l="l" t="t" r="r" b="b"/>
                <a:pathLst>
                  <a:path w="87305" h="58086" extrusionOk="0">
                    <a:moveTo>
                      <a:pt x="42863" y="49544"/>
                    </a:moveTo>
                    <a:cubicBezTo>
                      <a:pt x="20002" y="36210"/>
                      <a:pt x="0" y="15"/>
                      <a:pt x="0" y="15"/>
                    </a:cubicBezTo>
                    <a:cubicBezTo>
                      <a:pt x="0" y="15"/>
                      <a:pt x="40958" y="-938"/>
                      <a:pt x="64770" y="12397"/>
                    </a:cubicBezTo>
                    <a:cubicBezTo>
                      <a:pt x="87630" y="25732"/>
                      <a:pt x="90488" y="38115"/>
                      <a:pt x="84773" y="48592"/>
                    </a:cubicBezTo>
                    <a:cubicBezTo>
                      <a:pt x="78105" y="59069"/>
                      <a:pt x="65723" y="62880"/>
                      <a:pt x="42863" y="49544"/>
                    </a:cubicBez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2" name="Google Shape;5592;p63"/>
              <p:cNvSpPr/>
              <p:nvPr/>
            </p:nvSpPr>
            <p:spPr>
              <a:xfrm>
                <a:off x="2778978" y="3094992"/>
                <a:ext cx="138687" cy="59827"/>
              </a:xfrm>
              <a:custGeom>
                <a:avLst/>
                <a:gdLst/>
                <a:ahLst/>
                <a:cxnLst/>
                <a:rect l="l" t="t" r="r" b="b"/>
                <a:pathLst>
                  <a:path w="97154" h="41910" extrusionOk="0">
                    <a:moveTo>
                      <a:pt x="61913" y="41910"/>
                    </a:moveTo>
                    <a:cubicBezTo>
                      <a:pt x="35242" y="41910"/>
                      <a:pt x="0" y="20955"/>
                      <a:pt x="0" y="20955"/>
                    </a:cubicBezTo>
                    <a:cubicBezTo>
                      <a:pt x="0" y="20955"/>
                      <a:pt x="35242" y="0"/>
                      <a:pt x="61913" y="0"/>
                    </a:cubicBezTo>
                    <a:cubicBezTo>
                      <a:pt x="88582" y="0"/>
                      <a:pt x="97155" y="9525"/>
                      <a:pt x="97155" y="20955"/>
                    </a:cubicBezTo>
                    <a:cubicBezTo>
                      <a:pt x="96202" y="32385"/>
                      <a:pt x="88582" y="41910"/>
                      <a:pt x="61913" y="41910"/>
                    </a:cubicBez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3" name="Google Shape;5593;p63"/>
              <p:cNvSpPr/>
              <p:nvPr/>
            </p:nvSpPr>
            <p:spPr>
              <a:xfrm>
                <a:off x="2772179" y="3021604"/>
                <a:ext cx="124409" cy="82918"/>
              </a:xfrm>
              <a:custGeom>
                <a:avLst/>
                <a:gdLst/>
                <a:ahLst/>
                <a:cxnLst/>
                <a:rect l="l" t="t" r="r" b="b"/>
                <a:pathLst>
                  <a:path w="87152" h="58086" extrusionOk="0">
                    <a:moveTo>
                      <a:pt x="64770" y="45689"/>
                    </a:moveTo>
                    <a:cubicBezTo>
                      <a:pt x="41910" y="59024"/>
                      <a:pt x="0" y="58071"/>
                      <a:pt x="0" y="58071"/>
                    </a:cubicBezTo>
                    <a:cubicBezTo>
                      <a:pt x="0" y="58071"/>
                      <a:pt x="20002" y="21877"/>
                      <a:pt x="42863" y="8541"/>
                    </a:cubicBezTo>
                    <a:cubicBezTo>
                      <a:pt x="65723" y="-4793"/>
                      <a:pt x="78105" y="-984"/>
                      <a:pt x="83820" y="9494"/>
                    </a:cubicBezTo>
                    <a:cubicBezTo>
                      <a:pt x="90488" y="19971"/>
                      <a:pt x="88582" y="32354"/>
                      <a:pt x="64770" y="45689"/>
                    </a:cubicBez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4" name="Google Shape;5594;p63"/>
              <p:cNvSpPr/>
              <p:nvPr/>
            </p:nvSpPr>
            <p:spPr>
              <a:xfrm>
                <a:off x="2758559" y="2964909"/>
                <a:ext cx="82468" cy="124629"/>
              </a:xfrm>
              <a:custGeom>
                <a:avLst/>
                <a:gdLst/>
                <a:ahLst/>
                <a:cxnLst/>
                <a:rect l="l" t="t" r="r" b="b"/>
                <a:pathLst>
                  <a:path w="57771" h="87306" extrusionOk="0">
                    <a:moveTo>
                      <a:pt x="49545" y="44444"/>
                    </a:moveTo>
                    <a:cubicBezTo>
                      <a:pt x="36210" y="67303"/>
                      <a:pt x="15" y="87306"/>
                      <a:pt x="15" y="87306"/>
                    </a:cubicBezTo>
                    <a:cubicBezTo>
                      <a:pt x="15" y="87306"/>
                      <a:pt x="-938" y="46348"/>
                      <a:pt x="12397" y="22536"/>
                    </a:cubicBezTo>
                    <a:cubicBezTo>
                      <a:pt x="25732" y="-324"/>
                      <a:pt x="38115" y="-3181"/>
                      <a:pt x="48592" y="2533"/>
                    </a:cubicBezTo>
                    <a:cubicBezTo>
                      <a:pt x="58117" y="9201"/>
                      <a:pt x="62880" y="21583"/>
                      <a:pt x="49545" y="44444"/>
                    </a:cubicBez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5" name="Google Shape;5595;p63"/>
              <p:cNvSpPr/>
              <p:nvPr/>
            </p:nvSpPr>
            <p:spPr>
              <a:xfrm>
                <a:off x="2708265" y="3094992"/>
                <a:ext cx="59827" cy="59827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 extrusionOk="0">
                    <a:moveTo>
                      <a:pt x="41910" y="20955"/>
                    </a:moveTo>
                    <a:cubicBezTo>
                      <a:pt x="41910" y="32385"/>
                      <a:pt x="32385" y="41910"/>
                      <a:pt x="20955" y="41910"/>
                    </a:cubicBezTo>
                    <a:cubicBezTo>
                      <a:pt x="9525" y="41910"/>
                      <a:pt x="0" y="32385"/>
                      <a:pt x="0" y="20955"/>
                    </a:cubicBezTo>
                    <a:cubicBezTo>
                      <a:pt x="0" y="9525"/>
                      <a:pt x="9525" y="0"/>
                      <a:pt x="20955" y="0"/>
                    </a:cubicBezTo>
                    <a:cubicBezTo>
                      <a:pt x="32385" y="0"/>
                      <a:pt x="41910" y="8573"/>
                      <a:pt x="41910" y="209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6" name="Google Shape;5596;p63"/>
              <p:cNvSpPr/>
              <p:nvPr/>
            </p:nvSpPr>
            <p:spPr>
              <a:xfrm>
                <a:off x="2500210" y="3347923"/>
                <a:ext cx="475893" cy="27194"/>
              </a:xfrm>
              <a:custGeom>
                <a:avLst/>
                <a:gdLst/>
                <a:ahLst/>
                <a:cxnLst/>
                <a:rect l="l" t="t" r="r" b="b"/>
                <a:pathLst>
                  <a:path w="333375" h="19050" extrusionOk="0">
                    <a:moveTo>
                      <a:pt x="0" y="0"/>
                    </a:moveTo>
                    <a:lnTo>
                      <a:pt x="333375" y="0"/>
                    </a:lnTo>
                    <a:lnTo>
                      <a:pt x="333375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8D632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7" name="Google Shape;5597;p63"/>
              <p:cNvSpPr/>
              <p:nvPr/>
            </p:nvSpPr>
            <p:spPr>
              <a:xfrm>
                <a:off x="2500210" y="2786306"/>
                <a:ext cx="475893" cy="95179"/>
              </a:xfrm>
              <a:custGeom>
                <a:avLst/>
                <a:gdLst/>
                <a:ahLst/>
                <a:cxnLst/>
                <a:rect l="l" t="t" r="r" b="b"/>
                <a:pathLst>
                  <a:path w="333375" h="66675" extrusionOk="0">
                    <a:moveTo>
                      <a:pt x="312420" y="0"/>
                    </a:moveTo>
                    <a:lnTo>
                      <a:pt x="312420" y="41910"/>
                    </a:lnTo>
                    <a:lnTo>
                      <a:pt x="283845" y="41910"/>
                    </a:lnTo>
                    <a:lnTo>
                      <a:pt x="283845" y="0"/>
                    </a:lnTo>
                    <a:lnTo>
                      <a:pt x="246698" y="0"/>
                    </a:lnTo>
                    <a:lnTo>
                      <a:pt x="246698" y="41910"/>
                    </a:lnTo>
                    <a:lnTo>
                      <a:pt x="217170" y="41910"/>
                    </a:lnTo>
                    <a:lnTo>
                      <a:pt x="217170" y="0"/>
                    </a:lnTo>
                    <a:lnTo>
                      <a:pt x="180023" y="0"/>
                    </a:lnTo>
                    <a:lnTo>
                      <a:pt x="180023" y="41910"/>
                    </a:lnTo>
                    <a:lnTo>
                      <a:pt x="151448" y="41910"/>
                    </a:lnTo>
                    <a:lnTo>
                      <a:pt x="151448" y="0"/>
                    </a:lnTo>
                    <a:lnTo>
                      <a:pt x="114300" y="0"/>
                    </a:lnTo>
                    <a:lnTo>
                      <a:pt x="114300" y="41910"/>
                    </a:lnTo>
                    <a:lnTo>
                      <a:pt x="85725" y="41910"/>
                    </a:lnTo>
                    <a:lnTo>
                      <a:pt x="85725" y="0"/>
                    </a:lnTo>
                    <a:lnTo>
                      <a:pt x="48577" y="0"/>
                    </a:lnTo>
                    <a:lnTo>
                      <a:pt x="48577" y="41910"/>
                    </a:lnTo>
                    <a:lnTo>
                      <a:pt x="19050" y="41910"/>
                    </a:lnTo>
                    <a:lnTo>
                      <a:pt x="19050" y="0"/>
                    </a:lnTo>
                    <a:lnTo>
                      <a:pt x="0" y="0"/>
                    </a:lnTo>
                    <a:lnTo>
                      <a:pt x="0" y="66675"/>
                    </a:lnTo>
                    <a:lnTo>
                      <a:pt x="333375" y="66675"/>
                    </a:lnTo>
                    <a:lnTo>
                      <a:pt x="333375" y="0"/>
                    </a:lnTo>
                    <a:close/>
                  </a:path>
                </a:pathLst>
              </a:custGeom>
              <a:solidFill>
                <a:srgbClr val="B23D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8" name="Google Shape;5598;p63"/>
              <p:cNvSpPr/>
              <p:nvPr/>
            </p:nvSpPr>
            <p:spPr>
              <a:xfrm>
                <a:off x="2852409" y="2756390"/>
                <a:ext cx="53027" cy="29912"/>
              </a:xfrm>
              <a:custGeom>
                <a:avLst/>
                <a:gdLst/>
                <a:ahLst/>
                <a:cxnLst/>
                <a:rect l="l" t="t" r="r" b="b"/>
                <a:pathLst>
                  <a:path w="37147" h="20954" extrusionOk="0">
                    <a:moveTo>
                      <a:pt x="37147" y="20955"/>
                    </a:moveTo>
                    <a:lnTo>
                      <a:pt x="0" y="20955"/>
                    </a:lnTo>
                    <a:lnTo>
                      <a:pt x="18097" y="0"/>
                    </a:ln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9" name="Google Shape;5599;p63"/>
              <p:cNvSpPr/>
              <p:nvPr/>
            </p:nvSpPr>
            <p:spPr>
              <a:xfrm>
                <a:off x="2757220" y="2756390"/>
                <a:ext cx="53027" cy="29912"/>
              </a:xfrm>
              <a:custGeom>
                <a:avLst/>
                <a:gdLst/>
                <a:ahLst/>
                <a:cxnLst/>
                <a:rect l="l" t="t" r="r" b="b"/>
                <a:pathLst>
                  <a:path w="37147" h="20954" extrusionOk="0">
                    <a:moveTo>
                      <a:pt x="37147" y="20955"/>
                    </a:moveTo>
                    <a:lnTo>
                      <a:pt x="0" y="20955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0" name="Google Shape;5600;p63"/>
              <p:cNvSpPr/>
              <p:nvPr/>
            </p:nvSpPr>
            <p:spPr>
              <a:xfrm>
                <a:off x="2663391" y="2756390"/>
                <a:ext cx="53027" cy="29912"/>
              </a:xfrm>
              <a:custGeom>
                <a:avLst/>
                <a:gdLst/>
                <a:ahLst/>
                <a:cxnLst/>
                <a:rect l="l" t="t" r="r" b="b"/>
                <a:pathLst>
                  <a:path w="37147" h="20954" extrusionOk="0">
                    <a:moveTo>
                      <a:pt x="37148" y="20955"/>
                    </a:moveTo>
                    <a:lnTo>
                      <a:pt x="0" y="20955"/>
                    </a:lnTo>
                    <a:lnTo>
                      <a:pt x="18098" y="0"/>
                    </a:ln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1" name="Google Shape;5601;p63"/>
              <p:cNvSpPr/>
              <p:nvPr/>
            </p:nvSpPr>
            <p:spPr>
              <a:xfrm>
                <a:off x="2569561" y="2756390"/>
                <a:ext cx="53027" cy="29912"/>
              </a:xfrm>
              <a:custGeom>
                <a:avLst/>
                <a:gdLst/>
                <a:ahLst/>
                <a:cxnLst/>
                <a:rect l="l" t="t" r="r" b="b"/>
                <a:pathLst>
                  <a:path w="37147" h="20954" extrusionOk="0">
                    <a:moveTo>
                      <a:pt x="37148" y="20955"/>
                    </a:moveTo>
                    <a:lnTo>
                      <a:pt x="0" y="20955"/>
                    </a:lnTo>
                    <a:lnTo>
                      <a:pt x="18098" y="0"/>
                    </a:ln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2" name="Google Shape;5602;p63"/>
              <p:cNvSpPr/>
              <p:nvPr/>
            </p:nvSpPr>
            <p:spPr>
              <a:xfrm>
                <a:off x="1984826" y="2060148"/>
                <a:ext cx="516684" cy="1933485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1354455" extrusionOk="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1354455"/>
                    </a:lnTo>
                    <a:lnTo>
                      <a:pt x="0" y="1354455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3" name="Google Shape;5603;p63"/>
              <p:cNvSpPr/>
              <p:nvPr/>
            </p:nvSpPr>
            <p:spPr>
              <a:xfrm>
                <a:off x="1984826" y="2060148"/>
                <a:ext cx="93818" cy="1933485"/>
              </a:xfrm>
              <a:custGeom>
                <a:avLst/>
                <a:gdLst/>
                <a:ahLst/>
                <a:cxnLst/>
                <a:rect l="l" t="t" r="r" b="b"/>
                <a:pathLst>
                  <a:path w="65722" h="1354455" extrusionOk="0">
                    <a:moveTo>
                      <a:pt x="0" y="0"/>
                    </a:moveTo>
                    <a:lnTo>
                      <a:pt x="65723" y="0"/>
                    </a:lnTo>
                    <a:lnTo>
                      <a:pt x="65723" y="1354455"/>
                    </a:lnTo>
                    <a:lnTo>
                      <a:pt x="0" y="1354455"/>
                    </a:lnTo>
                    <a:close/>
                  </a:path>
                </a:pathLst>
              </a:custGeom>
              <a:solidFill>
                <a:srgbClr val="E7AB4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4" name="Google Shape;5604;p63"/>
              <p:cNvSpPr/>
              <p:nvPr/>
            </p:nvSpPr>
            <p:spPr>
              <a:xfrm>
                <a:off x="2406379" y="2060148"/>
                <a:ext cx="93818" cy="1933485"/>
              </a:xfrm>
              <a:custGeom>
                <a:avLst/>
                <a:gdLst/>
                <a:ahLst/>
                <a:cxnLst/>
                <a:rect l="l" t="t" r="r" b="b"/>
                <a:pathLst>
                  <a:path w="65722" h="1354455" extrusionOk="0">
                    <a:moveTo>
                      <a:pt x="0" y="0"/>
                    </a:moveTo>
                    <a:lnTo>
                      <a:pt x="65723" y="0"/>
                    </a:lnTo>
                    <a:lnTo>
                      <a:pt x="65723" y="1354455"/>
                    </a:lnTo>
                    <a:lnTo>
                      <a:pt x="0" y="1354455"/>
                    </a:lnTo>
                    <a:close/>
                  </a:path>
                </a:pathLst>
              </a:custGeom>
              <a:solidFill>
                <a:srgbClr val="E7AB4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5" name="Google Shape;5605;p63"/>
              <p:cNvSpPr/>
              <p:nvPr/>
            </p:nvSpPr>
            <p:spPr>
              <a:xfrm>
                <a:off x="2101773" y="2330757"/>
                <a:ext cx="278758" cy="410628"/>
              </a:xfrm>
              <a:custGeom>
                <a:avLst/>
                <a:gdLst/>
                <a:ahLst/>
                <a:cxnLst/>
                <a:rect l="l" t="t" r="r" b="b"/>
                <a:pathLst>
                  <a:path w="195277" h="287655" extrusionOk="0">
                    <a:moveTo>
                      <a:pt x="98108" y="0"/>
                    </a:moveTo>
                    <a:cubicBezTo>
                      <a:pt x="43815" y="0"/>
                      <a:pt x="0" y="43815"/>
                      <a:pt x="0" y="98108"/>
                    </a:cubicBezTo>
                    <a:lnTo>
                      <a:pt x="0" y="287655"/>
                    </a:lnTo>
                    <a:lnTo>
                      <a:pt x="195262" y="287655"/>
                    </a:lnTo>
                    <a:lnTo>
                      <a:pt x="195262" y="98108"/>
                    </a:lnTo>
                    <a:cubicBezTo>
                      <a:pt x="196215" y="43815"/>
                      <a:pt x="152400" y="0"/>
                      <a:pt x="98108" y="0"/>
                    </a:cubicBez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6" name="Google Shape;5606;p63"/>
              <p:cNvSpPr/>
              <p:nvPr/>
            </p:nvSpPr>
            <p:spPr>
              <a:xfrm>
                <a:off x="2133049" y="2420507"/>
                <a:ext cx="217578" cy="319527"/>
              </a:xfrm>
              <a:custGeom>
                <a:avLst/>
                <a:gdLst/>
                <a:ahLst/>
                <a:cxnLst/>
                <a:rect l="l" t="t" r="r" b="b"/>
                <a:pathLst>
                  <a:path w="152419" h="223837" extrusionOk="0">
                    <a:moveTo>
                      <a:pt x="76200" y="0"/>
                    </a:moveTo>
                    <a:cubicBezTo>
                      <a:pt x="34290" y="0"/>
                      <a:pt x="0" y="34290"/>
                      <a:pt x="0" y="76200"/>
                    </a:cubicBezTo>
                    <a:lnTo>
                      <a:pt x="0" y="223838"/>
                    </a:lnTo>
                    <a:lnTo>
                      <a:pt x="152400" y="223838"/>
                    </a:lnTo>
                    <a:lnTo>
                      <a:pt x="152400" y="76200"/>
                    </a:lnTo>
                    <a:cubicBezTo>
                      <a:pt x="153353" y="34290"/>
                      <a:pt x="119063" y="0"/>
                      <a:pt x="76200" y="0"/>
                    </a:cubicBezTo>
                    <a:close/>
                  </a:path>
                </a:pathLst>
              </a:custGeom>
              <a:solidFill>
                <a:srgbClr val="B23D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7" name="Google Shape;5607;p63"/>
              <p:cNvSpPr/>
              <p:nvPr/>
            </p:nvSpPr>
            <p:spPr>
              <a:xfrm>
                <a:off x="2160246" y="2500737"/>
                <a:ext cx="163163" cy="239306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167640" extrusionOk="0">
                    <a:moveTo>
                      <a:pt x="57150" y="0"/>
                    </a:moveTo>
                    <a:cubicBezTo>
                      <a:pt x="25717" y="0"/>
                      <a:pt x="0" y="25718"/>
                      <a:pt x="0" y="57150"/>
                    </a:cubicBezTo>
                    <a:lnTo>
                      <a:pt x="0" y="167640"/>
                    </a:lnTo>
                    <a:lnTo>
                      <a:pt x="114300" y="167640"/>
                    </a:lnTo>
                    <a:lnTo>
                      <a:pt x="114300" y="57150"/>
                    </a:lnTo>
                    <a:cubicBezTo>
                      <a:pt x="114300" y="25718"/>
                      <a:pt x="89535" y="0"/>
                      <a:pt x="57150" y="0"/>
                    </a:cubicBezTo>
                    <a:close/>
                  </a:path>
                </a:pathLst>
              </a:custGeom>
              <a:solidFill>
                <a:srgbClr val="F0D09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8" name="Google Shape;5608;p63"/>
              <p:cNvSpPr/>
              <p:nvPr/>
            </p:nvSpPr>
            <p:spPr>
              <a:xfrm>
                <a:off x="2199682" y="3164344"/>
                <a:ext cx="32631" cy="146845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102869" extrusionOk="0">
                    <a:moveTo>
                      <a:pt x="0" y="0"/>
                    </a:moveTo>
                    <a:lnTo>
                      <a:pt x="22860" y="0"/>
                    </a:lnTo>
                    <a:lnTo>
                      <a:pt x="22860" y="102870"/>
                    </a:lnTo>
                    <a:lnTo>
                      <a:pt x="0" y="1028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9" name="Google Shape;5609;p63"/>
              <p:cNvSpPr/>
              <p:nvPr/>
            </p:nvSpPr>
            <p:spPr>
              <a:xfrm>
                <a:off x="2252717" y="3164344"/>
                <a:ext cx="32631" cy="146845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102869" extrusionOk="0">
                    <a:moveTo>
                      <a:pt x="0" y="0"/>
                    </a:moveTo>
                    <a:lnTo>
                      <a:pt x="22860" y="0"/>
                    </a:lnTo>
                    <a:lnTo>
                      <a:pt x="22860" y="102870"/>
                    </a:lnTo>
                    <a:lnTo>
                      <a:pt x="0" y="1028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0" name="Google Shape;5610;p63"/>
              <p:cNvSpPr/>
              <p:nvPr/>
            </p:nvSpPr>
            <p:spPr>
              <a:xfrm>
                <a:off x="2406379" y="1978557"/>
                <a:ext cx="93818" cy="81582"/>
              </a:xfrm>
              <a:custGeom>
                <a:avLst/>
                <a:gdLst/>
                <a:ahLst/>
                <a:cxnLst/>
                <a:rect l="l" t="t" r="r" b="b"/>
                <a:pathLst>
                  <a:path w="65722" h="57150" extrusionOk="0">
                    <a:moveTo>
                      <a:pt x="45720" y="0"/>
                    </a:moveTo>
                    <a:lnTo>
                      <a:pt x="45720" y="38100"/>
                    </a:lnTo>
                    <a:lnTo>
                      <a:pt x="20955" y="38100"/>
                    </a:lnTo>
                    <a:lnTo>
                      <a:pt x="20955" y="0"/>
                    </a:lnTo>
                    <a:lnTo>
                      <a:pt x="0" y="0"/>
                    </a:lnTo>
                    <a:lnTo>
                      <a:pt x="0" y="57150"/>
                    </a:lnTo>
                    <a:lnTo>
                      <a:pt x="65723" y="57150"/>
                    </a:lnTo>
                    <a:lnTo>
                      <a:pt x="65723" y="0"/>
                    </a:lnTo>
                    <a:close/>
                  </a:path>
                </a:pathLst>
              </a:custGeom>
              <a:solidFill>
                <a:srgbClr val="B23D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1" name="Google Shape;5611;p63"/>
              <p:cNvSpPr/>
              <p:nvPr/>
            </p:nvSpPr>
            <p:spPr>
              <a:xfrm>
                <a:off x="1984826" y="1978557"/>
                <a:ext cx="93818" cy="81582"/>
              </a:xfrm>
              <a:custGeom>
                <a:avLst/>
                <a:gdLst/>
                <a:ahLst/>
                <a:cxnLst/>
                <a:rect l="l" t="t" r="r" b="b"/>
                <a:pathLst>
                  <a:path w="65722" h="57150" extrusionOk="0">
                    <a:moveTo>
                      <a:pt x="44768" y="0"/>
                    </a:moveTo>
                    <a:lnTo>
                      <a:pt x="44768" y="38100"/>
                    </a:lnTo>
                    <a:lnTo>
                      <a:pt x="20003" y="38100"/>
                    </a:lnTo>
                    <a:lnTo>
                      <a:pt x="20003" y="0"/>
                    </a:lnTo>
                    <a:lnTo>
                      <a:pt x="0" y="0"/>
                    </a:lnTo>
                    <a:lnTo>
                      <a:pt x="0" y="57150"/>
                    </a:lnTo>
                    <a:lnTo>
                      <a:pt x="65723" y="57150"/>
                    </a:lnTo>
                    <a:lnTo>
                      <a:pt x="65723" y="0"/>
                    </a:lnTo>
                    <a:close/>
                  </a:path>
                </a:pathLst>
              </a:custGeom>
              <a:solidFill>
                <a:srgbClr val="B23D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2" name="Google Shape;5612;p63"/>
              <p:cNvSpPr/>
              <p:nvPr/>
            </p:nvSpPr>
            <p:spPr>
              <a:xfrm>
                <a:off x="2078655" y="1978557"/>
                <a:ext cx="327685" cy="81582"/>
              </a:xfrm>
              <a:custGeom>
                <a:avLst/>
                <a:gdLst/>
                <a:ahLst/>
                <a:cxnLst/>
                <a:rect l="l" t="t" r="r" b="b"/>
                <a:pathLst>
                  <a:path w="229552" h="57150" extrusionOk="0">
                    <a:moveTo>
                      <a:pt x="216217" y="0"/>
                    </a:moveTo>
                    <a:lnTo>
                      <a:pt x="216217" y="38100"/>
                    </a:lnTo>
                    <a:lnTo>
                      <a:pt x="191453" y="38100"/>
                    </a:lnTo>
                    <a:lnTo>
                      <a:pt x="191453" y="0"/>
                    </a:lnTo>
                    <a:lnTo>
                      <a:pt x="157163" y="0"/>
                    </a:lnTo>
                    <a:lnTo>
                      <a:pt x="157163" y="38100"/>
                    </a:lnTo>
                    <a:lnTo>
                      <a:pt x="131445" y="38100"/>
                    </a:lnTo>
                    <a:lnTo>
                      <a:pt x="131445" y="0"/>
                    </a:lnTo>
                    <a:lnTo>
                      <a:pt x="98108" y="0"/>
                    </a:lnTo>
                    <a:lnTo>
                      <a:pt x="98108" y="38100"/>
                    </a:lnTo>
                    <a:lnTo>
                      <a:pt x="72390" y="38100"/>
                    </a:lnTo>
                    <a:lnTo>
                      <a:pt x="72390" y="0"/>
                    </a:lnTo>
                    <a:lnTo>
                      <a:pt x="38100" y="0"/>
                    </a:lnTo>
                    <a:lnTo>
                      <a:pt x="38100" y="38100"/>
                    </a:lnTo>
                    <a:lnTo>
                      <a:pt x="13335" y="38100"/>
                    </a:lnTo>
                    <a:lnTo>
                      <a:pt x="13335" y="0"/>
                    </a:lnTo>
                    <a:lnTo>
                      <a:pt x="0" y="0"/>
                    </a:lnTo>
                    <a:lnTo>
                      <a:pt x="0" y="57150"/>
                    </a:lnTo>
                    <a:lnTo>
                      <a:pt x="229553" y="57150"/>
                    </a:lnTo>
                    <a:lnTo>
                      <a:pt x="229553" y="0"/>
                    </a:ln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3" name="Google Shape;5613;p63"/>
              <p:cNvSpPr/>
              <p:nvPr/>
            </p:nvSpPr>
            <p:spPr>
              <a:xfrm>
                <a:off x="2976156" y="2060148"/>
                <a:ext cx="516684" cy="1933485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1354455" extrusionOk="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1354455"/>
                    </a:lnTo>
                    <a:lnTo>
                      <a:pt x="0" y="1354455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4" name="Google Shape;5614;p63"/>
              <p:cNvSpPr/>
              <p:nvPr/>
            </p:nvSpPr>
            <p:spPr>
              <a:xfrm>
                <a:off x="2976156" y="2060148"/>
                <a:ext cx="93818" cy="1933485"/>
              </a:xfrm>
              <a:custGeom>
                <a:avLst/>
                <a:gdLst/>
                <a:ahLst/>
                <a:cxnLst/>
                <a:rect l="l" t="t" r="r" b="b"/>
                <a:pathLst>
                  <a:path w="65722" h="1354455" extrusionOk="0">
                    <a:moveTo>
                      <a:pt x="0" y="0"/>
                    </a:moveTo>
                    <a:lnTo>
                      <a:pt x="65723" y="0"/>
                    </a:lnTo>
                    <a:lnTo>
                      <a:pt x="65723" y="1354455"/>
                    </a:lnTo>
                    <a:lnTo>
                      <a:pt x="0" y="1354455"/>
                    </a:lnTo>
                    <a:close/>
                  </a:path>
                </a:pathLst>
              </a:custGeom>
              <a:solidFill>
                <a:srgbClr val="E7AB4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5" name="Google Shape;5615;p63"/>
              <p:cNvSpPr/>
              <p:nvPr/>
            </p:nvSpPr>
            <p:spPr>
              <a:xfrm>
                <a:off x="3397709" y="2060148"/>
                <a:ext cx="93818" cy="1933485"/>
              </a:xfrm>
              <a:custGeom>
                <a:avLst/>
                <a:gdLst/>
                <a:ahLst/>
                <a:cxnLst/>
                <a:rect l="l" t="t" r="r" b="b"/>
                <a:pathLst>
                  <a:path w="65722" h="1354455" extrusionOk="0">
                    <a:moveTo>
                      <a:pt x="0" y="0"/>
                    </a:moveTo>
                    <a:lnTo>
                      <a:pt x="65723" y="0"/>
                    </a:lnTo>
                    <a:lnTo>
                      <a:pt x="65723" y="1354455"/>
                    </a:lnTo>
                    <a:lnTo>
                      <a:pt x="0" y="1354455"/>
                    </a:lnTo>
                    <a:close/>
                  </a:path>
                </a:pathLst>
              </a:custGeom>
              <a:solidFill>
                <a:srgbClr val="E7AB4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6" name="Google Shape;5616;p63"/>
              <p:cNvSpPr/>
              <p:nvPr/>
            </p:nvSpPr>
            <p:spPr>
              <a:xfrm>
                <a:off x="3094462" y="2330757"/>
                <a:ext cx="278737" cy="410628"/>
              </a:xfrm>
              <a:custGeom>
                <a:avLst/>
                <a:gdLst/>
                <a:ahLst/>
                <a:cxnLst/>
                <a:rect l="l" t="t" r="r" b="b"/>
                <a:pathLst>
                  <a:path w="195262" h="287655" extrusionOk="0">
                    <a:moveTo>
                      <a:pt x="98108" y="0"/>
                    </a:moveTo>
                    <a:cubicBezTo>
                      <a:pt x="43815" y="0"/>
                      <a:pt x="0" y="43815"/>
                      <a:pt x="0" y="98108"/>
                    </a:cubicBezTo>
                    <a:lnTo>
                      <a:pt x="0" y="287655"/>
                    </a:lnTo>
                    <a:lnTo>
                      <a:pt x="195263" y="287655"/>
                    </a:lnTo>
                    <a:lnTo>
                      <a:pt x="195263" y="98108"/>
                    </a:lnTo>
                    <a:cubicBezTo>
                      <a:pt x="195263" y="43815"/>
                      <a:pt x="151448" y="0"/>
                      <a:pt x="98108" y="0"/>
                    </a:cubicBez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7" name="Google Shape;5617;p63"/>
              <p:cNvSpPr/>
              <p:nvPr/>
            </p:nvSpPr>
            <p:spPr>
              <a:xfrm>
                <a:off x="3125740" y="2420507"/>
                <a:ext cx="217551" cy="319527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223837" extrusionOk="0">
                    <a:moveTo>
                      <a:pt x="76200" y="0"/>
                    </a:moveTo>
                    <a:cubicBezTo>
                      <a:pt x="34290" y="0"/>
                      <a:pt x="0" y="34290"/>
                      <a:pt x="0" y="76200"/>
                    </a:cubicBezTo>
                    <a:lnTo>
                      <a:pt x="0" y="223838"/>
                    </a:lnTo>
                    <a:lnTo>
                      <a:pt x="152400" y="223838"/>
                    </a:lnTo>
                    <a:lnTo>
                      <a:pt x="152400" y="76200"/>
                    </a:lnTo>
                    <a:cubicBezTo>
                      <a:pt x="152400" y="34290"/>
                      <a:pt x="118110" y="0"/>
                      <a:pt x="76200" y="0"/>
                    </a:cubicBezTo>
                    <a:close/>
                  </a:path>
                </a:pathLst>
              </a:custGeom>
              <a:solidFill>
                <a:srgbClr val="B23D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8" name="Google Shape;5618;p63"/>
              <p:cNvSpPr/>
              <p:nvPr/>
            </p:nvSpPr>
            <p:spPr>
              <a:xfrm>
                <a:off x="3152937" y="2500737"/>
                <a:ext cx="163163" cy="239306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167640" extrusionOk="0">
                    <a:moveTo>
                      <a:pt x="57150" y="0"/>
                    </a:moveTo>
                    <a:cubicBezTo>
                      <a:pt x="25717" y="0"/>
                      <a:pt x="0" y="25718"/>
                      <a:pt x="0" y="57150"/>
                    </a:cubicBezTo>
                    <a:lnTo>
                      <a:pt x="0" y="167640"/>
                    </a:lnTo>
                    <a:lnTo>
                      <a:pt x="114300" y="167640"/>
                    </a:lnTo>
                    <a:lnTo>
                      <a:pt x="114300" y="57150"/>
                    </a:lnTo>
                    <a:cubicBezTo>
                      <a:pt x="114300" y="25718"/>
                      <a:pt x="88582" y="0"/>
                      <a:pt x="57150" y="0"/>
                    </a:cubicBezTo>
                    <a:close/>
                  </a:path>
                </a:pathLst>
              </a:custGeom>
              <a:solidFill>
                <a:srgbClr val="F0D09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9" name="Google Shape;5619;p63"/>
              <p:cNvSpPr/>
              <p:nvPr/>
            </p:nvSpPr>
            <p:spPr>
              <a:xfrm>
                <a:off x="3191012" y="3164344"/>
                <a:ext cx="32633" cy="146845"/>
              </a:xfrm>
              <a:custGeom>
                <a:avLst/>
                <a:gdLst/>
                <a:ahLst/>
                <a:cxnLst/>
                <a:rect l="l" t="t" r="r" b="b"/>
                <a:pathLst>
                  <a:path w="22860" h="102869" extrusionOk="0">
                    <a:moveTo>
                      <a:pt x="0" y="0"/>
                    </a:moveTo>
                    <a:lnTo>
                      <a:pt x="22860" y="0"/>
                    </a:lnTo>
                    <a:lnTo>
                      <a:pt x="22860" y="102870"/>
                    </a:lnTo>
                    <a:lnTo>
                      <a:pt x="0" y="102870"/>
                    </a:ln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0" name="Google Shape;5620;p63"/>
              <p:cNvSpPr/>
              <p:nvPr/>
            </p:nvSpPr>
            <p:spPr>
              <a:xfrm>
                <a:off x="3244046" y="3164344"/>
                <a:ext cx="32633" cy="146845"/>
              </a:xfrm>
              <a:custGeom>
                <a:avLst/>
                <a:gdLst/>
                <a:ahLst/>
                <a:cxnLst/>
                <a:rect l="l" t="t" r="r" b="b"/>
                <a:pathLst>
                  <a:path w="22860" h="102869" extrusionOk="0">
                    <a:moveTo>
                      <a:pt x="0" y="0"/>
                    </a:moveTo>
                    <a:lnTo>
                      <a:pt x="22860" y="0"/>
                    </a:lnTo>
                    <a:lnTo>
                      <a:pt x="22860" y="102870"/>
                    </a:lnTo>
                    <a:lnTo>
                      <a:pt x="0" y="102870"/>
                    </a:ln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1" name="Google Shape;5621;p63"/>
              <p:cNvSpPr/>
              <p:nvPr/>
            </p:nvSpPr>
            <p:spPr>
              <a:xfrm>
                <a:off x="3397709" y="1978557"/>
                <a:ext cx="95177" cy="81582"/>
              </a:xfrm>
              <a:custGeom>
                <a:avLst/>
                <a:gdLst/>
                <a:ahLst/>
                <a:cxnLst/>
                <a:rect l="l" t="t" r="r" b="b"/>
                <a:pathLst>
                  <a:path w="66674" h="57150" extrusionOk="0">
                    <a:moveTo>
                      <a:pt x="45720" y="0"/>
                    </a:moveTo>
                    <a:lnTo>
                      <a:pt x="45720" y="38100"/>
                    </a:lnTo>
                    <a:lnTo>
                      <a:pt x="20955" y="38100"/>
                    </a:lnTo>
                    <a:lnTo>
                      <a:pt x="20955" y="0"/>
                    </a:lnTo>
                    <a:lnTo>
                      <a:pt x="0" y="0"/>
                    </a:lnTo>
                    <a:lnTo>
                      <a:pt x="0" y="57150"/>
                    </a:lnTo>
                    <a:lnTo>
                      <a:pt x="66675" y="57150"/>
                    </a:lnTo>
                    <a:lnTo>
                      <a:pt x="66675" y="0"/>
                    </a:lnTo>
                    <a:close/>
                  </a:path>
                </a:pathLst>
              </a:custGeom>
              <a:solidFill>
                <a:srgbClr val="B23D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2" name="Google Shape;5622;p63"/>
              <p:cNvSpPr/>
              <p:nvPr/>
            </p:nvSpPr>
            <p:spPr>
              <a:xfrm>
                <a:off x="2976156" y="1978557"/>
                <a:ext cx="93818" cy="81582"/>
              </a:xfrm>
              <a:custGeom>
                <a:avLst/>
                <a:gdLst/>
                <a:ahLst/>
                <a:cxnLst/>
                <a:rect l="l" t="t" r="r" b="b"/>
                <a:pathLst>
                  <a:path w="65722" h="57150" extrusionOk="0">
                    <a:moveTo>
                      <a:pt x="45720" y="0"/>
                    </a:moveTo>
                    <a:lnTo>
                      <a:pt x="45720" y="38100"/>
                    </a:lnTo>
                    <a:lnTo>
                      <a:pt x="20002" y="38100"/>
                    </a:lnTo>
                    <a:lnTo>
                      <a:pt x="20002" y="0"/>
                    </a:lnTo>
                    <a:lnTo>
                      <a:pt x="0" y="0"/>
                    </a:lnTo>
                    <a:lnTo>
                      <a:pt x="0" y="57150"/>
                    </a:lnTo>
                    <a:lnTo>
                      <a:pt x="65723" y="57150"/>
                    </a:lnTo>
                    <a:lnTo>
                      <a:pt x="65723" y="0"/>
                    </a:lnTo>
                    <a:close/>
                  </a:path>
                </a:pathLst>
              </a:custGeom>
              <a:solidFill>
                <a:srgbClr val="B23D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3" name="Google Shape;5623;p63"/>
              <p:cNvSpPr/>
              <p:nvPr/>
            </p:nvSpPr>
            <p:spPr>
              <a:xfrm>
                <a:off x="3069985" y="1978557"/>
                <a:ext cx="327685" cy="81582"/>
              </a:xfrm>
              <a:custGeom>
                <a:avLst/>
                <a:gdLst/>
                <a:ahLst/>
                <a:cxnLst/>
                <a:rect l="l" t="t" r="r" b="b"/>
                <a:pathLst>
                  <a:path w="229552" h="57150" extrusionOk="0">
                    <a:moveTo>
                      <a:pt x="216217" y="0"/>
                    </a:moveTo>
                    <a:lnTo>
                      <a:pt x="216217" y="38100"/>
                    </a:lnTo>
                    <a:lnTo>
                      <a:pt x="191452" y="38100"/>
                    </a:lnTo>
                    <a:lnTo>
                      <a:pt x="191452" y="0"/>
                    </a:lnTo>
                    <a:lnTo>
                      <a:pt x="157163" y="0"/>
                    </a:lnTo>
                    <a:lnTo>
                      <a:pt x="157163" y="38100"/>
                    </a:lnTo>
                    <a:lnTo>
                      <a:pt x="132397" y="38100"/>
                    </a:lnTo>
                    <a:lnTo>
                      <a:pt x="132397" y="0"/>
                    </a:lnTo>
                    <a:lnTo>
                      <a:pt x="98107" y="0"/>
                    </a:lnTo>
                    <a:lnTo>
                      <a:pt x="98107" y="38100"/>
                    </a:lnTo>
                    <a:lnTo>
                      <a:pt x="73342" y="38100"/>
                    </a:lnTo>
                    <a:lnTo>
                      <a:pt x="73342" y="0"/>
                    </a:lnTo>
                    <a:lnTo>
                      <a:pt x="39052" y="0"/>
                    </a:lnTo>
                    <a:lnTo>
                      <a:pt x="39052" y="38100"/>
                    </a:lnTo>
                    <a:lnTo>
                      <a:pt x="14288" y="38100"/>
                    </a:lnTo>
                    <a:lnTo>
                      <a:pt x="14288" y="0"/>
                    </a:lnTo>
                    <a:lnTo>
                      <a:pt x="0" y="0"/>
                    </a:lnTo>
                    <a:lnTo>
                      <a:pt x="0" y="57150"/>
                    </a:lnTo>
                    <a:lnTo>
                      <a:pt x="229552" y="57150"/>
                    </a:lnTo>
                    <a:lnTo>
                      <a:pt x="229552" y="0"/>
                    </a:lnTo>
                    <a:close/>
                  </a:path>
                </a:pathLst>
              </a:custGeom>
              <a:solidFill>
                <a:srgbClr val="8B233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24" name="Google Shape;5624;p63"/>
            <p:cNvSpPr/>
            <p:nvPr/>
          </p:nvSpPr>
          <p:spPr>
            <a:xfrm>
              <a:off x="1451550" y="3919850"/>
              <a:ext cx="2152800" cy="9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5" name="Google Shape;5625;p63"/>
          <p:cNvGrpSpPr/>
          <p:nvPr/>
        </p:nvGrpSpPr>
        <p:grpSpPr>
          <a:xfrm>
            <a:off x="1092378" y="1048598"/>
            <a:ext cx="2470234" cy="2845105"/>
            <a:chOff x="4922036" y="883161"/>
            <a:chExt cx="3084708" cy="3552828"/>
          </a:xfrm>
        </p:grpSpPr>
        <p:grpSp>
          <p:nvGrpSpPr>
            <p:cNvPr id="5626" name="Google Shape;5626;p63"/>
            <p:cNvGrpSpPr/>
            <p:nvPr/>
          </p:nvGrpSpPr>
          <p:grpSpPr>
            <a:xfrm>
              <a:off x="4922036" y="3063070"/>
              <a:ext cx="2961789" cy="1372919"/>
              <a:chOff x="814562" y="2316189"/>
              <a:chExt cx="3611498" cy="1674088"/>
            </a:xfrm>
          </p:grpSpPr>
          <p:grpSp>
            <p:nvGrpSpPr>
              <p:cNvPr id="5627" name="Google Shape;5627;p63"/>
              <p:cNvGrpSpPr/>
              <p:nvPr/>
            </p:nvGrpSpPr>
            <p:grpSpPr>
              <a:xfrm>
                <a:off x="3093562" y="2394224"/>
                <a:ext cx="1332498" cy="1596052"/>
                <a:chOff x="3705224" y="2265996"/>
                <a:chExt cx="862012" cy="1032509"/>
              </a:xfrm>
            </p:grpSpPr>
            <p:sp>
              <p:nvSpPr>
                <p:cNvPr id="5628" name="Google Shape;5628;p63"/>
                <p:cNvSpPr/>
                <p:nvPr/>
              </p:nvSpPr>
              <p:spPr>
                <a:xfrm>
                  <a:off x="3705224" y="2304096"/>
                  <a:ext cx="862012" cy="994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012" h="994409" extrusionOk="0">
                      <a:moveTo>
                        <a:pt x="20955" y="972503"/>
                      </a:moveTo>
                      <a:lnTo>
                        <a:pt x="0" y="0"/>
                      </a:lnTo>
                      <a:cubicBezTo>
                        <a:pt x="10478" y="0"/>
                        <a:pt x="316230" y="0"/>
                        <a:pt x="316230" y="0"/>
                      </a:cubicBezTo>
                      <a:lnTo>
                        <a:pt x="316230" y="351473"/>
                      </a:lnTo>
                      <a:lnTo>
                        <a:pt x="555308" y="355283"/>
                      </a:lnTo>
                      <a:lnTo>
                        <a:pt x="555308" y="953"/>
                      </a:lnTo>
                      <a:lnTo>
                        <a:pt x="862013" y="953"/>
                      </a:lnTo>
                      <a:lnTo>
                        <a:pt x="839153" y="994410"/>
                      </a:lnTo>
                      <a:lnTo>
                        <a:pt x="20955" y="97250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9" name="Google Shape;5629;p63"/>
                <p:cNvSpPr/>
                <p:nvPr/>
              </p:nvSpPr>
              <p:spPr>
                <a:xfrm>
                  <a:off x="3705224" y="2265996"/>
                  <a:ext cx="25717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5717" y="0"/>
                      </a:lnTo>
                      <a:lnTo>
                        <a:pt x="25717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0" name="Google Shape;5630;p63"/>
                <p:cNvSpPr/>
                <p:nvPr/>
              </p:nvSpPr>
              <p:spPr>
                <a:xfrm>
                  <a:off x="3995737" y="2265996"/>
                  <a:ext cx="25717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5717" y="0"/>
                      </a:lnTo>
                      <a:lnTo>
                        <a:pt x="25717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1" name="Google Shape;5631;p63"/>
                <p:cNvSpPr/>
                <p:nvPr/>
              </p:nvSpPr>
              <p:spPr>
                <a:xfrm>
                  <a:off x="4540567" y="2265996"/>
                  <a:ext cx="25717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5717" y="0"/>
                      </a:lnTo>
                      <a:lnTo>
                        <a:pt x="25717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2" name="Google Shape;5632;p63"/>
                <p:cNvSpPr/>
                <p:nvPr/>
              </p:nvSpPr>
              <p:spPr>
                <a:xfrm>
                  <a:off x="4262437" y="2265996"/>
                  <a:ext cx="25717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0482" extrusionOk="0">
                      <a:moveTo>
                        <a:pt x="0" y="46673"/>
                      </a:moveTo>
                      <a:lnTo>
                        <a:pt x="0" y="0"/>
                      </a:lnTo>
                      <a:lnTo>
                        <a:pt x="25717" y="0"/>
                      </a:lnTo>
                      <a:lnTo>
                        <a:pt x="25717" y="50483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633" name="Google Shape;5633;p63"/>
                <p:cNvGrpSpPr/>
                <p:nvPr/>
              </p:nvGrpSpPr>
              <p:grpSpPr>
                <a:xfrm>
                  <a:off x="3757612" y="2265996"/>
                  <a:ext cx="200024" cy="50482"/>
                  <a:chOff x="3757612" y="2265996"/>
                  <a:chExt cx="200024" cy="50482"/>
                </a:xfrm>
              </p:grpSpPr>
              <p:sp>
                <p:nvSpPr>
                  <p:cNvPr id="5634" name="Google Shape;5634;p63"/>
                  <p:cNvSpPr/>
                  <p:nvPr/>
                </p:nvSpPr>
                <p:spPr>
                  <a:xfrm>
                    <a:off x="3931919" y="2265996"/>
                    <a:ext cx="2571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5717" y="0"/>
                        </a:lnTo>
                        <a:lnTo>
                          <a:pt x="25717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35" name="Google Shape;5635;p63"/>
                  <p:cNvSpPr/>
                  <p:nvPr/>
                </p:nvSpPr>
                <p:spPr>
                  <a:xfrm>
                    <a:off x="3873816" y="2265996"/>
                    <a:ext cx="2571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5717" y="0"/>
                        </a:lnTo>
                        <a:lnTo>
                          <a:pt x="25717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36" name="Google Shape;5636;p63"/>
                  <p:cNvSpPr/>
                  <p:nvPr/>
                </p:nvSpPr>
                <p:spPr>
                  <a:xfrm>
                    <a:off x="3815714" y="2265996"/>
                    <a:ext cx="2571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5717" y="0"/>
                        </a:lnTo>
                        <a:lnTo>
                          <a:pt x="25717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37" name="Google Shape;5637;p63"/>
                  <p:cNvSpPr/>
                  <p:nvPr/>
                </p:nvSpPr>
                <p:spPr>
                  <a:xfrm>
                    <a:off x="3757612" y="2265996"/>
                    <a:ext cx="24765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5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4765" y="0"/>
                        </a:lnTo>
                        <a:lnTo>
                          <a:pt x="24765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638" name="Google Shape;5638;p63"/>
                <p:cNvGrpSpPr/>
                <p:nvPr/>
              </p:nvGrpSpPr>
              <p:grpSpPr>
                <a:xfrm>
                  <a:off x="4044314" y="2623184"/>
                  <a:ext cx="200025" cy="50482"/>
                  <a:chOff x="4044314" y="2623184"/>
                  <a:chExt cx="200025" cy="50482"/>
                </a:xfrm>
              </p:grpSpPr>
              <p:sp>
                <p:nvSpPr>
                  <p:cNvPr id="5639" name="Google Shape;5639;p63"/>
                  <p:cNvSpPr/>
                  <p:nvPr/>
                </p:nvSpPr>
                <p:spPr>
                  <a:xfrm>
                    <a:off x="4219574" y="2623184"/>
                    <a:ext cx="24765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5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4765" y="0"/>
                        </a:lnTo>
                        <a:lnTo>
                          <a:pt x="24765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40" name="Google Shape;5640;p63"/>
                  <p:cNvSpPr/>
                  <p:nvPr/>
                </p:nvSpPr>
                <p:spPr>
                  <a:xfrm>
                    <a:off x="4161471" y="2623184"/>
                    <a:ext cx="24765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5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4765" y="0"/>
                        </a:lnTo>
                        <a:lnTo>
                          <a:pt x="24765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41" name="Google Shape;5641;p63"/>
                  <p:cNvSpPr/>
                  <p:nvPr/>
                </p:nvSpPr>
                <p:spPr>
                  <a:xfrm>
                    <a:off x="4102416" y="2623184"/>
                    <a:ext cx="2571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5717" y="0"/>
                        </a:lnTo>
                        <a:lnTo>
                          <a:pt x="25717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42" name="Google Shape;5642;p63"/>
                  <p:cNvSpPr/>
                  <p:nvPr/>
                </p:nvSpPr>
                <p:spPr>
                  <a:xfrm>
                    <a:off x="4044314" y="2623184"/>
                    <a:ext cx="2571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5717" y="0"/>
                        </a:lnTo>
                        <a:lnTo>
                          <a:pt x="25717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643" name="Google Shape;5643;p63"/>
                <p:cNvGrpSpPr/>
                <p:nvPr/>
              </p:nvGrpSpPr>
              <p:grpSpPr>
                <a:xfrm>
                  <a:off x="4319587" y="2265996"/>
                  <a:ext cx="200024" cy="50482"/>
                  <a:chOff x="4319587" y="2265996"/>
                  <a:chExt cx="200024" cy="50482"/>
                </a:xfrm>
              </p:grpSpPr>
              <p:sp>
                <p:nvSpPr>
                  <p:cNvPr id="5644" name="Google Shape;5644;p63"/>
                  <p:cNvSpPr/>
                  <p:nvPr/>
                </p:nvSpPr>
                <p:spPr>
                  <a:xfrm>
                    <a:off x="4494846" y="2265996"/>
                    <a:ext cx="24765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5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4765" y="0"/>
                        </a:lnTo>
                        <a:lnTo>
                          <a:pt x="24765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45" name="Google Shape;5645;p63"/>
                  <p:cNvSpPr/>
                  <p:nvPr/>
                </p:nvSpPr>
                <p:spPr>
                  <a:xfrm>
                    <a:off x="4435791" y="2265996"/>
                    <a:ext cx="2571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5717" y="0"/>
                        </a:lnTo>
                        <a:lnTo>
                          <a:pt x="25717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46" name="Google Shape;5646;p63"/>
                  <p:cNvSpPr/>
                  <p:nvPr/>
                </p:nvSpPr>
                <p:spPr>
                  <a:xfrm>
                    <a:off x="4377689" y="2265996"/>
                    <a:ext cx="2571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5717" y="0"/>
                        </a:lnTo>
                        <a:lnTo>
                          <a:pt x="25717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47" name="Google Shape;5647;p63"/>
                  <p:cNvSpPr/>
                  <p:nvPr/>
                </p:nvSpPr>
                <p:spPr>
                  <a:xfrm>
                    <a:off x="4319587" y="2265996"/>
                    <a:ext cx="25717" cy="50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" h="50482" extrusionOk="0">
                        <a:moveTo>
                          <a:pt x="0" y="46673"/>
                        </a:moveTo>
                        <a:lnTo>
                          <a:pt x="0" y="0"/>
                        </a:lnTo>
                        <a:lnTo>
                          <a:pt x="25717" y="0"/>
                        </a:lnTo>
                        <a:lnTo>
                          <a:pt x="25717" y="50483"/>
                        </a:lnTo>
                        <a:close/>
                      </a:path>
                    </a:pathLst>
                  </a:custGeom>
                  <a:solidFill>
                    <a:srgbClr val="21386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648" name="Google Shape;5648;p63"/>
                <p:cNvSpPr/>
                <p:nvPr/>
              </p:nvSpPr>
              <p:spPr>
                <a:xfrm>
                  <a:off x="3805766" y="2458402"/>
                  <a:ext cx="82655" cy="129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55" h="129539" extrusionOk="0">
                      <a:moveTo>
                        <a:pt x="423" y="129540"/>
                      </a:moveTo>
                      <a:lnTo>
                        <a:pt x="81386" y="129540"/>
                      </a:lnTo>
                      <a:cubicBezTo>
                        <a:pt x="81386" y="129540"/>
                        <a:pt x="84243" y="42863"/>
                        <a:pt x="81386" y="32385"/>
                      </a:cubicBezTo>
                      <a:cubicBezTo>
                        <a:pt x="78528" y="20955"/>
                        <a:pt x="66146" y="0"/>
                        <a:pt x="41381" y="0"/>
                      </a:cubicBezTo>
                      <a:cubicBezTo>
                        <a:pt x="16616" y="0"/>
                        <a:pt x="1376" y="13335"/>
                        <a:pt x="423" y="32385"/>
                      </a:cubicBezTo>
                      <a:cubicBezTo>
                        <a:pt x="-529" y="51435"/>
                        <a:pt x="423" y="129540"/>
                        <a:pt x="423" y="129540"/>
                      </a:cubicBez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9" name="Google Shape;5649;p63"/>
                <p:cNvSpPr/>
                <p:nvPr/>
              </p:nvSpPr>
              <p:spPr>
                <a:xfrm>
                  <a:off x="4046143" y="2953702"/>
                  <a:ext cx="212580" cy="336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80" h="336232" extrusionOk="0">
                      <a:moveTo>
                        <a:pt x="1029" y="332422"/>
                      </a:moveTo>
                      <a:lnTo>
                        <a:pt x="207721" y="336232"/>
                      </a:lnTo>
                      <a:cubicBezTo>
                        <a:pt x="207721" y="336232"/>
                        <a:pt x="217246" y="111442"/>
                        <a:pt x="209626" y="82867"/>
                      </a:cubicBezTo>
                      <a:cubicBezTo>
                        <a:pt x="202006" y="54292"/>
                        <a:pt x="171526" y="0"/>
                        <a:pt x="107709" y="0"/>
                      </a:cubicBezTo>
                      <a:cubicBezTo>
                        <a:pt x="43891" y="0"/>
                        <a:pt x="5791" y="33338"/>
                        <a:pt x="1981" y="82867"/>
                      </a:cubicBezTo>
                      <a:cubicBezTo>
                        <a:pt x="-1829" y="132397"/>
                        <a:pt x="1029" y="332422"/>
                        <a:pt x="1029" y="33242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0" name="Google Shape;5650;p63"/>
                <p:cNvSpPr/>
                <p:nvPr/>
              </p:nvSpPr>
              <p:spPr>
                <a:xfrm>
                  <a:off x="4361496" y="2457184"/>
                  <a:ext cx="88582" cy="130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2" h="130757" extrusionOk="0">
                      <a:moveTo>
                        <a:pt x="953" y="130757"/>
                      </a:moveTo>
                      <a:lnTo>
                        <a:pt x="88583" y="130757"/>
                      </a:lnTo>
                      <a:cubicBezTo>
                        <a:pt x="88583" y="130757"/>
                        <a:pt x="85725" y="41222"/>
                        <a:pt x="80010" y="29792"/>
                      </a:cubicBezTo>
                      <a:cubicBezTo>
                        <a:pt x="75248" y="18362"/>
                        <a:pt x="68580" y="-2593"/>
                        <a:pt x="36195" y="265"/>
                      </a:cubicBezTo>
                      <a:cubicBezTo>
                        <a:pt x="3810" y="3122"/>
                        <a:pt x="1905" y="34555"/>
                        <a:pt x="0" y="39317"/>
                      </a:cubicBezTo>
                      <a:cubicBezTo>
                        <a:pt x="0" y="45032"/>
                        <a:pt x="953" y="130757"/>
                        <a:pt x="953" y="130757"/>
                      </a:cubicBez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51" name="Google Shape;5651;p63"/>
              <p:cNvGrpSpPr/>
              <p:nvPr/>
            </p:nvGrpSpPr>
            <p:grpSpPr>
              <a:xfrm>
                <a:off x="814562" y="2316189"/>
                <a:ext cx="2463282" cy="1638752"/>
                <a:chOff x="2136457" y="2215514"/>
                <a:chExt cx="1593532" cy="1060132"/>
              </a:xfrm>
            </p:grpSpPr>
            <p:sp>
              <p:nvSpPr>
                <p:cNvPr id="5652" name="Google Shape;5652;p63"/>
                <p:cNvSpPr/>
                <p:nvPr/>
              </p:nvSpPr>
              <p:spPr>
                <a:xfrm>
                  <a:off x="2152649" y="2485071"/>
                  <a:ext cx="1552575" cy="79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575" h="790575" extrusionOk="0">
                      <a:moveTo>
                        <a:pt x="0" y="790575"/>
                      </a:moveTo>
                      <a:lnTo>
                        <a:pt x="0" y="123825"/>
                      </a:lnTo>
                      <a:lnTo>
                        <a:pt x="421005" y="123825"/>
                      </a:lnTo>
                      <a:lnTo>
                        <a:pt x="792480" y="0"/>
                      </a:lnTo>
                      <a:lnTo>
                        <a:pt x="1143953" y="148590"/>
                      </a:lnTo>
                      <a:lnTo>
                        <a:pt x="1552575" y="148590"/>
                      </a:lnTo>
                      <a:lnTo>
                        <a:pt x="1540193" y="790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3" name="Google Shape;5653;p63"/>
                <p:cNvSpPr/>
                <p:nvPr/>
              </p:nvSpPr>
              <p:spPr>
                <a:xfrm>
                  <a:off x="2136457" y="2635567"/>
                  <a:ext cx="1593532" cy="34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532" h="34289" extrusionOk="0">
                      <a:moveTo>
                        <a:pt x="0" y="0"/>
                      </a:moveTo>
                      <a:lnTo>
                        <a:pt x="1593533" y="0"/>
                      </a:lnTo>
                      <a:lnTo>
                        <a:pt x="1593533" y="34290"/>
                      </a:lnTo>
                      <a:lnTo>
                        <a:pt x="0" y="3429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4" name="Google Shape;5654;p63"/>
                <p:cNvSpPr/>
                <p:nvPr/>
              </p:nvSpPr>
              <p:spPr>
                <a:xfrm>
                  <a:off x="2928937" y="2215514"/>
                  <a:ext cx="26670" cy="28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0" h="285750" extrusionOk="0">
                      <a:moveTo>
                        <a:pt x="4763" y="285750"/>
                      </a:moveTo>
                      <a:lnTo>
                        <a:pt x="0" y="0"/>
                      </a:lnTo>
                      <a:lnTo>
                        <a:pt x="13335" y="0"/>
                      </a:lnTo>
                      <a:lnTo>
                        <a:pt x="26670" y="285750"/>
                      </a:lnTo>
                      <a:close/>
                    </a:path>
                  </a:pathLst>
                </a:custGeom>
                <a:solidFill>
                  <a:srgbClr val="21386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5" name="Google Shape;5655;p63"/>
                <p:cNvSpPr/>
                <p:nvPr/>
              </p:nvSpPr>
              <p:spPr>
                <a:xfrm>
                  <a:off x="3292791" y="2564129"/>
                  <a:ext cx="386715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15" h="95250" extrusionOk="0">
                      <a:moveTo>
                        <a:pt x="386715" y="88583"/>
                      </a:moveTo>
                      <a:lnTo>
                        <a:pt x="386715" y="0"/>
                      </a:lnTo>
                      <a:lnTo>
                        <a:pt x="0" y="0"/>
                      </a:lnTo>
                      <a:lnTo>
                        <a:pt x="0" y="9525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6" name="Google Shape;5656;p63"/>
                <p:cNvSpPr/>
                <p:nvPr/>
              </p:nvSpPr>
              <p:spPr>
                <a:xfrm>
                  <a:off x="2184081" y="2548889"/>
                  <a:ext cx="395287" cy="8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87" h="86677" extrusionOk="0">
                      <a:moveTo>
                        <a:pt x="395288" y="86677"/>
                      </a:moveTo>
                      <a:lnTo>
                        <a:pt x="395288" y="0"/>
                      </a:lnTo>
                      <a:lnTo>
                        <a:pt x="0" y="0"/>
                      </a:lnTo>
                      <a:lnTo>
                        <a:pt x="0" y="84772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657" name="Google Shape;5657;p63"/>
            <p:cNvSpPr/>
            <p:nvPr/>
          </p:nvSpPr>
          <p:spPr>
            <a:xfrm>
              <a:off x="6936822" y="883161"/>
              <a:ext cx="1069922" cy="1116139"/>
            </a:xfrm>
            <a:custGeom>
              <a:avLst/>
              <a:gdLst/>
              <a:ahLst/>
              <a:cxnLst/>
              <a:rect l="l" t="t" r="r" b="b"/>
              <a:pathLst>
                <a:path w="594401" h="620077" extrusionOk="0">
                  <a:moveTo>
                    <a:pt x="591600" y="154305"/>
                  </a:moveTo>
                  <a:cubicBezTo>
                    <a:pt x="591600" y="154305"/>
                    <a:pt x="594457" y="148590"/>
                    <a:pt x="589695" y="147638"/>
                  </a:cubicBezTo>
                  <a:cubicBezTo>
                    <a:pt x="584932" y="146685"/>
                    <a:pt x="562072" y="140018"/>
                    <a:pt x="562072" y="140018"/>
                  </a:cubicBezTo>
                  <a:cubicBezTo>
                    <a:pt x="562072" y="140018"/>
                    <a:pt x="566835" y="136208"/>
                    <a:pt x="566835" y="133350"/>
                  </a:cubicBezTo>
                  <a:lnTo>
                    <a:pt x="559215" y="133350"/>
                  </a:lnTo>
                  <a:lnTo>
                    <a:pt x="552547" y="129540"/>
                  </a:lnTo>
                  <a:lnTo>
                    <a:pt x="539212" y="130493"/>
                  </a:lnTo>
                  <a:lnTo>
                    <a:pt x="524925" y="135255"/>
                  </a:lnTo>
                  <a:lnTo>
                    <a:pt x="525877" y="127635"/>
                  </a:lnTo>
                  <a:lnTo>
                    <a:pt x="501112" y="128588"/>
                  </a:lnTo>
                  <a:lnTo>
                    <a:pt x="499207" y="131445"/>
                  </a:lnTo>
                  <a:cubicBezTo>
                    <a:pt x="499207" y="131445"/>
                    <a:pt x="469680" y="131445"/>
                    <a:pt x="464917" y="129540"/>
                  </a:cubicBezTo>
                  <a:cubicBezTo>
                    <a:pt x="461107" y="126683"/>
                    <a:pt x="441105" y="127635"/>
                    <a:pt x="437295" y="127635"/>
                  </a:cubicBezTo>
                  <a:cubicBezTo>
                    <a:pt x="433485" y="127635"/>
                    <a:pt x="405862" y="120968"/>
                    <a:pt x="390622" y="113348"/>
                  </a:cubicBezTo>
                  <a:cubicBezTo>
                    <a:pt x="375382" y="105728"/>
                    <a:pt x="351570" y="105728"/>
                    <a:pt x="351570" y="105728"/>
                  </a:cubicBezTo>
                  <a:cubicBezTo>
                    <a:pt x="351570" y="105728"/>
                    <a:pt x="363952" y="98108"/>
                    <a:pt x="341092" y="83820"/>
                  </a:cubicBezTo>
                  <a:cubicBezTo>
                    <a:pt x="335377" y="75248"/>
                    <a:pt x="332520" y="76200"/>
                    <a:pt x="332520" y="69533"/>
                  </a:cubicBezTo>
                  <a:cubicBezTo>
                    <a:pt x="332520" y="62865"/>
                    <a:pt x="331567" y="30480"/>
                    <a:pt x="331567" y="30480"/>
                  </a:cubicBezTo>
                  <a:cubicBezTo>
                    <a:pt x="331567" y="30480"/>
                    <a:pt x="329662" y="0"/>
                    <a:pt x="297277" y="0"/>
                  </a:cubicBezTo>
                  <a:cubicBezTo>
                    <a:pt x="265845" y="0"/>
                    <a:pt x="262987" y="30480"/>
                    <a:pt x="262987" y="30480"/>
                  </a:cubicBezTo>
                  <a:cubicBezTo>
                    <a:pt x="262987" y="30480"/>
                    <a:pt x="262035" y="62865"/>
                    <a:pt x="262035" y="69533"/>
                  </a:cubicBezTo>
                  <a:cubicBezTo>
                    <a:pt x="262035" y="76200"/>
                    <a:pt x="259177" y="75248"/>
                    <a:pt x="253462" y="83820"/>
                  </a:cubicBezTo>
                  <a:cubicBezTo>
                    <a:pt x="231555" y="98108"/>
                    <a:pt x="242985" y="105728"/>
                    <a:pt x="242985" y="105728"/>
                  </a:cubicBezTo>
                  <a:cubicBezTo>
                    <a:pt x="242985" y="105728"/>
                    <a:pt x="219172" y="104775"/>
                    <a:pt x="203932" y="113348"/>
                  </a:cubicBezTo>
                  <a:cubicBezTo>
                    <a:pt x="188692" y="120968"/>
                    <a:pt x="161070" y="127635"/>
                    <a:pt x="157260" y="127635"/>
                  </a:cubicBezTo>
                  <a:cubicBezTo>
                    <a:pt x="153450" y="127635"/>
                    <a:pt x="133447" y="126683"/>
                    <a:pt x="129637" y="129540"/>
                  </a:cubicBezTo>
                  <a:cubicBezTo>
                    <a:pt x="125827" y="132398"/>
                    <a:pt x="95347" y="131445"/>
                    <a:pt x="95347" y="131445"/>
                  </a:cubicBezTo>
                  <a:lnTo>
                    <a:pt x="93442" y="128588"/>
                  </a:lnTo>
                  <a:lnTo>
                    <a:pt x="68677" y="127635"/>
                  </a:lnTo>
                  <a:lnTo>
                    <a:pt x="69630" y="135255"/>
                  </a:lnTo>
                  <a:lnTo>
                    <a:pt x="55342" y="130493"/>
                  </a:lnTo>
                  <a:lnTo>
                    <a:pt x="42007" y="129540"/>
                  </a:lnTo>
                  <a:lnTo>
                    <a:pt x="35340" y="133350"/>
                  </a:lnTo>
                  <a:lnTo>
                    <a:pt x="27720" y="133350"/>
                  </a:lnTo>
                  <a:cubicBezTo>
                    <a:pt x="27720" y="136208"/>
                    <a:pt x="32482" y="140018"/>
                    <a:pt x="32482" y="140018"/>
                  </a:cubicBezTo>
                  <a:cubicBezTo>
                    <a:pt x="32482" y="140018"/>
                    <a:pt x="9622" y="146685"/>
                    <a:pt x="4860" y="147638"/>
                  </a:cubicBezTo>
                  <a:cubicBezTo>
                    <a:pt x="97" y="148590"/>
                    <a:pt x="2955" y="154305"/>
                    <a:pt x="2955" y="154305"/>
                  </a:cubicBezTo>
                  <a:cubicBezTo>
                    <a:pt x="-4665" y="157163"/>
                    <a:pt x="4860" y="160973"/>
                    <a:pt x="4860" y="160973"/>
                  </a:cubicBezTo>
                  <a:cubicBezTo>
                    <a:pt x="3907" y="167640"/>
                    <a:pt x="16290" y="164783"/>
                    <a:pt x="16290" y="164783"/>
                  </a:cubicBezTo>
                  <a:cubicBezTo>
                    <a:pt x="50580" y="179070"/>
                    <a:pt x="73440" y="168593"/>
                    <a:pt x="73440" y="168593"/>
                  </a:cubicBezTo>
                  <a:cubicBezTo>
                    <a:pt x="73440" y="168593"/>
                    <a:pt x="82965" y="229553"/>
                    <a:pt x="86775" y="232410"/>
                  </a:cubicBezTo>
                  <a:cubicBezTo>
                    <a:pt x="91537" y="235268"/>
                    <a:pt x="122970" y="230505"/>
                    <a:pt x="122970" y="230505"/>
                  </a:cubicBezTo>
                  <a:lnTo>
                    <a:pt x="120112" y="222885"/>
                  </a:lnTo>
                  <a:cubicBezTo>
                    <a:pt x="157260" y="226695"/>
                    <a:pt x="222030" y="220028"/>
                    <a:pt x="222030" y="220028"/>
                  </a:cubicBezTo>
                  <a:cubicBezTo>
                    <a:pt x="224887" y="227648"/>
                    <a:pt x="242985" y="237173"/>
                    <a:pt x="242985" y="237173"/>
                  </a:cubicBezTo>
                  <a:cubicBezTo>
                    <a:pt x="233460" y="254318"/>
                    <a:pt x="234412" y="359093"/>
                    <a:pt x="234412" y="359093"/>
                  </a:cubicBezTo>
                  <a:lnTo>
                    <a:pt x="229650" y="614363"/>
                  </a:lnTo>
                  <a:cubicBezTo>
                    <a:pt x="237270" y="617220"/>
                    <a:pt x="293467" y="620078"/>
                    <a:pt x="293467" y="620078"/>
                  </a:cubicBezTo>
                  <a:cubicBezTo>
                    <a:pt x="293467" y="620078"/>
                    <a:pt x="349665" y="617220"/>
                    <a:pt x="357285" y="614363"/>
                  </a:cubicBezTo>
                  <a:lnTo>
                    <a:pt x="352522" y="359093"/>
                  </a:lnTo>
                  <a:cubicBezTo>
                    <a:pt x="352522" y="359093"/>
                    <a:pt x="353475" y="254318"/>
                    <a:pt x="343950" y="237173"/>
                  </a:cubicBezTo>
                  <a:cubicBezTo>
                    <a:pt x="343950" y="237173"/>
                    <a:pt x="362047" y="227648"/>
                    <a:pt x="364905" y="220028"/>
                  </a:cubicBezTo>
                  <a:cubicBezTo>
                    <a:pt x="364905" y="220028"/>
                    <a:pt x="429675" y="226695"/>
                    <a:pt x="466822" y="222885"/>
                  </a:cubicBezTo>
                  <a:lnTo>
                    <a:pt x="463965" y="230505"/>
                  </a:lnTo>
                  <a:cubicBezTo>
                    <a:pt x="463965" y="230505"/>
                    <a:pt x="495397" y="235268"/>
                    <a:pt x="500160" y="232410"/>
                  </a:cubicBezTo>
                  <a:cubicBezTo>
                    <a:pt x="504922" y="229553"/>
                    <a:pt x="513495" y="168593"/>
                    <a:pt x="513495" y="168593"/>
                  </a:cubicBezTo>
                  <a:cubicBezTo>
                    <a:pt x="513495" y="168593"/>
                    <a:pt x="536355" y="179070"/>
                    <a:pt x="570645" y="164783"/>
                  </a:cubicBezTo>
                  <a:cubicBezTo>
                    <a:pt x="570645" y="164783"/>
                    <a:pt x="583027" y="167640"/>
                    <a:pt x="582075" y="160973"/>
                  </a:cubicBezTo>
                  <a:cubicBezTo>
                    <a:pt x="589695" y="160973"/>
                    <a:pt x="599220" y="157163"/>
                    <a:pt x="591600" y="1543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8" name="Google Shape;5658;p63"/>
            <p:cNvSpPr/>
            <p:nvPr/>
          </p:nvSpPr>
          <p:spPr>
            <a:xfrm>
              <a:off x="7067371" y="2077113"/>
              <a:ext cx="816102" cy="2357437"/>
            </a:xfrm>
            <a:custGeom>
              <a:avLst/>
              <a:gdLst/>
              <a:ahLst/>
              <a:cxnLst/>
              <a:rect l="l" t="t" r="r" b="b"/>
              <a:pathLst>
                <a:path w="453390" h="1309687" extrusionOk="0">
                  <a:moveTo>
                    <a:pt x="0" y="0"/>
                  </a:moveTo>
                  <a:lnTo>
                    <a:pt x="0" y="1309688"/>
                  </a:lnTo>
                  <a:lnTo>
                    <a:pt x="133350" y="1309688"/>
                  </a:lnTo>
                  <a:lnTo>
                    <a:pt x="133350" y="195263"/>
                  </a:lnTo>
                  <a:cubicBezTo>
                    <a:pt x="133350" y="143827"/>
                    <a:pt x="175260" y="101917"/>
                    <a:pt x="226695" y="101917"/>
                  </a:cubicBezTo>
                  <a:cubicBezTo>
                    <a:pt x="278130" y="101917"/>
                    <a:pt x="320040" y="143827"/>
                    <a:pt x="320040" y="195263"/>
                  </a:cubicBezTo>
                  <a:lnTo>
                    <a:pt x="320040" y="1309688"/>
                  </a:lnTo>
                  <a:lnTo>
                    <a:pt x="453390" y="1309688"/>
                  </a:lnTo>
                  <a:lnTo>
                    <a:pt x="453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9" name="Google Shape;5659;p63"/>
            <p:cNvSpPr/>
            <p:nvPr/>
          </p:nvSpPr>
          <p:spPr>
            <a:xfrm>
              <a:off x="7067371" y="1972469"/>
              <a:ext cx="816102" cy="2462022"/>
            </a:xfrm>
            <a:custGeom>
              <a:avLst/>
              <a:gdLst/>
              <a:ahLst/>
              <a:cxnLst/>
              <a:rect l="l" t="t" r="r" b="b"/>
              <a:pathLst>
                <a:path w="453390" h="1367790" extrusionOk="0">
                  <a:moveTo>
                    <a:pt x="0" y="0"/>
                  </a:moveTo>
                  <a:lnTo>
                    <a:pt x="0" y="1367790"/>
                  </a:lnTo>
                  <a:lnTo>
                    <a:pt x="133350" y="1367790"/>
                  </a:lnTo>
                  <a:lnTo>
                    <a:pt x="133350" y="195263"/>
                  </a:lnTo>
                  <a:cubicBezTo>
                    <a:pt x="133350" y="143828"/>
                    <a:pt x="175260" y="101918"/>
                    <a:pt x="226695" y="101918"/>
                  </a:cubicBezTo>
                  <a:cubicBezTo>
                    <a:pt x="278130" y="101918"/>
                    <a:pt x="320040" y="143828"/>
                    <a:pt x="320040" y="195263"/>
                  </a:cubicBezTo>
                  <a:lnTo>
                    <a:pt x="320040" y="1367790"/>
                  </a:lnTo>
                  <a:lnTo>
                    <a:pt x="453390" y="1367790"/>
                  </a:lnTo>
                  <a:lnTo>
                    <a:pt x="453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60" name="Google Shape;5660;p63"/>
            <p:cNvGrpSpPr/>
            <p:nvPr/>
          </p:nvGrpSpPr>
          <p:grpSpPr>
            <a:xfrm>
              <a:off x="5554033" y="2040934"/>
              <a:ext cx="761045" cy="273086"/>
              <a:chOff x="631793" y="2702568"/>
              <a:chExt cx="1635951" cy="587030"/>
            </a:xfrm>
          </p:grpSpPr>
          <p:sp>
            <p:nvSpPr>
              <p:cNvPr id="5661" name="Google Shape;5661;p63"/>
              <p:cNvSpPr/>
              <p:nvPr/>
            </p:nvSpPr>
            <p:spPr>
              <a:xfrm>
                <a:off x="1210918" y="2702568"/>
                <a:ext cx="1056826" cy="587030"/>
              </a:xfrm>
              <a:custGeom>
                <a:avLst/>
                <a:gdLst/>
                <a:ahLst/>
                <a:cxnLst/>
                <a:rect l="l" t="t" r="r" b="b"/>
                <a:pathLst>
                  <a:path w="1167764" h="648652" extrusionOk="0">
                    <a:moveTo>
                      <a:pt x="1011555" y="493395"/>
                    </a:moveTo>
                    <a:cubicBezTo>
                      <a:pt x="982028" y="493395"/>
                      <a:pt x="954405" y="501968"/>
                      <a:pt x="930593" y="516255"/>
                    </a:cubicBezTo>
                    <a:cubicBezTo>
                      <a:pt x="921068" y="439103"/>
                      <a:pt x="855345" y="379095"/>
                      <a:pt x="776288" y="379095"/>
                    </a:cubicBezTo>
                    <a:cubicBezTo>
                      <a:pt x="773430" y="379095"/>
                      <a:pt x="770573" y="379095"/>
                      <a:pt x="768668" y="379095"/>
                    </a:cubicBezTo>
                    <a:cubicBezTo>
                      <a:pt x="768668" y="379095"/>
                      <a:pt x="768668" y="378143"/>
                      <a:pt x="768668" y="378143"/>
                    </a:cubicBezTo>
                    <a:cubicBezTo>
                      <a:pt x="768668" y="232410"/>
                      <a:pt x="650558" y="114300"/>
                      <a:pt x="505778" y="115253"/>
                    </a:cubicBezTo>
                    <a:cubicBezTo>
                      <a:pt x="482918" y="115253"/>
                      <a:pt x="461963" y="117158"/>
                      <a:pt x="443865" y="120968"/>
                    </a:cubicBezTo>
                    <a:cubicBezTo>
                      <a:pt x="415290" y="50483"/>
                      <a:pt x="346710" y="0"/>
                      <a:pt x="265748" y="0"/>
                    </a:cubicBezTo>
                    <a:cubicBezTo>
                      <a:pt x="161925" y="0"/>
                      <a:pt x="77153" y="84773"/>
                      <a:pt x="77153" y="188595"/>
                    </a:cubicBezTo>
                    <a:cubicBezTo>
                      <a:pt x="77153" y="217170"/>
                      <a:pt x="83820" y="244793"/>
                      <a:pt x="95250" y="269558"/>
                    </a:cubicBezTo>
                    <a:lnTo>
                      <a:pt x="0" y="299085"/>
                    </a:lnTo>
                    <a:lnTo>
                      <a:pt x="0" y="648653"/>
                    </a:lnTo>
                    <a:lnTo>
                      <a:pt x="1167765" y="648653"/>
                    </a:lnTo>
                    <a:cubicBezTo>
                      <a:pt x="1167765" y="562928"/>
                      <a:pt x="1098233" y="493395"/>
                      <a:pt x="1011555" y="493395"/>
                    </a:cubicBezTo>
                    <a:close/>
                  </a:path>
                </a:pathLst>
              </a:custGeom>
              <a:solidFill>
                <a:srgbClr val="608F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2" name="Google Shape;5662;p63"/>
              <p:cNvSpPr/>
              <p:nvPr/>
            </p:nvSpPr>
            <p:spPr>
              <a:xfrm flipH="1">
                <a:off x="631793" y="2702568"/>
                <a:ext cx="1056826" cy="587030"/>
              </a:xfrm>
              <a:custGeom>
                <a:avLst/>
                <a:gdLst/>
                <a:ahLst/>
                <a:cxnLst/>
                <a:rect l="l" t="t" r="r" b="b"/>
                <a:pathLst>
                  <a:path w="1167764" h="648652" extrusionOk="0">
                    <a:moveTo>
                      <a:pt x="1011555" y="493395"/>
                    </a:moveTo>
                    <a:cubicBezTo>
                      <a:pt x="982028" y="493395"/>
                      <a:pt x="954405" y="501968"/>
                      <a:pt x="930593" y="516255"/>
                    </a:cubicBezTo>
                    <a:cubicBezTo>
                      <a:pt x="921068" y="439103"/>
                      <a:pt x="855345" y="379095"/>
                      <a:pt x="776288" y="379095"/>
                    </a:cubicBezTo>
                    <a:cubicBezTo>
                      <a:pt x="773430" y="379095"/>
                      <a:pt x="770573" y="379095"/>
                      <a:pt x="768668" y="379095"/>
                    </a:cubicBezTo>
                    <a:cubicBezTo>
                      <a:pt x="768668" y="379095"/>
                      <a:pt x="768668" y="378143"/>
                      <a:pt x="768668" y="378143"/>
                    </a:cubicBezTo>
                    <a:cubicBezTo>
                      <a:pt x="768668" y="232410"/>
                      <a:pt x="650558" y="114300"/>
                      <a:pt x="505778" y="115253"/>
                    </a:cubicBezTo>
                    <a:cubicBezTo>
                      <a:pt x="482918" y="115253"/>
                      <a:pt x="461963" y="117158"/>
                      <a:pt x="443865" y="120968"/>
                    </a:cubicBezTo>
                    <a:cubicBezTo>
                      <a:pt x="415290" y="50483"/>
                      <a:pt x="346710" y="0"/>
                      <a:pt x="265748" y="0"/>
                    </a:cubicBezTo>
                    <a:cubicBezTo>
                      <a:pt x="161925" y="0"/>
                      <a:pt x="77153" y="84773"/>
                      <a:pt x="77153" y="188595"/>
                    </a:cubicBezTo>
                    <a:cubicBezTo>
                      <a:pt x="77153" y="217170"/>
                      <a:pt x="83820" y="244793"/>
                      <a:pt x="95250" y="269558"/>
                    </a:cubicBezTo>
                    <a:lnTo>
                      <a:pt x="0" y="299085"/>
                    </a:lnTo>
                    <a:lnTo>
                      <a:pt x="0" y="648653"/>
                    </a:lnTo>
                    <a:lnTo>
                      <a:pt x="1167765" y="648653"/>
                    </a:lnTo>
                    <a:cubicBezTo>
                      <a:pt x="1167765" y="562928"/>
                      <a:pt x="1098233" y="493395"/>
                      <a:pt x="1011555" y="493395"/>
                    </a:cubicBezTo>
                    <a:close/>
                  </a:path>
                </a:pathLst>
              </a:custGeom>
              <a:solidFill>
                <a:srgbClr val="608F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63" name="Google Shape;5663;p63"/>
            <p:cNvGrpSpPr/>
            <p:nvPr/>
          </p:nvGrpSpPr>
          <p:grpSpPr>
            <a:xfrm>
              <a:off x="6175783" y="2463784"/>
              <a:ext cx="761045" cy="273086"/>
              <a:chOff x="631793" y="2702568"/>
              <a:chExt cx="1635951" cy="587030"/>
            </a:xfrm>
          </p:grpSpPr>
          <p:sp>
            <p:nvSpPr>
              <p:cNvPr id="5664" name="Google Shape;5664;p63"/>
              <p:cNvSpPr/>
              <p:nvPr/>
            </p:nvSpPr>
            <p:spPr>
              <a:xfrm>
                <a:off x="1210918" y="2702568"/>
                <a:ext cx="1056826" cy="587030"/>
              </a:xfrm>
              <a:custGeom>
                <a:avLst/>
                <a:gdLst/>
                <a:ahLst/>
                <a:cxnLst/>
                <a:rect l="l" t="t" r="r" b="b"/>
                <a:pathLst>
                  <a:path w="1167764" h="648652" extrusionOk="0">
                    <a:moveTo>
                      <a:pt x="1011555" y="493395"/>
                    </a:moveTo>
                    <a:cubicBezTo>
                      <a:pt x="982028" y="493395"/>
                      <a:pt x="954405" y="501968"/>
                      <a:pt x="930593" y="516255"/>
                    </a:cubicBezTo>
                    <a:cubicBezTo>
                      <a:pt x="921068" y="439103"/>
                      <a:pt x="855345" y="379095"/>
                      <a:pt x="776288" y="379095"/>
                    </a:cubicBezTo>
                    <a:cubicBezTo>
                      <a:pt x="773430" y="379095"/>
                      <a:pt x="770573" y="379095"/>
                      <a:pt x="768668" y="379095"/>
                    </a:cubicBezTo>
                    <a:cubicBezTo>
                      <a:pt x="768668" y="379095"/>
                      <a:pt x="768668" y="378143"/>
                      <a:pt x="768668" y="378143"/>
                    </a:cubicBezTo>
                    <a:cubicBezTo>
                      <a:pt x="768668" y="232410"/>
                      <a:pt x="650558" y="114300"/>
                      <a:pt x="505778" y="115253"/>
                    </a:cubicBezTo>
                    <a:cubicBezTo>
                      <a:pt x="482918" y="115253"/>
                      <a:pt x="461963" y="117158"/>
                      <a:pt x="443865" y="120968"/>
                    </a:cubicBezTo>
                    <a:cubicBezTo>
                      <a:pt x="415290" y="50483"/>
                      <a:pt x="346710" y="0"/>
                      <a:pt x="265748" y="0"/>
                    </a:cubicBezTo>
                    <a:cubicBezTo>
                      <a:pt x="161925" y="0"/>
                      <a:pt x="77153" y="84773"/>
                      <a:pt x="77153" y="188595"/>
                    </a:cubicBezTo>
                    <a:cubicBezTo>
                      <a:pt x="77153" y="217170"/>
                      <a:pt x="83820" y="244793"/>
                      <a:pt x="95250" y="269558"/>
                    </a:cubicBezTo>
                    <a:lnTo>
                      <a:pt x="0" y="299085"/>
                    </a:lnTo>
                    <a:lnTo>
                      <a:pt x="0" y="648653"/>
                    </a:lnTo>
                    <a:lnTo>
                      <a:pt x="1167765" y="648653"/>
                    </a:lnTo>
                    <a:cubicBezTo>
                      <a:pt x="1167765" y="562928"/>
                      <a:pt x="1098233" y="493395"/>
                      <a:pt x="1011555" y="493395"/>
                    </a:cubicBezTo>
                    <a:close/>
                  </a:path>
                </a:pathLst>
              </a:custGeom>
              <a:solidFill>
                <a:srgbClr val="608F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5" name="Google Shape;5665;p63"/>
              <p:cNvSpPr/>
              <p:nvPr/>
            </p:nvSpPr>
            <p:spPr>
              <a:xfrm flipH="1">
                <a:off x="631793" y="2702568"/>
                <a:ext cx="1056826" cy="587030"/>
              </a:xfrm>
              <a:custGeom>
                <a:avLst/>
                <a:gdLst/>
                <a:ahLst/>
                <a:cxnLst/>
                <a:rect l="l" t="t" r="r" b="b"/>
                <a:pathLst>
                  <a:path w="1167764" h="648652" extrusionOk="0">
                    <a:moveTo>
                      <a:pt x="1011555" y="493395"/>
                    </a:moveTo>
                    <a:cubicBezTo>
                      <a:pt x="982028" y="493395"/>
                      <a:pt x="954405" y="501968"/>
                      <a:pt x="930593" y="516255"/>
                    </a:cubicBezTo>
                    <a:cubicBezTo>
                      <a:pt x="921068" y="439103"/>
                      <a:pt x="855345" y="379095"/>
                      <a:pt x="776288" y="379095"/>
                    </a:cubicBezTo>
                    <a:cubicBezTo>
                      <a:pt x="773430" y="379095"/>
                      <a:pt x="770573" y="379095"/>
                      <a:pt x="768668" y="379095"/>
                    </a:cubicBezTo>
                    <a:cubicBezTo>
                      <a:pt x="768668" y="379095"/>
                      <a:pt x="768668" y="378143"/>
                      <a:pt x="768668" y="378143"/>
                    </a:cubicBezTo>
                    <a:cubicBezTo>
                      <a:pt x="768668" y="232410"/>
                      <a:pt x="650558" y="114300"/>
                      <a:pt x="505778" y="115253"/>
                    </a:cubicBezTo>
                    <a:cubicBezTo>
                      <a:pt x="482918" y="115253"/>
                      <a:pt x="461963" y="117158"/>
                      <a:pt x="443865" y="120968"/>
                    </a:cubicBezTo>
                    <a:cubicBezTo>
                      <a:pt x="415290" y="50483"/>
                      <a:pt x="346710" y="0"/>
                      <a:pt x="265748" y="0"/>
                    </a:cubicBezTo>
                    <a:cubicBezTo>
                      <a:pt x="161925" y="0"/>
                      <a:pt x="77153" y="84773"/>
                      <a:pt x="77153" y="188595"/>
                    </a:cubicBezTo>
                    <a:cubicBezTo>
                      <a:pt x="77153" y="217170"/>
                      <a:pt x="83820" y="244793"/>
                      <a:pt x="95250" y="269558"/>
                    </a:cubicBezTo>
                    <a:lnTo>
                      <a:pt x="0" y="299085"/>
                    </a:lnTo>
                    <a:lnTo>
                      <a:pt x="0" y="648653"/>
                    </a:lnTo>
                    <a:lnTo>
                      <a:pt x="1167765" y="648653"/>
                    </a:lnTo>
                    <a:cubicBezTo>
                      <a:pt x="1167765" y="562928"/>
                      <a:pt x="1098233" y="493395"/>
                      <a:pt x="1011555" y="493395"/>
                    </a:cubicBezTo>
                    <a:close/>
                  </a:path>
                </a:pathLst>
              </a:custGeom>
              <a:solidFill>
                <a:srgbClr val="608F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66" name="Google Shape;5666;p63"/>
            <p:cNvGrpSpPr/>
            <p:nvPr/>
          </p:nvGrpSpPr>
          <p:grpSpPr>
            <a:xfrm>
              <a:off x="5425265" y="2772483"/>
              <a:ext cx="534465" cy="191724"/>
              <a:chOff x="631793" y="2702568"/>
              <a:chExt cx="1635951" cy="587030"/>
            </a:xfrm>
          </p:grpSpPr>
          <p:sp>
            <p:nvSpPr>
              <p:cNvPr id="5667" name="Google Shape;5667;p63"/>
              <p:cNvSpPr/>
              <p:nvPr/>
            </p:nvSpPr>
            <p:spPr>
              <a:xfrm>
                <a:off x="1210918" y="2702568"/>
                <a:ext cx="1056826" cy="587030"/>
              </a:xfrm>
              <a:custGeom>
                <a:avLst/>
                <a:gdLst/>
                <a:ahLst/>
                <a:cxnLst/>
                <a:rect l="l" t="t" r="r" b="b"/>
                <a:pathLst>
                  <a:path w="1167764" h="648652" extrusionOk="0">
                    <a:moveTo>
                      <a:pt x="1011555" y="493395"/>
                    </a:moveTo>
                    <a:cubicBezTo>
                      <a:pt x="982028" y="493395"/>
                      <a:pt x="954405" y="501968"/>
                      <a:pt x="930593" y="516255"/>
                    </a:cubicBezTo>
                    <a:cubicBezTo>
                      <a:pt x="921068" y="439103"/>
                      <a:pt x="855345" y="379095"/>
                      <a:pt x="776288" y="379095"/>
                    </a:cubicBezTo>
                    <a:cubicBezTo>
                      <a:pt x="773430" y="379095"/>
                      <a:pt x="770573" y="379095"/>
                      <a:pt x="768668" y="379095"/>
                    </a:cubicBezTo>
                    <a:cubicBezTo>
                      <a:pt x="768668" y="379095"/>
                      <a:pt x="768668" y="378143"/>
                      <a:pt x="768668" y="378143"/>
                    </a:cubicBezTo>
                    <a:cubicBezTo>
                      <a:pt x="768668" y="232410"/>
                      <a:pt x="650558" y="114300"/>
                      <a:pt x="505778" y="115253"/>
                    </a:cubicBezTo>
                    <a:cubicBezTo>
                      <a:pt x="482918" y="115253"/>
                      <a:pt x="461963" y="117158"/>
                      <a:pt x="443865" y="120968"/>
                    </a:cubicBezTo>
                    <a:cubicBezTo>
                      <a:pt x="415290" y="50483"/>
                      <a:pt x="346710" y="0"/>
                      <a:pt x="265748" y="0"/>
                    </a:cubicBezTo>
                    <a:cubicBezTo>
                      <a:pt x="161925" y="0"/>
                      <a:pt x="77153" y="84773"/>
                      <a:pt x="77153" y="188595"/>
                    </a:cubicBezTo>
                    <a:cubicBezTo>
                      <a:pt x="77153" y="217170"/>
                      <a:pt x="83820" y="244793"/>
                      <a:pt x="95250" y="269558"/>
                    </a:cubicBezTo>
                    <a:lnTo>
                      <a:pt x="0" y="299085"/>
                    </a:lnTo>
                    <a:lnTo>
                      <a:pt x="0" y="648653"/>
                    </a:lnTo>
                    <a:lnTo>
                      <a:pt x="1167765" y="648653"/>
                    </a:lnTo>
                    <a:cubicBezTo>
                      <a:pt x="1167765" y="562928"/>
                      <a:pt x="1098233" y="493395"/>
                      <a:pt x="1011555" y="493395"/>
                    </a:cubicBezTo>
                    <a:close/>
                  </a:path>
                </a:pathLst>
              </a:custGeom>
              <a:solidFill>
                <a:srgbClr val="608F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8" name="Google Shape;5668;p63"/>
              <p:cNvSpPr/>
              <p:nvPr/>
            </p:nvSpPr>
            <p:spPr>
              <a:xfrm flipH="1">
                <a:off x="631793" y="2702568"/>
                <a:ext cx="1056826" cy="587030"/>
              </a:xfrm>
              <a:custGeom>
                <a:avLst/>
                <a:gdLst/>
                <a:ahLst/>
                <a:cxnLst/>
                <a:rect l="l" t="t" r="r" b="b"/>
                <a:pathLst>
                  <a:path w="1167764" h="648652" extrusionOk="0">
                    <a:moveTo>
                      <a:pt x="1011555" y="493395"/>
                    </a:moveTo>
                    <a:cubicBezTo>
                      <a:pt x="982028" y="493395"/>
                      <a:pt x="954405" y="501968"/>
                      <a:pt x="930593" y="516255"/>
                    </a:cubicBezTo>
                    <a:cubicBezTo>
                      <a:pt x="921068" y="439103"/>
                      <a:pt x="855345" y="379095"/>
                      <a:pt x="776288" y="379095"/>
                    </a:cubicBezTo>
                    <a:cubicBezTo>
                      <a:pt x="773430" y="379095"/>
                      <a:pt x="770573" y="379095"/>
                      <a:pt x="768668" y="379095"/>
                    </a:cubicBezTo>
                    <a:cubicBezTo>
                      <a:pt x="768668" y="379095"/>
                      <a:pt x="768668" y="378143"/>
                      <a:pt x="768668" y="378143"/>
                    </a:cubicBezTo>
                    <a:cubicBezTo>
                      <a:pt x="768668" y="232410"/>
                      <a:pt x="650558" y="114300"/>
                      <a:pt x="505778" y="115253"/>
                    </a:cubicBezTo>
                    <a:cubicBezTo>
                      <a:pt x="482918" y="115253"/>
                      <a:pt x="461963" y="117158"/>
                      <a:pt x="443865" y="120968"/>
                    </a:cubicBezTo>
                    <a:cubicBezTo>
                      <a:pt x="415290" y="50483"/>
                      <a:pt x="346710" y="0"/>
                      <a:pt x="265748" y="0"/>
                    </a:cubicBezTo>
                    <a:cubicBezTo>
                      <a:pt x="161925" y="0"/>
                      <a:pt x="77153" y="84773"/>
                      <a:pt x="77153" y="188595"/>
                    </a:cubicBezTo>
                    <a:cubicBezTo>
                      <a:pt x="77153" y="217170"/>
                      <a:pt x="83820" y="244793"/>
                      <a:pt x="95250" y="269558"/>
                    </a:cubicBezTo>
                    <a:lnTo>
                      <a:pt x="0" y="299085"/>
                    </a:lnTo>
                    <a:lnTo>
                      <a:pt x="0" y="648653"/>
                    </a:lnTo>
                    <a:lnTo>
                      <a:pt x="1167765" y="648653"/>
                    </a:lnTo>
                    <a:cubicBezTo>
                      <a:pt x="1167765" y="562928"/>
                      <a:pt x="1098233" y="493395"/>
                      <a:pt x="1011555" y="493395"/>
                    </a:cubicBezTo>
                    <a:close/>
                  </a:path>
                </a:pathLst>
              </a:custGeom>
              <a:solidFill>
                <a:srgbClr val="608F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69" name="Google Shape;5669;p63"/>
            <p:cNvSpPr/>
            <p:nvPr/>
          </p:nvSpPr>
          <p:spPr>
            <a:xfrm>
              <a:off x="5063402" y="3757382"/>
              <a:ext cx="104765" cy="164191"/>
            </a:xfrm>
            <a:custGeom>
              <a:avLst/>
              <a:gdLst/>
              <a:ahLst/>
              <a:cxnLst/>
              <a:rect l="l" t="t" r="r" b="b"/>
              <a:pathLst>
                <a:path w="82655" h="129539" extrusionOk="0">
                  <a:moveTo>
                    <a:pt x="423" y="129540"/>
                  </a:moveTo>
                  <a:lnTo>
                    <a:pt x="81386" y="129540"/>
                  </a:lnTo>
                  <a:cubicBezTo>
                    <a:pt x="81386" y="129540"/>
                    <a:pt x="84243" y="42863"/>
                    <a:pt x="81386" y="32385"/>
                  </a:cubicBezTo>
                  <a:cubicBezTo>
                    <a:pt x="78528" y="20955"/>
                    <a:pt x="66146" y="0"/>
                    <a:pt x="41381" y="0"/>
                  </a:cubicBezTo>
                  <a:cubicBezTo>
                    <a:pt x="16616" y="0"/>
                    <a:pt x="1376" y="13335"/>
                    <a:pt x="423" y="32385"/>
                  </a:cubicBezTo>
                  <a:cubicBezTo>
                    <a:pt x="-529" y="51435"/>
                    <a:pt x="423" y="129540"/>
                    <a:pt x="423" y="129540"/>
                  </a:cubicBezTo>
                  <a:close/>
                </a:path>
              </a:pathLst>
            </a:custGeom>
            <a:solidFill>
              <a:srgbClr val="2138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0" name="Google Shape;5670;p63"/>
            <p:cNvSpPr/>
            <p:nvPr/>
          </p:nvSpPr>
          <p:spPr>
            <a:xfrm>
              <a:off x="5063402" y="4097119"/>
              <a:ext cx="104765" cy="164191"/>
            </a:xfrm>
            <a:custGeom>
              <a:avLst/>
              <a:gdLst/>
              <a:ahLst/>
              <a:cxnLst/>
              <a:rect l="l" t="t" r="r" b="b"/>
              <a:pathLst>
                <a:path w="82655" h="129539" extrusionOk="0">
                  <a:moveTo>
                    <a:pt x="423" y="129540"/>
                  </a:moveTo>
                  <a:lnTo>
                    <a:pt x="81386" y="129540"/>
                  </a:lnTo>
                  <a:cubicBezTo>
                    <a:pt x="81386" y="129540"/>
                    <a:pt x="84243" y="42863"/>
                    <a:pt x="81386" y="32385"/>
                  </a:cubicBezTo>
                  <a:cubicBezTo>
                    <a:pt x="78528" y="20955"/>
                    <a:pt x="66146" y="0"/>
                    <a:pt x="41381" y="0"/>
                  </a:cubicBezTo>
                  <a:cubicBezTo>
                    <a:pt x="16616" y="0"/>
                    <a:pt x="1376" y="13335"/>
                    <a:pt x="423" y="32385"/>
                  </a:cubicBezTo>
                  <a:cubicBezTo>
                    <a:pt x="-529" y="51435"/>
                    <a:pt x="423" y="129540"/>
                    <a:pt x="423" y="129540"/>
                  </a:cubicBezTo>
                  <a:close/>
                </a:path>
              </a:pathLst>
            </a:custGeom>
            <a:solidFill>
              <a:srgbClr val="2138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1" name="Google Shape;5671;p63"/>
            <p:cNvSpPr/>
            <p:nvPr/>
          </p:nvSpPr>
          <p:spPr>
            <a:xfrm>
              <a:off x="5280777" y="3757382"/>
              <a:ext cx="104765" cy="164191"/>
            </a:xfrm>
            <a:custGeom>
              <a:avLst/>
              <a:gdLst/>
              <a:ahLst/>
              <a:cxnLst/>
              <a:rect l="l" t="t" r="r" b="b"/>
              <a:pathLst>
                <a:path w="82655" h="129539" extrusionOk="0">
                  <a:moveTo>
                    <a:pt x="423" y="129540"/>
                  </a:moveTo>
                  <a:lnTo>
                    <a:pt x="81386" y="129540"/>
                  </a:lnTo>
                  <a:cubicBezTo>
                    <a:pt x="81386" y="129540"/>
                    <a:pt x="84243" y="42863"/>
                    <a:pt x="81386" y="32385"/>
                  </a:cubicBezTo>
                  <a:cubicBezTo>
                    <a:pt x="78528" y="20955"/>
                    <a:pt x="66146" y="0"/>
                    <a:pt x="41381" y="0"/>
                  </a:cubicBezTo>
                  <a:cubicBezTo>
                    <a:pt x="16616" y="0"/>
                    <a:pt x="1376" y="13335"/>
                    <a:pt x="423" y="32385"/>
                  </a:cubicBezTo>
                  <a:cubicBezTo>
                    <a:pt x="-529" y="51435"/>
                    <a:pt x="423" y="129540"/>
                    <a:pt x="423" y="129540"/>
                  </a:cubicBezTo>
                  <a:close/>
                </a:path>
              </a:pathLst>
            </a:custGeom>
            <a:solidFill>
              <a:srgbClr val="2138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2" name="Google Shape;5672;p63"/>
            <p:cNvSpPr/>
            <p:nvPr/>
          </p:nvSpPr>
          <p:spPr>
            <a:xfrm>
              <a:off x="5280777" y="4097119"/>
              <a:ext cx="104765" cy="164191"/>
            </a:xfrm>
            <a:custGeom>
              <a:avLst/>
              <a:gdLst/>
              <a:ahLst/>
              <a:cxnLst/>
              <a:rect l="l" t="t" r="r" b="b"/>
              <a:pathLst>
                <a:path w="82655" h="129539" extrusionOk="0">
                  <a:moveTo>
                    <a:pt x="423" y="129540"/>
                  </a:moveTo>
                  <a:lnTo>
                    <a:pt x="81386" y="129540"/>
                  </a:lnTo>
                  <a:cubicBezTo>
                    <a:pt x="81386" y="129540"/>
                    <a:pt x="84243" y="42863"/>
                    <a:pt x="81386" y="32385"/>
                  </a:cubicBezTo>
                  <a:cubicBezTo>
                    <a:pt x="78528" y="20955"/>
                    <a:pt x="66146" y="0"/>
                    <a:pt x="41381" y="0"/>
                  </a:cubicBezTo>
                  <a:cubicBezTo>
                    <a:pt x="16616" y="0"/>
                    <a:pt x="1376" y="13335"/>
                    <a:pt x="423" y="32385"/>
                  </a:cubicBezTo>
                  <a:cubicBezTo>
                    <a:pt x="-529" y="51435"/>
                    <a:pt x="423" y="129540"/>
                    <a:pt x="423" y="129540"/>
                  </a:cubicBezTo>
                  <a:close/>
                </a:path>
              </a:pathLst>
            </a:custGeom>
            <a:solidFill>
              <a:srgbClr val="2138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3" name="Google Shape;5673;p63"/>
            <p:cNvSpPr/>
            <p:nvPr/>
          </p:nvSpPr>
          <p:spPr>
            <a:xfrm>
              <a:off x="5722610" y="4030961"/>
              <a:ext cx="251684" cy="394446"/>
            </a:xfrm>
            <a:custGeom>
              <a:avLst/>
              <a:gdLst/>
              <a:ahLst/>
              <a:cxnLst/>
              <a:rect l="l" t="t" r="r" b="b"/>
              <a:pathLst>
                <a:path w="82655" h="129539" extrusionOk="0">
                  <a:moveTo>
                    <a:pt x="423" y="129540"/>
                  </a:moveTo>
                  <a:lnTo>
                    <a:pt x="81386" y="129540"/>
                  </a:lnTo>
                  <a:cubicBezTo>
                    <a:pt x="81386" y="129540"/>
                    <a:pt x="84243" y="42863"/>
                    <a:pt x="81386" y="32385"/>
                  </a:cubicBezTo>
                  <a:cubicBezTo>
                    <a:pt x="78528" y="20955"/>
                    <a:pt x="66146" y="0"/>
                    <a:pt x="41381" y="0"/>
                  </a:cubicBezTo>
                  <a:cubicBezTo>
                    <a:pt x="16616" y="0"/>
                    <a:pt x="1376" y="13335"/>
                    <a:pt x="423" y="32385"/>
                  </a:cubicBezTo>
                  <a:cubicBezTo>
                    <a:pt x="-529" y="51435"/>
                    <a:pt x="423" y="129540"/>
                    <a:pt x="423" y="129540"/>
                  </a:cubicBezTo>
                  <a:close/>
                </a:path>
              </a:pathLst>
            </a:custGeom>
            <a:solidFill>
              <a:srgbClr val="2138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74" name="Google Shape;5674;p63"/>
            <p:cNvGrpSpPr/>
            <p:nvPr/>
          </p:nvGrpSpPr>
          <p:grpSpPr>
            <a:xfrm>
              <a:off x="5722607" y="3709651"/>
              <a:ext cx="1360636" cy="715747"/>
              <a:chOff x="1836507" y="3691676"/>
              <a:chExt cx="1360636" cy="715747"/>
            </a:xfrm>
          </p:grpSpPr>
          <p:sp>
            <p:nvSpPr>
              <p:cNvPr id="5675" name="Google Shape;5675;p63"/>
              <p:cNvSpPr/>
              <p:nvPr/>
            </p:nvSpPr>
            <p:spPr>
              <a:xfrm>
                <a:off x="2529017" y="3691676"/>
                <a:ext cx="668126" cy="715747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72440" extrusionOk="0">
                    <a:moveTo>
                      <a:pt x="0" y="275273"/>
                    </a:moveTo>
                    <a:lnTo>
                      <a:pt x="0" y="0"/>
                    </a:lnTo>
                    <a:lnTo>
                      <a:pt x="441008" y="472440"/>
                    </a:lnTo>
                    <a:lnTo>
                      <a:pt x="176213" y="472440"/>
                    </a:lnTo>
                    <a:close/>
                  </a:path>
                </a:pathLst>
              </a:custGeom>
              <a:solidFill>
                <a:srgbClr val="E7AB4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6" name="Google Shape;5676;p63"/>
              <p:cNvSpPr/>
              <p:nvPr/>
            </p:nvSpPr>
            <p:spPr>
              <a:xfrm>
                <a:off x="2529017" y="3691676"/>
                <a:ext cx="447342" cy="477645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315277" extrusionOk="0">
                    <a:moveTo>
                      <a:pt x="0" y="0"/>
                    </a:moveTo>
                    <a:lnTo>
                      <a:pt x="0" y="275273"/>
                    </a:lnTo>
                    <a:lnTo>
                      <a:pt x="295275" y="315278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7" name="Google Shape;5677;p63"/>
              <p:cNvSpPr/>
              <p:nvPr/>
            </p:nvSpPr>
            <p:spPr>
              <a:xfrm>
                <a:off x="1836507" y="3691676"/>
                <a:ext cx="668126" cy="715747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72440" extrusionOk="0">
                    <a:moveTo>
                      <a:pt x="441008" y="275273"/>
                    </a:moveTo>
                    <a:lnTo>
                      <a:pt x="441008" y="0"/>
                    </a:lnTo>
                    <a:lnTo>
                      <a:pt x="0" y="472440"/>
                    </a:lnTo>
                    <a:lnTo>
                      <a:pt x="264795" y="472440"/>
                    </a:lnTo>
                    <a:close/>
                  </a:path>
                </a:pathLst>
              </a:custGeom>
              <a:solidFill>
                <a:srgbClr val="E7AB4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8" name="Google Shape;5678;p63"/>
              <p:cNvSpPr/>
              <p:nvPr/>
            </p:nvSpPr>
            <p:spPr>
              <a:xfrm>
                <a:off x="2057244" y="3691676"/>
                <a:ext cx="447342" cy="477645"/>
              </a:xfrm>
              <a:custGeom>
                <a:avLst/>
                <a:gdLst/>
                <a:ahLst/>
                <a:cxnLst/>
                <a:rect l="l" t="t" r="r" b="b"/>
                <a:pathLst>
                  <a:path w="295275" h="315277" extrusionOk="0">
                    <a:moveTo>
                      <a:pt x="295275" y="0"/>
                    </a:moveTo>
                    <a:lnTo>
                      <a:pt x="295275" y="275273"/>
                    </a:lnTo>
                    <a:lnTo>
                      <a:pt x="0" y="315278"/>
                    </a:lnTo>
                    <a:close/>
                  </a:path>
                </a:pathLst>
              </a:custGeom>
              <a:solidFill>
                <a:srgbClr val="E09C3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79" name="Google Shape;5679;p63"/>
            <p:cNvSpPr/>
            <p:nvPr/>
          </p:nvSpPr>
          <p:spPr>
            <a:xfrm>
              <a:off x="5501689" y="3757382"/>
              <a:ext cx="104765" cy="164191"/>
            </a:xfrm>
            <a:custGeom>
              <a:avLst/>
              <a:gdLst/>
              <a:ahLst/>
              <a:cxnLst/>
              <a:rect l="l" t="t" r="r" b="b"/>
              <a:pathLst>
                <a:path w="82655" h="129539" extrusionOk="0">
                  <a:moveTo>
                    <a:pt x="423" y="129540"/>
                  </a:moveTo>
                  <a:lnTo>
                    <a:pt x="81386" y="129540"/>
                  </a:lnTo>
                  <a:cubicBezTo>
                    <a:pt x="81386" y="129540"/>
                    <a:pt x="84243" y="42863"/>
                    <a:pt x="81386" y="32385"/>
                  </a:cubicBezTo>
                  <a:cubicBezTo>
                    <a:pt x="78528" y="20955"/>
                    <a:pt x="66146" y="0"/>
                    <a:pt x="41381" y="0"/>
                  </a:cubicBezTo>
                  <a:cubicBezTo>
                    <a:pt x="16616" y="0"/>
                    <a:pt x="1376" y="13335"/>
                    <a:pt x="423" y="32385"/>
                  </a:cubicBezTo>
                  <a:cubicBezTo>
                    <a:pt x="-529" y="51435"/>
                    <a:pt x="423" y="129540"/>
                    <a:pt x="423" y="129540"/>
                  </a:cubicBezTo>
                  <a:close/>
                </a:path>
              </a:pathLst>
            </a:custGeom>
            <a:solidFill>
              <a:srgbClr val="2138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0" name="Google Shape;5680;p63"/>
            <p:cNvSpPr/>
            <p:nvPr/>
          </p:nvSpPr>
          <p:spPr>
            <a:xfrm>
              <a:off x="5501689" y="4097119"/>
              <a:ext cx="104765" cy="164191"/>
            </a:xfrm>
            <a:custGeom>
              <a:avLst/>
              <a:gdLst/>
              <a:ahLst/>
              <a:cxnLst/>
              <a:rect l="l" t="t" r="r" b="b"/>
              <a:pathLst>
                <a:path w="82655" h="129539" extrusionOk="0">
                  <a:moveTo>
                    <a:pt x="423" y="129540"/>
                  </a:moveTo>
                  <a:lnTo>
                    <a:pt x="81386" y="129540"/>
                  </a:lnTo>
                  <a:cubicBezTo>
                    <a:pt x="81386" y="129540"/>
                    <a:pt x="84243" y="42863"/>
                    <a:pt x="81386" y="32385"/>
                  </a:cubicBezTo>
                  <a:cubicBezTo>
                    <a:pt x="78528" y="20955"/>
                    <a:pt x="66146" y="0"/>
                    <a:pt x="41381" y="0"/>
                  </a:cubicBezTo>
                  <a:cubicBezTo>
                    <a:pt x="16616" y="0"/>
                    <a:pt x="1376" y="13335"/>
                    <a:pt x="423" y="32385"/>
                  </a:cubicBezTo>
                  <a:cubicBezTo>
                    <a:pt x="-529" y="51435"/>
                    <a:pt x="423" y="129540"/>
                    <a:pt x="423" y="129540"/>
                  </a:cubicBezTo>
                  <a:close/>
                </a:path>
              </a:pathLst>
            </a:custGeom>
            <a:solidFill>
              <a:srgbClr val="2138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4746;p47">
            <a:extLst>
              <a:ext uri="{FF2B5EF4-FFF2-40B4-BE49-F238E27FC236}">
                <a16:creationId xmlns:a16="http://schemas.microsoft.com/office/drawing/2014/main" id="{21369F1E-6DA8-4735-AAA9-29E4AFAB371F}"/>
              </a:ext>
            </a:extLst>
          </p:cNvPr>
          <p:cNvSpPr txBox="1">
            <a:spLocks/>
          </p:cNvSpPr>
          <p:nvPr/>
        </p:nvSpPr>
        <p:spPr>
          <a:xfrm>
            <a:off x="8584650" y="4499086"/>
            <a:ext cx="1118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800" dirty="0"/>
              <a:t>07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isbon Travel Guide by Slidesgo">
  <a:themeElements>
    <a:clrScheme name="Simple Light">
      <a:dk1>
        <a:srgbClr val="A51E38"/>
      </a:dk1>
      <a:lt1>
        <a:srgbClr val="FDB044"/>
      </a:lt1>
      <a:dk2>
        <a:srgbClr val="3E93B2"/>
      </a:dk2>
      <a:lt2>
        <a:srgbClr val="04356D"/>
      </a:lt2>
      <a:accent1>
        <a:srgbClr val="FFDAAA"/>
      </a:accent1>
      <a:accent2>
        <a:srgbClr val="D13948"/>
      </a:accent2>
      <a:accent3>
        <a:srgbClr val="FFFFFF"/>
      </a:accent3>
      <a:accent4>
        <a:srgbClr val="FFAB40"/>
      </a:accent4>
      <a:accent5>
        <a:srgbClr val="FF8500"/>
      </a:accent5>
      <a:accent6>
        <a:srgbClr val="43434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393110A62A76418BB45EEFB12BB0AC" ma:contentTypeVersion="10" ma:contentTypeDescription="Create a new document." ma:contentTypeScope="" ma:versionID="c34ed26ffce1eb27e9efdf11cc826744">
  <xsd:schema xmlns:xsd="http://www.w3.org/2001/XMLSchema" xmlns:xs="http://www.w3.org/2001/XMLSchema" xmlns:p="http://schemas.microsoft.com/office/2006/metadata/properties" xmlns:ns2="c35cb85b-8b05-4f5c-bf26-9c6c977ecfbe" xmlns:ns3="76e47b3b-02e9-4ebc-a0c4-eefc42a27459" targetNamespace="http://schemas.microsoft.com/office/2006/metadata/properties" ma:root="true" ma:fieldsID="0b699eaaeee138dd8e52571452086306" ns2:_="" ns3:_="">
    <xsd:import namespace="c35cb85b-8b05-4f5c-bf26-9c6c977ecfbe"/>
    <xsd:import namespace="76e47b3b-02e9-4ebc-a0c4-eefc42a274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cb85b-8b05-4f5c-bf26-9c6c977ecf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47b3b-02e9-4ebc-a0c4-eefc42a2745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811E0F-6846-41CE-BD1B-3E1795B093E2}"/>
</file>

<file path=customXml/itemProps2.xml><?xml version="1.0" encoding="utf-8"?>
<ds:datastoreItem xmlns:ds="http://schemas.openxmlformats.org/officeDocument/2006/customXml" ds:itemID="{192DD2B8-C7E0-482A-A3CD-56D149572DFF}"/>
</file>

<file path=customXml/itemProps3.xml><?xml version="1.0" encoding="utf-8"?>
<ds:datastoreItem xmlns:ds="http://schemas.openxmlformats.org/officeDocument/2006/customXml" ds:itemID="{75ADB2DA-DB35-4668-8EBB-F69E3B01845E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272</Words>
  <Application>Microsoft Office PowerPoint</Application>
  <PresentationFormat>Apresentação no Ecrã (16:9)</PresentationFormat>
  <Paragraphs>100</Paragraphs>
  <Slides>19</Slides>
  <Notes>19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7" baseType="lpstr">
      <vt:lpstr>Arial</vt:lpstr>
      <vt:lpstr>Avenir Next LT Pro</vt:lpstr>
      <vt:lpstr>Calibri</vt:lpstr>
      <vt:lpstr>Open Sans</vt:lpstr>
      <vt:lpstr>Oswald</vt:lpstr>
      <vt:lpstr>Oswald Medium</vt:lpstr>
      <vt:lpstr>Oswald SemiBold</vt:lpstr>
      <vt:lpstr>Lisbon Travel Guide by Slidesgo</vt:lpstr>
      <vt:lpstr>BC2: Predict Hotel Booking Cancellations</vt:lpstr>
      <vt:lpstr>01</vt:lpstr>
      <vt:lpstr>Data Exploration</vt:lpstr>
      <vt:lpstr>Bookings vs Cancelations per year</vt:lpstr>
      <vt:lpstr>Comparison between Cancelations &amp; Lead Time in 2016</vt:lpstr>
      <vt:lpstr>Average ADR per Month</vt:lpstr>
      <vt:lpstr>Further Analysis</vt:lpstr>
      <vt:lpstr>Season’s Profile</vt:lpstr>
      <vt:lpstr>Modeling</vt:lpstr>
      <vt:lpstr>Taking Advantage of the Data’s Characteristics</vt:lpstr>
      <vt:lpstr>Prediction Meaning</vt:lpstr>
      <vt:lpstr>8.7%</vt:lpstr>
      <vt:lpstr>7.7%</vt:lpstr>
      <vt:lpstr>Evaluation</vt:lpstr>
      <vt:lpstr>Overbooking vs Cancelation Rate</vt:lpstr>
      <vt:lpstr>Leverage Analysis on Arrivals</vt:lpstr>
      <vt:lpstr>Deployment</vt:lpstr>
      <vt:lpstr>Future Prospects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BC2: Predict Hotel Booking Cancellations</dc:title>
  <cp:lastModifiedBy>Eva Ferrer</cp:lastModifiedBy>
  <cp:revision>2</cp:revision>
  <dcterms:modified xsi:type="dcterms:W3CDTF">2022-03-20T18:25:09Z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0x0101007C393110A62A76418BB45EEFB12BB0AC</vt:lpwstr>
  </property>
</Properties>
</file>