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66" d="100"/>
          <a:sy n="66" d="100"/>
        </p:scale>
        <p:origin x="219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81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8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973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6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26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08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50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50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32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1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6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7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51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34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57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2FD4-DF2A-4169-8925-E96791CB67B3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0A664-216D-4457-8909-78098516AD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1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6E064A2-A477-4158-A849-1C96434C3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3484" y="4460607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>
                <a:solidFill>
                  <a:schemeClr val="tx1">
                    <a:lumMod val="95000"/>
                    <a:lumOff val="5000"/>
                  </a:schemeClr>
                </a:solidFill>
              </a:rPr>
              <a:t>Framework fron-end reativo</a:t>
            </a:r>
          </a:p>
        </p:txBody>
      </p:sp>
      <p:pic>
        <p:nvPicPr>
          <p:cNvPr id="2052" name="Picture 4" descr="Resultado de imagem para vue.JS">
            <a:extLst>
              <a:ext uri="{FF2B5EF4-FFF2-40B4-BE49-F238E27FC236}">
                <a16:creationId xmlns:a16="http://schemas.microsoft.com/office/drawing/2014/main" id="{E9911822-FED8-4C49-AD78-875906F12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4239" y="1685421"/>
            <a:ext cx="4047843" cy="142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92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93AB4-51BB-4138-8098-66E69CC9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11957-588C-49DB-AD4F-45609C24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68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02856-CD19-402D-9AB2-DB8887E9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Interligações em Formulários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70FF13-0E6E-433B-944F-1A54D02A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42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B3531-1B2F-4600-8239-3F5D03D8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Básico sobre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E2E37-8089-4217-8DDC-EC4F5851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60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EB698-C8E5-4356-A4AC-FD50A124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4EE6-5C6C-4217-A692-DDCACB1E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36" y="1555845"/>
            <a:ext cx="5399964" cy="4621118"/>
          </a:xfrm>
        </p:spPr>
        <p:txBody>
          <a:bodyPr>
            <a:normAutofit/>
          </a:bodyPr>
          <a:lstStyle/>
          <a:p>
            <a:r>
              <a:rPr lang="pt-BR" dirty="0"/>
              <a:t>Instalação</a:t>
            </a:r>
          </a:p>
          <a:p>
            <a:r>
              <a:rPr lang="pt-BR" dirty="0"/>
              <a:t>Introdução</a:t>
            </a:r>
          </a:p>
          <a:p>
            <a:r>
              <a:rPr lang="pt-BR" dirty="0"/>
              <a:t>A Instância </a:t>
            </a:r>
            <a:r>
              <a:rPr lang="pt-BR" dirty="0" err="1"/>
              <a:t>Vue</a:t>
            </a:r>
            <a:endParaRPr lang="pt-BR" dirty="0"/>
          </a:p>
          <a:p>
            <a:r>
              <a:rPr lang="pt-BR" dirty="0"/>
              <a:t>Sintaxe de </a:t>
            </a:r>
            <a:r>
              <a:rPr lang="pt-BR" dirty="0" err="1"/>
              <a:t>Templates</a:t>
            </a:r>
            <a:endParaRPr lang="pt-BR" dirty="0"/>
          </a:p>
          <a:p>
            <a:r>
              <a:rPr lang="pt-BR" dirty="0"/>
              <a:t>Dados Computados e Observadores</a:t>
            </a:r>
          </a:p>
          <a:p>
            <a:r>
              <a:rPr lang="pt-BR" dirty="0"/>
              <a:t>Interligações de Classe e Estilo</a:t>
            </a:r>
          </a:p>
          <a:p>
            <a:r>
              <a:rPr lang="pt-BR" dirty="0"/>
              <a:t>Renderização Condicional</a:t>
            </a:r>
          </a:p>
          <a:p>
            <a:r>
              <a:rPr lang="pt-BR" dirty="0"/>
              <a:t>Renderização de Listas</a:t>
            </a:r>
          </a:p>
          <a:p>
            <a:r>
              <a:rPr lang="pt-BR" dirty="0"/>
              <a:t>Manipulação de Eventos</a:t>
            </a:r>
          </a:p>
          <a:p>
            <a:r>
              <a:rPr lang="pt-BR" dirty="0"/>
              <a:t>Interligações em Formulários</a:t>
            </a:r>
          </a:p>
          <a:p>
            <a:r>
              <a:rPr lang="pt-BR" dirty="0"/>
              <a:t>Básico sobre Componentes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D1DAE44-51E0-4C72-BDF5-166C8E66EEE4}"/>
              </a:ext>
            </a:extLst>
          </p:cNvPr>
          <p:cNvSpPr txBox="1">
            <a:spLocks/>
          </p:cNvSpPr>
          <p:nvPr/>
        </p:nvSpPr>
        <p:spPr>
          <a:xfrm>
            <a:off x="5855865" y="1555845"/>
            <a:ext cx="5399964" cy="462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Componentes Single-File</a:t>
            </a:r>
          </a:p>
          <a:p>
            <a:r>
              <a:rPr lang="pt-BR" dirty="0"/>
              <a:t>Escalonando</a:t>
            </a:r>
          </a:p>
          <a:p>
            <a:r>
              <a:rPr lang="pt-BR" dirty="0"/>
              <a:t>Roteamento</a:t>
            </a:r>
          </a:p>
          <a:p>
            <a:r>
              <a:rPr lang="pt-BR" dirty="0"/>
              <a:t>Integração </a:t>
            </a:r>
            <a:r>
              <a:rPr lang="pt-BR" dirty="0" err="1"/>
              <a:t>Backend</a:t>
            </a:r>
            <a:endParaRPr lang="pt-BR" dirty="0"/>
          </a:p>
          <a:p>
            <a:r>
              <a:rPr lang="pt-BR" dirty="0"/>
              <a:t>Biblioteca de Componentes</a:t>
            </a:r>
          </a:p>
          <a:p>
            <a:pPr lvl="1"/>
            <a:r>
              <a:rPr lang="pt-BR" dirty="0" err="1"/>
              <a:t>Vuetify</a:t>
            </a:r>
            <a:endParaRPr lang="pt-BR" dirty="0"/>
          </a:p>
          <a:p>
            <a:pPr lvl="1"/>
            <a:r>
              <a:rPr lang="pt-BR" dirty="0"/>
              <a:t>Quasar Framework</a:t>
            </a:r>
          </a:p>
        </p:txBody>
      </p:sp>
    </p:spTree>
    <p:extLst>
      <p:ext uri="{BB962C8B-B14F-4D97-AF65-F5344CB8AC3E}">
        <p14:creationId xmlns:p14="http://schemas.microsoft.com/office/powerpoint/2010/main" val="49886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D1FD1-58A3-4828-9EA1-BCD21E3F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Padrão</a:t>
            </a:r>
            <a:r>
              <a:rPr lang="en-US" sz="32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MVVM</a:t>
            </a:r>
          </a:p>
        </p:txBody>
      </p:sp>
      <p:pic>
        <p:nvPicPr>
          <p:cNvPr id="1026" name="Picture 2" descr="Resultado de imagem para vue mvvm">
            <a:extLst>
              <a:ext uri="{FF2B5EF4-FFF2-40B4-BE49-F238E27FC236}">
                <a16:creationId xmlns:a16="http://schemas.microsoft.com/office/drawing/2014/main" id="{105F7105-CFDD-4C07-8075-3B8D39675C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848" y="1675227"/>
            <a:ext cx="825201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9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655B6-63EC-4730-A6F0-69C1129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Ciclo</a:t>
            </a:r>
            <a:r>
              <a:rPr lang="en-US" sz="32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de Vida</a:t>
            </a:r>
          </a:p>
        </p:txBody>
      </p:sp>
      <p:pic>
        <p:nvPicPr>
          <p:cNvPr id="3074" name="Picture 2" descr="Resultado de imagem para vue lifecycle">
            <a:extLst>
              <a:ext uri="{FF2B5EF4-FFF2-40B4-BE49-F238E27FC236}">
                <a16:creationId xmlns:a16="http://schemas.microsoft.com/office/drawing/2014/main" id="{9E2A0BE6-B45C-4529-8F50-61EFF225DD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462" y="1388304"/>
            <a:ext cx="8251424" cy="533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1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C3F1B-447D-42C3-9240-426CABFD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Sintaxe de </a:t>
            </a:r>
            <a:r>
              <a:rPr lang="pt-BR" b="1" dirty="0" err="1"/>
              <a:t>Templates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621D8-35A0-4F9A-93DC-853E07EB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Interpolações</a:t>
            </a:r>
          </a:p>
          <a:p>
            <a:pPr lvl="1"/>
            <a:r>
              <a:rPr lang="pt-BR" dirty="0"/>
              <a:t>Texto</a:t>
            </a:r>
          </a:p>
          <a:p>
            <a:pPr lvl="1"/>
            <a:r>
              <a:rPr lang="pt-BR" dirty="0"/>
              <a:t>HTML</a:t>
            </a:r>
          </a:p>
          <a:p>
            <a:pPr lvl="1"/>
            <a:r>
              <a:rPr lang="pt-BR" dirty="0"/>
              <a:t>Atributos</a:t>
            </a:r>
          </a:p>
          <a:p>
            <a:pPr lvl="1"/>
            <a:r>
              <a:rPr lang="pt-BR" dirty="0"/>
              <a:t>Expressões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Diretivas</a:t>
            </a:r>
          </a:p>
          <a:p>
            <a:pPr lvl="1"/>
            <a:r>
              <a:rPr lang="pt-BR" dirty="0"/>
              <a:t>Parâmetros</a:t>
            </a:r>
          </a:p>
          <a:p>
            <a:pPr lvl="1"/>
            <a:r>
              <a:rPr lang="pt-BR" dirty="0"/>
              <a:t>Argumentos </a:t>
            </a:r>
            <a:r>
              <a:rPr lang="pt-BR" dirty="0" err="1"/>
              <a:t>Dinamicos</a:t>
            </a:r>
            <a:endParaRPr lang="pt-BR" dirty="0"/>
          </a:p>
          <a:p>
            <a:pPr lvl="1"/>
            <a:r>
              <a:rPr lang="pt-BR" dirty="0"/>
              <a:t>Modificadores</a:t>
            </a:r>
          </a:p>
          <a:p>
            <a:r>
              <a:rPr lang="pt-BR" dirty="0"/>
              <a:t>Abreviações</a:t>
            </a:r>
          </a:p>
        </p:txBody>
      </p:sp>
    </p:spTree>
    <p:extLst>
      <p:ext uri="{BB962C8B-B14F-4D97-AF65-F5344CB8AC3E}">
        <p14:creationId xmlns:p14="http://schemas.microsoft.com/office/powerpoint/2010/main" val="106035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FDDB7-024C-427F-ACF1-C01F2FAD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Computados e Observadores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4C432-4D07-4FD0-BD89-5550C798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computados</a:t>
            </a:r>
          </a:p>
          <a:p>
            <a:r>
              <a:rPr lang="pt-BR" dirty="0"/>
              <a:t>Observadores</a:t>
            </a:r>
          </a:p>
        </p:txBody>
      </p:sp>
    </p:spTree>
    <p:extLst>
      <p:ext uri="{BB962C8B-B14F-4D97-AF65-F5344CB8AC3E}">
        <p14:creationId xmlns:p14="http://schemas.microsoft.com/office/powerpoint/2010/main" val="15721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B1A72-F4AF-4A68-8772-ACBA6623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Interligações de Classe e Estilo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91C2B-2C5A-4109-96E7-182C85A8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Interligando Classes HTML</a:t>
            </a:r>
          </a:p>
          <a:p>
            <a:r>
              <a:rPr lang="pt-BR" dirty="0"/>
              <a:t>Interligando Estilos </a:t>
            </a:r>
            <a:r>
              <a:rPr lang="pt-BR" dirty="0" err="1"/>
              <a:t>Inline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37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286D0-4612-469C-A941-239C420A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Renderização Condicional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72962-B739-4BBB-859A-413270FC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v-if</a:t>
            </a:r>
            <a:endParaRPr lang="pt-BR" dirty="0"/>
          </a:p>
          <a:p>
            <a:pPr lvl="1"/>
            <a:r>
              <a:rPr lang="pt-BR" dirty="0" err="1"/>
              <a:t>v-else</a:t>
            </a:r>
            <a:endParaRPr lang="pt-BR" dirty="0"/>
          </a:p>
          <a:p>
            <a:pPr lvl="1"/>
            <a:r>
              <a:rPr lang="pt-BR" dirty="0"/>
              <a:t>v-</a:t>
            </a:r>
            <a:r>
              <a:rPr lang="pt-BR" dirty="0" err="1"/>
              <a:t>else</a:t>
            </a:r>
            <a:r>
              <a:rPr lang="pt-BR" dirty="0"/>
              <a:t>-</a:t>
            </a:r>
            <a:r>
              <a:rPr lang="pt-BR" dirty="0" err="1"/>
              <a:t>if</a:t>
            </a:r>
            <a:endParaRPr lang="pt-BR" dirty="0"/>
          </a:p>
          <a:p>
            <a:r>
              <a:rPr lang="pt-BR" dirty="0"/>
              <a:t>v-show</a:t>
            </a:r>
          </a:p>
          <a:p>
            <a:r>
              <a:rPr lang="pt-BR" dirty="0"/>
              <a:t>Diferença </a:t>
            </a:r>
            <a:r>
              <a:rPr lang="pt-BR" dirty="0" err="1"/>
              <a:t>v-if</a:t>
            </a:r>
            <a:r>
              <a:rPr lang="pt-BR" dirty="0"/>
              <a:t> e v-show</a:t>
            </a:r>
          </a:p>
        </p:txBody>
      </p:sp>
    </p:spTree>
    <p:extLst>
      <p:ext uri="{BB962C8B-B14F-4D97-AF65-F5344CB8AC3E}">
        <p14:creationId xmlns:p14="http://schemas.microsoft.com/office/powerpoint/2010/main" val="268129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05C17-7601-416F-8B33-B43D28C9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Renderização de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758C3-55B2-4989-B92C-47D8D9F1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4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107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Apresentação do PowerPoint</vt:lpstr>
      <vt:lpstr>Programação</vt:lpstr>
      <vt:lpstr>Padrão MVVM</vt:lpstr>
      <vt:lpstr>Ciclo de Vida</vt:lpstr>
      <vt:lpstr>Sintaxe de Templates</vt:lpstr>
      <vt:lpstr>Dados Computados e Observadores</vt:lpstr>
      <vt:lpstr>Interligações de Classe e Estilo</vt:lpstr>
      <vt:lpstr>Renderização Condicional</vt:lpstr>
      <vt:lpstr>Renderização de Listas</vt:lpstr>
      <vt:lpstr>Manipulação de Eventos</vt:lpstr>
      <vt:lpstr>Interligações em Formulários</vt:lpstr>
      <vt:lpstr>Básico sobre Componentes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Frank Marlon Machado dos Santos</dc:creator>
  <cp:lastModifiedBy>Frank Marlon Machado dos Santos</cp:lastModifiedBy>
  <cp:revision>5</cp:revision>
  <dcterms:created xsi:type="dcterms:W3CDTF">2019-07-17T21:07:22Z</dcterms:created>
  <dcterms:modified xsi:type="dcterms:W3CDTF">2019-07-17T21:39:17Z</dcterms:modified>
</cp:coreProperties>
</file>