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A6D5-FA1D-E2C0-D155-C5A6E9C6EB85}" v="1713" dt="2024-12-02T20:13:31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03333"/>
          </a:xfrm>
        </p:spPr>
        <p:txBody>
          <a:bodyPr/>
          <a:lstStyle/>
          <a:p>
            <a:r>
              <a:rPr lang="en-US" dirty="0"/>
              <a:t>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23380"/>
            <a:ext cx="8825658" cy="111542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EQUIPE:</a:t>
            </a:r>
          </a:p>
          <a:p>
            <a:r>
              <a:rPr lang="en-US"/>
              <a:t>ARTHUR GALLO – </a:t>
            </a:r>
            <a:r>
              <a:rPr lang="en-US" err="1"/>
              <a:t>rA</a:t>
            </a:r>
            <a:r>
              <a:rPr lang="en-US"/>
              <a:t>: 12723129251</a:t>
            </a:r>
          </a:p>
          <a:p>
            <a:r>
              <a:rPr lang="en-US"/>
              <a:t>RAFAEL MAGALHÃES - RA: 1272019188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B326-4D51-EFBC-7639-79AD1D09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ESTRATEGICA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73F1-6B8A-01F7-C5E4-4F2405D3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AiCore</a:t>
            </a:r>
            <a:r>
              <a:rPr lang="en-US"/>
              <a:t> – think.</a:t>
            </a:r>
          </a:p>
          <a:p>
            <a:r>
              <a:rPr lang="en-US" err="1"/>
              <a:t>Função</a:t>
            </a:r>
            <a:r>
              <a:rPr lang="en-US"/>
              <a:t>: </a:t>
            </a:r>
            <a:r>
              <a:rPr lang="en-US" err="1"/>
              <a:t>handleInitialPhase</a:t>
            </a:r>
            <a:r>
              <a:rPr lang="en-US"/>
              <a:t> (</a:t>
            </a:r>
            <a:r>
              <a:rPr lang="en-US" err="1">
                <a:ea typeface="+mn-lt"/>
                <a:cs typeface="+mn-lt"/>
              </a:rPr>
              <a:t>joga</a:t>
            </a:r>
            <a:r>
              <a:rPr lang="en-US">
                <a:ea typeface="+mn-lt"/>
                <a:cs typeface="+mn-lt"/>
              </a:rPr>
              <a:t> de forma </a:t>
            </a:r>
            <a:r>
              <a:rPr lang="en-US" err="1">
                <a:ea typeface="+mn-lt"/>
                <a:cs typeface="+mn-lt"/>
              </a:rPr>
              <a:t>relativamente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aleatória</a:t>
            </a:r>
            <a:r>
              <a:rPr lang="en-US"/>
              <a:t>).</a:t>
            </a:r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>
                <a:ea typeface="+mn-lt"/>
                <a:cs typeface="+mn-lt"/>
              </a:rPr>
              <a:t>coletar</a:t>
            </a:r>
            <a:r>
              <a:rPr lang="en-US">
                <a:ea typeface="+mn-lt"/>
                <a:cs typeface="+mn-lt"/>
              </a:rPr>
              <a:t> dados </a:t>
            </a:r>
            <a:r>
              <a:rPr lang="en-US" err="1">
                <a:ea typeface="+mn-lt"/>
                <a:cs typeface="+mn-lt"/>
              </a:rPr>
              <a:t>iniciais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alimentar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outros </a:t>
            </a:r>
            <a:r>
              <a:rPr lang="en-US" err="1">
                <a:ea typeface="+mn-lt"/>
                <a:cs typeface="+mn-lt"/>
              </a:rPr>
              <a:t>modelos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B3C6-3E34-230B-CBD6-737FCB48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BAC5-0C83-71B3-C946-842877E6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AiCore</a:t>
            </a:r>
            <a:r>
              <a:rPr lang="en-US"/>
              <a:t> – think.</a:t>
            </a:r>
          </a:p>
          <a:p>
            <a:r>
              <a:rPr lang="en-US" err="1"/>
              <a:t>Função</a:t>
            </a:r>
            <a:r>
              <a:rPr lang="en-US"/>
              <a:t>: patternModel1, frequencyModel1, predictionModel1 (</a:t>
            </a:r>
            <a:r>
              <a:rPr lang="en-US" err="1"/>
              <a:t>combina</a:t>
            </a:r>
            <a:r>
              <a:rPr lang="en-US"/>
              <a:t> as </a:t>
            </a:r>
            <a:r>
              <a:rPr lang="en-US" err="1"/>
              <a:t>três</a:t>
            </a:r>
            <a:r>
              <a:rPr lang="en-US"/>
              <a:t>).</a:t>
            </a:r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>
                <a:ea typeface="+mn-lt"/>
                <a:cs typeface="+mn-lt"/>
              </a:rPr>
              <a:t>consolidar</a:t>
            </a:r>
            <a:r>
              <a:rPr lang="en-US">
                <a:ea typeface="+mn-lt"/>
                <a:cs typeface="+mn-lt"/>
              </a:rPr>
              <a:t> "thoughts" de </a:t>
            </a:r>
            <a:r>
              <a:rPr lang="en-US" err="1">
                <a:ea typeface="+mn-lt"/>
                <a:cs typeface="+mn-lt"/>
              </a:rPr>
              <a:t>múltiplos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modelos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78691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AE1D3-5049-C495-FD25-E8E215B7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18063-3EDB-55FC-78AA-E5D97ACC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funcional e educativo</a:t>
            </a:r>
          </a:p>
          <a:p>
            <a:r>
              <a:rPr lang="pt-BR" dirty="0"/>
              <a:t>IA adaptativa e transparente</a:t>
            </a:r>
          </a:p>
          <a:p>
            <a:r>
              <a:rPr lang="pt-BR" dirty="0"/>
              <a:t>Interface moderna</a:t>
            </a:r>
          </a:p>
          <a:p>
            <a:r>
              <a:rPr lang="pt-BR" dirty="0"/>
              <a:t>Possibilidades de expansão</a:t>
            </a:r>
          </a:p>
        </p:txBody>
      </p:sp>
    </p:spTree>
    <p:extLst>
      <p:ext uri="{BB962C8B-B14F-4D97-AF65-F5344CB8AC3E}">
        <p14:creationId xmlns:p14="http://schemas.microsoft.com/office/powerpoint/2010/main" val="258865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F42B-9D72-EB53-6194-393F7FF1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4476-44DE-0465-AFA7-5634D32B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Decidimos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pedra</a:t>
            </a:r>
            <a:r>
              <a:rPr lang="en-US" dirty="0"/>
              <a:t>, </a:t>
            </a:r>
            <a:r>
              <a:rPr lang="en-US" dirty="0" err="1"/>
              <a:t>papel</a:t>
            </a:r>
            <a:r>
              <a:rPr lang="en-US" dirty="0"/>
              <a:t>, </a:t>
            </a:r>
            <a:r>
              <a:rPr lang="en-US" dirty="0" err="1"/>
              <a:t>tesoura</a:t>
            </a:r>
            <a:r>
              <a:rPr lang="en-US" dirty="0"/>
              <a:t>, </a:t>
            </a:r>
            <a:r>
              <a:rPr lang="en-US" dirty="0" err="1"/>
              <a:t>lagarto</a:t>
            </a:r>
            <a:r>
              <a:rPr lang="en-US" dirty="0"/>
              <a:t>, </a:t>
            </a:r>
            <a:r>
              <a:rPr lang="en-US" dirty="0" err="1"/>
              <a:t>spock</a:t>
            </a:r>
            <a:r>
              <a:rPr lang="en-US" dirty="0"/>
              <a:t>.</a:t>
            </a:r>
          </a:p>
          <a:p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React 18.3.1 + TypeScript.</a:t>
            </a:r>
          </a:p>
          <a:p>
            <a:r>
              <a:rPr lang="en-US" dirty="0"/>
              <a:t>Tailwind CSS + Framer Motion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heuristicos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en-US" b="1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7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14A2-B739-B1B6-ED3B-2F94F291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Heurística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6E02-9469-4764-B197-9814D135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Reconhecimento</a:t>
            </a:r>
            <a:r>
              <a:rPr lang="en-US"/>
              <a:t> de </a:t>
            </a:r>
            <a:r>
              <a:rPr lang="en-US" err="1"/>
              <a:t>padrões</a:t>
            </a:r>
            <a:r>
              <a:rPr lang="en-US"/>
              <a:t>.</a:t>
            </a:r>
          </a:p>
          <a:p>
            <a:r>
              <a:rPr lang="en-US" err="1"/>
              <a:t>Análise</a:t>
            </a:r>
            <a:r>
              <a:rPr lang="en-US"/>
              <a:t> de </a:t>
            </a:r>
            <a:r>
              <a:rPr lang="en-US" err="1"/>
              <a:t>frequencia</a:t>
            </a:r>
            <a:r>
              <a:rPr lang="en-US"/>
              <a:t>.</a:t>
            </a:r>
            <a:endParaRPr lang="en-US" err="1"/>
          </a:p>
          <a:p>
            <a:r>
              <a:rPr lang="en-US" err="1"/>
              <a:t>Modelos</a:t>
            </a:r>
            <a:r>
              <a:rPr lang="en-US"/>
              <a:t> </a:t>
            </a:r>
            <a:r>
              <a:rPr lang="en-US" err="1"/>
              <a:t>preditivos</a:t>
            </a:r>
            <a:r>
              <a:rPr lang="en-US"/>
              <a:t>.</a:t>
            </a:r>
          </a:p>
          <a:p>
            <a:r>
              <a:rPr lang="en-US"/>
              <a:t>Estrategia </a:t>
            </a:r>
            <a:r>
              <a:rPr lang="en-US" err="1"/>
              <a:t>agressiva</a:t>
            </a:r>
            <a:r>
              <a:rPr lang="en-US"/>
              <a:t> (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necessário</a:t>
            </a:r>
            <a:r>
              <a:rPr lang="en-US"/>
              <a:t>).</a:t>
            </a:r>
          </a:p>
          <a:p>
            <a:r>
              <a:rPr lang="en-US"/>
              <a:t>Contra-</a:t>
            </a:r>
            <a:r>
              <a:rPr lang="en-US" err="1"/>
              <a:t>estrategia</a:t>
            </a:r>
            <a:r>
              <a:rPr lang="en-US"/>
              <a:t>.</a:t>
            </a:r>
          </a:p>
          <a:p>
            <a:r>
              <a:rPr lang="en-US" err="1"/>
              <a:t>Estratégica</a:t>
            </a:r>
            <a:r>
              <a:rPr lang="en-US"/>
              <a:t> </a:t>
            </a:r>
            <a:r>
              <a:rPr lang="en-US" err="1"/>
              <a:t>inicial</a:t>
            </a:r>
            <a:r>
              <a:rPr lang="en-US"/>
              <a:t>.</a:t>
            </a:r>
          </a:p>
          <a:p>
            <a:r>
              <a:rPr lang="en-US"/>
              <a:t>Multi-</a:t>
            </a:r>
            <a:r>
              <a:rPr lang="en-US" err="1"/>
              <a:t>modelo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C4E-E301-0F3A-2757-495F4585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REGRAS DO JOGO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1A3E-1041-17EA-719B-4A020817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dirty="0" err="1"/>
              <a:t>escolha</a:t>
            </a:r>
            <a:r>
              <a:rPr lang="en-US" dirty="0"/>
              <a:t>: Pedra, Papel, </a:t>
            </a:r>
            <a:r>
              <a:rPr lang="en-US" dirty="0" err="1"/>
              <a:t>Tesoura</a:t>
            </a:r>
            <a:r>
              <a:rPr lang="en-US" dirty="0"/>
              <a:t>, </a:t>
            </a:r>
            <a:r>
              <a:rPr lang="en-US" dirty="0" err="1"/>
              <a:t>Lagarto</a:t>
            </a:r>
            <a:r>
              <a:rPr lang="en-US" dirty="0"/>
              <a:t>, Spock.</a:t>
            </a:r>
          </a:p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é o Jogador1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umas</a:t>
            </a:r>
            <a:r>
              <a:rPr lang="en-US" dirty="0"/>
              <a:t> das 5 </a:t>
            </a:r>
            <a:r>
              <a:rPr lang="en-US" dirty="0" err="1"/>
              <a:t>opções</a:t>
            </a:r>
            <a:r>
              <a:rPr lang="en-US" dirty="0"/>
              <a:t> que </a:t>
            </a:r>
            <a:r>
              <a:rPr lang="en-US" dirty="0" err="1"/>
              <a:t>vença</a:t>
            </a:r>
            <a:r>
              <a:rPr lang="en-US" dirty="0"/>
              <a:t> do Jogador2 (IA) </a:t>
            </a:r>
            <a:r>
              <a:rPr lang="en-US" dirty="0" err="1"/>
              <a:t>sem</a:t>
            </a:r>
            <a:r>
              <a:rPr lang="en-US" dirty="0"/>
              <a:t> saber qual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adversario</a:t>
            </a:r>
            <a:r>
              <a:rPr lang="en-US" dirty="0"/>
              <a:t>.</a:t>
            </a:r>
          </a:p>
          <a:p>
            <a:r>
              <a:rPr lang="en-US" dirty="0"/>
              <a:t>Só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empate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ambos </a:t>
            </a:r>
            <a:r>
              <a:rPr lang="en-US" dirty="0" err="1"/>
              <a:t>escolhem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.</a:t>
            </a:r>
          </a:p>
          <a:p>
            <a:r>
              <a:rPr lang="en-US" dirty="0"/>
              <a:t>Pedra </a:t>
            </a:r>
            <a:r>
              <a:rPr lang="en-US" dirty="0" err="1"/>
              <a:t>vence</a:t>
            </a:r>
            <a:r>
              <a:rPr lang="en-US" dirty="0"/>
              <a:t> de </a:t>
            </a:r>
            <a:r>
              <a:rPr lang="en-US" dirty="0" err="1"/>
              <a:t>tesoura</a:t>
            </a:r>
            <a:r>
              <a:rPr lang="en-US" dirty="0"/>
              <a:t> e </a:t>
            </a:r>
            <a:r>
              <a:rPr lang="en-US" dirty="0" err="1"/>
              <a:t>lagarto</a:t>
            </a:r>
            <a:r>
              <a:rPr lang="en-US" dirty="0"/>
              <a:t>.</a:t>
            </a:r>
          </a:p>
          <a:p>
            <a:r>
              <a:rPr lang="en-US" dirty="0"/>
              <a:t>Papel </a:t>
            </a:r>
            <a:r>
              <a:rPr lang="en-US" dirty="0" err="1"/>
              <a:t>vence</a:t>
            </a:r>
            <a:r>
              <a:rPr lang="en-US" dirty="0"/>
              <a:t> </a:t>
            </a:r>
            <a:r>
              <a:rPr lang="en-US" dirty="0" err="1"/>
              <a:t>pedra</a:t>
            </a:r>
            <a:r>
              <a:rPr lang="en-US" dirty="0"/>
              <a:t> e </a:t>
            </a:r>
            <a:r>
              <a:rPr lang="en-US" dirty="0" err="1"/>
              <a:t>spock</a:t>
            </a:r>
            <a:r>
              <a:rPr lang="en-US" dirty="0"/>
              <a:t>.</a:t>
            </a:r>
          </a:p>
          <a:p>
            <a:r>
              <a:rPr lang="en-US" dirty="0" err="1"/>
              <a:t>Tesoura</a:t>
            </a:r>
            <a:r>
              <a:rPr lang="en-US" dirty="0"/>
              <a:t> </a:t>
            </a:r>
            <a:r>
              <a:rPr lang="en-US" dirty="0" err="1"/>
              <a:t>vence</a:t>
            </a:r>
            <a:r>
              <a:rPr lang="en-US" dirty="0"/>
              <a:t> de </a:t>
            </a:r>
            <a:r>
              <a:rPr lang="en-US" dirty="0" err="1"/>
              <a:t>papel</a:t>
            </a:r>
            <a:r>
              <a:rPr lang="en-US" dirty="0"/>
              <a:t> e </a:t>
            </a:r>
            <a:r>
              <a:rPr lang="en-US" dirty="0" err="1"/>
              <a:t>lagarto</a:t>
            </a:r>
            <a:r>
              <a:rPr lang="en-US" dirty="0"/>
              <a:t>.</a:t>
            </a:r>
          </a:p>
          <a:p>
            <a:r>
              <a:rPr lang="en-US" dirty="0" err="1"/>
              <a:t>Lagarto</a:t>
            </a:r>
            <a:r>
              <a:rPr lang="en-US" dirty="0"/>
              <a:t> </a:t>
            </a:r>
            <a:r>
              <a:rPr lang="en-US" dirty="0" err="1"/>
              <a:t>vence</a:t>
            </a:r>
            <a:r>
              <a:rPr lang="en-US" dirty="0"/>
              <a:t> </a:t>
            </a:r>
            <a:r>
              <a:rPr lang="en-US" dirty="0" err="1"/>
              <a:t>spock</a:t>
            </a:r>
            <a:r>
              <a:rPr lang="en-US" dirty="0"/>
              <a:t> e </a:t>
            </a:r>
            <a:r>
              <a:rPr lang="en-US" dirty="0" err="1"/>
              <a:t>papel</a:t>
            </a:r>
            <a:r>
              <a:rPr lang="en-US" dirty="0"/>
              <a:t>.</a:t>
            </a:r>
          </a:p>
          <a:p>
            <a:r>
              <a:rPr lang="en-US" dirty="0"/>
              <a:t>Spock </a:t>
            </a:r>
            <a:r>
              <a:rPr lang="en-US" dirty="0" err="1"/>
              <a:t>vence</a:t>
            </a:r>
            <a:r>
              <a:rPr lang="en-US" dirty="0"/>
              <a:t> </a:t>
            </a:r>
            <a:r>
              <a:rPr lang="en-US" dirty="0" err="1"/>
              <a:t>pedra</a:t>
            </a:r>
            <a:r>
              <a:rPr lang="en-US" dirty="0"/>
              <a:t> e </a:t>
            </a:r>
            <a:r>
              <a:rPr lang="en-US" dirty="0" err="1"/>
              <a:t>tesoura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2343-D025-CC0E-7B19-41AF25F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Reconhecimento</a:t>
            </a:r>
            <a:r>
              <a:rPr lang="en-US"/>
              <a:t> de </a:t>
            </a:r>
            <a:r>
              <a:rPr lang="en-US" err="1"/>
              <a:t>Padrões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7E21-1F65-D21B-29F8-ED27D3A5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PatternRecognitionModel</a:t>
            </a:r>
            <a:r>
              <a:rPr lang="en-US"/>
              <a:t>.</a:t>
            </a:r>
          </a:p>
          <a:p>
            <a:r>
              <a:rPr lang="en-US" err="1"/>
              <a:t>Funções</a:t>
            </a:r>
            <a:r>
              <a:rPr lang="en-US"/>
              <a:t>: </a:t>
            </a:r>
            <a:r>
              <a:rPr lang="en-US" err="1"/>
              <a:t>analyzeImmediatePattern</a:t>
            </a:r>
            <a:r>
              <a:rPr lang="en-US"/>
              <a:t> (</a:t>
            </a:r>
            <a:r>
              <a:rPr lang="en-US" err="1"/>
              <a:t>encontra</a:t>
            </a:r>
            <a:r>
              <a:rPr lang="en-US"/>
              <a:t> </a:t>
            </a:r>
            <a:r>
              <a:rPr lang="en-US" err="1"/>
              <a:t>sequencias</a:t>
            </a:r>
            <a:r>
              <a:rPr lang="en-US"/>
              <a:t> </a:t>
            </a:r>
            <a:r>
              <a:rPr lang="en-US" err="1"/>
              <a:t>imediatas</a:t>
            </a:r>
            <a:r>
              <a:rPr lang="en-US"/>
              <a:t>);</a:t>
            </a:r>
          </a:p>
          <a:p>
            <a:r>
              <a:rPr lang="en-US" err="1"/>
              <a:t>Funções</a:t>
            </a:r>
            <a:r>
              <a:rPr lang="en-US"/>
              <a:t>: </a:t>
            </a:r>
            <a:r>
              <a:rPr lang="en-US" err="1"/>
              <a:t>analyzeAternatingPattern</a:t>
            </a:r>
            <a:r>
              <a:rPr lang="en-US"/>
              <a:t> (</a:t>
            </a:r>
            <a:r>
              <a:rPr lang="en-US" err="1"/>
              <a:t>encontra</a:t>
            </a:r>
            <a:r>
              <a:rPr lang="en-US"/>
              <a:t> </a:t>
            </a:r>
            <a:r>
              <a:rPr lang="en-US" err="1"/>
              <a:t>sequencias</a:t>
            </a:r>
            <a:r>
              <a:rPr lang="en-US"/>
              <a:t> </a:t>
            </a:r>
            <a:r>
              <a:rPr lang="en-US" err="1"/>
              <a:t>alternadas</a:t>
            </a:r>
            <a:r>
              <a:rPr lang="en-US"/>
              <a:t>).</a:t>
            </a:r>
          </a:p>
          <a:p>
            <a:r>
              <a:rPr lang="en-US" err="1">
                <a:ea typeface="+mn-lt"/>
                <a:cs typeface="+mn-lt"/>
              </a:rPr>
              <a:t>Objetivo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analisar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últimos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movimentos</a:t>
            </a:r>
            <a:r>
              <a:rPr lang="en-US">
                <a:ea typeface="+mn-lt"/>
                <a:cs typeface="+mn-lt"/>
              </a:rPr>
              <a:t> do jogador1 para </a:t>
            </a:r>
            <a:r>
              <a:rPr lang="en-US" err="1">
                <a:ea typeface="+mn-lt"/>
                <a:cs typeface="+mn-lt"/>
              </a:rPr>
              <a:t>identificar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padrões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5731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8BAB-E2A9-7426-0509-9284AEEB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ANÁLISE DE FREQUENCIA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F9F5-8529-20F1-307B-44116E51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FrequencyAnalysisModel</a:t>
            </a:r>
            <a:r>
              <a:rPr lang="en-US"/>
              <a:t>.</a:t>
            </a:r>
            <a:endParaRPr lang="en-US" err="1"/>
          </a:p>
          <a:p>
            <a:r>
              <a:rPr lang="en-US" err="1"/>
              <a:t>Função</a:t>
            </a:r>
            <a:r>
              <a:rPr lang="en-US"/>
              <a:t>: </a:t>
            </a:r>
            <a:r>
              <a:rPr lang="en-US" err="1"/>
              <a:t>calculateMoveStats</a:t>
            </a:r>
            <a:r>
              <a:rPr lang="en-US"/>
              <a:t> (</a:t>
            </a:r>
            <a:r>
              <a:rPr lang="en-US" err="1">
                <a:ea typeface="+mn-lt"/>
                <a:cs typeface="+mn-lt"/>
              </a:rPr>
              <a:t>estatísticas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frequência</a:t>
            </a:r>
            <a:r>
              <a:rPr lang="en-US">
                <a:ea typeface="+mn-lt"/>
                <a:cs typeface="+mn-lt"/>
              </a:rPr>
              <a:t>, taxa de </a:t>
            </a:r>
            <a:r>
              <a:rPr lang="en-US" err="1">
                <a:ea typeface="+mn-lt"/>
                <a:cs typeface="+mn-lt"/>
              </a:rPr>
              <a:t>ganhos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recente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movimentos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>
                <a:ea typeface="+mn-lt"/>
                <a:cs typeface="+mn-lt"/>
              </a:rPr>
              <a:t>contabilizar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frequência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jogadas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prever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movimentos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prováveis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jogador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24551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6A7F-CFF0-E858-904E-916DF04B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MODELOS PREDITIVOS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8F9-F080-0CFC-7125-5F744BAF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PredictionModel</a:t>
            </a:r>
            <a:r>
              <a:rPr lang="en-US"/>
              <a:t>.</a:t>
            </a:r>
          </a:p>
          <a:p>
            <a:r>
              <a:rPr lang="en-US" err="1"/>
              <a:t>Função</a:t>
            </a:r>
            <a:r>
              <a:rPr lang="en-US"/>
              <a:t>: </a:t>
            </a:r>
            <a:r>
              <a:rPr lang="en-US" err="1"/>
              <a:t>AnalyzeTransitions</a:t>
            </a:r>
            <a:r>
              <a:rPr lang="en-US"/>
              <a:t> (</a:t>
            </a:r>
            <a:r>
              <a:rPr lang="en-US" err="1">
                <a:ea typeface="+mn-lt"/>
                <a:cs typeface="+mn-lt"/>
              </a:rPr>
              <a:t>transições</a:t>
            </a:r>
            <a:r>
              <a:rPr lang="en-US">
                <a:ea typeface="+mn-lt"/>
                <a:cs typeface="+mn-lt"/>
              </a:rPr>
              <a:t> entre </a:t>
            </a:r>
            <a:r>
              <a:rPr lang="en-US" err="1">
                <a:ea typeface="+mn-lt"/>
                <a:cs typeface="+mn-lt"/>
              </a:rPr>
              <a:t>movimentos</a:t>
            </a:r>
            <a:r>
              <a:rPr lang="en-US">
                <a:ea typeface="+mn-lt"/>
                <a:cs typeface="+mn-lt"/>
              </a:rPr>
              <a:t> do jogador1</a:t>
            </a:r>
            <a:r>
              <a:rPr lang="en-US"/>
              <a:t>)</a:t>
            </a:r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/>
              <a:t>analisar</a:t>
            </a:r>
            <a:r>
              <a:rPr lang="en-US"/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jogador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costuma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transitar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jogada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outra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1BB-D74A-CF31-578E-2B13A528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ESTRATEGIA AGRESSIVA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B76F-3B24-A316-16CE-51F4A717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AggressiveStrategyModel</a:t>
            </a:r>
            <a:r>
              <a:rPr lang="en-US"/>
              <a:t>.</a:t>
            </a:r>
          </a:p>
          <a:p>
            <a:r>
              <a:rPr lang="en-US" err="1"/>
              <a:t>Função</a:t>
            </a:r>
            <a:r>
              <a:rPr lang="en-US"/>
              <a:t>: </a:t>
            </a:r>
            <a:r>
              <a:rPr lang="en-US" err="1"/>
              <a:t>analyzeRecentPatterns</a:t>
            </a:r>
            <a:r>
              <a:rPr lang="en-US"/>
              <a:t> (</a:t>
            </a:r>
            <a:r>
              <a:rPr lang="en-US" err="1">
                <a:ea typeface="+mn-lt"/>
                <a:cs typeface="+mn-lt"/>
              </a:rPr>
              <a:t>padrões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recentes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criando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jogadas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arriscadas</a:t>
            </a:r>
            <a:r>
              <a:rPr lang="en-US"/>
              <a:t>).</a:t>
            </a:r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>
                <a:ea typeface="+mn-lt"/>
                <a:cs typeface="+mn-lt"/>
              </a:rPr>
              <a:t>ativa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>
                <a:ea typeface="+mn-lt"/>
                <a:cs typeface="+mn-lt"/>
              </a:rPr>
              <a:t> a IA </a:t>
            </a:r>
            <a:r>
              <a:rPr lang="en-US" err="1">
                <a:ea typeface="+mn-lt"/>
                <a:cs typeface="+mn-lt"/>
              </a:rPr>
              <a:t>está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significativamente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atrás</a:t>
            </a:r>
            <a:r>
              <a:rPr lang="en-US">
                <a:ea typeface="+mn-lt"/>
                <a:cs typeface="+mn-lt"/>
              </a:rPr>
              <a:t> no </a:t>
            </a:r>
            <a:r>
              <a:rPr lang="en-US" err="1">
                <a:ea typeface="+mn-lt"/>
                <a:cs typeface="+mn-lt"/>
              </a:rPr>
              <a:t>placar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priorizando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movimentos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maior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risco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recompensa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492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2DBC-D702-DBBE-FDC2-F49782FE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CONTRA-ESTRATEGIA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A488-B7F2-DD50-01B8-2B340AC0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CounterStrategyModel</a:t>
            </a:r>
          </a:p>
          <a:p>
            <a:r>
              <a:rPr lang="en-US" err="1"/>
              <a:t>Função</a:t>
            </a:r>
            <a:r>
              <a:rPr lang="en-US"/>
              <a:t>: </a:t>
            </a:r>
            <a:r>
              <a:rPr lang="en-US" err="1"/>
              <a:t>SelectCounter</a:t>
            </a:r>
            <a:r>
              <a:rPr lang="en-US"/>
              <a:t> (</a:t>
            </a:r>
            <a:r>
              <a:rPr lang="en-US">
                <a:ea typeface="+mn-lt"/>
                <a:cs typeface="+mn-lt"/>
              </a:rPr>
              <a:t>contra-</a:t>
            </a:r>
            <a:r>
              <a:rPr lang="en-US" err="1">
                <a:ea typeface="+mn-lt"/>
                <a:cs typeface="+mn-lt"/>
              </a:rPr>
              <a:t>ataque</a:t>
            </a:r>
            <a:r>
              <a:rPr lang="en-US">
                <a:ea typeface="+mn-lt"/>
                <a:cs typeface="+mn-lt"/>
              </a:rPr>
              <a:t> ideal com base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jogada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prevista</a:t>
            </a:r>
            <a:r>
              <a:rPr lang="en-US"/>
              <a:t>).</a:t>
            </a:r>
          </a:p>
          <a:p>
            <a:r>
              <a:rPr lang="en-US" err="1"/>
              <a:t>Objetivo</a:t>
            </a:r>
            <a:r>
              <a:rPr lang="en-US"/>
              <a:t>: </a:t>
            </a:r>
            <a:r>
              <a:rPr lang="en-US" err="1">
                <a:ea typeface="+mn-lt"/>
                <a:cs typeface="+mn-lt"/>
              </a:rPr>
              <a:t>combinar</a:t>
            </a:r>
            <a:r>
              <a:rPr lang="en-US">
                <a:ea typeface="+mn-lt"/>
                <a:cs typeface="+mn-lt"/>
              </a:rPr>
              <a:t> pesos, momentum e a </a:t>
            </a:r>
            <a:r>
              <a:rPr lang="en-US" err="1">
                <a:ea typeface="+mn-lt"/>
                <a:cs typeface="+mn-lt"/>
              </a:rPr>
              <a:t>jogada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prevista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maximizar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eficácia</a:t>
            </a:r>
            <a:r>
              <a:rPr lang="en-US">
                <a:ea typeface="+mn-lt"/>
                <a:cs typeface="+mn-lt"/>
              </a:rPr>
              <a:t> do contra-</a:t>
            </a:r>
            <a:r>
              <a:rPr lang="en-US" err="1">
                <a:ea typeface="+mn-lt"/>
                <a:cs typeface="+mn-lt"/>
              </a:rPr>
              <a:t>ataque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392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INTELIGENCIA ARTIFICIAL</vt:lpstr>
      <vt:lpstr>INTRODUÇÃO</vt:lpstr>
      <vt:lpstr>Heurística</vt:lpstr>
      <vt:lpstr>REGRAS DO JOGO</vt:lpstr>
      <vt:lpstr>Reconhecimento de Padrões</vt:lpstr>
      <vt:lpstr>ANÁLISE DE FREQUENCIA</vt:lpstr>
      <vt:lpstr>MODELOS PREDITIVOS</vt:lpstr>
      <vt:lpstr>ESTRATEGIA AGRESSIVA</vt:lpstr>
      <vt:lpstr>CONTRA-ESTRATEGIA</vt:lpstr>
      <vt:lpstr>ESTRATEGICA INICIAL</vt:lpstr>
      <vt:lpstr>MULTI-MODELO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RAFAEL CORDEIRO MAGALHAES</cp:lastModifiedBy>
  <cp:revision>3</cp:revision>
  <dcterms:created xsi:type="dcterms:W3CDTF">2024-12-02T18:09:06Z</dcterms:created>
  <dcterms:modified xsi:type="dcterms:W3CDTF">2024-12-03T19:26:13Z</dcterms:modified>
</cp:coreProperties>
</file>