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b6cc41fd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b6cc41f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d20ad40d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d20ad40d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</a:t>
            </a:r>
            <a:r>
              <a:rPr lang="pt-PT"/>
              <a:t>Importância</a:t>
            </a:r>
            <a:r>
              <a:rPr lang="pt-PT"/>
              <a:t> da Reciclagem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Rafael Marques e Clara Santos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0" y="1015575"/>
            <a:ext cx="6008700" cy="27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Benefícios</a:t>
            </a:r>
            <a:r>
              <a:rPr lang="pt-PT"/>
              <a:t> da </a:t>
            </a:r>
            <a:r>
              <a:rPr lang="pt-PT"/>
              <a:t>Reciclagem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Reduz a quantidade  de resíduos 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Conserva os recursos naturais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Reduz a poluição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</a:t>
            </a:r>
            <a:endParaRPr/>
          </a:p>
        </p:txBody>
      </p:sp>
      <p:pic>
        <p:nvPicPr>
          <p:cNvPr descr="Símbolo de reciclagem na textura de pare Foto stock gratuita ..."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525" y="2707150"/>
            <a:ext cx="1966663" cy="208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0" y="0"/>
            <a:ext cx="9144000" cy="12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000">
                <a:latin typeface="Arial"/>
                <a:ea typeface="Arial"/>
                <a:cs typeface="Arial"/>
                <a:sym typeface="Arial"/>
              </a:rPr>
              <a:t>O NOSSO PAPEL  NA RECICLAGEM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1171750" y="731225"/>
            <a:ext cx="4606500" cy="3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reciclagem começa em casa . separar o lixo </a:t>
            </a:r>
            <a:r>
              <a:rPr lang="pt-PT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corretamente</a:t>
            </a:r>
            <a:r>
              <a:rPr lang="pt-PT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 </a:t>
            </a:r>
            <a:r>
              <a:rPr lang="pt-PT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reutilizar</a:t>
            </a:r>
            <a:r>
              <a:rPr lang="pt-PT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materiais são pequenos gestos que fazem uma grande diferença no ambiente.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Conceitos de reciclagem de partilha Foto stock gratuita - Public ..."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974" y="3160000"/>
            <a:ext cx="1859050" cy="1865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 Mundial da Reciclagem: Saiba como reaproveitamos 77% dos ..."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0125" y="944875"/>
            <a:ext cx="2923489" cy="19956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1024150" y="4353250"/>
            <a:ext cx="3849000" cy="522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CONCLUSÃO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