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6c17fe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6c17fe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6c17fe1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6c17fe1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6c17fe1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6c17fe1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300"/>
              <a:t>backup</a:t>
            </a:r>
            <a:endParaRPr sz="4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feito por Rafael Marques e Clara Santos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06675" y="371050"/>
            <a:ext cx="71070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o que é um backup?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000"/>
              <a:t>o backup é uma </a:t>
            </a:r>
            <a:r>
              <a:rPr lang="pt-PT" sz="2000"/>
              <a:t>cópia</a:t>
            </a:r>
            <a:r>
              <a:rPr lang="pt-PT" sz="2000"/>
              <a:t> de todos os dados do </a:t>
            </a:r>
            <a:r>
              <a:rPr lang="pt-PT" sz="2000"/>
              <a:t>computador</a:t>
            </a:r>
            <a:r>
              <a:rPr lang="pt-PT" sz="2000"/>
              <a:t> ou uma parte dos dados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75" y="1346650"/>
            <a:ext cx="3676200" cy="2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tipos de backup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67800" y="1446575"/>
            <a:ext cx="18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400"/>
              <a:t>diferencial:</a:t>
            </a:r>
            <a:endParaRPr sz="2400"/>
          </a:p>
        </p:txBody>
      </p:sp>
      <p:sp>
        <p:nvSpPr>
          <p:cNvPr id="149" name="Google Shape;149;p15"/>
          <p:cNvSpPr txBox="1"/>
          <p:nvPr/>
        </p:nvSpPr>
        <p:spPr>
          <a:xfrm>
            <a:off x="467800" y="2661450"/>
            <a:ext cx="16236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completo: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87" y="2630636"/>
            <a:ext cx="3359513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218200" y="3796900"/>
            <a:ext cx="1623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incremental: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200" y="3645675"/>
            <a:ext cx="4709850" cy="13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025" y="1131500"/>
            <a:ext cx="4498865" cy="13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293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/>
              <a:t>Conclusão</a:t>
            </a:r>
            <a:endParaRPr sz="28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000"/>
              <a:t>os backup são muito </a:t>
            </a:r>
            <a:r>
              <a:rPr lang="pt-PT" sz="2000"/>
              <a:t>úteis para prevenir a  perda de dados  ou caso de reinstalação do sistema operativo  um backup será necessário para não perder todos os dados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