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3ECB9"/>
    <a:srgbClr val="E8BDA0"/>
    <a:srgbClr val="C6ACD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91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66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68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2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3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021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18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9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87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042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8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913F-DD92-463F-B538-B4CBA4871407}" type="datetimeFigureOut">
              <a:rPr lang="pt-PT" smtClean="0"/>
              <a:t>20/02/2018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61AB-DCD9-4976-B769-416EBBBD982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93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4" y="1123628"/>
            <a:ext cx="11174384" cy="459169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7881" y="3419474"/>
            <a:ext cx="518469" cy="1873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ounded Rectangle 6"/>
          <p:cNvSpPr/>
          <p:nvPr/>
        </p:nvSpPr>
        <p:spPr>
          <a:xfrm>
            <a:off x="6797898" y="1866901"/>
            <a:ext cx="2765202" cy="12700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ounded Rectangle 7"/>
          <p:cNvSpPr/>
          <p:nvPr/>
        </p:nvSpPr>
        <p:spPr>
          <a:xfrm>
            <a:off x="757881" y="3606799"/>
            <a:ext cx="518469" cy="187325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ounded Rectangle 8"/>
          <p:cNvSpPr/>
          <p:nvPr/>
        </p:nvSpPr>
        <p:spPr>
          <a:xfrm>
            <a:off x="6797898" y="1993901"/>
            <a:ext cx="2765202" cy="187325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ounded Rectangle 10"/>
          <p:cNvSpPr/>
          <p:nvPr/>
        </p:nvSpPr>
        <p:spPr>
          <a:xfrm>
            <a:off x="2142052" y="3419474"/>
            <a:ext cx="797998" cy="177800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ounded Rectangle 11"/>
          <p:cNvSpPr/>
          <p:nvPr/>
        </p:nvSpPr>
        <p:spPr>
          <a:xfrm>
            <a:off x="6797898" y="2987039"/>
            <a:ext cx="4555902" cy="441960"/>
          </a:xfrm>
          <a:prstGeom prst="roundRect">
            <a:avLst/>
          </a:prstGeom>
          <a:solidFill>
            <a:srgbClr val="7030A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ounded Rectangle 12"/>
          <p:cNvSpPr/>
          <p:nvPr/>
        </p:nvSpPr>
        <p:spPr>
          <a:xfrm>
            <a:off x="2142052" y="3597274"/>
            <a:ext cx="797998" cy="1778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ounded Rectangle 13"/>
          <p:cNvSpPr/>
          <p:nvPr/>
        </p:nvSpPr>
        <p:spPr>
          <a:xfrm>
            <a:off x="6797898" y="3705224"/>
            <a:ext cx="1361852" cy="1778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ounded Rectangle 14"/>
          <p:cNvSpPr/>
          <p:nvPr/>
        </p:nvSpPr>
        <p:spPr>
          <a:xfrm>
            <a:off x="3752850" y="3419474"/>
            <a:ext cx="527050" cy="177800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ounded Rectangle 15"/>
          <p:cNvSpPr/>
          <p:nvPr/>
        </p:nvSpPr>
        <p:spPr>
          <a:xfrm>
            <a:off x="6686550" y="4438011"/>
            <a:ext cx="2381250" cy="144345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ounded Rectangle 16"/>
          <p:cNvSpPr/>
          <p:nvPr/>
        </p:nvSpPr>
        <p:spPr>
          <a:xfrm>
            <a:off x="4870672" y="3428999"/>
            <a:ext cx="730027" cy="1778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ounded Rectangle 18"/>
          <p:cNvSpPr/>
          <p:nvPr/>
        </p:nvSpPr>
        <p:spPr>
          <a:xfrm>
            <a:off x="6686550" y="5133658"/>
            <a:ext cx="2768600" cy="1778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ounded Rectangle 19"/>
          <p:cNvSpPr/>
          <p:nvPr/>
        </p:nvSpPr>
        <p:spPr>
          <a:xfrm>
            <a:off x="6321536" y="1286194"/>
            <a:ext cx="5481688" cy="304481"/>
          </a:xfrm>
          <a:prstGeom prst="round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1328396" y="3321698"/>
            <a:ext cx="304462" cy="2817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1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74829" y="1697257"/>
            <a:ext cx="304462" cy="2817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1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29488" y="3686174"/>
            <a:ext cx="304462" cy="28174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9574829" y="2032128"/>
            <a:ext cx="304462" cy="28174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3000771" y="3288128"/>
            <a:ext cx="304462" cy="281741"/>
          </a:xfrm>
          <a:prstGeom prst="ellipse">
            <a:avLst/>
          </a:prstGeom>
          <a:solidFill>
            <a:srgbClr val="C6A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11430776" y="3067148"/>
            <a:ext cx="304462" cy="281741"/>
          </a:xfrm>
          <a:prstGeom prst="ellipse">
            <a:avLst/>
          </a:prstGeom>
          <a:solidFill>
            <a:srgbClr val="C6A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2985987" y="3634203"/>
            <a:ext cx="304462" cy="281741"/>
          </a:xfrm>
          <a:prstGeom prst="ellipse">
            <a:avLst/>
          </a:prstGeom>
          <a:solidFill>
            <a:srgbClr val="E8B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4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88885" y="3698560"/>
            <a:ext cx="304462" cy="281741"/>
          </a:xfrm>
          <a:prstGeom prst="ellipse">
            <a:avLst/>
          </a:prstGeom>
          <a:solidFill>
            <a:srgbClr val="E8B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4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37003" y="3208018"/>
            <a:ext cx="304462" cy="281741"/>
          </a:xfrm>
          <a:prstGeom prst="ellipse">
            <a:avLst/>
          </a:prstGeom>
          <a:solidFill>
            <a:srgbClr val="D3EC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9155666" y="4334070"/>
            <a:ext cx="304462" cy="281741"/>
          </a:xfrm>
          <a:prstGeom prst="ellipse">
            <a:avLst/>
          </a:prstGeom>
          <a:solidFill>
            <a:srgbClr val="D3EC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5600699" y="3208018"/>
            <a:ext cx="304462" cy="28174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6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455150" y="4909501"/>
            <a:ext cx="304462" cy="28174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6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64769" y="923170"/>
            <a:ext cx="304462" cy="28174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0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7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1</cp:revision>
  <dcterms:created xsi:type="dcterms:W3CDTF">2018-02-20T21:03:44Z</dcterms:created>
  <dcterms:modified xsi:type="dcterms:W3CDTF">2018-02-20T21:12:31Z</dcterms:modified>
</cp:coreProperties>
</file>