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BE8D-03F6-44C7-B165-2E0B2E0E2EE0}" type="datetimeFigureOut">
              <a:rPr lang="pt-PT" smtClean="0"/>
              <a:t>27/05/2018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2CC8-90D5-4E56-846E-E93D94F7949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896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BE8D-03F6-44C7-B165-2E0B2E0E2EE0}" type="datetimeFigureOut">
              <a:rPr lang="pt-PT" smtClean="0"/>
              <a:t>27/05/2018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2CC8-90D5-4E56-846E-E93D94F7949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61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BE8D-03F6-44C7-B165-2E0B2E0E2EE0}" type="datetimeFigureOut">
              <a:rPr lang="pt-PT" smtClean="0"/>
              <a:t>27/05/2018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2CC8-90D5-4E56-846E-E93D94F7949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067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BE8D-03F6-44C7-B165-2E0B2E0E2EE0}" type="datetimeFigureOut">
              <a:rPr lang="pt-PT" smtClean="0"/>
              <a:t>27/05/2018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2CC8-90D5-4E56-846E-E93D94F7949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7403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BE8D-03F6-44C7-B165-2E0B2E0E2EE0}" type="datetimeFigureOut">
              <a:rPr lang="pt-PT" smtClean="0"/>
              <a:t>27/05/2018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2CC8-90D5-4E56-846E-E93D94F7949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614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BE8D-03F6-44C7-B165-2E0B2E0E2EE0}" type="datetimeFigureOut">
              <a:rPr lang="pt-PT" smtClean="0"/>
              <a:t>27/05/2018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2CC8-90D5-4E56-846E-E93D94F7949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222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BE8D-03F6-44C7-B165-2E0B2E0E2EE0}" type="datetimeFigureOut">
              <a:rPr lang="pt-PT" smtClean="0"/>
              <a:t>27/05/2018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2CC8-90D5-4E56-846E-E93D94F7949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900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BE8D-03F6-44C7-B165-2E0B2E0E2EE0}" type="datetimeFigureOut">
              <a:rPr lang="pt-PT" smtClean="0"/>
              <a:t>27/05/2018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2CC8-90D5-4E56-846E-E93D94F7949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489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BE8D-03F6-44C7-B165-2E0B2E0E2EE0}" type="datetimeFigureOut">
              <a:rPr lang="pt-PT" smtClean="0"/>
              <a:t>27/05/2018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2CC8-90D5-4E56-846E-E93D94F7949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56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BE8D-03F6-44C7-B165-2E0B2E0E2EE0}" type="datetimeFigureOut">
              <a:rPr lang="pt-PT" smtClean="0"/>
              <a:t>27/05/2018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2CC8-90D5-4E56-846E-E93D94F7949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307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BE8D-03F6-44C7-B165-2E0B2E0E2EE0}" type="datetimeFigureOut">
              <a:rPr lang="pt-PT" smtClean="0"/>
              <a:t>27/05/2018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2CC8-90D5-4E56-846E-E93D94F7949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692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7BE8D-03F6-44C7-B165-2E0B2E0E2EE0}" type="datetimeFigureOut">
              <a:rPr lang="pt-PT" smtClean="0"/>
              <a:t>27/05/2018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32CC8-90D5-4E56-846E-E93D94F7949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943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2875"/>
            <a:ext cx="12192000" cy="43522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903" y="3336324"/>
                <a:ext cx="483401" cy="376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3" y="3336324"/>
                <a:ext cx="483401" cy="376513"/>
              </a:xfrm>
              <a:prstGeom prst="rect">
                <a:avLst/>
              </a:prstGeom>
              <a:blipFill rotWithShape="0">
                <a:blip r:embed="rId3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86465" y="1754659"/>
                <a:ext cx="478464" cy="371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465" y="1754659"/>
                <a:ext cx="478464" cy="371961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86465" y="4845267"/>
                <a:ext cx="478464" cy="373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465" y="4845267"/>
                <a:ext cx="478464" cy="373885"/>
              </a:xfrm>
              <a:prstGeom prst="rect">
                <a:avLst/>
              </a:prstGeom>
              <a:blipFill rotWithShape="0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86465" y="3340363"/>
                <a:ext cx="478464" cy="372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465" y="3340363"/>
                <a:ext cx="478464" cy="372474"/>
              </a:xfrm>
              <a:prstGeom prst="rect">
                <a:avLst/>
              </a:prstGeom>
              <a:blipFill rotWithShape="0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25081" y="1782263"/>
                <a:ext cx="483401" cy="373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081" y="1782263"/>
                <a:ext cx="483401" cy="37388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36835" y="1754659"/>
                <a:ext cx="483401" cy="372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835" y="1754659"/>
                <a:ext cx="483401" cy="372538"/>
              </a:xfrm>
              <a:prstGeom prst="rect">
                <a:avLst/>
              </a:prstGeom>
              <a:blipFill rotWithShape="0"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513327" y="1782263"/>
                <a:ext cx="483402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327" y="1782263"/>
                <a:ext cx="483402" cy="371384"/>
              </a:xfrm>
              <a:prstGeom prst="rect">
                <a:avLst/>
              </a:prstGeom>
              <a:blipFill rotWithShape="0"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168634" y="1748503"/>
                <a:ext cx="483401" cy="378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634" y="1748503"/>
                <a:ext cx="483401" cy="378117"/>
              </a:xfrm>
              <a:prstGeom prst="rect">
                <a:avLst/>
              </a:prstGeom>
              <a:blipFill rotWithShape="0">
                <a:blip r:embed="rId10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656880" y="1748503"/>
                <a:ext cx="483401" cy="374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6880" y="1748503"/>
                <a:ext cx="483401" cy="374205"/>
              </a:xfrm>
              <a:prstGeom prst="rect">
                <a:avLst/>
              </a:prstGeom>
              <a:blipFill rotWithShape="0"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36834" y="4846614"/>
                <a:ext cx="483402" cy="3744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834" y="4846614"/>
                <a:ext cx="483402" cy="374461"/>
              </a:xfrm>
              <a:prstGeom prst="rect">
                <a:avLst/>
              </a:prstGeom>
              <a:blipFill rotWithShape="0"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536835" y="3317426"/>
                <a:ext cx="483402" cy="373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835" y="3317426"/>
                <a:ext cx="483402" cy="373051"/>
              </a:xfrm>
              <a:prstGeom prst="rect">
                <a:avLst/>
              </a:prstGeom>
              <a:blipFill rotWithShape="0"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011906" y="4829777"/>
                <a:ext cx="483402" cy="375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906" y="4829777"/>
                <a:ext cx="483402" cy="37587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025081" y="3330508"/>
                <a:ext cx="483402" cy="3744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081" y="3330508"/>
                <a:ext cx="483402" cy="37446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05260" y="3325377"/>
                <a:ext cx="483402" cy="3718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260" y="3325377"/>
                <a:ext cx="483402" cy="371897"/>
              </a:xfrm>
              <a:prstGeom prst="rect">
                <a:avLst/>
              </a:prstGeom>
              <a:blipFill rotWithShape="0"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486978" y="4829777"/>
                <a:ext cx="483401" cy="373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78" y="4829777"/>
                <a:ext cx="483401" cy="37330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168634" y="3359516"/>
                <a:ext cx="483402" cy="378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634" y="3359516"/>
                <a:ext cx="483402" cy="378693"/>
              </a:xfrm>
              <a:prstGeom prst="rect">
                <a:avLst/>
              </a:prstGeom>
              <a:blipFill rotWithShape="0">
                <a:blip r:embed="rId18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121512" y="4845267"/>
                <a:ext cx="483402" cy="380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12" y="4845267"/>
                <a:ext cx="483402" cy="380104"/>
              </a:xfrm>
              <a:prstGeom prst="rect">
                <a:avLst/>
              </a:prstGeom>
              <a:blipFill rotWithShape="0">
                <a:blip r:embed="rId19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631840" y="3317426"/>
                <a:ext cx="483402" cy="37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840" y="3317426"/>
                <a:ext cx="483402" cy="374783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656880" y="4830274"/>
                <a:ext cx="483402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6880" y="4830274"/>
                <a:ext cx="483402" cy="376193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295214" y="3359516"/>
                <a:ext cx="483401" cy="373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214" y="3359516"/>
                <a:ext cx="483401" cy="373628"/>
              </a:xfrm>
              <a:prstGeom prst="rect">
                <a:avLst/>
              </a:prstGeom>
              <a:blipFill rotWithShape="0">
                <a:blip r:embed="rId2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59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8374" y="1435101"/>
            <a:ext cx="12170903" cy="41015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5903" y="3336324"/>
                <a:ext cx="484941" cy="374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3" y="3336324"/>
                <a:ext cx="484941" cy="3749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886465" y="1754659"/>
                <a:ext cx="478464" cy="374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465" y="1754659"/>
                <a:ext cx="478464" cy="374013"/>
              </a:xfrm>
              <a:prstGeom prst="rect">
                <a:avLst/>
              </a:prstGeom>
              <a:blipFill rotWithShape="0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886465" y="4845267"/>
                <a:ext cx="479875" cy="376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465" y="4845267"/>
                <a:ext cx="479875" cy="3760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886465" y="3340363"/>
                <a:ext cx="488211" cy="372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465" y="3340363"/>
                <a:ext cx="488211" cy="372603"/>
              </a:xfrm>
              <a:prstGeom prst="rect">
                <a:avLst/>
              </a:prstGeom>
              <a:blipFill rotWithShape="0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025081" y="1782263"/>
                <a:ext cx="483402" cy="376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081" y="1782263"/>
                <a:ext cx="483402" cy="3760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536835" y="1754659"/>
                <a:ext cx="483402" cy="374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835" y="1754659"/>
                <a:ext cx="483402" cy="374590"/>
              </a:xfrm>
              <a:prstGeom prst="rect">
                <a:avLst/>
              </a:prstGeom>
              <a:blipFill rotWithShape="0"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513327" y="1782263"/>
                <a:ext cx="483402" cy="373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327" y="1782263"/>
                <a:ext cx="483402" cy="37343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168634" y="1748503"/>
                <a:ext cx="483402" cy="3802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634" y="1748503"/>
                <a:ext cx="483402" cy="380232"/>
              </a:xfrm>
              <a:prstGeom prst="rect">
                <a:avLst/>
              </a:prstGeom>
              <a:blipFill rotWithShape="0">
                <a:blip r:embed="rId10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9656880" y="1748503"/>
                <a:ext cx="483402" cy="376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6880" y="1748503"/>
                <a:ext cx="483402" cy="376321"/>
              </a:xfrm>
              <a:prstGeom prst="rect">
                <a:avLst/>
              </a:prstGeom>
              <a:blipFill rotWithShape="0">
                <a:blip r:embed="rId11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536834" y="4846614"/>
                <a:ext cx="483402" cy="3765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834" y="4846614"/>
                <a:ext cx="483402" cy="376578"/>
              </a:xfrm>
              <a:prstGeom prst="rect">
                <a:avLst/>
              </a:prstGeom>
              <a:blipFill rotWithShape="0">
                <a:blip r:embed="rId1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536835" y="3317426"/>
                <a:ext cx="488211" cy="373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835" y="3317426"/>
                <a:ext cx="488211" cy="373179"/>
              </a:xfrm>
              <a:prstGeom prst="rect">
                <a:avLst/>
              </a:prstGeom>
              <a:blipFill rotWithShape="0"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011906" y="4829777"/>
                <a:ext cx="483402" cy="377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906" y="4829777"/>
                <a:ext cx="483402" cy="377989"/>
              </a:xfrm>
              <a:prstGeom prst="rect">
                <a:avLst/>
              </a:prstGeom>
              <a:blipFill rotWithShape="0">
                <a:blip r:embed="rId1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025081" y="3330508"/>
                <a:ext cx="488211" cy="374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081" y="3330508"/>
                <a:ext cx="488211" cy="37459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6505260" y="3325377"/>
                <a:ext cx="488211" cy="372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260" y="3325377"/>
                <a:ext cx="488211" cy="372025"/>
              </a:xfrm>
              <a:prstGeom prst="rect">
                <a:avLst/>
              </a:prstGeom>
              <a:blipFill rotWithShape="0"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486978" y="4829777"/>
                <a:ext cx="483402" cy="375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78" y="4829777"/>
                <a:ext cx="483402" cy="375424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168634" y="3359516"/>
                <a:ext cx="488211" cy="378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634" y="3359516"/>
                <a:ext cx="488211" cy="378822"/>
              </a:xfrm>
              <a:prstGeom prst="rect">
                <a:avLst/>
              </a:prstGeom>
              <a:blipFill rotWithShape="0">
                <a:blip r:embed="rId18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8121512" y="4845267"/>
                <a:ext cx="483402" cy="38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12" y="4845267"/>
                <a:ext cx="483402" cy="382221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9631840" y="3317426"/>
                <a:ext cx="488211" cy="374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840" y="3317426"/>
                <a:ext cx="488211" cy="374911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9656880" y="4830274"/>
                <a:ext cx="483402" cy="3783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6880" y="4830274"/>
                <a:ext cx="483402" cy="378309"/>
              </a:xfrm>
              <a:prstGeom prst="rect">
                <a:avLst/>
              </a:prstGeom>
              <a:blipFill rotWithShape="0">
                <a:blip r:embed="rId21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11295214" y="3359516"/>
                <a:ext cx="483401" cy="373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bSup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214" y="3359516"/>
                <a:ext cx="483401" cy="373628"/>
              </a:xfrm>
              <a:prstGeom prst="rect">
                <a:avLst/>
              </a:prstGeom>
              <a:blipFill rotWithShape="0">
                <a:blip r:embed="rId2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637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0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Utilizador do Windows</dc:creator>
  <cp:lastModifiedBy>Utilizador do Windows</cp:lastModifiedBy>
  <cp:revision>3</cp:revision>
  <dcterms:created xsi:type="dcterms:W3CDTF">2018-04-28T05:50:06Z</dcterms:created>
  <dcterms:modified xsi:type="dcterms:W3CDTF">2018-05-27T16:34:56Z</dcterms:modified>
</cp:coreProperties>
</file>