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788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38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03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355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4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03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5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375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12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54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3742-170F-4823-AFA7-42323A3642C0}" type="datetimeFigureOut">
              <a:rPr lang="pt-PT" smtClean="0"/>
              <a:t>21/01/2018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D03F-2094-47F1-BE1A-C3A026DD24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031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479" t="25371" r="30625" b="35740"/>
          <a:stretch/>
        </p:blipFill>
        <p:spPr>
          <a:xfrm>
            <a:off x="1069399" y="711199"/>
            <a:ext cx="10132001" cy="55554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302000" y="3488901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2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39900" y="2832100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1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81800" y="3488901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620000" y="3031701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4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089900" y="1642850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5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12200" y="3060700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6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781800" y="4762500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solidFill>
                  <a:schemeClr val="tx1"/>
                </a:solidFill>
              </a:rPr>
              <a:t>7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2000" y="4877752"/>
            <a:ext cx="4699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8</a:t>
            </a:r>
            <a:endParaRPr lang="pt-P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Utilizador do Windows</dc:creator>
  <cp:lastModifiedBy>Utilizador do Windows</cp:lastModifiedBy>
  <cp:revision>1</cp:revision>
  <dcterms:created xsi:type="dcterms:W3CDTF">2018-01-21T16:33:22Z</dcterms:created>
  <dcterms:modified xsi:type="dcterms:W3CDTF">2018-01-21T16:33:50Z</dcterms:modified>
</cp:coreProperties>
</file>