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8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44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68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53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34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299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6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214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85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61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10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97AA-A480-4579-84A0-887940D8EED8}" type="datetimeFigureOut">
              <a:rPr lang="pt-PT" smtClean="0"/>
              <a:t>07/05/2018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236E8-05CF-426D-BFCB-DE64F9FE39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10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791724" y="2509025"/>
                <a:ext cx="2114065" cy="16662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 = () </a:t>
                </a:r>
              </a:p>
              <a:p>
                <a:pPr algn="ctr"/>
                <a:r>
                  <a:rPr lang="pt-PT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(empty solution)</a:t>
                </a:r>
              </a:p>
              <a:p>
                <a:pPr algn="ctr"/>
                <a:endParaRPr lang="pt-PT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  <m:r>
                        <a:rPr lang="pt-P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PT" sz="1400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(initial time)</a:t>
                </a:r>
              </a:p>
              <a:p>
                <a:pPr algn="ctr"/>
                <a:endParaRPr lang="pt-PT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P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PT" sz="1400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(current node)</a:t>
                </a: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4" y="2509025"/>
                <a:ext cx="2114065" cy="1666245"/>
              </a:xfrm>
              <a:prstGeom prst="roundRect">
                <a:avLst/>
              </a:prstGeom>
              <a:blipFill rotWithShape="0">
                <a:blip r:embed="rId2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Decision 7"/>
          <p:cNvSpPr/>
          <p:nvPr/>
        </p:nvSpPr>
        <p:spPr>
          <a:xfrm>
            <a:off x="3732193" y="2708779"/>
            <a:ext cx="1812022" cy="1266738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V = {} ?</a:t>
            </a:r>
            <a:endParaRPr lang="pt-P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3672979" y="4597178"/>
                <a:ext cx="1930450" cy="113772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pt-PT" sz="1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P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P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pt-P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pt-PT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pt-PT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sSub>
                          <m:sSubPr>
                            <m:ctrlPr>
                              <a:rPr lang="pt-PT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pt-PT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</m:sub>
                        </m:sSub>
                        <m:sSub>
                          <m:sSubPr>
                            <m:ctrlPr>
                              <a:rPr lang="pt-PT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pt-PT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pt-PT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pt-PT" sz="1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lang="pt-PT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(close tour)</a:t>
                </a: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79" y="4597178"/>
                <a:ext cx="1930450" cy="113772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6323483" y="2478402"/>
                <a:ext cx="1886616" cy="172749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  <m:r>
                        <m:rPr>
                          <m:nor/>
                        </m:rPr>
                        <a:rPr lang="pt-PT" sz="14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PT" sz="1400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pt-PT" sz="1400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PT" sz="11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PT" sz="11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select random city)</a:t>
                </a:r>
                <a:endParaRPr lang="pt-PT" sz="1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pt-PT" sz="1200" b="0" i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pt-PT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pt-P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sSub>
                            <m:sSubPr>
                              <m:ctrlPr>
                                <a:rPr lang="pt-PT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pt-P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pt-PT" sz="11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pt-PT" sz="11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extend </a:t>
                </a:r>
                <a:r>
                  <a:rPr lang="pt-PT" sz="11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solution)</a:t>
                </a:r>
                <a:endParaRPr lang="pt-PT" sz="11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pt-PT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83" y="2478402"/>
                <a:ext cx="1886616" cy="172749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/>
              <p:cNvSpPr/>
              <p:nvPr/>
            </p:nvSpPr>
            <p:spPr>
              <a:xfrm>
                <a:off x="8961909" y="2504824"/>
                <a:ext cx="1905208" cy="172749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pt-PT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(update current node</a:t>
                </a:r>
                <a:endParaRPr lang="pt-PT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pt-PT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P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pt-PT" sz="1400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(update time)</a:t>
                </a:r>
                <a:endParaRPr lang="pt-PT" sz="1200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pt-PT" sz="1200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pt-PT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 = V \{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t-PT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      </a:t>
                </a:r>
                <a:endParaRPr lang="pt-PT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pt-PT" sz="12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(update nodes to visit)</a:t>
                </a:r>
                <a:endParaRPr lang="pt-PT" sz="1200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909" y="2504824"/>
                <a:ext cx="1905208" cy="1727490"/>
              </a:xfrm>
              <a:prstGeom prst="roundRect">
                <a:avLst/>
              </a:prstGeom>
              <a:blipFill rotWithShape="0">
                <a:blip r:embed="rId5"/>
                <a:stretch>
                  <a:fillRect b="-35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2905789" y="3342148"/>
            <a:ext cx="8264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 flipV="1">
            <a:off x="5544215" y="3342147"/>
            <a:ext cx="7792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196370" y="3342147"/>
            <a:ext cx="7792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0"/>
            <a:endCxn id="8" idx="0"/>
          </p:cNvCxnSpPr>
          <p:nvPr/>
        </p:nvCxnSpPr>
        <p:spPr>
          <a:xfrm rot="16200000" flipH="1" flipV="1">
            <a:off x="7174381" y="-31354"/>
            <a:ext cx="203955" cy="5276309"/>
          </a:xfrm>
          <a:prstGeom prst="bentConnector3">
            <a:avLst>
              <a:gd name="adj1" fmla="val -2577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0"/>
          </p:cNvCxnSpPr>
          <p:nvPr/>
        </p:nvCxnSpPr>
        <p:spPr>
          <a:xfrm>
            <a:off x="4638204" y="3975517"/>
            <a:ext cx="0" cy="621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19540" y="391701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Y</a:t>
            </a:r>
            <a:r>
              <a:rPr lang="pt-PT" dirty="0" smtClean="0"/>
              <a:t>es</a:t>
            </a:r>
            <a:endParaRPr lang="pt-PT" dirty="0"/>
          </a:p>
        </p:txBody>
      </p:sp>
      <p:sp>
        <p:nvSpPr>
          <p:cNvPr id="32" name="TextBox 31"/>
          <p:cNvSpPr txBox="1"/>
          <p:nvPr/>
        </p:nvSpPr>
        <p:spPr>
          <a:xfrm>
            <a:off x="5588551" y="293593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916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Utilizador do Windows</dc:creator>
  <cp:lastModifiedBy>Utilizador do Windows</cp:lastModifiedBy>
  <cp:revision>5</cp:revision>
  <dcterms:created xsi:type="dcterms:W3CDTF">2018-05-07T00:00:43Z</dcterms:created>
  <dcterms:modified xsi:type="dcterms:W3CDTF">2018-05-07T01:44:09Z</dcterms:modified>
</cp:coreProperties>
</file>