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47AF-7068-4125-8C68-1FA3FF18E3DC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DDBE-9CBC-4E43-B2E6-689CB0ED55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17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47AF-7068-4125-8C68-1FA3FF18E3DC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DDBE-9CBC-4E43-B2E6-689CB0ED55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457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47AF-7068-4125-8C68-1FA3FF18E3DC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DDBE-9CBC-4E43-B2E6-689CB0ED55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172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47AF-7068-4125-8C68-1FA3FF18E3DC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DDBE-9CBC-4E43-B2E6-689CB0ED55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69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47AF-7068-4125-8C68-1FA3FF18E3DC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DDBE-9CBC-4E43-B2E6-689CB0ED55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288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47AF-7068-4125-8C68-1FA3FF18E3DC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DDBE-9CBC-4E43-B2E6-689CB0ED55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63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47AF-7068-4125-8C68-1FA3FF18E3DC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DDBE-9CBC-4E43-B2E6-689CB0ED55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30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47AF-7068-4125-8C68-1FA3FF18E3DC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DDBE-9CBC-4E43-B2E6-689CB0ED55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4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47AF-7068-4125-8C68-1FA3FF18E3DC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DDBE-9CBC-4E43-B2E6-689CB0ED55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942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47AF-7068-4125-8C68-1FA3FF18E3DC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DDBE-9CBC-4E43-B2E6-689CB0ED55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98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47AF-7068-4125-8C68-1FA3FF18E3DC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DDBE-9CBC-4E43-B2E6-689CB0ED55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44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47AF-7068-4125-8C68-1FA3FF18E3DC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DDBE-9CBC-4E43-B2E6-689CB0ED55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84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63480" y="1359243"/>
            <a:ext cx="2446638" cy="43825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extBox 5"/>
          <p:cNvSpPr txBox="1"/>
          <p:nvPr/>
        </p:nvSpPr>
        <p:spPr>
          <a:xfrm>
            <a:off x="7727091" y="1911178"/>
            <a:ext cx="20182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o</a:t>
            </a:r>
            <a:r>
              <a:rPr lang="pt-PT" sz="1200" b="1" dirty="0" smtClean="0"/>
              <a:t>rigin: </a:t>
            </a:r>
          </a:p>
          <a:p>
            <a:r>
              <a:rPr lang="pt-PT" sz="1200" b="1" dirty="0" smtClean="0"/>
              <a:t>start_date: </a:t>
            </a:r>
            <a:r>
              <a:rPr lang="pt-PT" sz="1200" dirty="0" smtClean="0"/>
              <a:t>{</a:t>
            </a:r>
          </a:p>
          <a:p>
            <a:r>
              <a:rPr lang="pt-PT" sz="1200" dirty="0" smtClean="0"/>
              <a:t>      date_1: </a:t>
            </a:r>
          </a:p>
          <a:p>
            <a:r>
              <a:rPr lang="pt-PT" sz="1200" dirty="0" smtClean="0"/>
              <a:t>      date_2:</a:t>
            </a:r>
          </a:p>
          <a:p>
            <a:r>
              <a:rPr lang="pt-PT" sz="1200" b="1" dirty="0"/>
              <a:t>d</a:t>
            </a:r>
            <a:r>
              <a:rPr lang="pt-PT" sz="1200" b="1" dirty="0" smtClean="0"/>
              <a:t>estinations: </a:t>
            </a:r>
            <a:r>
              <a:rPr lang="pt-PT" sz="1200" dirty="0" smtClean="0"/>
              <a:t>{</a:t>
            </a:r>
          </a:p>
          <a:p>
            <a:r>
              <a:rPr lang="pt-PT" sz="1200" dirty="0"/>
              <a:t> </a:t>
            </a:r>
            <a:r>
              <a:rPr lang="pt-PT" sz="1200" dirty="0" smtClean="0"/>
              <a:t>      0 (index): {</a:t>
            </a:r>
          </a:p>
          <a:p>
            <a:r>
              <a:rPr lang="pt-PT" sz="1200" dirty="0" smtClean="0"/>
              <a:t>        </a:t>
            </a:r>
            <a:r>
              <a:rPr lang="pt-PT" sz="1200" dirty="0"/>
              <a:t> </a:t>
            </a:r>
            <a:r>
              <a:rPr lang="pt-PT" sz="1200" dirty="0" smtClean="0"/>
              <a:t>     city:</a:t>
            </a:r>
          </a:p>
          <a:p>
            <a:r>
              <a:rPr lang="pt-PT" sz="1200" dirty="0"/>
              <a:t> </a:t>
            </a:r>
            <a:r>
              <a:rPr lang="pt-PT" sz="1200" dirty="0" smtClean="0"/>
              <a:t>             duration:</a:t>
            </a:r>
          </a:p>
          <a:p>
            <a:r>
              <a:rPr lang="pt-PT" sz="1200" dirty="0"/>
              <a:t> </a:t>
            </a:r>
            <a:r>
              <a:rPr lang="pt-PT" sz="1200" dirty="0" smtClean="0"/>
              <a:t>             order:</a:t>
            </a:r>
          </a:p>
          <a:p>
            <a:r>
              <a:rPr lang="pt-PT" sz="1200" dirty="0"/>
              <a:t> </a:t>
            </a:r>
            <a:r>
              <a:rPr lang="pt-PT" sz="1200" dirty="0" smtClean="0"/>
              <a:t>             min_date:</a:t>
            </a:r>
          </a:p>
          <a:p>
            <a:r>
              <a:rPr lang="pt-PT" sz="1200" dirty="0" smtClean="0"/>
              <a:t>              max_date:</a:t>
            </a:r>
          </a:p>
          <a:p>
            <a:r>
              <a:rPr lang="pt-PT" sz="1200" dirty="0" smtClean="0"/>
              <a:t>       },</a:t>
            </a:r>
          </a:p>
          <a:p>
            <a:r>
              <a:rPr lang="pt-PT" sz="1200" dirty="0" smtClean="0"/>
              <a:t>      1 (index): {</a:t>
            </a:r>
          </a:p>
          <a:p>
            <a:r>
              <a:rPr lang="pt-PT" sz="1200" dirty="0" smtClean="0"/>
              <a:t>              city:</a:t>
            </a:r>
          </a:p>
          <a:p>
            <a:r>
              <a:rPr lang="pt-PT" sz="1200" dirty="0" smtClean="0"/>
              <a:t>              duration:</a:t>
            </a:r>
          </a:p>
          <a:p>
            <a:r>
              <a:rPr lang="pt-PT" sz="1200" dirty="0" smtClean="0"/>
              <a:t>              order:</a:t>
            </a:r>
          </a:p>
          <a:p>
            <a:r>
              <a:rPr lang="pt-PT" sz="1200" dirty="0" smtClean="0"/>
              <a:t>              min_date:</a:t>
            </a:r>
          </a:p>
          <a:p>
            <a:r>
              <a:rPr lang="pt-PT" sz="1200" dirty="0" smtClean="0"/>
              <a:t>              max_date:</a:t>
            </a:r>
          </a:p>
          <a:p>
            <a:r>
              <a:rPr lang="pt-PT" sz="1200" dirty="0" smtClean="0"/>
              <a:t>       }</a:t>
            </a:r>
            <a:endParaRPr lang="pt-PT" sz="1200" dirty="0" smtClean="0"/>
          </a:p>
          <a:p>
            <a:r>
              <a:rPr lang="pt-PT" sz="1200" dirty="0"/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7814" y="580767"/>
            <a:ext cx="2739081" cy="4036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 smtClean="0">
                <a:solidFill>
                  <a:schemeClr val="tx1"/>
                </a:solidFill>
              </a:rPr>
              <a:t>set_origin(city)</a:t>
            </a:r>
            <a:endParaRPr lang="pt-PT" sz="15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4757" y="1450545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State</a:t>
            </a:r>
            <a:endParaRPr lang="pt-PT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47813" y="1341981"/>
            <a:ext cx="2739082" cy="4036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 smtClean="0">
                <a:solidFill>
                  <a:schemeClr val="tx1"/>
                </a:solidFill>
              </a:rPr>
              <a:t>set_start_date(d1,d2)</a:t>
            </a:r>
            <a:endParaRPr lang="pt-PT" sz="15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7813" y="2135908"/>
            <a:ext cx="2739082" cy="4036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 smtClean="0">
                <a:solidFill>
                  <a:schemeClr val="tx1"/>
                </a:solidFill>
              </a:rPr>
              <a:t>set_destination(city, index)</a:t>
            </a:r>
            <a:endParaRPr lang="pt-PT" sz="15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7813" y="2851313"/>
            <a:ext cx="2739082" cy="4036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 smtClean="0">
                <a:solidFill>
                  <a:schemeClr val="tx1"/>
                </a:solidFill>
              </a:rPr>
              <a:t>set_duration(city,duration)</a:t>
            </a:r>
            <a:endParaRPr lang="pt-PT" sz="15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7813" y="3634938"/>
            <a:ext cx="2739082" cy="4036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 smtClean="0">
                <a:solidFill>
                  <a:schemeClr val="tx1"/>
                </a:solidFill>
              </a:rPr>
              <a:t>set_min_date(city, date)</a:t>
            </a:r>
            <a:endParaRPr lang="pt-PT" sz="15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7813" y="4392445"/>
            <a:ext cx="2739082" cy="4036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 smtClean="0">
                <a:solidFill>
                  <a:schemeClr val="tx1"/>
                </a:solidFill>
              </a:rPr>
              <a:t>set_max_date(city, date)</a:t>
            </a:r>
            <a:endParaRPr lang="pt-PT" sz="15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813" y="5114136"/>
            <a:ext cx="2739082" cy="4036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 smtClean="0">
                <a:solidFill>
                  <a:schemeClr val="tx1"/>
                </a:solidFill>
              </a:rPr>
              <a:t>set_fixed_order(cities)</a:t>
            </a:r>
            <a:endParaRPr lang="pt-PT" sz="15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7814" y="5813849"/>
            <a:ext cx="2739082" cy="4036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tx1"/>
                </a:solidFill>
              </a:rPr>
              <a:t>r</a:t>
            </a:r>
            <a:r>
              <a:rPr lang="pt-PT" sz="1500" dirty="0" smtClean="0">
                <a:solidFill>
                  <a:schemeClr val="tx1"/>
                </a:solidFill>
              </a:rPr>
              <a:t>eset_constraints()</a:t>
            </a:r>
            <a:endParaRPr lang="pt-PT" sz="15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" idx="3"/>
          </p:cNvCxnSpPr>
          <p:nvPr/>
        </p:nvCxnSpPr>
        <p:spPr>
          <a:xfrm>
            <a:off x="3286895" y="782594"/>
            <a:ext cx="4366056" cy="1291343"/>
          </a:xfrm>
          <a:prstGeom prst="bentConnector3">
            <a:avLst>
              <a:gd name="adj1" fmla="val 8603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</p:cNvCxnSpPr>
          <p:nvPr/>
        </p:nvCxnSpPr>
        <p:spPr>
          <a:xfrm>
            <a:off x="3286895" y="1543808"/>
            <a:ext cx="4366056" cy="716990"/>
          </a:xfrm>
          <a:prstGeom prst="bentConnector3">
            <a:avLst>
              <a:gd name="adj1" fmla="val 8132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</p:cNvCxnSpPr>
          <p:nvPr/>
        </p:nvCxnSpPr>
        <p:spPr>
          <a:xfrm>
            <a:off x="3286895" y="2337735"/>
            <a:ext cx="4868564" cy="798049"/>
          </a:xfrm>
          <a:prstGeom prst="bentConnector3">
            <a:avLst>
              <a:gd name="adj1" fmla="val 6709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3"/>
          </p:cNvCxnSpPr>
          <p:nvPr/>
        </p:nvCxnSpPr>
        <p:spPr>
          <a:xfrm>
            <a:off x="3286895" y="2337735"/>
            <a:ext cx="4909754" cy="2089052"/>
          </a:xfrm>
          <a:prstGeom prst="bentConnector3">
            <a:avLst>
              <a:gd name="adj1" fmla="val 6661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</p:cNvCxnSpPr>
          <p:nvPr/>
        </p:nvCxnSpPr>
        <p:spPr>
          <a:xfrm>
            <a:off x="3286895" y="3053140"/>
            <a:ext cx="4868564" cy="263761"/>
          </a:xfrm>
          <a:prstGeom prst="bentConnector3">
            <a:avLst>
              <a:gd name="adj1" fmla="val 62183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3"/>
          </p:cNvCxnSpPr>
          <p:nvPr/>
        </p:nvCxnSpPr>
        <p:spPr>
          <a:xfrm>
            <a:off x="3286895" y="3053140"/>
            <a:ext cx="4909754" cy="1541132"/>
          </a:xfrm>
          <a:prstGeom prst="bentConnector3">
            <a:avLst>
              <a:gd name="adj1" fmla="val 61745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</p:cNvCxnSpPr>
          <p:nvPr/>
        </p:nvCxnSpPr>
        <p:spPr>
          <a:xfrm>
            <a:off x="3286895" y="3836765"/>
            <a:ext cx="4868564" cy="116116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3"/>
          </p:cNvCxnSpPr>
          <p:nvPr/>
        </p:nvCxnSpPr>
        <p:spPr>
          <a:xfrm flipV="1">
            <a:off x="3286895" y="3687719"/>
            <a:ext cx="4868564" cy="149046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3" idx="3"/>
          </p:cNvCxnSpPr>
          <p:nvPr/>
        </p:nvCxnSpPr>
        <p:spPr>
          <a:xfrm>
            <a:off x="3286895" y="4594272"/>
            <a:ext cx="4868564" cy="573750"/>
          </a:xfrm>
          <a:prstGeom prst="bentConnector3">
            <a:avLst>
              <a:gd name="adj1" fmla="val 45262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3" idx="3"/>
          </p:cNvCxnSpPr>
          <p:nvPr/>
        </p:nvCxnSpPr>
        <p:spPr>
          <a:xfrm flipV="1">
            <a:off x="3286895" y="3889546"/>
            <a:ext cx="4868564" cy="704726"/>
          </a:xfrm>
          <a:prstGeom prst="bentConnector3">
            <a:avLst>
              <a:gd name="adj1" fmla="val 45262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3286895" y="5291245"/>
            <a:ext cx="7018640" cy="607412"/>
          </a:xfrm>
          <a:prstGeom prst="bentConnector3">
            <a:avLst>
              <a:gd name="adj1" fmla="val 29225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9080777" y="4796099"/>
            <a:ext cx="1224759" cy="1102558"/>
          </a:xfrm>
          <a:prstGeom prst="bentConnector3">
            <a:avLst>
              <a:gd name="adj1" fmla="val 900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8423362" y="4032249"/>
            <a:ext cx="2363916" cy="1400433"/>
          </a:xfrm>
          <a:prstGeom prst="bentConnector3">
            <a:avLst>
              <a:gd name="adj1" fmla="val 100181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5" idx="3"/>
          </p:cNvCxnSpPr>
          <p:nvPr/>
        </p:nvCxnSpPr>
        <p:spPr>
          <a:xfrm flipV="1">
            <a:off x="3286896" y="6012936"/>
            <a:ext cx="7669428" cy="2740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0800000">
            <a:off x="9597083" y="4930832"/>
            <a:ext cx="1334531" cy="1082105"/>
          </a:xfrm>
          <a:prstGeom prst="bentConnector3">
            <a:avLst>
              <a:gd name="adj1" fmla="val 1852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207126" y="4538416"/>
            <a:ext cx="3212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500" dirty="0"/>
              <a:t>}</a:t>
            </a:r>
            <a:endParaRPr lang="pt-PT" sz="4500" dirty="0"/>
          </a:p>
        </p:txBody>
      </p:sp>
      <p:sp>
        <p:nvSpPr>
          <p:cNvPr id="78" name="TextBox 77"/>
          <p:cNvSpPr txBox="1"/>
          <p:nvPr/>
        </p:nvSpPr>
        <p:spPr>
          <a:xfrm>
            <a:off x="9080776" y="3292673"/>
            <a:ext cx="3212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500" dirty="0"/>
              <a:t>}</a:t>
            </a:r>
            <a:endParaRPr lang="pt-PT" sz="4500" dirty="0"/>
          </a:p>
        </p:txBody>
      </p:sp>
      <p:cxnSp>
        <p:nvCxnSpPr>
          <p:cNvPr id="79" name="Elbow Connector 78"/>
          <p:cNvCxnSpPr/>
          <p:nvPr/>
        </p:nvCxnSpPr>
        <p:spPr>
          <a:xfrm rot="16200000" flipV="1">
            <a:off x="8957920" y="4085258"/>
            <a:ext cx="2330036" cy="1543207"/>
          </a:xfrm>
          <a:prstGeom prst="bentConnector3">
            <a:avLst>
              <a:gd name="adj1" fmla="val 9879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Utilizador do Windows</dc:creator>
  <cp:lastModifiedBy>Utilizador do Windows</cp:lastModifiedBy>
  <cp:revision>3</cp:revision>
  <dcterms:created xsi:type="dcterms:W3CDTF">2018-02-22T00:29:03Z</dcterms:created>
  <dcterms:modified xsi:type="dcterms:W3CDTF">2018-02-22T00:55:22Z</dcterms:modified>
</cp:coreProperties>
</file>