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09C2-E076-461A-94D4-AEB8F7D0FA94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08BF-90D8-41C6-9D36-89D73340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754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09C2-E076-461A-94D4-AEB8F7D0FA94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08BF-90D8-41C6-9D36-89D73340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11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09C2-E076-461A-94D4-AEB8F7D0FA94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08BF-90D8-41C6-9D36-89D73340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709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09C2-E076-461A-94D4-AEB8F7D0FA94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08BF-90D8-41C6-9D36-89D73340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938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09C2-E076-461A-94D4-AEB8F7D0FA94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08BF-90D8-41C6-9D36-89D73340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62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09C2-E076-461A-94D4-AEB8F7D0FA94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08BF-90D8-41C6-9D36-89D73340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72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09C2-E076-461A-94D4-AEB8F7D0FA94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08BF-90D8-41C6-9D36-89D73340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83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09C2-E076-461A-94D4-AEB8F7D0FA94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08BF-90D8-41C6-9D36-89D73340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489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09C2-E076-461A-94D4-AEB8F7D0FA94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08BF-90D8-41C6-9D36-89D73340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76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09C2-E076-461A-94D4-AEB8F7D0FA94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08BF-90D8-41C6-9D36-89D73340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7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09C2-E076-461A-94D4-AEB8F7D0FA94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08BF-90D8-41C6-9D36-89D73340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082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09C2-E076-461A-94D4-AEB8F7D0FA94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F08BF-90D8-41C6-9D36-89D733405E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480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node 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53" y="4892640"/>
            <a:ext cx="144149" cy="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jango frame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872" y="2460490"/>
            <a:ext cx="951688" cy="9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herok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71" y="1382547"/>
            <a:ext cx="979478" cy="6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kiwi flights a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909" y="4340315"/>
            <a:ext cx="967348" cy="48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1" t="31462" r="3891" b="31354"/>
          <a:stretch/>
        </p:blipFill>
        <p:spPr>
          <a:xfrm>
            <a:off x="3121396" y="3362430"/>
            <a:ext cx="1905266" cy="708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3" b="31299"/>
          <a:stretch/>
        </p:blipFill>
        <p:spPr>
          <a:xfrm>
            <a:off x="5769120" y="3413544"/>
            <a:ext cx="1905266" cy="681663"/>
          </a:xfrm>
          <a:prstGeom prst="rect">
            <a:avLst/>
          </a:prstGeom>
        </p:spPr>
      </p:pic>
      <p:pic>
        <p:nvPicPr>
          <p:cNvPr id="1036" name="Picture 12" descr="Resultado de imagem para redu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267" y="5131943"/>
            <a:ext cx="899631" cy="7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4" descr="Resultado de imagem para bootstrap"/>
          <p:cNvSpPr>
            <a:spLocks noChangeAspect="1" noChangeArrowheads="1"/>
          </p:cNvSpPr>
          <p:nvPr/>
        </p:nvSpPr>
        <p:spPr bwMode="auto">
          <a:xfrm>
            <a:off x="2561023" y="-6634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" name="AutoShape 18" descr="https://www.material-ui.com/images/material-ui-logo.svg"/>
          <p:cNvSpPr>
            <a:spLocks noChangeAspect="1" noChangeArrowheads="1"/>
          </p:cNvSpPr>
          <p:nvPr/>
        </p:nvSpPr>
        <p:spPr bwMode="auto">
          <a:xfrm>
            <a:off x="2713423" y="-5110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" name="TextBox 9"/>
          <p:cNvSpPr txBox="1"/>
          <p:nvPr/>
        </p:nvSpPr>
        <p:spPr>
          <a:xfrm>
            <a:off x="576649" y="1526264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Cloud platform:</a:t>
            </a:r>
            <a:endParaRPr lang="pt-PT" dirty="0"/>
          </a:p>
        </p:txBody>
      </p:sp>
      <p:sp>
        <p:nvSpPr>
          <p:cNvPr id="19" name="TextBox 18"/>
          <p:cNvSpPr txBox="1"/>
          <p:nvPr/>
        </p:nvSpPr>
        <p:spPr>
          <a:xfrm>
            <a:off x="587520" y="2751669"/>
            <a:ext cx="93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Servers:</a:t>
            </a:r>
            <a:endParaRPr lang="pt-PT" dirty="0"/>
          </a:p>
        </p:txBody>
      </p:sp>
      <p:sp>
        <p:nvSpPr>
          <p:cNvPr id="20" name="TextBox 19"/>
          <p:cNvSpPr txBox="1"/>
          <p:nvPr/>
        </p:nvSpPr>
        <p:spPr>
          <a:xfrm>
            <a:off x="576649" y="3569710"/>
            <a:ext cx="139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Applications:</a:t>
            </a:r>
            <a:endParaRPr lang="pt-PT" dirty="0"/>
          </a:p>
        </p:txBody>
      </p:sp>
      <p:sp>
        <p:nvSpPr>
          <p:cNvPr id="21" name="TextBox 20"/>
          <p:cNvSpPr txBox="1"/>
          <p:nvPr/>
        </p:nvSpPr>
        <p:spPr>
          <a:xfrm>
            <a:off x="579534" y="5243824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Frameworks:</a:t>
            </a:r>
            <a:endParaRPr lang="pt-PT" dirty="0"/>
          </a:p>
        </p:txBody>
      </p:sp>
      <p:sp>
        <p:nvSpPr>
          <p:cNvPr id="22" name="TextBox 21"/>
          <p:cNvSpPr txBox="1"/>
          <p:nvPr/>
        </p:nvSpPr>
        <p:spPr>
          <a:xfrm>
            <a:off x="576649" y="4454657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API’s:</a:t>
            </a:r>
            <a:endParaRPr lang="pt-PT" dirty="0"/>
          </a:p>
        </p:txBody>
      </p:sp>
      <p:pic>
        <p:nvPicPr>
          <p:cNvPr id="1046" name="Picture 22" descr="Resultado de imagem para google map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55" y="4300490"/>
            <a:ext cx="677665" cy="6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4586" y="5131943"/>
            <a:ext cx="866775" cy="695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19230" y="5096165"/>
            <a:ext cx="857250" cy="819150"/>
          </a:xfrm>
          <a:prstGeom prst="rect">
            <a:avLst/>
          </a:prstGeom>
        </p:spPr>
      </p:pic>
      <p:pic>
        <p:nvPicPr>
          <p:cNvPr id="1048" name="Picture 24" descr="Resultado de imagem para node j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787" y="2627007"/>
            <a:ext cx="1262559" cy="61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H="1">
            <a:off x="3282693" y="2596527"/>
            <a:ext cx="2035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523530" y="2589340"/>
            <a:ext cx="1838813" cy="7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2080" y="2206737"/>
            <a:ext cx="16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Client Side App</a:t>
            </a:r>
            <a:endParaRPr lang="pt-PT" dirty="0"/>
          </a:p>
        </p:txBody>
      </p:sp>
      <p:sp>
        <p:nvSpPr>
          <p:cNvPr id="49" name="TextBox 48"/>
          <p:cNvSpPr txBox="1"/>
          <p:nvPr/>
        </p:nvSpPr>
        <p:spPr>
          <a:xfrm>
            <a:off x="5698233" y="2195822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Server Side App</a:t>
            </a:r>
            <a:endParaRPr lang="pt-PT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416550" y="2751669"/>
            <a:ext cx="4120" cy="1267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4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77" y="2760337"/>
            <a:ext cx="1905266" cy="1905266"/>
          </a:xfrm>
        </p:spPr>
      </p:pic>
    </p:spTree>
    <p:extLst>
      <p:ext uri="{BB962C8B-B14F-4D97-AF65-F5344CB8AC3E}">
        <p14:creationId xmlns:p14="http://schemas.microsoft.com/office/powerpoint/2010/main" val="194230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Utilizador do Windows</dc:creator>
  <cp:lastModifiedBy>Utilizador do Windows</cp:lastModifiedBy>
  <cp:revision>5</cp:revision>
  <dcterms:created xsi:type="dcterms:W3CDTF">2018-05-06T20:31:53Z</dcterms:created>
  <dcterms:modified xsi:type="dcterms:W3CDTF">2018-05-06T21:13:52Z</dcterms:modified>
</cp:coreProperties>
</file>