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9" r:id="rId3"/>
    <p:sldId id="260" r:id="rId4"/>
    <p:sldId id="283" r:id="rId5"/>
    <p:sldId id="285" r:id="rId6"/>
    <p:sldId id="333" r:id="rId7"/>
    <p:sldId id="335" r:id="rId8"/>
    <p:sldId id="336" r:id="rId9"/>
    <p:sldId id="337" r:id="rId10"/>
    <p:sldId id="340" r:id="rId11"/>
    <p:sldId id="339" r:id="rId12"/>
    <p:sldId id="338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288" r:id="rId21"/>
    <p:sldId id="348" r:id="rId22"/>
    <p:sldId id="354" r:id="rId23"/>
    <p:sldId id="350" r:id="rId24"/>
    <p:sldId id="351" r:id="rId25"/>
    <p:sldId id="352" r:id="rId26"/>
    <p:sldId id="353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71" r:id="rId38"/>
    <p:sldId id="365" r:id="rId39"/>
    <p:sldId id="368" r:id="rId40"/>
    <p:sldId id="369" r:id="rId41"/>
    <p:sldId id="370" r:id="rId42"/>
    <p:sldId id="372" r:id="rId43"/>
    <p:sldId id="349" r:id="rId44"/>
    <p:sldId id="373" r:id="rId45"/>
    <p:sldId id="374" r:id="rId46"/>
    <p:sldId id="376" r:id="rId47"/>
    <p:sldId id="375" r:id="rId48"/>
    <p:sldId id="377" r:id="rId49"/>
    <p:sldId id="378" r:id="rId50"/>
    <p:sldId id="37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E7EF3-A4D1-4207-BC01-B4689D50562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08EF9-DCB3-4389-BBD1-437C289E5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9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86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0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45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36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03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96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016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30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26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99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7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46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57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3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80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751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99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7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60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08EF9-DCB3-4389-BBD1-437C289E568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1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4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9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10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0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6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F5B6EE-004F-4307-93FE-39165A06986A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FFABBF-0B21-40B1-9B3B-FC8C8576D57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8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7422-77AE-415A-8C40-5B7580B12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Aprendizado de máquina 1:</a:t>
            </a:r>
            <a:br>
              <a:rPr lang="pt-BR" dirty="0"/>
            </a:br>
            <a:r>
              <a:rPr lang="pt-BR" dirty="0"/>
              <a:t>aprendizado supervisionado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4A9691-F669-45F6-85E7-86E04570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Unidade 3 – Aprendizagem simbólica</a:t>
            </a:r>
          </a:p>
        </p:txBody>
      </p:sp>
    </p:spTree>
    <p:extLst>
      <p:ext uri="{BB962C8B-B14F-4D97-AF65-F5344CB8AC3E}">
        <p14:creationId xmlns:p14="http://schemas.microsoft.com/office/powerpoint/2010/main" val="309227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167BEAD-C1C8-4F6F-AD14-5B05A416C636}"/>
              </a:ext>
            </a:extLst>
          </p:cNvPr>
          <p:cNvSpPr/>
          <p:nvPr/>
        </p:nvSpPr>
        <p:spPr>
          <a:xfrm>
            <a:off x="2359049" y="4953323"/>
            <a:ext cx="650251" cy="4889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7EB49DF-4CF2-4169-BA5C-658DCBFD0991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EE81562-6B4E-4C65-A14C-6A353B68A637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405289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167BEAD-C1C8-4F6F-AD14-5B05A416C636}"/>
              </a:ext>
            </a:extLst>
          </p:cNvPr>
          <p:cNvSpPr/>
          <p:nvPr/>
        </p:nvSpPr>
        <p:spPr>
          <a:xfrm>
            <a:off x="2359049" y="4953323"/>
            <a:ext cx="650251" cy="4889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E1A8657-ECFB-4BF8-BD55-A8A84F5EFB40}"/>
              </a:ext>
            </a:extLst>
          </p:cNvPr>
          <p:cNvCxnSpPr>
            <a:cxnSpLocks/>
          </p:cNvCxnSpPr>
          <p:nvPr/>
        </p:nvCxnSpPr>
        <p:spPr>
          <a:xfrm>
            <a:off x="2275348" y="5189048"/>
            <a:ext cx="811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8DD6B24-CF22-4CFD-AD09-72076EC3B3A7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3F7F894-D3A2-4E3C-8EB6-DE7CD25B9156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191525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64A53DB-4D10-4E32-A405-19F8D808740A}"/>
              </a:ext>
            </a:extLst>
          </p:cNvPr>
          <p:cNvGrpSpPr/>
          <p:nvPr/>
        </p:nvGrpSpPr>
        <p:grpSpPr>
          <a:xfrm>
            <a:off x="6573464" y="2748299"/>
            <a:ext cx="3726726" cy="3585935"/>
            <a:chOff x="5520228" y="2725679"/>
            <a:chExt cx="3726726" cy="3585935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DC6E350C-A9BE-4F5F-AA7C-FD42D4F4CD57}"/>
                </a:ext>
              </a:extLst>
            </p:cNvPr>
            <p:cNvSpPr/>
            <p:nvPr/>
          </p:nvSpPr>
          <p:spPr>
            <a:xfrm>
              <a:off x="6194569" y="2725679"/>
              <a:ext cx="1151138" cy="88554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&lt;= 14.5</a:t>
              </a: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129975E-0A44-4F3D-8997-4758A189C17A}"/>
                </a:ext>
              </a:extLst>
            </p:cNvPr>
            <p:cNvSpPr/>
            <p:nvPr/>
          </p:nvSpPr>
          <p:spPr>
            <a:xfrm>
              <a:off x="6914829" y="3861255"/>
              <a:ext cx="1151138" cy="7468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&gt;= 29</a:t>
              </a:r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70875452-72C7-4BB5-B2C7-3FF038209549}"/>
                </a:ext>
              </a:extLst>
            </p:cNvPr>
            <p:cNvCxnSpPr>
              <a:cxnSpLocks/>
              <a:stCxn id="92" idx="4"/>
              <a:endCxn id="129" idx="0"/>
            </p:cNvCxnSpPr>
            <p:nvPr/>
          </p:nvCxnSpPr>
          <p:spPr>
            <a:xfrm flipH="1">
              <a:off x="6026255" y="3611227"/>
              <a:ext cx="743883" cy="26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B2B5008A-A16D-4E26-BC69-3E22DB671A62}"/>
                </a:ext>
              </a:extLst>
            </p:cNvPr>
            <p:cNvCxnSpPr>
              <a:cxnSpLocks/>
              <a:stCxn id="92" idx="4"/>
              <a:endCxn id="124" idx="0"/>
            </p:cNvCxnSpPr>
            <p:nvPr/>
          </p:nvCxnSpPr>
          <p:spPr>
            <a:xfrm>
              <a:off x="6770138" y="3611227"/>
              <a:ext cx="720260" cy="25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C8DBBC3D-18C0-4F3E-9AD5-1A0635FDD742}"/>
                </a:ext>
              </a:extLst>
            </p:cNvPr>
            <p:cNvSpPr/>
            <p:nvPr/>
          </p:nvSpPr>
          <p:spPr>
            <a:xfrm>
              <a:off x="5520228" y="3878658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4.2%</a:t>
              </a:r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73ABC3C9-6D81-4C25-98CD-94C05360FFA5}"/>
                </a:ext>
              </a:extLst>
            </p:cNvPr>
            <p:cNvSpPr/>
            <p:nvPr/>
          </p:nvSpPr>
          <p:spPr>
            <a:xfrm>
              <a:off x="6293908" y="4828731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2.5%</a:t>
              </a:r>
            </a:p>
          </p:txBody>
        </p:sp>
        <p:cxnSp>
          <p:nvCxnSpPr>
            <p:cNvPr id="138" name="Conector de Seta Reta 137">
              <a:extLst>
                <a:ext uri="{FF2B5EF4-FFF2-40B4-BE49-F238E27FC236}">
                  <a16:creationId xmlns:a16="http://schemas.microsoft.com/office/drawing/2014/main" id="{EA884CEF-DA3D-40F6-9ED6-CB95F693B0A7}"/>
                </a:ext>
              </a:extLst>
            </p:cNvPr>
            <p:cNvCxnSpPr>
              <a:cxnSpLocks/>
              <a:stCxn id="124" idx="4"/>
              <a:endCxn id="137" idx="0"/>
            </p:cNvCxnSpPr>
            <p:nvPr/>
          </p:nvCxnSpPr>
          <p:spPr>
            <a:xfrm flipH="1">
              <a:off x="6799935" y="4608058"/>
              <a:ext cx="690463" cy="220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D66C0486-12C3-43C1-8A2D-EC7A3C8E7BE5}"/>
                </a:ext>
              </a:extLst>
            </p:cNvPr>
            <p:cNvCxnSpPr>
              <a:cxnSpLocks/>
              <a:stCxn id="124" idx="4"/>
              <a:endCxn id="141" idx="0"/>
            </p:cNvCxnSpPr>
            <p:nvPr/>
          </p:nvCxnSpPr>
          <p:spPr>
            <a:xfrm>
              <a:off x="7490398" y="4608058"/>
              <a:ext cx="674960" cy="18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479160EE-AE47-4E73-962D-D6DA03B66FE0}"/>
                </a:ext>
              </a:extLst>
            </p:cNvPr>
            <p:cNvSpPr/>
            <p:nvPr/>
          </p:nvSpPr>
          <p:spPr>
            <a:xfrm>
              <a:off x="7589789" y="4788868"/>
              <a:ext cx="1151138" cy="7468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&gt;= 23.5</a:t>
              </a:r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1F1DCE0C-5403-4468-9DFD-3A8476F03268}"/>
                </a:ext>
              </a:extLst>
            </p:cNvPr>
            <p:cNvSpPr/>
            <p:nvPr/>
          </p:nvSpPr>
          <p:spPr>
            <a:xfrm>
              <a:off x="7070901" y="5825562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52.8%</a:t>
              </a:r>
            </a:p>
          </p:txBody>
        </p:sp>
        <p:cxnSp>
          <p:nvCxnSpPr>
            <p:cNvPr id="143" name="Conector de Seta Reta 142">
              <a:extLst>
                <a:ext uri="{FF2B5EF4-FFF2-40B4-BE49-F238E27FC236}">
                  <a16:creationId xmlns:a16="http://schemas.microsoft.com/office/drawing/2014/main" id="{76ADBC61-E79E-4D1B-9F41-153D17EE244D}"/>
                </a:ext>
              </a:extLst>
            </p:cNvPr>
            <p:cNvCxnSpPr>
              <a:cxnSpLocks/>
              <a:stCxn id="141" idx="4"/>
              <a:endCxn id="142" idx="0"/>
            </p:cNvCxnSpPr>
            <p:nvPr/>
          </p:nvCxnSpPr>
          <p:spPr>
            <a:xfrm flipH="1">
              <a:off x="7576928" y="5535671"/>
              <a:ext cx="588430" cy="289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D4EF517D-E279-4B06-9AF4-616586D8C7ED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>
              <a:off x="8165358" y="5535671"/>
              <a:ext cx="575569" cy="289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B6412FC6-3638-4D02-B2E5-C863DBD01AD8}"/>
                </a:ext>
              </a:extLst>
            </p:cNvPr>
            <p:cNvSpPr/>
            <p:nvPr/>
          </p:nvSpPr>
          <p:spPr>
            <a:xfrm>
              <a:off x="8234900" y="5825562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100%</a:t>
              </a: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A40045F-0A81-4B08-A9D9-1DA886B3ABA2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1F15067-DB5D-49D3-B36A-5484EEACC893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28450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9892A04-9AD2-4344-88AC-C602418676C9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37AB2C0-8ACA-4FB6-B777-862BB8AF785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18354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E005A36-8CE9-472E-816D-6C23DD8E01AB}"/>
              </a:ext>
            </a:extLst>
          </p:cNvPr>
          <p:cNvSpPr/>
          <p:nvPr/>
        </p:nvSpPr>
        <p:spPr>
          <a:xfrm>
            <a:off x="2221223" y="4056291"/>
            <a:ext cx="424270" cy="4889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C8C7CC6-F962-4CB1-BAFF-F9973C3DB8E0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CED774F-160A-4277-9D50-247972C9C7DA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11125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E005A36-8CE9-472E-816D-6C23DD8E01AB}"/>
              </a:ext>
            </a:extLst>
          </p:cNvPr>
          <p:cNvSpPr/>
          <p:nvPr/>
        </p:nvSpPr>
        <p:spPr>
          <a:xfrm>
            <a:off x="2221223" y="4056291"/>
            <a:ext cx="424270" cy="4889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CF4326B-1C04-4E59-B1FA-69C0973EF80B}"/>
              </a:ext>
            </a:extLst>
          </p:cNvPr>
          <p:cNvCxnSpPr>
            <a:cxnSpLocks/>
          </p:cNvCxnSpPr>
          <p:nvPr/>
        </p:nvCxnSpPr>
        <p:spPr>
          <a:xfrm>
            <a:off x="2035119" y="4301441"/>
            <a:ext cx="8116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0F68947-2056-4068-96A7-D6CF37439077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30EA351-A897-4D37-9C34-81EBF5FE09C0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78632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64A53DB-4D10-4E32-A405-19F8D808740A}"/>
              </a:ext>
            </a:extLst>
          </p:cNvPr>
          <p:cNvGrpSpPr/>
          <p:nvPr/>
        </p:nvGrpSpPr>
        <p:grpSpPr>
          <a:xfrm>
            <a:off x="6573464" y="2748299"/>
            <a:ext cx="3726726" cy="3585935"/>
            <a:chOff x="5520228" y="2725679"/>
            <a:chExt cx="3726726" cy="3585935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DC6E350C-A9BE-4F5F-AA7C-FD42D4F4CD57}"/>
                </a:ext>
              </a:extLst>
            </p:cNvPr>
            <p:cNvSpPr/>
            <p:nvPr/>
          </p:nvSpPr>
          <p:spPr>
            <a:xfrm>
              <a:off x="6194569" y="2725679"/>
              <a:ext cx="1151138" cy="88554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&lt;= 14.5</a:t>
              </a: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129975E-0A44-4F3D-8997-4758A189C17A}"/>
                </a:ext>
              </a:extLst>
            </p:cNvPr>
            <p:cNvSpPr/>
            <p:nvPr/>
          </p:nvSpPr>
          <p:spPr>
            <a:xfrm>
              <a:off x="6914829" y="3861255"/>
              <a:ext cx="1151138" cy="7468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&gt;= 29</a:t>
              </a:r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70875452-72C7-4BB5-B2C7-3FF038209549}"/>
                </a:ext>
              </a:extLst>
            </p:cNvPr>
            <p:cNvCxnSpPr>
              <a:cxnSpLocks/>
              <a:stCxn id="92" idx="4"/>
              <a:endCxn id="129" idx="0"/>
            </p:cNvCxnSpPr>
            <p:nvPr/>
          </p:nvCxnSpPr>
          <p:spPr>
            <a:xfrm flipH="1">
              <a:off x="6026255" y="3611227"/>
              <a:ext cx="743883" cy="26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B2B5008A-A16D-4E26-BC69-3E22DB671A62}"/>
                </a:ext>
              </a:extLst>
            </p:cNvPr>
            <p:cNvCxnSpPr>
              <a:cxnSpLocks/>
              <a:stCxn id="92" idx="4"/>
              <a:endCxn id="124" idx="0"/>
            </p:cNvCxnSpPr>
            <p:nvPr/>
          </p:nvCxnSpPr>
          <p:spPr>
            <a:xfrm>
              <a:off x="6770138" y="3611227"/>
              <a:ext cx="720260" cy="25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C8DBBC3D-18C0-4F3E-9AD5-1A0635FDD742}"/>
                </a:ext>
              </a:extLst>
            </p:cNvPr>
            <p:cNvSpPr/>
            <p:nvPr/>
          </p:nvSpPr>
          <p:spPr>
            <a:xfrm>
              <a:off x="5520228" y="3878658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4.2%</a:t>
              </a:r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73ABC3C9-6D81-4C25-98CD-94C05360FFA5}"/>
                </a:ext>
              </a:extLst>
            </p:cNvPr>
            <p:cNvSpPr/>
            <p:nvPr/>
          </p:nvSpPr>
          <p:spPr>
            <a:xfrm>
              <a:off x="6293908" y="4828731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2.5%</a:t>
              </a:r>
            </a:p>
          </p:txBody>
        </p:sp>
        <p:cxnSp>
          <p:nvCxnSpPr>
            <p:cNvPr id="138" name="Conector de Seta Reta 137">
              <a:extLst>
                <a:ext uri="{FF2B5EF4-FFF2-40B4-BE49-F238E27FC236}">
                  <a16:creationId xmlns:a16="http://schemas.microsoft.com/office/drawing/2014/main" id="{EA884CEF-DA3D-40F6-9ED6-CB95F693B0A7}"/>
                </a:ext>
              </a:extLst>
            </p:cNvPr>
            <p:cNvCxnSpPr>
              <a:cxnSpLocks/>
              <a:stCxn id="124" idx="4"/>
              <a:endCxn id="137" idx="0"/>
            </p:cNvCxnSpPr>
            <p:nvPr/>
          </p:nvCxnSpPr>
          <p:spPr>
            <a:xfrm flipH="1">
              <a:off x="6799935" y="4608058"/>
              <a:ext cx="690463" cy="220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D66C0486-12C3-43C1-8A2D-EC7A3C8E7BE5}"/>
                </a:ext>
              </a:extLst>
            </p:cNvPr>
            <p:cNvCxnSpPr>
              <a:cxnSpLocks/>
              <a:stCxn id="124" idx="4"/>
              <a:endCxn id="141" idx="0"/>
            </p:cNvCxnSpPr>
            <p:nvPr/>
          </p:nvCxnSpPr>
          <p:spPr>
            <a:xfrm>
              <a:off x="7490398" y="4608058"/>
              <a:ext cx="674960" cy="18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479160EE-AE47-4E73-962D-D6DA03B66FE0}"/>
                </a:ext>
              </a:extLst>
            </p:cNvPr>
            <p:cNvSpPr/>
            <p:nvPr/>
          </p:nvSpPr>
          <p:spPr>
            <a:xfrm>
              <a:off x="7589789" y="4788868"/>
              <a:ext cx="1151138" cy="7468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&gt;= 23.5</a:t>
              </a:r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1F1DCE0C-5403-4468-9DFD-3A8476F03268}"/>
                </a:ext>
              </a:extLst>
            </p:cNvPr>
            <p:cNvSpPr/>
            <p:nvPr/>
          </p:nvSpPr>
          <p:spPr>
            <a:xfrm>
              <a:off x="7070901" y="5825562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52.8%</a:t>
              </a:r>
            </a:p>
          </p:txBody>
        </p:sp>
        <p:cxnSp>
          <p:nvCxnSpPr>
            <p:cNvPr id="143" name="Conector de Seta Reta 142">
              <a:extLst>
                <a:ext uri="{FF2B5EF4-FFF2-40B4-BE49-F238E27FC236}">
                  <a16:creationId xmlns:a16="http://schemas.microsoft.com/office/drawing/2014/main" id="{76ADBC61-E79E-4D1B-9F41-153D17EE244D}"/>
                </a:ext>
              </a:extLst>
            </p:cNvPr>
            <p:cNvCxnSpPr>
              <a:cxnSpLocks/>
              <a:stCxn id="141" idx="4"/>
              <a:endCxn id="142" idx="0"/>
            </p:cNvCxnSpPr>
            <p:nvPr/>
          </p:nvCxnSpPr>
          <p:spPr>
            <a:xfrm flipH="1">
              <a:off x="7576928" y="5535671"/>
              <a:ext cx="588430" cy="289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D4EF517D-E279-4B06-9AF4-616586D8C7ED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>
              <a:off x="8165358" y="5535671"/>
              <a:ext cx="575569" cy="289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B6412FC6-3638-4D02-B2E5-C863DBD01AD8}"/>
                </a:ext>
              </a:extLst>
            </p:cNvPr>
            <p:cNvSpPr/>
            <p:nvPr/>
          </p:nvSpPr>
          <p:spPr>
            <a:xfrm>
              <a:off x="8234900" y="5825562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100%</a:t>
              </a:r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5710733-2DA1-454C-9973-8DFD708982D8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A68C20-8B93-4DB9-92A0-80B66369FAE5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333335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9CC51A7-5198-4600-B383-CB17F00D2B0A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77FF731-0C37-473C-AE62-1581FBF14DE6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57951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0EFCF90-8EAD-4296-8AED-8CBE3FD559D7}"/>
              </a:ext>
            </a:extLst>
          </p:cNvPr>
          <p:cNvSpPr/>
          <p:nvPr/>
        </p:nvSpPr>
        <p:spPr>
          <a:xfrm>
            <a:off x="1603557" y="3094949"/>
            <a:ext cx="850891" cy="4889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84307AB-1AD0-409B-A738-AE95E448EA79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AA57681-83FF-4DA6-98F6-6C839D2050C8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102856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0EFCF90-8EAD-4296-8AED-8CBE3FD559D7}"/>
              </a:ext>
            </a:extLst>
          </p:cNvPr>
          <p:cNvSpPr/>
          <p:nvPr/>
        </p:nvSpPr>
        <p:spPr>
          <a:xfrm>
            <a:off x="1603557" y="3094949"/>
            <a:ext cx="850891" cy="48899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BEBD79C-4725-4F6C-9E6F-2CA428F539CD}"/>
              </a:ext>
            </a:extLst>
          </p:cNvPr>
          <p:cNvCxnSpPr>
            <a:cxnSpLocks/>
          </p:cNvCxnSpPr>
          <p:nvPr/>
        </p:nvCxnSpPr>
        <p:spPr>
          <a:xfrm>
            <a:off x="1486321" y="3344551"/>
            <a:ext cx="1075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45692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38FA-D42D-4DAB-95B8-4582AFF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6FF3-3A5F-4EA4-B3F8-631DD17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000" dirty="0"/>
              <a:t>Unidade 1 – Conceitos sobre Aprendizado de Máquina</a:t>
            </a:r>
          </a:p>
          <a:p>
            <a:r>
              <a:rPr lang="pt-BR" sz="2000" dirty="0"/>
              <a:t>Unidade 2 – Aprendizagem Estatística</a:t>
            </a:r>
          </a:p>
          <a:p>
            <a:r>
              <a:rPr lang="pt-BR" sz="2000" b="1" dirty="0"/>
              <a:t>Unidade 3 – Aprendizagem Simbólica</a:t>
            </a:r>
          </a:p>
          <a:p>
            <a:r>
              <a:rPr lang="pt-BR" sz="2000" dirty="0"/>
              <a:t>Unidade 4 – Aprendizagem Baseada em Instâncias</a:t>
            </a:r>
          </a:p>
          <a:p>
            <a:r>
              <a:rPr lang="pt-BR" sz="2000" dirty="0"/>
              <a:t>Unidade 5 – Aplicações de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126366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B4793B0-B401-4C7D-B969-6CD83D7C5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402085"/>
              </p:ext>
            </p:extLst>
          </p:nvPr>
        </p:nvGraphicFramePr>
        <p:xfrm>
          <a:off x="1381456" y="3044573"/>
          <a:ext cx="22439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831">
                  <a:extLst>
                    <a:ext uri="{9D8B030D-6E8A-4147-A177-3AD203B41FA5}">
                      <a16:colId xmlns:a16="http://schemas.microsoft.com/office/drawing/2014/main" val="1085108131"/>
                    </a:ext>
                  </a:extLst>
                </a:gridCol>
                <a:gridCol w="1143167">
                  <a:extLst>
                    <a:ext uri="{9D8B030D-6E8A-4147-A177-3AD203B41FA5}">
                      <a16:colId xmlns:a16="http://schemas.microsoft.com/office/drawing/2014/main" val="53245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Dosagem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Efetividade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7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5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56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2903"/>
                  </a:ext>
                </a:extLst>
              </a:tr>
            </a:tbl>
          </a:graphicData>
        </a:graphic>
      </p:graphicFrame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59EECAD9-55DE-42BB-A7DF-A40D9639B0C2}"/>
              </a:ext>
            </a:extLst>
          </p:cNvPr>
          <p:cNvCxnSpPr>
            <a:cxnSpLocks/>
          </p:cNvCxnSpPr>
          <p:nvPr/>
        </p:nvCxnSpPr>
        <p:spPr>
          <a:xfrm>
            <a:off x="4218193" y="4374742"/>
            <a:ext cx="290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4776B4E8-E9A3-4AE4-A4B1-E931DEE1D50D}"/>
              </a:ext>
            </a:extLst>
          </p:cNvPr>
          <p:cNvSpPr txBox="1"/>
          <p:nvPr/>
        </p:nvSpPr>
        <p:spPr>
          <a:xfrm>
            <a:off x="4363372" y="3972427"/>
            <a:ext cx="262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construir a árvore?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3FDEAA93-8837-49CE-B69B-E3B8B5CA3691}"/>
              </a:ext>
            </a:extLst>
          </p:cNvPr>
          <p:cNvSpPr/>
          <p:nvPr/>
        </p:nvSpPr>
        <p:spPr>
          <a:xfrm>
            <a:off x="8233325" y="2274714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D9FDB778-67E2-40C6-B655-270481EB94A7}"/>
              </a:ext>
            </a:extLst>
          </p:cNvPr>
          <p:cNvSpPr/>
          <p:nvPr/>
        </p:nvSpPr>
        <p:spPr>
          <a:xfrm>
            <a:off x="8953585" y="3410290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E9C19534-2337-498E-9537-A7C2FAE190B3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 flipH="1">
            <a:off x="8065011" y="3160262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F4151358-CD38-4EF1-8845-91DA31938852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>
            <a:off x="8808894" y="3160262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9BA21EC8-9064-4635-8F0F-ECEAAAD120E4}"/>
              </a:ext>
            </a:extLst>
          </p:cNvPr>
          <p:cNvSpPr/>
          <p:nvPr/>
        </p:nvSpPr>
        <p:spPr>
          <a:xfrm>
            <a:off x="7558984" y="342769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F5B85BF3-0114-4B24-AFB1-6F4258CA6445}"/>
              </a:ext>
            </a:extLst>
          </p:cNvPr>
          <p:cNvSpPr/>
          <p:nvPr/>
        </p:nvSpPr>
        <p:spPr>
          <a:xfrm>
            <a:off x="8332664" y="4377766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84647B4B-4046-4469-8F20-EDF3831A7D6A}"/>
              </a:ext>
            </a:extLst>
          </p:cNvPr>
          <p:cNvCxnSpPr>
            <a:cxnSpLocks/>
            <a:stCxn id="108" idx="4"/>
            <a:endCxn id="112" idx="0"/>
          </p:cNvCxnSpPr>
          <p:nvPr/>
        </p:nvCxnSpPr>
        <p:spPr>
          <a:xfrm flipH="1">
            <a:off x="8838691" y="4157093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791E3273-95A1-411F-ABFA-812FA7695F99}"/>
              </a:ext>
            </a:extLst>
          </p:cNvPr>
          <p:cNvCxnSpPr>
            <a:cxnSpLocks/>
            <a:stCxn id="108" idx="4"/>
            <a:endCxn id="115" idx="0"/>
          </p:cNvCxnSpPr>
          <p:nvPr/>
        </p:nvCxnSpPr>
        <p:spPr>
          <a:xfrm>
            <a:off x="9529154" y="4157093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41173115-DC64-49F5-A7CA-8E131E63CAAD}"/>
              </a:ext>
            </a:extLst>
          </p:cNvPr>
          <p:cNvSpPr/>
          <p:nvPr/>
        </p:nvSpPr>
        <p:spPr>
          <a:xfrm>
            <a:off x="9628545" y="4337903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986AD168-F97D-40E0-88C8-59B6F835FC50}"/>
              </a:ext>
            </a:extLst>
          </p:cNvPr>
          <p:cNvSpPr/>
          <p:nvPr/>
        </p:nvSpPr>
        <p:spPr>
          <a:xfrm>
            <a:off x="9109657" y="5374597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DB047D98-7865-4ADB-A45F-C559AAEBF7B5}"/>
              </a:ext>
            </a:extLst>
          </p:cNvPr>
          <p:cNvCxnSpPr>
            <a:cxnSpLocks/>
            <a:stCxn id="115" idx="4"/>
            <a:endCxn id="116" idx="0"/>
          </p:cNvCxnSpPr>
          <p:nvPr/>
        </p:nvCxnSpPr>
        <p:spPr>
          <a:xfrm flipH="1">
            <a:off x="9615684" y="5084706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9FDAD9CB-85F8-47B0-BD89-103848CB5EB1}"/>
              </a:ext>
            </a:extLst>
          </p:cNvPr>
          <p:cNvCxnSpPr>
            <a:cxnSpLocks/>
            <a:stCxn id="115" idx="4"/>
            <a:endCxn id="119" idx="0"/>
          </p:cNvCxnSpPr>
          <p:nvPr/>
        </p:nvCxnSpPr>
        <p:spPr>
          <a:xfrm>
            <a:off x="10204114" y="5084706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60A6C6E8-E403-4C99-9E02-7AA8E433E45C}"/>
              </a:ext>
            </a:extLst>
          </p:cNvPr>
          <p:cNvSpPr/>
          <p:nvPr/>
        </p:nvSpPr>
        <p:spPr>
          <a:xfrm>
            <a:off x="10273656" y="5374597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62701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Iniciamos a árvore de regressão da mesma forma que a de decisão, comparando nossas variáveis independentes com a nossa variável dependente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3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61" idx="0"/>
          </p:cNvCxnSpPr>
          <p:nvPr/>
        </p:nvCxnSpPr>
        <p:spPr>
          <a:xfrm>
            <a:off x="7823374" y="3633847"/>
            <a:ext cx="720260" cy="2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091699" y="3146541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8C3061B-DD07-4F62-9EF7-859BC4DC3E0C}"/>
              </a:ext>
            </a:extLst>
          </p:cNvPr>
          <p:cNvSpPr/>
          <p:nvPr/>
        </p:nvSpPr>
        <p:spPr>
          <a:xfrm>
            <a:off x="8037607" y="391375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67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nossa variável independente é contínua, criamos um split point no conjunto de dados, separando o primeiro exemplo dos demais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3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61" idx="0"/>
          </p:cNvCxnSpPr>
          <p:nvPr/>
        </p:nvCxnSpPr>
        <p:spPr>
          <a:xfrm>
            <a:off x="7823374" y="3633847"/>
            <a:ext cx="720260" cy="2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091699" y="3146541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8C3061B-DD07-4F62-9EF7-859BC4DC3E0C}"/>
              </a:ext>
            </a:extLst>
          </p:cNvPr>
          <p:cNvSpPr/>
          <p:nvPr/>
        </p:nvSpPr>
        <p:spPr>
          <a:xfrm>
            <a:off x="8037607" y="391375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97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B3A296B-F30E-4097-91E1-AE66BAC2D278}"/>
              </a:ext>
            </a:extLst>
          </p:cNvPr>
          <p:cNvSpPr/>
          <p:nvPr/>
        </p:nvSpPr>
        <p:spPr>
          <a:xfrm>
            <a:off x="976831" y="3146542"/>
            <a:ext cx="96415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Para sabermos os valores das folhas, tiramos a média da variável dependente em cada um dos subconjuntos: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3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61" idx="0"/>
          </p:cNvCxnSpPr>
          <p:nvPr/>
        </p:nvCxnSpPr>
        <p:spPr>
          <a:xfrm>
            <a:off x="7823374" y="3633847"/>
            <a:ext cx="720260" cy="2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Média = 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091699" y="3146541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8C3061B-DD07-4F62-9EF7-859BC4DC3E0C}"/>
              </a:ext>
            </a:extLst>
          </p:cNvPr>
          <p:cNvSpPr/>
          <p:nvPr/>
        </p:nvSpPr>
        <p:spPr>
          <a:xfrm>
            <a:off x="8037607" y="391375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96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B3A296B-F30E-4097-91E1-AE66BAC2D278}"/>
              </a:ext>
            </a:extLst>
          </p:cNvPr>
          <p:cNvSpPr/>
          <p:nvPr/>
        </p:nvSpPr>
        <p:spPr>
          <a:xfrm>
            <a:off x="1112296" y="3146542"/>
            <a:ext cx="1842422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Para sabermos os valores das folhas, tiramos a média da variável dependente em cada um dos subconjuntos: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3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61" idx="0"/>
          </p:cNvCxnSpPr>
          <p:nvPr/>
        </p:nvCxnSpPr>
        <p:spPr>
          <a:xfrm>
            <a:off x="7823374" y="3633847"/>
            <a:ext cx="720260" cy="2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Média = 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091699" y="3146541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8C3061B-DD07-4F62-9EF7-859BC4DC3E0C}"/>
              </a:ext>
            </a:extLst>
          </p:cNvPr>
          <p:cNvSpPr/>
          <p:nvPr/>
        </p:nvSpPr>
        <p:spPr>
          <a:xfrm>
            <a:off x="8037607" y="391375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Média = 38.8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1117617" y="4564903"/>
            <a:ext cx="183710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8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Ao invés de utilizarmos a entropia ou o </a:t>
            </a:r>
            <a:r>
              <a:rPr lang="pt-BR" dirty="0" err="1"/>
              <a:t>gini</a:t>
            </a:r>
            <a:r>
              <a:rPr lang="pt-BR" dirty="0"/>
              <a:t>, nós mensuramos o quão bom é um split pela soma dos resíduos ao quadrado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3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61" idx="0"/>
          </p:cNvCxnSpPr>
          <p:nvPr/>
        </p:nvCxnSpPr>
        <p:spPr>
          <a:xfrm>
            <a:off x="7823374" y="3633847"/>
            <a:ext cx="720260" cy="2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Média = 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091699" y="3146541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8C3061B-DD07-4F62-9EF7-859BC4DC3E0C}"/>
              </a:ext>
            </a:extLst>
          </p:cNvPr>
          <p:cNvSpPr/>
          <p:nvPr/>
        </p:nvSpPr>
        <p:spPr>
          <a:xfrm>
            <a:off x="8037607" y="391375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Média = 38.8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1117617" y="4564903"/>
            <a:ext cx="183710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B41CBB-BA75-4AB8-BCB1-45D17D252E8D}"/>
              </a:ext>
            </a:extLst>
          </p:cNvPr>
          <p:cNvCxnSpPr>
            <a:cxnSpLocks/>
          </p:cNvCxnSpPr>
          <p:nvPr/>
        </p:nvCxnSpPr>
        <p:spPr>
          <a:xfrm flipH="1">
            <a:off x="1798320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68128D-42FD-4270-95B0-0387350A3EB7}"/>
              </a:ext>
            </a:extLst>
          </p:cNvPr>
          <p:cNvCxnSpPr/>
          <p:nvPr/>
        </p:nvCxnSpPr>
        <p:spPr>
          <a:xfrm flipH="1">
            <a:off x="1945640" y="3405709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/>
          <p:nvPr/>
        </p:nvCxnSpPr>
        <p:spPr>
          <a:xfrm flipH="1">
            <a:off x="2087880" y="3405709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/>
          <p:nvPr/>
        </p:nvCxnSpPr>
        <p:spPr>
          <a:xfrm flipH="1">
            <a:off x="2221348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2891" y="4564903"/>
            <a:ext cx="2294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1825" y="4564903"/>
            <a:ext cx="6669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897211" y="4564903"/>
            <a:ext cx="3512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8E6ECAE-0B5D-4BF2-8F05-2ADF76A53D5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7110" y="4564903"/>
            <a:ext cx="447" cy="31333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4445422-9B1F-4F60-B0DC-A9AAEB8959EB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545931" y="4564903"/>
            <a:ext cx="3626" cy="53916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F7EE030-9DB0-4522-9852-9E896946D3C8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439251" y="4564903"/>
            <a:ext cx="2306" cy="65594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F44E994-F532-4053-9611-CA8D624A3699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1309328" y="4571425"/>
            <a:ext cx="2924" cy="64941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0E6CD02-D3C7-43F3-AF82-33DD85E41204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164139" y="4571425"/>
            <a:ext cx="1880" cy="64941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43709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22389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EBF85C8-D767-4E66-BDE6-90B7FD870924}"/>
                  </a:ext>
                </a:extLst>
              </p:cNvPr>
              <p:cNvSpPr txBox="1"/>
              <p:nvPr/>
            </p:nvSpPr>
            <p:spPr>
              <a:xfrm>
                <a:off x="3712622" y="3633847"/>
                <a:ext cx="197021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EBF85C8-D767-4E66-BDE6-90B7FD87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22" y="3633847"/>
                <a:ext cx="1970218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FF3D5EEB-7B9A-4A07-A451-2A148C9BE265}"/>
                  </a:ext>
                </a:extLst>
              </p:cNvPr>
              <p:cNvSpPr txBox="1"/>
              <p:nvPr/>
            </p:nvSpPr>
            <p:spPr>
              <a:xfrm>
                <a:off x="7161173" y="4554652"/>
                <a:ext cx="1404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=27470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FF3D5EEB-7B9A-4A07-A451-2A148C9B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173" y="4554652"/>
                <a:ext cx="1404552" cy="276999"/>
              </a:xfrm>
              <a:prstGeom prst="rect">
                <a:avLst/>
              </a:prstGeom>
              <a:blipFill>
                <a:blip r:embed="rId4"/>
                <a:stretch>
                  <a:fillRect l="-3478" r="-3478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44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24DB9340-0F77-4BA3-87E5-6FAF614C2C4C}"/>
              </a:ext>
            </a:extLst>
          </p:cNvPr>
          <p:cNvCxnSpPr/>
          <p:nvPr/>
        </p:nvCxnSpPr>
        <p:spPr>
          <a:xfrm flipV="1">
            <a:off x="968710" y="3146548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10F8BAE0-F648-4620-BC6E-3C3A40873D7C}"/>
              </a:ext>
            </a:extLst>
          </p:cNvPr>
          <p:cNvCxnSpPr>
            <a:cxnSpLocks/>
          </p:cNvCxnSpPr>
          <p:nvPr/>
        </p:nvCxnSpPr>
        <p:spPr>
          <a:xfrm flipV="1">
            <a:off x="977946" y="5274843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B0AF0084-216B-4588-97BB-B6B2D047047C}"/>
              </a:ext>
            </a:extLst>
          </p:cNvPr>
          <p:cNvSpPr/>
          <p:nvPr/>
        </p:nvSpPr>
        <p:spPr>
          <a:xfrm>
            <a:off x="968710" y="52208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00C516A6-CD5F-4B18-871E-1C89D23955C5}"/>
              </a:ext>
            </a:extLst>
          </p:cNvPr>
          <p:cNvSpPr/>
          <p:nvPr/>
        </p:nvSpPr>
        <p:spPr>
          <a:xfrm>
            <a:off x="1112019" y="52208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CE9ECCF4-8720-4F32-A2E3-A229C5CD743D}"/>
              </a:ext>
            </a:extLst>
          </p:cNvPr>
          <p:cNvSpPr/>
          <p:nvPr/>
        </p:nvSpPr>
        <p:spPr>
          <a:xfrm>
            <a:off x="1255328" y="52208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C2A804A3-5E69-4AB6-AD3E-B4D5F36A2245}"/>
              </a:ext>
            </a:extLst>
          </p:cNvPr>
          <p:cNvSpPr/>
          <p:nvPr/>
        </p:nvSpPr>
        <p:spPr>
          <a:xfrm>
            <a:off x="1387557" y="52208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A3953F28-E284-466A-971F-A0FA08A3A98C}"/>
              </a:ext>
            </a:extLst>
          </p:cNvPr>
          <p:cNvSpPr/>
          <p:nvPr/>
        </p:nvSpPr>
        <p:spPr>
          <a:xfrm>
            <a:off x="1495557" y="51040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ABB66184-A89F-4CC4-AE8A-599B427427DF}"/>
              </a:ext>
            </a:extLst>
          </p:cNvPr>
          <p:cNvSpPr/>
          <p:nvPr/>
        </p:nvSpPr>
        <p:spPr>
          <a:xfrm>
            <a:off x="1748501" y="32942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355AEC22-6823-41F8-9C78-E3111B369BBF}"/>
              </a:ext>
            </a:extLst>
          </p:cNvPr>
          <p:cNvSpPr/>
          <p:nvPr/>
        </p:nvSpPr>
        <p:spPr>
          <a:xfrm>
            <a:off x="1891810" y="32942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BEEF16E4-F153-4650-BC11-38CBA9939040}"/>
              </a:ext>
            </a:extLst>
          </p:cNvPr>
          <p:cNvSpPr/>
          <p:nvPr/>
        </p:nvSpPr>
        <p:spPr>
          <a:xfrm>
            <a:off x="2035119" y="32942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456E261F-8182-4DA5-8B27-B7B0FA35A56D}"/>
              </a:ext>
            </a:extLst>
          </p:cNvPr>
          <p:cNvSpPr/>
          <p:nvPr/>
        </p:nvSpPr>
        <p:spPr>
          <a:xfrm>
            <a:off x="2167348" y="32942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C7F1F95A-B2CD-459F-95C4-96138829E65F}"/>
              </a:ext>
            </a:extLst>
          </p:cNvPr>
          <p:cNvSpPr/>
          <p:nvPr/>
        </p:nvSpPr>
        <p:spPr>
          <a:xfrm>
            <a:off x="2427876" y="50983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1DA44A1A-505E-4CE2-9D36-989E2DBAA4D5}"/>
              </a:ext>
            </a:extLst>
          </p:cNvPr>
          <p:cNvSpPr/>
          <p:nvPr/>
        </p:nvSpPr>
        <p:spPr>
          <a:xfrm>
            <a:off x="2571185" y="521846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DF2FEB6-2000-434A-A0AC-356C7EC636F8}"/>
              </a:ext>
            </a:extLst>
          </p:cNvPr>
          <p:cNvSpPr/>
          <p:nvPr/>
        </p:nvSpPr>
        <p:spPr>
          <a:xfrm>
            <a:off x="2714494" y="521846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8832DE5C-6A31-47B7-9122-30A93A663E9F}"/>
              </a:ext>
            </a:extLst>
          </p:cNvPr>
          <p:cNvSpPr/>
          <p:nvPr/>
        </p:nvSpPr>
        <p:spPr>
          <a:xfrm>
            <a:off x="2846723" y="521846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A41BFB3A-D25A-4DF7-A555-0DDB56DF11C9}"/>
              </a:ext>
            </a:extLst>
          </p:cNvPr>
          <p:cNvSpPr/>
          <p:nvPr/>
        </p:nvSpPr>
        <p:spPr>
          <a:xfrm>
            <a:off x="1603557" y="4878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3612BDBA-F25D-433C-A4E9-5F0961D0A216}"/>
              </a:ext>
            </a:extLst>
          </p:cNvPr>
          <p:cNvSpPr/>
          <p:nvPr/>
        </p:nvSpPr>
        <p:spPr>
          <a:xfrm>
            <a:off x="2346450" y="409501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E975350-33FF-40BC-831D-776BF1CB457B}"/>
              </a:ext>
            </a:extLst>
          </p:cNvPr>
          <p:cNvSpPr/>
          <p:nvPr/>
        </p:nvSpPr>
        <p:spPr>
          <a:xfrm>
            <a:off x="2374288" y="41356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E28FC776-F1DC-451A-8403-1B007CA80C96}"/>
              </a:ext>
            </a:extLst>
          </p:cNvPr>
          <p:cNvSpPr/>
          <p:nvPr/>
        </p:nvSpPr>
        <p:spPr>
          <a:xfrm>
            <a:off x="2372651" y="423300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B3E1747-1306-486A-A04E-9931648F9A45}"/>
              </a:ext>
            </a:extLst>
          </p:cNvPr>
          <p:cNvSpPr/>
          <p:nvPr/>
        </p:nvSpPr>
        <p:spPr>
          <a:xfrm>
            <a:off x="2425426" y="43014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0FB41EC4-D206-4217-813E-D7AAE8932205}"/>
              </a:ext>
            </a:extLst>
          </p:cNvPr>
          <p:cNvSpPr/>
          <p:nvPr/>
        </p:nvSpPr>
        <p:spPr>
          <a:xfrm>
            <a:off x="2425426" y="43807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091699" y="3146541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1117617" y="4564903"/>
            <a:ext cx="183710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B41CBB-BA75-4AB8-BCB1-45D17D252E8D}"/>
              </a:ext>
            </a:extLst>
          </p:cNvPr>
          <p:cNvCxnSpPr>
            <a:cxnSpLocks/>
          </p:cNvCxnSpPr>
          <p:nvPr/>
        </p:nvCxnSpPr>
        <p:spPr>
          <a:xfrm flipH="1">
            <a:off x="1798320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68128D-42FD-4270-95B0-0387350A3EB7}"/>
              </a:ext>
            </a:extLst>
          </p:cNvPr>
          <p:cNvCxnSpPr/>
          <p:nvPr/>
        </p:nvCxnSpPr>
        <p:spPr>
          <a:xfrm flipH="1">
            <a:off x="1945640" y="3405709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/>
          <p:nvPr/>
        </p:nvCxnSpPr>
        <p:spPr>
          <a:xfrm flipH="1">
            <a:off x="2087880" y="3405709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/>
          <p:nvPr/>
        </p:nvCxnSpPr>
        <p:spPr>
          <a:xfrm flipH="1">
            <a:off x="2221348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2891" y="4564903"/>
            <a:ext cx="2294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1825" y="4564903"/>
            <a:ext cx="6669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897211" y="4564903"/>
            <a:ext cx="3512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8E6ECAE-0B5D-4BF2-8F05-2ADF76A53D5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7110" y="4564903"/>
            <a:ext cx="447" cy="31333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4445422-9B1F-4F60-B0DC-A9AAEB8959EB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545931" y="4564903"/>
            <a:ext cx="3626" cy="53916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F7EE030-9DB0-4522-9852-9E896946D3C8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439251" y="4564903"/>
            <a:ext cx="2306" cy="65594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F44E994-F532-4053-9611-CA8D624A3699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1309328" y="4571425"/>
            <a:ext cx="2924" cy="64941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0E6CD02-D3C7-43F3-AF82-33DD85E41204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164139" y="4571425"/>
            <a:ext cx="1880" cy="64941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43709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22389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73853D4E-E6A8-4CA9-BD21-38FD686D3FF3}"/>
              </a:ext>
            </a:extLst>
          </p:cNvPr>
          <p:cNvCxnSpPr/>
          <p:nvPr/>
        </p:nvCxnSpPr>
        <p:spPr>
          <a:xfrm flipV="1">
            <a:off x="5557644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C4EE6BC-0BC8-4533-8B20-75878202156C}"/>
              </a:ext>
            </a:extLst>
          </p:cNvPr>
          <p:cNvCxnSpPr>
            <a:cxnSpLocks/>
          </p:cNvCxnSpPr>
          <p:nvPr/>
        </p:nvCxnSpPr>
        <p:spPr>
          <a:xfrm flipV="1">
            <a:off x="5558413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94E9C8A-AF23-4298-BAA8-2FD872C0EAC4}"/>
              </a:ext>
            </a:extLst>
          </p:cNvPr>
          <p:cNvSpPr txBox="1"/>
          <p:nvPr/>
        </p:nvSpPr>
        <p:spPr>
          <a:xfrm rot="16200000">
            <a:off x="273451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3938221-161F-47E6-85D3-036B68799620}"/>
              </a:ext>
            </a:extLst>
          </p:cNvPr>
          <p:cNvSpPr txBox="1"/>
          <p:nvPr/>
        </p:nvSpPr>
        <p:spPr>
          <a:xfrm>
            <a:off x="1656427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05A84AD-3B05-4BFE-833F-27D8CB3DC041}"/>
              </a:ext>
            </a:extLst>
          </p:cNvPr>
          <p:cNvSpPr txBox="1"/>
          <p:nvPr/>
        </p:nvSpPr>
        <p:spPr>
          <a:xfrm rot="16200000">
            <a:off x="5112691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FD9E972-77C2-4198-8B1C-C2C49CE76617}"/>
              </a:ext>
            </a:extLst>
          </p:cNvPr>
          <p:cNvSpPr txBox="1"/>
          <p:nvPr/>
        </p:nvSpPr>
        <p:spPr>
          <a:xfrm>
            <a:off x="6241078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58A6E11-656F-45F0-B330-11E8FD341378}"/>
              </a:ext>
            </a:extLst>
          </p:cNvPr>
          <p:cNvSpPr/>
          <p:nvPr/>
        </p:nvSpPr>
        <p:spPr>
          <a:xfrm>
            <a:off x="5681024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9C320AC-0DFD-4ECE-A18A-6FFC87D5E442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A4CC8767-A250-495B-9A2F-1C0156A250A4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E56CB2A-6C20-4891-A2F8-02DBF67256A0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F0109F3-2DC6-4596-AE54-CA0DE8166CC2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1D1CA6F-543C-4CF9-A585-947ED970555A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55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244105" y="3146541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 flipV="1">
            <a:off x="1263795" y="4545853"/>
            <a:ext cx="169939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B41CBB-BA75-4AB8-BCB1-45D17D252E8D}"/>
              </a:ext>
            </a:extLst>
          </p:cNvPr>
          <p:cNvCxnSpPr>
            <a:cxnSpLocks/>
          </p:cNvCxnSpPr>
          <p:nvPr/>
        </p:nvCxnSpPr>
        <p:spPr>
          <a:xfrm flipH="1">
            <a:off x="1798320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68128D-42FD-4270-95B0-0387350A3EB7}"/>
              </a:ext>
            </a:extLst>
          </p:cNvPr>
          <p:cNvCxnSpPr/>
          <p:nvPr/>
        </p:nvCxnSpPr>
        <p:spPr>
          <a:xfrm flipH="1">
            <a:off x="1945640" y="3405709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/>
          <p:nvPr/>
        </p:nvCxnSpPr>
        <p:spPr>
          <a:xfrm flipH="1">
            <a:off x="2087880" y="3405709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/>
          <p:nvPr/>
        </p:nvCxnSpPr>
        <p:spPr>
          <a:xfrm flipH="1">
            <a:off x="2221348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2891" y="4564903"/>
            <a:ext cx="2294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1825" y="4564903"/>
            <a:ext cx="6669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897211" y="4564903"/>
            <a:ext cx="3512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8E6ECAE-0B5D-4BF2-8F05-2ADF76A53D5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7110" y="4564903"/>
            <a:ext cx="447" cy="31333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4445422-9B1F-4F60-B0DC-A9AAEB8959EB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545931" y="4564903"/>
            <a:ext cx="3626" cy="53916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F7EE030-9DB0-4522-9852-9E896946D3C8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439251" y="4564903"/>
            <a:ext cx="2306" cy="65594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F44E994-F532-4053-9611-CA8D624A3699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1309328" y="4571425"/>
            <a:ext cx="2924" cy="64941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43709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22389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89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388044" y="3146541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1439251" y="4539503"/>
            <a:ext cx="152393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B41CBB-BA75-4AB8-BCB1-45D17D252E8D}"/>
              </a:ext>
            </a:extLst>
          </p:cNvPr>
          <p:cNvCxnSpPr>
            <a:cxnSpLocks/>
          </p:cNvCxnSpPr>
          <p:nvPr/>
        </p:nvCxnSpPr>
        <p:spPr>
          <a:xfrm flipH="1">
            <a:off x="1798320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68128D-42FD-4270-95B0-0387350A3EB7}"/>
              </a:ext>
            </a:extLst>
          </p:cNvPr>
          <p:cNvCxnSpPr/>
          <p:nvPr/>
        </p:nvCxnSpPr>
        <p:spPr>
          <a:xfrm flipH="1">
            <a:off x="1945640" y="3405709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/>
          <p:nvPr/>
        </p:nvCxnSpPr>
        <p:spPr>
          <a:xfrm flipH="1">
            <a:off x="2087880" y="3405709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/>
          <p:nvPr/>
        </p:nvCxnSpPr>
        <p:spPr>
          <a:xfrm flipH="1">
            <a:off x="2221348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2891" y="4564903"/>
            <a:ext cx="2294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1825" y="4564903"/>
            <a:ext cx="6669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897211" y="4564903"/>
            <a:ext cx="3512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8E6ECAE-0B5D-4BF2-8F05-2ADF76A53D5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7110" y="4564903"/>
            <a:ext cx="447" cy="31333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4445422-9B1F-4F60-B0DC-A9AAEB8959EB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545931" y="4564903"/>
            <a:ext cx="3626" cy="53916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F7EE030-9DB0-4522-9852-9E896946D3C8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439251" y="4564903"/>
            <a:ext cx="2306" cy="65594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43709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22389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35BA5D7-8C4D-4EB3-97FF-CC159E0B2446}"/>
              </a:ext>
            </a:extLst>
          </p:cNvPr>
          <p:cNvSpPr/>
          <p:nvPr/>
        </p:nvSpPr>
        <p:spPr>
          <a:xfrm>
            <a:off x="5985825" y="36836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286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514562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1545931" y="4520453"/>
            <a:ext cx="141725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B41CBB-BA75-4AB8-BCB1-45D17D252E8D}"/>
              </a:ext>
            </a:extLst>
          </p:cNvPr>
          <p:cNvCxnSpPr>
            <a:cxnSpLocks/>
          </p:cNvCxnSpPr>
          <p:nvPr/>
        </p:nvCxnSpPr>
        <p:spPr>
          <a:xfrm>
            <a:off x="1798320" y="3403805"/>
            <a:ext cx="0" cy="112304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68128D-42FD-4270-95B0-0387350A3EB7}"/>
              </a:ext>
            </a:extLst>
          </p:cNvPr>
          <p:cNvCxnSpPr>
            <a:cxnSpLocks/>
          </p:cNvCxnSpPr>
          <p:nvPr/>
        </p:nvCxnSpPr>
        <p:spPr>
          <a:xfrm>
            <a:off x="1945640" y="3405709"/>
            <a:ext cx="170" cy="111474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>
            <a:cxnSpLocks/>
          </p:cNvCxnSpPr>
          <p:nvPr/>
        </p:nvCxnSpPr>
        <p:spPr>
          <a:xfrm>
            <a:off x="2087880" y="3405709"/>
            <a:ext cx="1239" cy="111474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>
            <a:cxnSpLocks/>
          </p:cNvCxnSpPr>
          <p:nvPr/>
        </p:nvCxnSpPr>
        <p:spPr>
          <a:xfrm>
            <a:off x="2221348" y="3403805"/>
            <a:ext cx="0" cy="108498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1414" y="4526846"/>
            <a:ext cx="3771" cy="69162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8494" y="4520453"/>
            <a:ext cx="0" cy="69801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900681" y="4526846"/>
            <a:ext cx="42" cy="69162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8E6ECAE-0B5D-4BF2-8F05-2ADF76A53D5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7557" y="4526846"/>
            <a:ext cx="0" cy="3513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4445422-9B1F-4F60-B0DC-A9AAEB8959EB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545931" y="4520453"/>
            <a:ext cx="3626" cy="58361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40534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19660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ECAB54A-4C6A-42E0-BCDC-B981D09D3B7C}"/>
              </a:ext>
            </a:extLst>
          </p:cNvPr>
          <p:cNvSpPr/>
          <p:nvPr/>
        </p:nvSpPr>
        <p:spPr>
          <a:xfrm>
            <a:off x="5985825" y="36836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E7A0C74-660E-4A55-9919-459F6FD4E541}"/>
              </a:ext>
            </a:extLst>
          </p:cNvPr>
          <p:cNvSpPr/>
          <p:nvPr/>
        </p:nvSpPr>
        <p:spPr>
          <a:xfrm>
            <a:off x="6138225" y="38360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2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38FA-D42D-4DAB-95B8-4582AFFA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programático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16FF3-3A5F-4EA4-B3F8-631DD176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1 – Conceitos sobre Aprendizado de Máquina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2 – Aprendizagem Estatística</a:t>
            </a:r>
          </a:p>
          <a:p>
            <a:r>
              <a:rPr lang="pt-BR" sz="2000" b="1" dirty="0">
                <a:solidFill>
                  <a:schemeClr val="tx1"/>
                </a:solidFill>
              </a:rPr>
              <a:t>Unidade 3 – Aprendizagem Simbólica</a:t>
            </a:r>
            <a:endParaRPr lang="pt-BR" sz="1800" dirty="0">
              <a:solidFill>
                <a:schemeClr val="tx1"/>
              </a:solidFill>
            </a:endParaRP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Árvore de decisão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Árvore de regressão</a:t>
            </a:r>
          </a:p>
          <a:p>
            <a:pPr lvl="1"/>
            <a:r>
              <a:rPr lang="pt-BR" sz="1800" dirty="0">
                <a:solidFill>
                  <a:schemeClr val="tx1"/>
                </a:solidFill>
              </a:rPr>
              <a:t>Floresta aleatória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4 – Aprendizagem Baseada em Instâncias</a:t>
            </a:r>
          </a:p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Unidade 5 – Aplicações de 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389779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599232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1599232" y="4444253"/>
            <a:ext cx="136395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B41CBB-BA75-4AB8-BCB1-45D17D252E8D}"/>
              </a:ext>
            </a:extLst>
          </p:cNvPr>
          <p:cNvCxnSpPr>
            <a:cxnSpLocks/>
          </p:cNvCxnSpPr>
          <p:nvPr/>
        </p:nvCxnSpPr>
        <p:spPr>
          <a:xfrm>
            <a:off x="1798320" y="3403805"/>
            <a:ext cx="0" cy="104044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68128D-42FD-4270-95B0-0387350A3EB7}"/>
              </a:ext>
            </a:extLst>
          </p:cNvPr>
          <p:cNvCxnSpPr>
            <a:cxnSpLocks/>
          </p:cNvCxnSpPr>
          <p:nvPr/>
        </p:nvCxnSpPr>
        <p:spPr>
          <a:xfrm>
            <a:off x="1945640" y="3405709"/>
            <a:ext cx="0" cy="103854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>
            <a:cxnSpLocks/>
          </p:cNvCxnSpPr>
          <p:nvPr/>
        </p:nvCxnSpPr>
        <p:spPr>
          <a:xfrm>
            <a:off x="2087880" y="3405709"/>
            <a:ext cx="0" cy="103854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>
            <a:cxnSpLocks/>
          </p:cNvCxnSpPr>
          <p:nvPr/>
        </p:nvCxnSpPr>
        <p:spPr>
          <a:xfrm>
            <a:off x="2221348" y="3403805"/>
            <a:ext cx="0" cy="104044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1432" y="4444253"/>
            <a:ext cx="3753" cy="77421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4741" y="4453717"/>
            <a:ext cx="3753" cy="76475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900723" y="4453717"/>
            <a:ext cx="0" cy="76475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8E6ECAE-0B5D-4BF2-8F05-2ADF76A53D5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7557" y="4444253"/>
            <a:ext cx="0" cy="43398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32914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  <a:endCxn id="115" idx="2"/>
          </p:cNvCxnSpPr>
          <p:nvPr/>
        </p:nvCxnSpPr>
        <p:spPr>
          <a:xfrm flipH="1">
            <a:off x="2425426" y="4323852"/>
            <a:ext cx="13784" cy="11093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8ADD1D3-5F58-4278-87BB-B1544D227DDA}"/>
              </a:ext>
            </a:extLst>
          </p:cNvPr>
          <p:cNvCxnSpPr>
            <a:cxnSpLocks/>
            <a:endCxn id="101" idx="5"/>
          </p:cNvCxnSpPr>
          <p:nvPr/>
        </p:nvCxnSpPr>
        <p:spPr>
          <a:xfrm flipV="1">
            <a:off x="983282" y="5196255"/>
            <a:ext cx="60445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387D401F-420D-4348-A9D7-4CB6A58C88CF}"/>
              </a:ext>
            </a:extLst>
          </p:cNvPr>
          <p:cNvSpPr/>
          <p:nvPr/>
        </p:nvSpPr>
        <p:spPr>
          <a:xfrm>
            <a:off x="5985825" y="36836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08D05AC0-5066-4EAA-8385-5DE414BCF4FC}"/>
              </a:ext>
            </a:extLst>
          </p:cNvPr>
          <p:cNvSpPr/>
          <p:nvPr/>
        </p:nvSpPr>
        <p:spPr>
          <a:xfrm>
            <a:off x="6138225" y="38445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830D4E03-8B8F-4022-AB95-ECA529D20B54}"/>
              </a:ext>
            </a:extLst>
          </p:cNvPr>
          <p:cNvSpPr/>
          <p:nvPr/>
        </p:nvSpPr>
        <p:spPr>
          <a:xfrm>
            <a:off x="6290625" y="39207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44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726237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EB41CBB-BA75-4AB8-BCB1-45D17D252E8D}"/>
              </a:ext>
            </a:extLst>
          </p:cNvPr>
          <p:cNvCxnSpPr>
            <a:cxnSpLocks/>
          </p:cNvCxnSpPr>
          <p:nvPr/>
        </p:nvCxnSpPr>
        <p:spPr>
          <a:xfrm>
            <a:off x="1798320" y="3403805"/>
            <a:ext cx="0" cy="100564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68128D-42FD-4270-95B0-0387350A3EB7}"/>
              </a:ext>
            </a:extLst>
          </p:cNvPr>
          <p:cNvCxnSpPr>
            <a:cxnSpLocks/>
          </p:cNvCxnSpPr>
          <p:nvPr/>
        </p:nvCxnSpPr>
        <p:spPr>
          <a:xfrm>
            <a:off x="1945640" y="3405709"/>
            <a:ext cx="0" cy="100373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>
            <a:cxnSpLocks/>
          </p:cNvCxnSpPr>
          <p:nvPr/>
        </p:nvCxnSpPr>
        <p:spPr>
          <a:xfrm>
            <a:off x="2087880" y="3405709"/>
            <a:ext cx="0" cy="100373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>
            <a:cxnSpLocks/>
          </p:cNvCxnSpPr>
          <p:nvPr/>
        </p:nvCxnSpPr>
        <p:spPr>
          <a:xfrm>
            <a:off x="2221348" y="3403805"/>
            <a:ext cx="0" cy="100564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stCxn id="115" idx="0"/>
            <a:endCxn id="106" idx="0"/>
          </p:cNvCxnSpPr>
          <p:nvPr/>
        </p:nvCxnSpPr>
        <p:spPr>
          <a:xfrm>
            <a:off x="2479426" y="4380790"/>
            <a:ext cx="2450" cy="71760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18516" y="4428688"/>
            <a:ext cx="6669" cy="78977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1825" y="4409448"/>
            <a:ext cx="6669" cy="80901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900723" y="4428688"/>
            <a:ext cx="0" cy="78977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29434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275699F3-4DDB-4486-8581-9C4C7A92F158}"/>
              </a:ext>
            </a:extLst>
          </p:cNvPr>
          <p:cNvCxnSpPr>
            <a:cxnSpLocks/>
          </p:cNvCxnSpPr>
          <p:nvPr/>
        </p:nvCxnSpPr>
        <p:spPr>
          <a:xfrm>
            <a:off x="983282" y="5177205"/>
            <a:ext cx="74295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A974F1AC-54E7-4DBF-B144-3E7F6FC10312}"/>
              </a:ext>
            </a:extLst>
          </p:cNvPr>
          <p:cNvCxnSpPr>
            <a:cxnSpLocks/>
          </p:cNvCxnSpPr>
          <p:nvPr/>
        </p:nvCxnSpPr>
        <p:spPr>
          <a:xfrm>
            <a:off x="1748501" y="4412540"/>
            <a:ext cx="12146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CA392A2-37A7-46A2-8034-671A51F0EFC8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1657557" y="4986242"/>
            <a:ext cx="0" cy="19096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39F1B07E-C49A-4AF9-9669-ECB389183FC9}"/>
              </a:ext>
            </a:extLst>
          </p:cNvPr>
          <p:cNvSpPr/>
          <p:nvPr/>
        </p:nvSpPr>
        <p:spPr>
          <a:xfrm>
            <a:off x="5985825" y="36836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233F5CA7-A2C0-4526-ADDA-5808536935E9}"/>
              </a:ext>
            </a:extLst>
          </p:cNvPr>
          <p:cNvSpPr/>
          <p:nvPr/>
        </p:nvSpPr>
        <p:spPr>
          <a:xfrm>
            <a:off x="6138225" y="38360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453698A-BD7A-4E35-84B4-E51A80C17C6B}"/>
              </a:ext>
            </a:extLst>
          </p:cNvPr>
          <p:cNvSpPr/>
          <p:nvPr/>
        </p:nvSpPr>
        <p:spPr>
          <a:xfrm>
            <a:off x="6290625" y="39207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B01F073-7A9D-4A35-AB9B-68FA8594BC2B}"/>
              </a:ext>
            </a:extLst>
          </p:cNvPr>
          <p:cNvSpPr/>
          <p:nvPr/>
        </p:nvSpPr>
        <p:spPr>
          <a:xfrm>
            <a:off x="6443025" y="39969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52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861709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168128D-42FD-4270-95B0-0387350A3EB7}"/>
              </a:ext>
            </a:extLst>
          </p:cNvPr>
          <p:cNvCxnSpPr>
            <a:cxnSpLocks/>
          </p:cNvCxnSpPr>
          <p:nvPr/>
        </p:nvCxnSpPr>
        <p:spPr>
          <a:xfrm>
            <a:off x="1945640" y="3405709"/>
            <a:ext cx="0" cy="102588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>
            <a:cxnSpLocks/>
          </p:cNvCxnSpPr>
          <p:nvPr/>
        </p:nvCxnSpPr>
        <p:spPr>
          <a:xfrm>
            <a:off x="2087880" y="3405709"/>
            <a:ext cx="0" cy="102588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>
            <a:cxnSpLocks/>
          </p:cNvCxnSpPr>
          <p:nvPr/>
        </p:nvCxnSpPr>
        <p:spPr>
          <a:xfrm>
            <a:off x="2221348" y="3403805"/>
            <a:ext cx="0" cy="102778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5185" y="4431590"/>
            <a:ext cx="0" cy="78687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7462" y="4438213"/>
            <a:ext cx="1032" cy="78025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900723" y="4431590"/>
            <a:ext cx="0" cy="78687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3164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69A733D-631F-4DB7-BBC2-CEFA5FB849FB}"/>
              </a:ext>
            </a:extLst>
          </p:cNvPr>
          <p:cNvCxnSpPr>
            <a:cxnSpLocks/>
          </p:cNvCxnSpPr>
          <p:nvPr/>
        </p:nvCxnSpPr>
        <p:spPr>
          <a:xfrm>
            <a:off x="983282" y="5005755"/>
            <a:ext cx="8732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8118AB8-D8B2-43B0-8358-15B64EC4631E}"/>
              </a:ext>
            </a:extLst>
          </p:cNvPr>
          <p:cNvCxnSpPr>
            <a:cxnSpLocks/>
          </p:cNvCxnSpPr>
          <p:nvPr/>
        </p:nvCxnSpPr>
        <p:spPr>
          <a:xfrm>
            <a:off x="1856501" y="4431590"/>
            <a:ext cx="110668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B46C0D6-3093-4119-BDF5-890F833D87C4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22710" y="5005755"/>
            <a:ext cx="0" cy="2150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1CB70E7E-157F-4806-9965-9F335469D37C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1165778" y="5011229"/>
            <a:ext cx="241" cy="20961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E72C6B4-FAF9-439F-9961-46F7B2679699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309328" y="5011229"/>
            <a:ext cx="0" cy="20961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6044819-5B7A-4F6B-88F5-24CEEBE4623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1441557" y="5005755"/>
            <a:ext cx="0" cy="2150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7DAD77F1-7577-43F5-94DA-05BA14AE59BF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549557" y="5012794"/>
            <a:ext cx="0" cy="9127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661FF1E4-B3E7-4973-81D6-650EE5223597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802501" y="3402217"/>
            <a:ext cx="0" cy="160353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446374FC-CE0A-4AC7-BA8E-FDAB52F6CF9D}"/>
              </a:ext>
            </a:extLst>
          </p:cNvPr>
          <p:cNvSpPr/>
          <p:nvPr/>
        </p:nvSpPr>
        <p:spPr>
          <a:xfrm>
            <a:off x="5985825" y="36836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F968BDDD-C07A-4A0C-A960-91D49D986856}"/>
              </a:ext>
            </a:extLst>
          </p:cNvPr>
          <p:cNvSpPr/>
          <p:nvPr/>
        </p:nvSpPr>
        <p:spPr>
          <a:xfrm>
            <a:off x="6138225" y="38360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9B100F77-E0A0-48AA-87A6-1D953187D96A}"/>
              </a:ext>
            </a:extLst>
          </p:cNvPr>
          <p:cNvSpPr/>
          <p:nvPr/>
        </p:nvSpPr>
        <p:spPr>
          <a:xfrm>
            <a:off x="6290625" y="39207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78F4C143-F0D4-4471-B704-1959A8796D4A}"/>
              </a:ext>
            </a:extLst>
          </p:cNvPr>
          <p:cNvSpPr/>
          <p:nvPr/>
        </p:nvSpPr>
        <p:spPr>
          <a:xfrm>
            <a:off x="6443025" y="39969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027A28E9-4562-4FEE-B97D-17D0B2B73BE0}"/>
              </a:ext>
            </a:extLst>
          </p:cNvPr>
          <p:cNvSpPr/>
          <p:nvPr/>
        </p:nvSpPr>
        <p:spPr>
          <a:xfrm>
            <a:off x="6595425" y="385301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1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014115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2035119" y="4514103"/>
            <a:ext cx="92806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A7A6A9-9583-4EE3-9432-713C90AD7EF5}"/>
              </a:ext>
            </a:extLst>
          </p:cNvPr>
          <p:cNvCxnSpPr>
            <a:cxnSpLocks/>
          </p:cNvCxnSpPr>
          <p:nvPr/>
        </p:nvCxnSpPr>
        <p:spPr>
          <a:xfrm>
            <a:off x="2087880" y="3405709"/>
            <a:ext cx="0" cy="110839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>
            <a:cxnSpLocks/>
          </p:cNvCxnSpPr>
          <p:nvPr/>
        </p:nvCxnSpPr>
        <p:spPr>
          <a:xfrm>
            <a:off x="2221348" y="3403805"/>
            <a:ext cx="0" cy="111029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</p:cNvCxnSpPr>
          <p:nvPr/>
        </p:nvCxnSpPr>
        <p:spPr>
          <a:xfrm>
            <a:off x="2625756" y="4526846"/>
            <a:ext cx="0" cy="67817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58149" y="4514103"/>
            <a:ext cx="10345" cy="7043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</p:cNvCxnSpPr>
          <p:nvPr/>
        </p:nvCxnSpPr>
        <p:spPr>
          <a:xfrm>
            <a:off x="2899363" y="4526846"/>
            <a:ext cx="0" cy="69162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39899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19025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517B5C8-B9D8-4C42-8798-E90005766BC2}"/>
              </a:ext>
            </a:extLst>
          </p:cNvPr>
          <p:cNvCxnSpPr>
            <a:cxnSpLocks/>
          </p:cNvCxnSpPr>
          <p:nvPr/>
        </p:nvCxnSpPr>
        <p:spPr>
          <a:xfrm>
            <a:off x="983282" y="4802555"/>
            <a:ext cx="101652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C904512-D6CD-47D6-9B18-F179C1B44A8F}"/>
              </a:ext>
            </a:extLst>
          </p:cNvPr>
          <p:cNvCxnSpPr>
            <a:cxnSpLocks/>
          </p:cNvCxnSpPr>
          <p:nvPr/>
        </p:nvCxnSpPr>
        <p:spPr>
          <a:xfrm>
            <a:off x="1022710" y="4799349"/>
            <a:ext cx="0" cy="42149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5A719D2-B0CC-4865-BC04-932518A2EB1F}"/>
              </a:ext>
            </a:extLst>
          </p:cNvPr>
          <p:cNvCxnSpPr>
            <a:cxnSpLocks/>
          </p:cNvCxnSpPr>
          <p:nvPr/>
        </p:nvCxnSpPr>
        <p:spPr>
          <a:xfrm>
            <a:off x="1166019" y="4799349"/>
            <a:ext cx="0" cy="41911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FE44AE1A-F757-4DA5-BE7C-2F7226810013}"/>
              </a:ext>
            </a:extLst>
          </p:cNvPr>
          <p:cNvCxnSpPr>
            <a:cxnSpLocks/>
          </p:cNvCxnSpPr>
          <p:nvPr/>
        </p:nvCxnSpPr>
        <p:spPr>
          <a:xfrm>
            <a:off x="1309328" y="4802555"/>
            <a:ext cx="0" cy="4182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5B34668-D255-417B-951E-B2925683A8BA}"/>
              </a:ext>
            </a:extLst>
          </p:cNvPr>
          <p:cNvCxnSpPr>
            <a:cxnSpLocks/>
          </p:cNvCxnSpPr>
          <p:nvPr/>
        </p:nvCxnSpPr>
        <p:spPr>
          <a:xfrm>
            <a:off x="1441557" y="4802555"/>
            <a:ext cx="0" cy="4182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3DF33EF-CC6C-4856-807E-2611B1C332B6}"/>
              </a:ext>
            </a:extLst>
          </p:cNvPr>
          <p:cNvCxnSpPr>
            <a:cxnSpLocks/>
          </p:cNvCxnSpPr>
          <p:nvPr/>
        </p:nvCxnSpPr>
        <p:spPr>
          <a:xfrm>
            <a:off x="1549557" y="4802555"/>
            <a:ext cx="0" cy="30151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49D602AE-B948-4CBB-811B-D659A7E4C2D6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7557" y="4802555"/>
            <a:ext cx="0" cy="7568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64DE9E97-D86B-4766-9AAF-30B5941FD01C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39713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49ED6E84-3568-43F9-972A-C516893BBD4D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1945810" y="3402217"/>
            <a:ext cx="0" cy="139713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A3305FAA-B718-4E26-9C76-632AE74DA813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F4F3779-52D5-4F72-8F0D-F07023AE238E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B83BB221-2406-4BDB-9D12-1C25CE435199}"/>
              </a:ext>
            </a:extLst>
          </p:cNvPr>
          <p:cNvSpPr/>
          <p:nvPr/>
        </p:nvSpPr>
        <p:spPr>
          <a:xfrm>
            <a:off x="5985825" y="36836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25E37D7F-48BA-40BF-B787-7EF89025128C}"/>
              </a:ext>
            </a:extLst>
          </p:cNvPr>
          <p:cNvSpPr/>
          <p:nvPr/>
        </p:nvSpPr>
        <p:spPr>
          <a:xfrm>
            <a:off x="6138225" y="38360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D943592-C35C-439D-9615-3B6129B30573}"/>
              </a:ext>
            </a:extLst>
          </p:cNvPr>
          <p:cNvSpPr/>
          <p:nvPr/>
        </p:nvSpPr>
        <p:spPr>
          <a:xfrm>
            <a:off x="6290625" y="39207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95BEECA8-6EFD-489E-9865-3F09E60ADAB3}"/>
              </a:ext>
            </a:extLst>
          </p:cNvPr>
          <p:cNvSpPr/>
          <p:nvPr/>
        </p:nvSpPr>
        <p:spPr>
          <a:xfrm>
            <a:off x="6443025" y="39969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FBD9E578-3702-4EB7-8277-70EBF2DF180A}"/>
              </a:ext>
            </a:extLst>
          </p:cNvPr>
          <p:cNvSpPr/>
          <p:nvPr/>
        </p:nvSpPr>
        <p:spPr>
          <a:xfrm>
            <a:off x="6595425" y="385301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E7A8F91F-DCB3-4C01-B0FD-7955BBDFCE91}"/>
              </a:ext>
            </a:extLst>
          </p:cNvPr>
          <p:cNvSpPr/>
          <p:nvPr/>
        </p:nvSpPr>
        <p:spPr>
          <a:xfrm>
            <a:off x="6705492" y="367521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866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158051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2167348" y="4539503"/>
            <a:ext cx="79583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F68034B-89BF-454C-A449-6436B647FEE1}"/>
              </a:ext>
            </a:extLst>
          </p:cNvPr>
          <p:cNvCxnSpPr/>
          <p:nvPr/>
        </p:nvCxnSpPr>
        <p:spPr>
          <a:xfrm flipH="1">
            <a:off x="2221348" y="3403805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5185" y="4539503"/>
            <a:ext cx="0" cy="6789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55794" y="4539503"/>
            <a:ext cx="12700" cy="6789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900723" y="4539503"/>
            <a:ext cx="0" cy="6789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43709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22389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F75794B-0DC8-427B-9E6A-D4B4B87BC4C1}"/>
              </a:ext>
            </a:extLst>
          </p:cNvPr>
          <p:cNvCxnSpPr>
            <a:cxnSpLocks/>
          </p:cNvCxnSpPr>
          <p:nvPr/>
        </p:nvCxnSpPr>
        <p:spPr>
          <a:xfrm>
            <a:off x="983282" y="4573955"/>
            <a:ext cx="115983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4CBFDEF-D97F-4029-92DB-8B47E6C7A7D4}"/>
              </a:ext>
            </a:extLst>
          </p:cNvPr>
          <p:cNvCxnSpPr>
            <a:cxnSpLocks/>
          </p:cNvCxnSpPr>
          <p:nvPr/>
        </p:nvCxnSpPr>
        <p:spPr>
          <a:xfrm>
            <a:off x="1022710" y="4564903"/>
            <a:ext cx="0" cy="65594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D2560B0-E0C7-4D59-804A-F785A70CA870}"/>
              </a:ext>
            </a:extLst>
          </p:cNvPr>
          <p:cNvCxnSpPr>
            <a:cxnSpLocks/>
          </p:cNvCxnSpPr>
          <p:nvPr/>
        </p:nvCxnSpPr>
        <p:spPr>
          <a:xfrm>
            <a:off x="1166019" y="4564903"/>
            <a:ext cx="0" cy="65356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A5527CC-624A-428B-A609-D6B1A73DD357}"/>
              </a:ext>
            </a:extLst>
          </p:cNvPr>
          <p:cNvCxnSpPr>
            <a:cxnSpLocks/>
          </p:cNvCxnSpPr>
          <p:nvPr/>
        </p:nvCxnSpPr>
        <p:spPr>
          <a:xfrm>
            <a:off x="1309328" y="4564903"/>
            <a:ext cx="0" cy="65594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2A5C558-277E-4A6F-9920-DCB2579A174C}"/>
              </a:ext>
            </a:extLst>
          </p:cNvPr>
          <p:cNvCxnSpPr>
            <a:cxnSpLocks/>
          </p:cNvCxnSpPr>
          <p:nvPr/>
        </p:nvCxnSpPr>
        <p:spPr>
          <a:xfrm>
            <a:off x="1441557" y="4564903"/>
            <a:ext cx="0" cy="655940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18CC0973-46B8-4FBD-8ADE-D0C6747A912E}"/>
              </a:ext>
            </a:extLst>
          </p:cNvPr>
          <p:cNvCxnSpPr>
            <a:cxnSpLocks/>
          </p:cNvCxnSpPr>
          <p:nvPr/>
        </p:nvCxnSpPr>
        <p:spPr>
          <a:xfrm>
            <a:off x="1549557" y="4573955"/>
            <a:ext cx="0" cy="53011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FE06CD6-363B-4691-BD7D-76948C246CDC}"/>
              </a:ext>
            </a:extLst>
          </p:cNvPr>
          <p:cNvCxnSpPr>
            <a:cxnSpLocks/>
          </p:cNvCxnSpPr>
          <p:nvPr/>
        </p:nvCxnSpPr>
        <p:spPr>
          <a:xfrm>
            <a:off x="1657557" y="4564903"/>
            <a:ext cx="0" cy="31333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2F9DBF9-7EBC-4ABC-9B33-2B9BC859ED3A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5A2FADB-CDB0-4B7B-A236-240E8780DC4C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F4FFB783-8538-4F95-A2FB-69CD2CCA3CEB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2089119" y="3402217"/>
            <a:ext cx="0" cy="116268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082E0C72-0992-49A4-9E62-355F2AD11A31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C913FC6D-18D8-486A-BCE5-1EC0315BF4E5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682A75F-6303-4A8C-AB1F-AF2BBE202E8E}"/>
              </a:ext>
            </a:extLst>
          </p:cNvPr>
          <p:cNvSpPr/>
          <p:nvPr/>
        </p:nvSpPr>
        <p:spPr>
          <a:xfrm>
            <a:off x="5985825" y="36836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2CC8D17-A9FD-435E-AC6F-846DCA3E0428}"/>
              </a:ext>
            </a:extLst>
          </p:cNvPr>
          <p:cNvSpPr/>
          <p:nvPr/>
        </p:nvSpPr>
        <p:spPr>
          <a:xfrm>
            <a:off x="6138225" y="38360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099E566B-E188-4A3F-AD55-AE524742F9D9}"/>
              </a:ext>
            </a:extLst>
          </p:cNvPr>
          <p:cNvSpPr/>
          <p:nvPr/>
        </p:nvSpPr>
        <p:spPr>
          <a:xfrm>
            <a:off x="6290625" y="392074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8EFAC76-BCF6-45D8-86DB-493671802708}"/>
              </a:ext>
            </a:extLst>
          </p:cNvPr>
          <p:cNvSpPr/>
          <p:nvPr/>
        </p:nvSpPr>
        <p:spPr>
          <a:xfrm>
            <a:off x="6443025" y="39969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5473FA63-F1A4-4E1A-9028-EB5B81E149F1}"/>
              </a:ext>
            </a:extLst>
          </p:cNvPr>
          <p:cNvSpPr/>
          <p:nvPr/>
        </p:nvSpPr>
        <p:spPr>
          <a:xfrm>
            <a:off x="6595425" y="385301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ADF65A3-971F-4203-AD3C-F1CF2193F0DC}"/>
              </a:ext>
            </a:extLst>
          </p:cNvPr>
          <p:cNvSpPr/>
          <p:nvPr/>
        </p:nvSpPr>
        <p:spPr>
          <a:xfrm>
            <a:off x="6705492" y="367521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68C8444-0F55-4674-8141-A505AF33136D}"/>
              </a:ext>
            </a:extLst>
          </p:cNvPr>
          <p:cNvSpPr/>
          <p:nvPr/>
        </p:nvSpPr>
        <p:spPr>
          <a:xfrm>
            <a:off x="6832491" y="35312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87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310454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2310454" y="4618885"/>
            <a:ext cx="65273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1099" y="4618885"/>
            <a:ext cx="4086" cy="59958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57759" y="4618885"/>
            <a:ext cx="10735" cy="59958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899031" y="4618885"/>
            <a:ext cx="1692" cy="59958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0897618F-F19F-42D6-948B-826805E319E6}"/>
              </a:ext>
            </a:extLst>
          </p:cNvPr>
          <p:cNvCxnSpPr>
            <a:cxnSpLocks/>
          </p:cNvCxnSpPr>
          <p:nvPr/>
        </p:nvCxnSpPr>
        <p:spPr>
          <a:xfrm>
            <a:off x="2390290" y="4115104"/>
            <a:ext cx="0" cy="50378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29503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BAD86E4-22FF-44C3-9022-C2E7E8323447}"/>
              </a:ext>
            </a:extLst>
          </p:cNvPr>
          <p:cNvCxnSpPr>
            <a:cxnSpLocks/>
          </p:cNvCxnSpPr>
          <p:nvPr/>
        </p:nvCxnSpPr>
        <p:spPr>
          <a:xfrm>
            <a:off x="983282" y="4523155"/>
            <a:ext cx="132717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A1FAF2D8-ECB5-4342-8C69-395293A02202}"/>
              </a:ext>
            </a:extLst>
          </p:cNvPr>
          <p:cNvCxnSpPr>
            <a:cxnSpLocks/>
          </p:cNvCxnSpPr>
          <p:nvPr/>
        </p:nvCxnSpPr>
        <p:spPr>
          <a:xfrm>
            <a:off x="1022710" y="4523155"/>
            <a:ext cx="0" cy="6976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F79EE86-0849-44AC-9870-6E57A15BFD6D}"/>
              </a:ext>
            </a:extLst>
          </p:cNvPr>
          <p:cNvCxnSpPr>
            <a:cxnSpLocks/>
          </p:cNvCxnSpPr>
          <p:nvPr/>
        </p:nvCxnSpPr>
        <p:spPr>
          <a:xfrm>
            <a:off x="1166019" y="4523155"/>
            <a:ext cx="0" cy="69531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73C95C6-5923-499F-84CE-F00EC9AED982}"/>
              </a:ext>
            </a:extLst>
          </p:cNvPr>
          <p:cNvCxnSpPr>
            <a:cxnSpLocks/>
          </p:cNvCxnSpPr>
          <p:nvPr/>
        </p:nvCxnSpPr>
        <p:spPr>
          <a:xfrm>
            <a:off x="1309328" y="4523155"/>
            <a:ext cx="0" cy="6976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AE4FFC3-41EA-484F-B020-A3E2ED331904}"/>
              </a:ext>
            </a:extLst>
          </p:cNvPr>
          <p:cNvCxnSpPr>
            <a:cxnSpLocks/>
          </p:cNvCxnSpPr>
          <p:nvPr/>
        </p:nvCxnSpPr>
        <p:spPr>
          <a:xfrm>
            <a:off x="1441557" y="4523155"/>
            <a:ext cx="0" cy="6976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EB486BEC-B3D8-41E5-BC87-461CF094747D}"/>
              </a:ext>
            </a:extLst>
          </p:cNvPr>
          <p:cNvCxnSpPr>
            <a:cxnSpLocks/>
          </p:cNvCxnSpPr>
          <p:nvPr/>
        </p:nvCxnSpPr>
        <p:spPr>
          <a:xfrm>
            <a:off x="1549557" y="4523155"/>
            <a:ext cx="0" cy="58091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488980-7663-4E40-99E0-FB9A3B966E2E}"/>
              </a:ext>
            </a:extLst>
          </p:cNvPr>
          <p:cNvCxnSpPr>
            <a:cxnSpLocks/>
          </p:cNvCxnSpPr>
          <p:nvPr/>
        </p:nvCxnSpPr>
        <p:spPr>
          <a:xfrm>
            <a:off x="1657557" y="4523155"/>
            <a:ext cx="0" cy="35508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3ACFD735-C457-4D0C-BF15-A840E5510C88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7988F229-BC70-4ECD-A9FC-830814BFED9F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12093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EC06D17C-316A-4289-979E-A7103DF2B0D5}"/>
              </a:ext>
            </a:extLst>
          </p:cNvPr>
          <p:cNvCxnSpPr>
            <a:cxnSpLocks/>
          </p:cNvCxnSpPr>
          <p:nvPr/>
        </p:nvCxnSpPr>
        <p:spPr>
          <a:xfrm>
            <a:off x="2089119" y="3402217"/>
            <a:ext cx="0" cy="112093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8F1AB620-1ED8-41EF-A84D-2EE2A8C40681}"/>
              </a:ext>
            </a:extLst>
          </p:cNvPr>
          <p:cNvCxnSpPr>
            <a:cxnSpLocks/>
            <a:stCxn id="105" idx="4"/>
          </p:cNvCxnSpPr>
          <p:nvPr/>
        </p:nvCxnSpPr>
        <p:spPr>
          <a:xfrm>
            <a:off x="2221348" y="3402217"/>
            <a:ext cx="0" cy="112093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7F0BA83F-4836-4283-B986-A6F992D03366}"/>
              </a:ext>
            </a:extLst>
          </p:cNvPr>
          <p:cNvCxnSpPr>
            <a:cxnSpLocks/>
          </p:cNvCxnSpPr>
          <p:nvPr/>
        </p:nvCxnSpPr>
        <p:spPr>
          <a:xfrm>
            <a:off x="1022263" y="4523155"/>
            <a:ext cx="0" cy="6976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0764F6C-253D-4698-B0EE-9D73DC26DC75}"/>
              </a:ext>
            </a:extLst>
          </p:cNvPr>
          <p:cNvCxnSpPr>
            <a:cxnSpLocks/>
          </p:cNvCxnSpPr>
          <p:nvPr/>
        </p:nvCxnSpPr>
        <p:spPr>
          <a:xfrm>
            <a:off x="1165572" y="4523155"/>
            <a:ext cx="0" cy="69531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8341BB9F-9E29-4C1B-97AB-84EA06DDEF8A}"/>
              </a:ext>
            </a:extLst>
          </p:cNvPr>
          <p:cNvCxnSpPr>
            <a:cxnSpLocks/>
          </p:cNvCxnSpPr>
          <p:nvPr/>
        </p:nvCxnSpPr>
        <p:spPr>
          <a:xfrm>
            <a:off x="1308881" y="4523155"/>
            <a:ext cx="0" cy="6976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48E346BC-7595-48DD-B8CA-1C3E3176DB93}"/>
              </a:ext>
            </a:extLst>
          </p:cNvPr>
          <p:cNvCxnSpPr>
            <a:cxnSpLocks/>
          </p:cNvCxnSpPr>
          <p:nvPr/>
        </p:nvCxnSpPr>
        <p:spPr>
          <a:xfrm>
            <a:off x="1441110" y="4523155"/>
            <a:ext cx="0" cy="69768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B2587646-8969-4C5F-AA97-D113531DD0B6}"/>
              </a:ext>
            </a:extLst>
          </p:cNvPr>
          <p:cNvCxnSpPr>
            <a:cxnSpLocks/>
          </p:cNvCxnSpPr>
          <p:nvPr/>
        </p:nvCxnSpPr>
        <p:spPr>
          <a:xfrm>
            <a:off x="1549110" y="4523155"/>
            <a:ext cx="0" cy="58091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2CA7B03-199C-42DD-BC35-5A6DB2E633EA}"/>
              </a:ext>
            </a:extLst>
          </p:cNvPr>
          <p:cNvCxnSpPr>
            <a:cxnSpLocks/>
          </p:cNvCxnSpPr>
          <p:nvPr/>
        </p:nvCxnSpPr>
        <p:spPr>
          <a:xfrm>
            <a:off x="1657110" y="4523155"/>
            <a:ext cx="0" cy="35508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351E9244-F0A4-4540-A769-DE50DF49B53C}"/>
              </a:ext>
            </a:extLst>
          </p:cNvPr>
          <p:cNvSpPr/>
          <p:nvPr/>
        </p:nvSpPr>
        <p:spPr>
          <a:xfrm>
            <a:off x="5681025" y="33760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3E01A67B-346A-41FC-BE24-B59619EB9930}"/>
              </a:ext>
            </a:extLst>
          </p:cNvPr>
          <p:cNvSpPr/>
          <p:nvPr/>
        </p:nvSpPr>
        <p:spPr>
          <a:xfrm>
            <a:off x="5833425" y="35284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F8B65690-883B-45B7-AB0F-CE7F4F80C646}"/>
              </a:ext>
            </a:extLst>
          </p:cNvPr>
          <p:cNvSpPr/>
          <p:nvPr/>
        </p:nvSpPr>
        <p:spPr>
          <a:xfrm>
            <a:off x="5985825" y="36808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2A699D5A-E820-4CC6-ADA4-2DD01829CCF9}"/>
              </a:ext>
            </a:extLst>
          </p:cNvPr>
          <p:cNvSpPr/>
          <p:nvPr/>
        </p:nvSpPr>
        <p:spPr>
          <a:xfrm>
            <a:off x="6138225" y="3833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39AD5F72-710E-49E8-A513-CC97E79FDA52}"/>
              </a:ext>
            </a:extLst>
          </p:cNvPr>
          <p:cNvSpPr/>
          <p:nvPr/>
        </p:nvSpPr>
        <p:spPr>
          <a:xfrm>
            <a:off x="6290625" y="39179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14208522-3F63-4152-9F48-72D66DF117B1}"/>
              </a:ext>
            </a:extLst>
          </p:cNvPr>
          <p:cNvSpPr/>
          <p:nvPr/>
        </p:nvSpPr>
        <p:spPr>
          <a:xfrm>
            <a:off x="6443025" y="39941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40213EC-DA97-4153-83BE-9441C375AC61}"/>
              </a:ext>
            </a:extLst>
          </p:cNvPr>
          <p:cNvSpPr/>
          <p:nvPr/>
        </p:nvSpPr>
        <p:spPr>
          <a:xfrm>
            <a:off x="6595425" y="38501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0C8CEC29-D76F-4485-A125-185D3A382D2E}"/>
              </a:ext>
            </a:extLst>
          </p:cNvPr>
          <p:cNvSpPr/>
          <p:nvPr/>
        </p:nvSpPr>
        <p:spPr>
          <a:xfrm>
            <a:off x="6705492" y="36723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173D3E23-9C41-4AC1-B546-CF002737695E}"/>
              </a:ext>
            </a:extLst>
          </p:cNvPr>
          <p:cNvSpPr/>
          <p:nvPr/>
        </p:nvSpPr>
        <p:spPr>
          <a:xfrm>
            <a:off x="6832491" y="35284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81EB7279-011A-4905-BFAD-93DA479D9DE2}"/>
              </a:ext>
            </a:extLst>
          </p:cNvPr>
          <p:cNvSpPr/>
          <p:nvPr/>
        </p:nvSpPr>
        <p:spPr>
          <a:xfrm>
            <a:off x="6934089" y="34098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764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412060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2425426" y="4776048"/>
            <a:ext cx="53775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2625185" y="4776048"/>
            <a:ext cx="2875" cy="44241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2615" y="4776048"/>
            <a:ext cx="5879" cy="44241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899031" y="4776048"/>
            <a:ext cx="1692" cy="44241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0" cy="43441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59E28021-6377-4974-B698-5B8523F80416}"/>
              </a:ext>
            </a:extLst>
          </p:cNvPr>
          <p:cNvCxnSpPr>
            <a:cxnSpLocks/>
          </p:cNvCxnSpPr>
          <p:nvPr/>
        </p:nvCxnSpPr>
        <p:spPr>
          <a:xfrm>
            <a:off x="983282" y="4488790"/>
            <a:ext cx="1428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200A871-4332-4623-9458-0FDFB192D9F7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2C367A18-E571-4153-871C-D20FDA50CBC3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FAEB2133-B855-4F77-918B-CBEC91DA800F}"/>
              </a:ext>
            </a:extLst>
          </p:cNvPr>
          <p:cNvCxnSpPr>
            <a:cxnSpLocks/>
          </p:cNvCxnSpPr>
          <p:nvPr/>
        </p:nvCxnSpPr>
        <p:spPr>
          <a:xfrm>
            <a:off x="2089119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C33AF41-A737-464F-9B9D-87900D13BACA}"/>
              </a:ext>
            </a:extLst>
          </p:cNvPr>
          <p:cNvCxnSpPr>
            <a:cxnSpLocks/>
          </p:cNvCxnSpPr>
          <p:nvPr/>
        </p:nvCxnSpPr>
        <p:spPr>
          <a:xfrm>
            <a:off x="2221348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386D6D98-FB5E-4CAE-8E0D-54CBBD8E2EF5}"/>
              </a:ext>
            </a:extLst>
          </p:cNvPr>
          <p:cNvCxnSpPr>
            <a:cxnSpLocks/>
          </p:cNvCxnSpPr>
          <p:nvPr/>
        </p:nvCxnSpPr>
        <p:spPr>
          <a:xfrm>
            <a:off x="1022263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955DD56-83BF-4132-B8A8-9F1D7C92F392}"/>
              </a:ext>
            </a:extLst>
          </p:cNvPr>
          <p:cNvCxnSpPr>
            <a:cxnSpLocks/>
          </p:cNvCxnSpPr>
          <p:nvPr/>
        </p:nvCxnSpPr>
        <p:spPr>
          <a:xfrm>
            <a:off x="1165572" y="4488790"/>
            <a:ext cx="0" cy="72967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EBF7D66-C6D8-435A-9A53-0C3058478813}"/>
              </a:ext>
            </a:extLst>
          </p:cNvPr>
          <p:cNvCxnSpPr>
            <a:cxnSpLocks/>
          </p:cNvCxnSpPr>
          <p:nvPr/>
        </p:nvCxnSpPr>
        <p:spPr>
          <a:xfrm>
            <a:off x="1308881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85AB8BA-1B3A-435E-A1B7-BB22D2AF64B7}"/>
              </a:ext>
            </a:extLst>
          </p:cNvPr>
          <p:cNvCxnSpPr>
            <a:cxnSpLocks/>
          </p:cNvCxnSpPr>
          <p:nvPr/>
        </p:nvCxnSpPr>
        <p:spPr>
          <a:xfrm>
            <a:off x="1441110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6350EC8-8944-42DB-8068-8E801E3EB6CA}"/>
              </a:ext>
            </a:extLst>
          </p:cNvPr>
          <p:cNvCxnSpPr>
            <a:cxnSpLocks/>
          </p:cNvCxnSpPr>
          <p:nvPr/>
        </p:nvCxnSpPr>
        <p:spPr>
          <a:xfrm>
            <a:off x="1549110" y="4488790"/>
            <a:ext cx="0" cy="61528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2FCD7E0-22FD-452D-B304-B564E451026A}"/>
              </a:ext>
            </a:extLst>
          </p:cNvPr>
          <p:cNvCxnSpPr>
            <a:cxnSpLocks/>
          </p:cNvCxnSpPr>
          <p:nvPr/>
        </p:nvCxnSpPr>
        <p:spPr>
          <a:xfrm>
            <a:off x="1657110" y="4488790"/>
            <a:ext cx="0" cy="38945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3FD385E0-34D1-4281-93DC-E8FAA66AA377}"/>
              </a:ext>
            </a:extLst>
          </p:cNvPr>
          <p:cNvSpPr/>
          <p:nvPr/>
        </p:nvSpPr>
        <p:spPr>
          <a:xfrm>
            <a:off x="5681025" y="33760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9F120907-4CA5-4AC2-888C-D4510FF0941F}"/>
              </a:ext>
            </a:extLst>
          </p:cNvPr>
          <p:cNvSpPr/>
          <p:nvPr/>
        </p:nvSpPr>
        <p:spPr>
          <a:xfrm>
            <a:off x="5833425" y="35284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616BC95C-D235-419B-B9C5-526F437A5101}"/>
              </a:ext>
            </a:extLst>
          </p:cNvPr>
          <p:cNvSpPr/>
          <p:nvPr/>
        </p:nvSpPr>
        <p:spPr>
          <a:xfrm>
            <a:off x="5985825" y="36808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2BF92B3-3B86-4DF7-9A8A-321F7DF219E8}"/>
              </a:ext>
            </a:extLst>
          </p:cNvPr>
          <p:cNvSpPr/>
          <p:nvPr/>
        </p:nvSpPr>
        <p:spPr>
          <a:xfrm>
            <a:off x="6138225" y="3833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B0E7429-172E-48BA-AB50-D1342106ED8F}"/>
              </a:ext>
            </a:extLst>
          </p:cNvPr>
          <p:cNvSpPr/>
          <p:nvPr/>
        </p:nvSpPr>
        <p:spPr>
          <a:xfrm>
            <a:off x="6290625" y="39179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5080513-41FF-4B63-AE6B-9E7B013752B8}"/>
              </a:ext>
            </a:extLst>
          </p:cNvPr>
          <p:cNvSpPr/>
          <p:nvPr/>
        </p:nvSpPr>
        <p:spPr>
          <a:xfrm>
            <a:off x="6443025" y="39941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9265526F-7244-4E69-9B96-BD0EC1BB8A34}"/>
              </a:ext>
            </a:extLst>
          </p:cNvPr>
          <p:cNvSpPr/>
          <p:nvPr/>
        </p:nvSpPr>
        <p:spPr>
          <a:xfrm>
            <a:off x="6595425" y="38501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613C1ED-418D-41A4-8D77-77E206F17A19}"/>
              </a:ext>
            </a:extLst>
          </p:cNvPr>
          <p:cNvSpPr/>
          <p:nvPr/>
        </p:nvSpPr>
        <p:spPr>
          <a:xfrm>
            <a:off x="6705492" y="36723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3D8CE8DC-7A78-4022-967B-AE72C9494E9E}"/>
              </a:ext>
            </a:extLst>
          </p:cNvPr>
          <p:cNvSpPr/>
          <p:nvPr/>
        </p:nvSpPr>
        <p:spPr>
          <a:xfrm>
            <a:off x="6832491" y="35284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29D21D1-EE30-4E5E-B4EA-70BEF54E11B3}"/>
              </a:ext>
            </a:extLst>
          </p:cNvPr>
          <p:cNvSpPr/>
          <p:nvPr/>
        </p:nvSpPr>
        <p:spPr>
          <a:xfrm>
            <a:off x="6934089" y="34098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70C728C7-CA46-4BEC-8766-D558897D4C3A}"/>
              </a:ext>
            </a:extLst>
          </p:cNvPr>
          <p:cNvSpPr/>
          <p:nvPr/>
        </p:nvSpPr>
        <p:spPr>
          <a:xfrm>
            <a:off x="7052621" y="36046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658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412060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2425426" y="4914166"/>
            <a:ext cx="53775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45825E-45C2-4D2B-BFFC-CA30094C3BE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2480651" y="4564903"/>
            <a:ext cx="1225" cy="5334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28C925D-ACFD-4BC0-96DA-49D57F11F48C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1432" y="4913839"/>
            <a:ext cx="3753" cy="30462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237F54D-2C3C-4122-8BC0-374DEDBEAE2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7462" y="4913839"/>
            <a:ext cx="1032" cy="30462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33E00FA-793F-4DDB-9155-6CF8D35A1093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2899031" y="4921061"/>
            <a:ext cx="1692" cy="29740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7F6050-047C-4B2B-9DCE-B6F54A54AC20}"/>
              </a:ext>
            </a:extLst>
          </p:cNvPr>
          <p:cNvCxnSpPr>
            <a:cxnSpLocks/>
            <a:stCxn id="115" idx="4"/>
          </p:cNvCxnSpPr>
          <p:nvPr/>
        </p:nvCxnSpPr>
        <p:spPr>
          <a:xfrm flipH="1">
            <a:off x="2479024" y="4488790"/>
            <a:ext cx="402" cy="7611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3EEADD0-45AE-41C7-815E-3B512B13CC52}"/>
              </a:ext>
            </a:extLst>
          </p:cNvPr>
          <p:cNvCxnSpPr>
            <a:cxnSpLocks/>
          </p:cNvCxnSpPr>
          <p:nvPr/>
        </p:nvCxnSpPr>
        <p:spPr>
          <a:xfrm>
            <a:off x="2439210" y="4323852"/>
            <a:ext cx="15240" cy="59031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59E28021-6377-4974-B698-5B8523F80416}"/>
              </a:ext>
            </a:extLst>
          </p:cNvPr>
          <p:cNvCxnSpPr>
            <a:cxnSpLocks/>
          </p:cNvCxnSpPr>
          <p:nvPr/>
        </p:nvCxnSpPr>
        <p:spPr>
          <a:xfrm>
            <a:off x="983282" y="4488790"/>
            <a:ext cx="1428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5A98070-4CC4-4F3C-9853-1C79ED3C5743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07FF2E8-697F-44DB-93CC-6775239298A5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A25625B-2440-4F9C-B0B5-EC1BB022FA5D}"/>
              </a:ext>
            </a:extLst>
          </p:cNvPr>
          <p:cNvCxnSpPr>
            <a:cxnSpLocks/>
          </p:cNvCxnSpPr>
          <p:nvPr/>
        </p:nvCxnSpPr>
        <p:spPr>
          <a:xfrm>
            <a:off x="2089119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2BBF1AB-3DD4-4BCB-9049-A37A9999999E}"/>
              </a:ext>
            </a:extLst>
          </p:cNvPr>
          <p:cNvCxnSpPr>
            <a:cxnSpLocks/>
          </p:cNvCxnSpPr>
          <p:nvPr/>
        </p:nvCxnSpPr>
        <p:spPr>
          <a:xfrm>
            <a:off x="2221348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5DD65EF-8973-454F-885D-960827DC931D}"/>
              </a:ext>
            </a:extLst>
          </p:cNvPr>
          <p:cNvCxnSpPr>
            <a:cxnSpLocks/>
          </p:cNvCxnSpPr>
          <p:nvPr/>
        </p:nvCxnSpPr>
        <p:spPr>
          <a:xfrm>
            <a:off x="1022263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D52E8B6E-67AF-4112-BA75-4ADCD34AB1EE}"/>
              </a:ext>
            </a:extLst>
          </p:cNvPr>
          <p:cNvCxnSpPr>
            <a:cxnSpLocks/>
          </p:cNvCxnSpPr>
          <p:nvPr/>
        </p:nvCxnSpPr>
        <p:spPr>
          <a:xfrm>
            <a:off x="1165572" y="4488790"/>
            <a:ext cx="0" cy="72967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5D096699-C0CC-4843-8F4F-8CDB71A3137F}"/>
              </a:ext>
            </a:extLst>
          </p:cNvPr>
          <p:cNvCxnSpPr>
            <a:cxnSpLocks/>
          </p:cNvCxnSpPr>
          <p:nvPr/>
        </p:nvCxnSpPr>
        <p:spPr>
          <a:xfrm>
            <a:off x="1308881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145DA481-39E5-43E4-A4B5-BD8C888469B1}"/>
              </a:ext>
            </a:extLst>
          </p:cNvPr>
          <p:cNvCxnSpPr>
            <a:cxnSpLocks/>
          </p:cNvCxnSpPr>
          <p:nvPr/>
        </p:nvCxnSpPr>
        <p:spPr>
          <a:xfrm>
            <a:off x="1441110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EEB348F6-4411-416E-9FB9-CEDE98E4F475}"/>
              </a:ext>
            </a:extLst>
          </p:cNvPr>
          <p:cNvCxnSpPr>
            <a:cxnSpLocks/>
          </p:cNvCxnSpPr>
          <p:nvPr/>
        </p:nvCxnSpPr>
        <p:spPr>
          <a:xfrm>
            <a:off x="1549110" y="4488790"/>
            <a:ext cx="0" cy="61528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F4C813C-A2FB-4843-8F8D-294D568448CE}"/>
              </a:ext>
            </a:extLst>
          </p:cNvPr>
          <p:cNvCxnSpPr>
            <a:cxnSpLocks/>
          </p:cNvCxnSpPr>
          <p:nvPr/>
        </p:nvCxnSpPr>
        <p:spPr>
          <a:xfrm>
            <a:off x="1657110" y="4488790"/>
            <a:ext cx="0" cy="38945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30C5277F-F333-481F-83D4-30DEE2668238}"/>
              </a:ext>
            </a:extLst>
          </p:cNvPr>
          <p:cNvSpPr/>
          <p:nvPr/>
        </p:nvSpPr>
        <p:spPr>
          <a:xfrm>
            <a:off x="5681025" y="33760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25AEFDC5-1263-443E-A78A-ECBD4C3A5D14}"/>
              </a:ext>
            </a:extLst>
          </p:cNvPr>
          <p:cNvSpPr/>
          <p:nvPr/>
        </p:nvSpPr>
        <p:spPr>
          <a:xfrm>
            <a:off x="5833425" y="35284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33192A8F-EBEC-4023-A1A2-7ABB1619EAEA}"/>
              </a:ext>
            </a:extLst>
          </p:cNvPr>
          <p:cNvSpPr/>
          <p:nvPr/>
        </p:nvSpPr>
        <p:spPr>
          <a:xfrm>
            <a:off x="5985825" y="36808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D0FD11BF-CADE-464F-9486-CD658C5650D1}"/>
              </a:ext>
            </a:extLst>
          </p:cNvPr>
          <p:cNvSpPr/>
          <p:nvPr/>
        </p:nvSpPr>
        <p:spPr>
          <a:xfrm>
            <a:off x="6138225" y="3833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8B1D3C23-79B0-474E-85C4-3F5D306F0CFC}"/>
              </a:ext>
            </a:extLst>
          </p:cNvPr>
          <p:cNvSpPr/>
          <p:nvPr/>
        </p:nvSpPr>
        <p:spPr>
          <a:xfrm>
            <a:off x="6290625" y="39179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4031C9C1-A982-448E-9F86-22815EE2E479}"/>
              </a:ext>
            </a:extLst>
          </p:cNvPr>
          <p:cNvSpPr/>
          <p:nvPr/>
        </p:nvSpPr>
        <p:spPr>
          <a:xfrm>
            <a:off x="6443025" y="39941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7BB5ED78-5E50-4B91-BE5E-C72E8D38793A}"/>
              </a:ext>
            </a:extLst>
          </p:cNvPr>
          <p:cNvSpPr/>
          <p:nvPr/>
        </p:nvSpPr>
        <p:spPr>
          <a:xfrm>
            <a:off x="6595425" y="38501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4EAF964-1BF9-46C5-8BA4-F94CDB58ACA5}"/>
              </a:ext>
            </a:extLst>
          </p:cNvPr>
          <p:cNvSpPr/>
          <p:nvPr/>
        </p:nvSpPr>
        <p:spPr>
          <a:xfrm>
            <a:off x="6705492" y="36723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29F33E4-3298-4E49-B59F-2E69400EF27E}"/>
              </a:ext>
            </a:extLst>
          </p:cNvPr>
          <p:cNvSpPr/>
          <p:nvPr/>
        </p:nvSpPr>
        <p:spPr>
          <a:xfrm>
            <a:off x="6832491" y="35284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ECADC17B-3F0E-408D-908B-F236EE3C7278}"/>
              </a:ext>
            </a:extLst>
          </p:cNvPr>
          <p:cNvSpPr/>
          <p:nvPr/>
        </p:nvSpPr>
        <p:spPr>
          <a:xfrm>
            <a:off x="6934089" y="34098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505433BC-CC4D-457C-ACAC-17A37D2C3698}"/>
              </a:ext>
            </a:extLst>
          </p:cNvPr>
          <p:cNvSpPr/>
          <p:nvPr/>
        </p:nvSpPr>
        <p:spPr>
          <a:xfrm>
            <a:off x="7052621" y="36046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B6B94B9-9414-4D33-B680-2CE0111C79A2}"/>
              </a:ext>
            </a:extLst>
          </p:cNvPr>
          <p:cNvSpPr/>
          <p:nvPr/>
        </p:nvSpPr>
        <p:spPr>
          <a:xfrm>
            <a:off x="7111884" y="38332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07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454396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>
            <a:off x="2479024" y="5209481"/>
            <a:ext cx="484161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6C6541FC-4407-4FFC-8697-9447E160AA4B}"/>
              </a:ext>
            </a:extLst>
          </p:cNvPr>
          <p:cNvCxnSpPr>
            <a:cxnSpLocks/>
          </p:cNvCxnSpPr>
          <p:nvPr/>
        </p:nvCxnSpPr>
        <p:spPr>
          <a:xfrm>
            <a:off x="983282" y="4482440"/>
            <a:ext cx="149614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8C87761-DFCC-41B1-8CEB-5F8ADC66C820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AE290FE4-1A2C-414E-9313-BCA23D057C51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4FD387B-FF93-4E8C-A912-CFE6CBD49939}"/>
              </a:ext>
            </a:extLst>
          </p:cNvPr>
          <p:cNvCxnSpPr>
            <a:cxnSpLocks/>
          </p:cNvCxnSpPr>
          <p:nvPr/>
        </p:nvCxnSpPr>
        <p:spPr>
          <a:xfrm>
            <a:off x="2089119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EA8A9BC1-CA8D-401E-9516-8E84175BA888}"/>
              </a:ext>
            </a:extLst>
          </p:cNvPr>
          <p:cNvCxnSpPr>
            <a:cxnSpLocks/>
          </p:cNvCxnSpPr>
          <p:nvPr/>
        </p:nvCxnSpPr>
        <p:spPr>
          <a:xfrm>
            <a:off x="2221348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60726FE-7C3D-423A-A483-673AAEBBF783}"/>
              </a:ext>
            </a:extLst>
          </p:cNvPr>
          <p:cNvCxnSpPr>
            <a:cxnSpLocks/>
          </p:cNvCxnSpPr>
          <p:nvPr/>
        </p:nvCxnSpPr>
        <p:spPr>
          <a:xfrm>
            <a:off x="1022263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356551C8-165D-42CA-8492-1D02279BC2E0}"/>
              </a:ext>
            </a:extLst>
          </p:cNvPr>
          <p:cNvCxnSpPr>
            <a:cxnSpLocks/>
          </p:cNvCxnSpPr>
          <p:nvPr/>
        </p:nvCxnSpPr>
        <p:spPr>
          <a:xfrm>
            <a:off x="1165572" y="4488790"/>
            <a:ext cx="0" cy="72967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E6D958D6-33C8-491B-B732-A4581E5A0ACA}"/>
              </a:ext>
            </a:extLst>
          </p:cNvPr>
          <p:cNvCxnSpPr>
            <a:cxnSpLocks/>
          </p:cNvCxnSpPr>
          <p:nvPr/>
        </p:nvCxnSpPr>
        <p:spPr>
          <a:xfrm>
            <a:off x="1308881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8A8603F2-1FA5-4992-AB23-CD4348966BCC}"/>
              </a:ext>
            </a:extLst>
          </p:cNvPr>
          <p:cNvCxnSpPr>
            <a:cxnSpLocks/>
          </p:cNvCxnSpPr>
          <p:nvPr/>
        </p:nvCxnSpPr>
        <p:spPr>
          <a:xfrm>
            <a:off x="1441110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8352EF9-806F-4138-8F73-4CA5C080CE34}"/>
              </a:ext>
            </a:extLst>
          </p:cNvPr>
          <p:cNvCxnSpPr>
            <a:cxnSpLocks/>
          </p:cNvCxnSpPr>
          <p:nvPr/>
        </p:nvCxnSpPr>
        <p:spPr>
          <a:xfrm>
            <a:off x="1549110" y="4488790"/>
            <a:ext cx="0" cy="61528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2B34568E-C13D-46A1-9FD4-1D020C2943BC}"/>
              </a:ext>
            </a:extLst>
          </p:cNvPr>
          <p:cNvCxnSpPr>
            <a:cxnSpLocks/>
          </p:cNvCxnSpPr>
          <p:nvPr/>
        </p:nvCxnSpPr>
        <p:spPr>
          <a:xfrm>
            <a:off x="1657110" y="4488790"/>
            <a:ext cx="0" cy="38945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86742698-5FA8-4C5B-A90F-5B9366C69CBA}"/>
              </a:ext>
            </a:extLst>
          </p:cNvPr>
          <p:cNvCxnSpPr>
            <a:cxnSpLocks/>
            <a:stCxn id="111" idx="1"/>
          </p:cNvCxnSpPr>
          <p:nvPr/>
        </p:nvCxnSpPr>
        <p:spPr>
          <a:xfrm>
            <a:off x="2362266" y="4110835"/>
            <a:ext cx="10385" cy="37160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D851B6A3-5DDC-4413-9902-9A2B21FA1801}"/>
              </a:ext>
            </a:extLst>
          </p:cNvPr>
          <p:cNvSpPr/>
          <p:nvPr/>
        </p:nvSpPr>
        <p:spPr>
          <a:xfrm>
            <a:off x="5681025" y="33760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27750E6-8226-4138-B200-2C7A5118959C}"/>
              </a:ext>
            </a:extLst>
          </p:cNvPr>
          <p:cNvSpPr/>
          <p:nvPr/>
        </p:nvSpPr>
        <p:spPr>
          <a:xfrm>
            <a:off x="5833425" y="35284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B78EF91-9F7F-4FB1-90ED-D4A2650D7843}"/>
              </a:ext>
            </a:extLst>
          </p:cNvPr>
          <p:cNvSpPr/>
          <p:nvPr/>
        </p:nvSpPr>
        <p:spPr>
          <a:xfrm>
            <a:off x="5985825" y="36808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BF716AC2-FE0A-492F-812D-689FA6090BEA}"/>
              </a:ext>
            </a:extLst>
          </p:cNvPr>
          <p:cNvSpPr/>
          <p:nvPr/>
        </p:nvSpPr>
        <p:spPr>
          <a:xfrm>
            <a:off x="6138225" y="3833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78BBFEF9-81DE-4C3A-B0F2-CD9CCBC2DF5D}"/>
              </a:ext>
            </a:extLst>
          </p:cNvPr>
          <p:cNvSpPr/>
          <p:nvPr/>
        </p:nvSpPr>
        <p:spPr>
          <a:xfrm>
            <a:off x="6290625" y="39179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C6E61D0A-8386-45B0-8EDF-A9C636D1897B}"/>
              </a:ext>
            </a:extLst>
          </p:cNvPr>
          <p:cNvSpPr/>
          <p:nvPr/>
        </p:nvSpPr>
        <p:spPr>
          <a:xfrm>
            <a:off x="6443025" y="39941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866B852-705F-427B-AA51-800AEF29000F}"/>
              </a:ext>
            </a:extLst>
          </p:cNvPr>
          <p:cNvSpPr/>
          <p:nvPr/>
        </p:nvSpPr>
        <p:spPr>
          <a:xfrm>
            <a:off x="6595425" y="38501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D294072-A5B4-4925-9AE8-985CFE4CFEE7}"/>
              </a:ext>
            </a:extLst>
          </p:cNvPr>
          <p:cNvSpPr/>
          <p:nvPr/>
        </p:nvSpPr>
        <p:spPr>
          <a:xfrm>
            <a:off x="6705492" y="36723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B01BBD3-808F-4E9E-963D-6E8481A43619}"/>
              </a:ext>
            </a:extLst>
          </p:cNvPr>
          <p:cNvSpPr/>
          <p:nvPr/>
        </p:nvSpPr>
        <p:spPr>
          <a:xfrm>
            <a:off x="6832491" y="35284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F9C7F956-DC68-4B46-A47B-A9021432A811}"/>
              </a:ext>
            </a:extLst>
          </p:cNvPr>
          <p:cNvSpPr/>
          <p:nvPr/>
        </p:nvSpPr>
        <p:spPr>
          <a:xfrm>
            <a:off x="6934089" y="34098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173FF93-8038-492F-AEEC-B6B191CA506D}"/>
              </a:ext>
            </a:extLst>
          </p:cNvPr>
          <p:cNvSpPr/>
          <p:nvPr/>
        </p:nvSpPr>
        <p:spPr>
          <a:xfrm>
            <a:off x="7052621" y="36046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988B9D94-C835-4735-AE97-9A1EA5EED73F}"/>
              </a:ext>
            </a:extLst>
          </p:cNvPr>
          <p:cNvSpPr/>
          <p:nvPr/>
        </p:nvSpPr>
        <p:spPr>
          <a:xfrm>
            <a:off x="7111884" y="38332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8670F4EA-1915-4303-BEAD-B5EA824FFA0E}"/>
              </a:ext>
            </a:extLst>
          </p:cNvPr>
          <p:cNvSpPr/>
          <p:nvPr/>
        </p:nvSpPr>
        <p:spPr>
          <a:xfrm>
            <a:off x="7188081" y="39687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2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564464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33F6FFFE-8539-44F5-9159-18CA1E872DB5}"/>
              </a:ext>
            </a:extLst>
          </p:cNvPr>
          <p:cNvCxnSpPr>
            <a:cxnSpLocks/>
          </p:cNvCxnSpPr>
          <p:nvPr/>
        </p:nvCxnSpPr>
        <p:spPr>
          <a:xfrm flipV="1">
            <a:off x="983282" y="4511074"/>
            <a:ext cx="153432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717F9849-22DB-42A5-921A-F31CAA1A9397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6955C59-2986-4BBB-AF18-3A31BFC065A2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DE5FA31-D0C2-432E-9BDA-83EEE5399B77}"/>
              </a:ext>
            </a:extLst>
          </p:cNvPr>
          <p:cNvCxnSpPr>
            <a:cxnSpLocks/>
          </p:cNvCxnSpPr>
          <p:nvPr/>
        </p:nvCxnSpPr>
        <p:spPr>
          <a:xfrm>
            <a:off x="2089119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14E4192B-3806-4A7E-BF5B-1FDB932080F1}"/>
              </a:ext>
            </a:extLst>
          </p:cNvPr>
          <p:cNvCxnSpPr>
            <a:cxnSpLocks/>
          </p:cNvCxnSpPr>
          <p:nvPr/>
        </p:nvCxnSpPr>
        <p:spPr>
          <a:xfrm>
            <a:off x="2221348" y="3402217"/>
            <a:ext cx="0" cy="108657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77EEBD26-B365-4B25-A9D7-1DA9382EBC20}"/>
              </a:ext>
            </a:extLst>
          </p:cNvPr>
          <p:cNvCxnSpPr>
            <a:cxnSpLocks/>
          </p:cNvCxnSpPr>
          <p:nvPr/>
        </p:nvCxnSpPr>
        <p:spPr>
          <a:xfrm>
            <a:off x="1022263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6C3EFED-6C8D-4217-902C-23556F8D4D66}"/>
              </a:ext>
            </a:extLst>
          </p:cNvPr>
          <p:cNvCxnSpPr>
            <a:cxnSpLocks/>
          </p:cNvCxnSpPr>
          <p:nvPr/>
        </p:nvCxnSpPr>
        <p:spPr>
          <a:xfrm>
            <a:off x="1165572" y="4488790"/>
            <a:ext cx="0" cy="72967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5AB7B2F0-4FCB-4A7F-AA5B-208D721654B5}"/>
              </a:ext>
            </a:extLst>
          </p:cNvPr>
          <p:cNvCxnSpPr>
            <a:cxnSpLocks/>
          </p:cNvCxnSpPr>
          <p:nvPr/>
        </p:nvCxnSpPr>
        <p:spPr>
          <a:xfrm>
            <a:off x="1308881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4947E58-2B27-43C1-98C6-710678F772E6}"/>
              </a:ext>
            </a:extLst>
          </p:cNvPr>
          <p:cNvCxnSpPr>
            <a:cxnSpLocks/>
          </p:cNvCxnSpPr>
          <p:nvPr/>
        </p:nvCxnSpPr>
        <p:spPr>
          <a:xfrm>
            <a:off x="1441110" y="4488790"/>
            <a:ext cx="0" cy="7320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01BFF6DF-14C4-4080-B237-D225A8311177}"/>
              </a:ext>
            </a:extLst>
          </p:cNvPr>
          <p:cNvCxnSpPr>
            <a:cxnSpLocks/>
          </p:cNvCxnSpPr>
          <p:nvPr/>
        </p:nvCxnSpPr>
        <p:spPr>
          <a:xfrm>
            <a:off x="1549110" y="4488790"/>
            <a:ext cx="0" cy="615281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AD3A318-8226-40C9-A229-FDA7D25A7BB1}"/>
              </a:ext>
            </a:extLst>
          </p:cNvPr>
          <p:cNvCxnSpPr>
            <a:cxnSpLocks/>
          </p:cNvCxnSpPr>
          <p:nvPr/>
        </p:nvCxnSpPr>
        <p:spPr>
          <a:xfrm>
            <a:off x="1657110" y="4488790"/>
            <a:ext cx="0" cy="389452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2A2FB4B-3F00-4BC0-AF52-A1E2DFA2B29C}"/>
              </a:ext>
            </a:extLst>
          </p:cNvPr>
          <p:cNvCxnSpPr>
            <a:cxnSpLocks/>
          </p:cNvCxnSpPr>
          <p:nvPr/>
        </p:nvCxnSpPr>
        <p:spPr>
          <a:xfrm>
            <a:off x="2362266" y="4110835"/>
            <a:ext cx="10385" cy="371605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90E00B6-7129-4C81-A56F-B35171265D99}"/>
              </a:ext>
            </a:extLst>
          </p:cNvPr>
          <p:cNvCxnSpPr>
            <a:cxnSpLocks/>
            <a:stCxn id="115" idx="4"/>
            <a:endCxn id="106" idx="0"/>
          </p:cNvCxnSpPr>
          <p:nvPr/>
        </p:nvCxnSpPr>
        <p:spPr>
          <a:xfrm>
            <a:off x="2479426" y="4488790"/>
            <a:ext cx="2450" cy="60960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4E5861ED-3682-4050-8862-F88359323963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5938CA18-D8FF-47ED-B61D-B23B518C92F8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4AFFE625-2520-457C-A73D-31FFAFCD1D4E}"/>
              </a:ext>
            </a:extLst>
          </p:cNvPr>
          <p:cNvSpPr/>
          <p:nvPr/>
        </p:nvSpPr>
        <p:spPr>
          <a:xfrm>
            <a:off x="5681025" y="33760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ED433428-C90A-4058-8457-A1E05E48F4B0}"/>
              </a:ext>
            </a:extLst>
          </p:cNvPr>
          <p:cNvSpPr/>
          <p:nvPr/>
        </p:nvSpPr>
        <p:spPr>
          <a:xfrm>
            <a:off x="5833425" y="35284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687A5500-9269-4B98-9047-B5261C561342}"/>
              </a:ext>
            </a:extLst>
          </p:cNvPr>
          <p:cNvSpPr/>
          <p:nvPr/>
        </p:nvSpPr>
        <p:spPr>
          <a:xfrm>
            <a:off x="5985825" y="36808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88AE0E5B-801E-4342-974C-638103EBB053}"/>
              </a:ext>
            </a:extLst>
          </p:cNvPr>
          <p:cNvSpPr/>
          <p:nvPr/>
        </p:nvSpPr>
        <p:spPr>
          <a:xfrm>
            <a:off x="6138225" y="3833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50476F7D-323D-4292-93C0-95F924960CC7}"/>
              </a:ext>
            </a:extLst>
          </p:cNvPr>
          <p:cNvSpPr/>
          <p:nvPr/>
        </p:nvSpPr>
        <p:spPr>
          <a:xfrm>
            <a:off x="6290625" y="39179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3171A04-41F0-4321-B0C7-CF4D66CEF0C5}"/>
              </a:ext>
            </a:extLst>
          </p:cNvPr>
          <p:cNvSpPr/>
          <p:nvPr/>
        </p:nvSpPr>
        <p:spPr>
          <a:xfrm>
            <a:off x="6443025" y="39941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DC524B76-E709-44E8-B5E2-C63BC15FB081}"/>
              </a:ext>
            </a:extLst>
          </p:cNvPr>
          <p:cNvSpPr/>
          <p:nvPr/>
        </p:nvSpPr>
        <p:spPr>
          <a:xfrm>
            <a:off x="6595425" y="38501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004CF130-358E-4341-A18B-253B3E801CE7}"/>
              </a:ext>
            </a:extLst>
          </p:cNvPr>
          <p:cNvSpPr/>
          <p:nvPr/>
        </p:nvSpPr>
        <p:spPr>
          <a:xfrm>
            <a:off x="6705492" y="36723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CD199123-5A65-4914-B8B2-43CDB3BD8B0D}"/>
              </a:ext>
            </a:extLst>
          </p:cNvPr>
          <p:cNvSpPr/>
          <p:nvPr/>
        </p:nvSpPr>
        <p:spPr>
          <a:xfrm>
            <a:off x="6832491" y="35284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F09989C6-A899-4CE5-8E6A-DE4E1B6BF5C0}"/>
              </a:ext>
            </a:extLst>
          </p:cNvPr>
          <p:cNvSpPr/>
          <p:nvPr/>
        </p:nvSpPr>
        <p:spPr>
          <a:xfrm>
            <a:off x="6934089" y="34098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53254825-DA52-43DB-9265-795ADA5FE934}"/>
              </a:ext>
            </a:extLst>
          </p:cNvPr>
          <p:cNvSpPr/>
          <p:nvPr/>
        </p:nvSpPr>
        <p:spPr>
          <a:xfrm>
            <a:off x="7052621" y="36046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613FFCCE-74D3-4B41-B7E6-0F15C10DE682}"/>
              </a:ext>
            </a:extLst>
          </p:cNvPr>
          <p:cNvSpPr/>
          <p:nvPr/>
        </p:nvSpPr>
        <p:spPr>
          <a:xfrm>
            <a:off x="7111884" y="38332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97C30249-CBD6-4B54-BBE6-87F3BE18D4F3}"/>
              </a:ext>
            </a:extLst>
          </p:cNvPr>
          <p:cNvSpPr/>
          <p:nvPr/>
        </p:nvSpPr>
        <p:spPr>
          <a:xfrm>
            <a:off x="7188081" y="39687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9D35A4CA-6DE2-44C4-AB2F-282525F7E87C}"/>
              </a:ext>
            </a:extLst>
          </p:cNvPr>
          <p:cNvSpPr/>
          <p:nvPr/>
        </p:nvSpPr>
        <p:spPr>
          <a:xfrm>
            <a:off x="7340481" y="38417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84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76A46-4F98-4918-A7AA-2C0218F7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Árvore de decisão é uma das técnicas mais populares em ciência de dados</a:t>
            </a:r>
          </a:p>
          <a:p>
            <a:r>
              <a:rPr lang="pt-BR" dirty="0"/>
              <a:t>As árvores cujos nós folha representam variáveis contínuas são chamadas de </a:t>
            </a:r>
            <a:r>
              <a:rPr lang="pt-BR" b="1" dirty="0"/>
              <a:t>árvores de regressão</a:t>
            </a: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3878537-A77E-4306-B649-FAFC11938092}"/>
              </a:ext>
            </a:extLst>
          </p:cNvPr>
          <p:cNvGrpSpPr/>
          <p:nvPr/>
        </p:nvGrpSpPr>
        <p:grpSpPr>
          <a:xfrm>
            <a:off x="3373142" y="3190645"/>
            <a:ext cx="5445714" cy="2668154"/>
            <a:chOff x="3233688" y="3092991"/>
            <a:chExt cx="5445714" cy="266815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4B81A92-A63F-47EA-B3C2-F4A20FE5EBB3}"/>
                </a:ext>
              </a:extLst>
            </p:cNvPr>
            <p:cNvSpPr/>
            <p:nvPr/>
          </p:nvSpPr>
          <p:spPr>
            <a:xfrm>
              <a:off x="5311433" y="3092991"/>
              <a:ext cx="1151138" cy="88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832F4A6-7515-4C9F-AE85-8A8958258925}"/>
                </a:ext>
              </a:extLst>
            </p:cNvPr>
            <p:cNvSpPr txBox="1"/>
            <p:nvPr/>
          </p:nvSpPr>
          <p:spPr>
            <a:xfrm>
              <a:off x="5420923" y="3304933"/>
              <a:ext cx="93215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/>
                <a:t>Nó interno  Raiz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4FF1900-D9C8-41EA-BA31-7A92A392281E}"/>
                </a:ext>
              </a:extLst>
            </p:cNvPr>
            <p:cNvSpPr/>
            <p:nvPr/>
          </p:nvSpPr>
          <p:spPr>
            <a:xfrm>
              <a:off x="3739715" y="4282813"/>
              <a:ext cx="1151138" cy="74680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ABB5616-38B3-4831-A416-F366D1EF2810}"/>
                </a:ext>
              </a:extLst>
            </p:cNvPr>
            <p:cNvSpPr/>
            <p:nvPr/>
          </p:nvSpPr>
          <p:spPr>
            <a:xfrm>
              <a:off x="7017425" y="4282813"/>
              <a:ext cx="1151138" cy="74680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1FB2A0D-BEFC-4F67-ADA7-F20BCCC2EE71}"/>
                </a:ext>
              </a:extLst>
            </p:cNvPr>
            <p:cNvSpPr txBox="1"/>
            <p:nvPr/>
          </p:nvSpPr>
          <p:spPr>
            <a:xfrm>
              <a:off x="3849206" y="4515923"/>
              <a:ext cx="93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Nó interno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BFD870C-D4ED-455A-B7C7-776BBADDA10C}"/>
                </a:ext>
              </a:extLst>
            </p:cNvPr>
            <p:cNvSpPr txBox="1"/>
            <p:nvPr/>
          </p:nvSpPr>
          <p:spPr>
            <a:xfrm>
              <a:off x="7126916" y="4515923"/>
              <a:ext cx="932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Nó interno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EBEB3AE0-09A5-4F65-9F90-3B2D2166ED5E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4315284" y="3978539"/>
              <a:ext cx="1571718" cy="30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27C331A-2BB8-4DA0-95EA-978645DC94EF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>
              <a:off x="5887002" y="3978539"/>
              <a:ext cx="1705992" cy="304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A07E902-F13D-496D-82E9-135465394686}"/>
                </a:ext>
              </a:extLst>
            </p:cNvPr>
            <p:cNvSpPr/>
            <p:nvPr/>
          </p:nvSpPr>
          <p:spPr>
            <a:xfrm>
              <a:off x="3233688" y="5262726"/>
              <a:ext cx="1012054" cy="48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875E7C8-85FC-4408-B353-BEB21086FFC9}"/>
                </a:ext>
              </a:extLst>
            </p:cNvPr>
            <p:cNvSpPr txBox="1"/>
            <p:nvPr/>
          </p:nvSpPr>
          <p:spPr>
            <a:xfrm>
              <a:off x="3233688" y="5371923"/>
              <a:ext cx="1012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Nó folha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1A90DD76-E887-45B2-836C-A844A2BC8081}"/>
                </a:ext>
              </a:extLst>
            </p:cNvPr>
            <p:cNvSpPr/>
            <p:nvPr/>
          </p:nvSpPr>
          <p:spPr>
            <a:xfrm>
              <a:off x="4417748" y="5265838"/>
              <a:ext cx="1012054" cy="48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C321D2F3-2BF6-47BC-B1A1-D98DECDBD632}"/>
                </a:ext>
              </a:extLst>
            </p:cNvPr>
            <p:cNvSpPr txBox="1"/>
            <p:nvPr/>
          </p:nvSpPr>
          <p:spPr>
            <a:xfrm>
              <a:off x="4417748" y="5375035"/>
              <a:ext cx="1012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Nó folha</a:t>
              </a:r>
            </a:p>
          </p:txBody>
        </p: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498F7D1D-DB38-460A-BD24-F25D58CE8AC9}"/>
                </a:ext>
              </a:extLst>
            </p:cNvPr>
            <p:cNvCxnSpPr>
              <a:cxnSpLocks/>
              <a:stCxn id="6" idx="4"/>
              <a:endCxn id="48" idx="0"/>
            </p:cNvCxnSpPr>
            <p:nvPr/>
          </p:nvCxnSpPr>
          <p:spPr>
            <a:xfrm flipH="1">
              <a:off x="3739715" y="5029616"/>
              <a:ext cx="575569" cy="233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3914C3B6-4689-47E9-84A6-D7FADFF4E4FD}"/>
                </a:ext>
              </a:extLst>
            </p:cNvPr>
            <p:cNvCxnSpPr>
              <a:cxnSpLocks/>
              <a:stCxn id="6" idx="4"/>
              <a:endCxn id="50" idx="0"/>
            </p:cNvCxnSpPr>
            <p:nvPr/>
          </p:nvCxnSpPr>
          <p:spPr>
            <a:xfrm>
              <a:off x="4315284" y="5029616"/>
              <a:ext cx="608491" cy="236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21296028-85C5-4BF6-B0C3-D6B47CDFBDE7}"/>
                </a:ext>
              </a:extLst>
            </p:cNvPr>
            <p:cNvSpPr/>
            <p:nvPr/>
          </p:nvSpPr>
          <p:spPr>
            <a:xfrm>
              <a:off x="6483288" y="5271981"/>
              <a:ext cx="1012054" cy="48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8D445B24-6290-4F66-AAB9-09238EA4F8A5}"/>
                </a:ext>
              </a:extLst>
            </p:cNvPr>
            <p:cNvSpPr txBox="1"/>
            <p:nvPr/>
          </p:nvSpPr>
          <p:spPr>
            <a:xfrm>
              <a:off x="6483288" y="5381178"/>
              <a:ext cx="1012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Nó folha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A5D3ED3B-BF5B-45C0-9649-A6DE00EAC65A}"/>
                </a:ext>
              </a:extLst>
            </p:cNvPr>
            <p:cNvSpPr/>
            <p:nvPr/>
          </p:nvSpPr>
          <p:spPr>
            <a:xfrm>
              <a:off x="7667348" y="5275093"/>
              <a:ext cx="1012054" cy="48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FC22CD48-7B16-4C75-ABDF-CFDD9FBCFDFB}"/>
                </a:ext>
              </a:extLst>
            </p:cNvPr>
            <p:cNvSpPr txBox="1"/>
            <p:nvPr/>
          </p:nvSpPr>
          <p:spPr>
            <a:xfrm>
              <a:off x="7667348" y="5384290"/>
              <a:ext cx="1012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Nó folha</a:t>
              </a:r>
            </a:p>
          </p:txBody>
        </p: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9D9C6E20-F23F-4545-A2B7-8721BAF59CBA}"/>
                </a:ext>
              </a:extLst>
            </p:cNvPr>
            <p:cNvCxnSpPr>
              <a:cxnSpLocks/>
              <a:stCxn id="7" idx="4"/>
              <a:endCxn id="62" idx="0"/>
            </p:cNvCxnSpPr>
            <p:nvPr/>
          </p:nvCxnSpPr>
          <p:spPr>
            <a:xfrm flipH="1">
              <a:off x="6989315" y="5029616"/>
              <a:ext cx="603679" cy="242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4BBF1ECF-C628-416D-8A3F-1F5B8844DDDF}"/>
                </a:ext>
              </a:extLst>
            </p:cNvPr>
            <p:cNvCxnSpPr>
              <a:cxnSpLocks/>
              <a:stCxn id="7" idx="4"/>
              <a:endCxn id="64" idx="0"/>
            </p:cNvCxnSpPr>
            <p:nvPr/>
          </p:nvCxnSpPr>
          <p:spPr>
            <a:xfrm>
              <a:off x="7592994" y="5029616"/>
              <a:ext cx="580381" cy="245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911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691469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7EBACE8-C5EF-4054-93A8-D987C2A6DFFE}"/>
              </a:ext>
            </a:extLst>
          </p:cNvPr>
          <p:cNvCxnSpPr>
            <a:cxnSpLocks/>
          </p:cNvCxnSpPr>
          <p:nvPr/>
        </p:nvCxnSpPr>
        <p:spPr>
          <a:xfrm>
            <a:off x="983282" y="4542824"/>
            <a:ext cx="170818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0E19EF2-6E65-4DFE-AAF0-4FEBB483346B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7E11610-9B25-4369-B46B-3663B51766C8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3FB125B-BEFE-49F0-B6A5-13644AEBEFCA}"/>
              </a:ext>
            </a:extLst>
          </p:cNvPr>
          <p:cNvCxnSpPr>
            <a:cxnSpLocks/>
          </p:cNvCxnSpPr>
          <p:nvPr/>
        </p:nvCxnSpPr>
        <p:spPr>
          <a:xfrm>
            <a:off x="2089119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3BA0D74C-6355-4C2F-86FD-C6B9424D5659}"/>
              </a:ext>
            </a:extLst>
          </p:cNvPr>
          <p:cNvCxnSpPr>
            <a:cxnSpLocks/>
          </p:cNvCxnSpPr>
          <p:nvPr/>
        </p:nvCxnSpPr>
        <p:spPr>
          <a:xfrm>
            <a:off x="2221348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C800C1A7-5145-4B51-9FD8-6951D910C5F7}"/>
              </a:ext>
            </a:extLst>
          </p:cNvPr>
          <p:cNvCxnSpPr>
            <a:cxnSpLocks/>
          </p:cNvCxnSpPr>
          <p:nvPr/>
        </p:nvCxnSpPr>
        <p:spPr>
          <a:xfrm>
            <a:off x="1022263" y="4542824"/>
            <a:ext cx="0" cy="67801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B8D454C-A17C-4216-9D79-E8CBCAA34115}"/>
              </a:ext>
            </a:extLst>
          </p:cNvPr>
          <p:cNvCxnSpPr>
            <a:cxnSpLocks/>
          </p:cNvCxnSpPr>
          <p:nvPr/>
        </p:nvCxnSpPr>
        <p:spPr>
          <a:xfrm>
            <a:off x="1165572" y="4542824"/>
            <a:ext cx="0" cy="67564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4CD5BB44-2DB5-4474-B43E-84D39FCD424A}"/>
              </a:ext>
            </a:extLst>
          </p:cNvPr>
          <p:cNvCxnSpPr>
            <a:cxnSpLocks/>
          </p:cNvCxnSpPr>
          <p:nvPr/>
        </p:nvCxnSpPr>
        <p:spPr>
          <a:xfrm>
            <a:off x="1308881" y="4542824"/>
            <a:ext cx="0" cy="67801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534E3937-173E-4667-8A88-6CEB80DB6607}"/>
              </a:ext>
            </a:extLst>
          </p:cNvPr>
          <p:cNvCxnSpPr>
            <a:cxnSpLocks/>
          </p:cNvCxnSpPr>
          <p:nvPr/>
        </p:nvCxnSpPr>
        <p:spPr>
          <a:xfrm>
            <a:off x="1441110" y="4542824"/>
            <a:ext cx="0" cy="67801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A2CCAC2-C42B-4482-A42B-E863DE9CBA2E}"/>
              </a:ext>
            </a:extLst>
          </p:cNvPr>
          <p:cNvCxnSpPr>
            <a:cxnSpLocks/>
          </p:cNvCxnSpPr>
          <p:nvPr/>
        </p:nvCxnSpPr>
        <p:spPr>
          <a:xfrm>
            <a:off x="1549110" y="4542824"/>
            <a:ext cx="0" cy="56124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4ED29F6E-0651-49F9-B538-B6ECED4E416E}"/>
              </a:ext>
            </a:extLst>
          </p:cNvPr>
          <p:cNvCxnSpPr>
            <a:cxnSpLocks/>
          </p:cNvCxnSpPr>
          <p:nvPr/>
        </p:nvCxnSpPr>
        <p:spPr>
          <a:xfrm>
            <a:off x="1657110" y="4542824"/>
            <a:ext cx="0" cy="33541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A41CC11A-86B0-4A7C-8A1D-9AEB494CD008}"/>
              </a:ext>
            </a:extLst>
          </p:cNvPr>
          <p:cNvCxnSpPr>
            <a:cxnSpLocks/>
          </p:cNvCxnSpPr>
          <p:nvPr/>
        </p:nvCxnSpPr>
        <p:spPr>
          <a:xfrm>
            <a:off x="2362266" y="4110835"/>
            <a:ext cx="17126" cy="413896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193BE700-0961-4F43-8606-207759C4D747}"/>
              </a:ext>
            </a:extLst>
          </p:cNvPr>
          <p:cNvCxnSpPr>
            <a:cxnSpLocks/>
            <a:stCxn id="115" idx="4"/>
          </p:cNvCxnSpPr>
          <p:nvPr/>
        </p:nvCxnSpPr>
        <p:spPr>
          <a:xfrm>
            <a:off x="2479426" y="4488790"/>
            <a:ext cx="0" cy="54034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4D8B670-44C3-4F78-82FA-1A343A1DCB99}"/>
              </a:ext>
            </a:extLst>
          </p:cNvPr>
          <p:cNvCxnSpPr>
            <a:cxnSpLocks/>
          </p:cNvCxnSpPr>
          <p:nvPr/>
        </p:nvCxnSpPr>
        <p:spPr>
          <a:xfrm>
            <a:off x="2479426" y="4488790"/>
            <a:ext cx="2450" cy="60960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3873F95-A8C9-41C2-8523-F2D260791B9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625185" y="4542824"/>
            <a:ext cx="0" cy="67564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AB219D0F-EABB-456C-9644-4FDF7A7BBCE2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5857A35-A37D-4D08-8E98-6139FF3FE2D8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23495FFB-5B7B-4CD8-A642-7C4B0A63A3B1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ADFC8AF3-5AD3-41C8-B298-599C293DBBC6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A46A0805-71EE-4450-B6ED-2D4F505347DA}"/>
              </a:ext>
            </a:extLst>
          </p:cNvPr>
          <p:cNvSpPr/>
          <p:nvPr/>
        </p:nvSpPr>
        <p:spPr>
          <a:xfrm>
            <a:off x="5681025" y="33760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6691BC21-6858-4F50-A040-8D109396DEA3}"/>
              </a:ext>
            </a:extLst>
          </p:cNvPr>
          <p:cNvSpPr/>
          <p:nvPr/>
        </p:nvSpPr>
        <p:spPr>
          <a:xfrm>
            <a:off x="5833425" y="35284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FCCB7A6F-E96B-4D51-9830-D24EDD05D70C}"/>
              </a:ext>
            </a:extLst>
          </p:cNvPr>
          <p:cNvSpPr/>
          <p:nvPr/>
        </p:nvSpPr>
        <p:spPr>
          <a:xfrm>
            <a:off x="5985825" y="36808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24FBBE6-9313-46A1-B3E2-193EBD44EF27}"/>
              </a:ext>
            </a:extLst>
          </p:cNvPr>
          <p:cNvSpPr/>
          <p:nvPr/>
        </p:nvSpPr>
        <p:spPr>
          <a:xfrm>
            <a:off x="6138225" y="3833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49055044-CE4A-4E71-A189-34657D5760D7}"/>
              </a:ext>
            </a:extLst>
          </p:cNvPr>
          <p:cNvSpPr/>
          <p:nvPr/>
        </p:nvSpPr>
        <p:spPr>
          <a:xfrm>
            <a:off x="6290625" y="39179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2430F3A7-9FF9-425F-B1FD-126D9C8A7E10}"/>
              </a:ext>
            </a:extLst>
          </p:cNvPr>
          <p:cNvSpPr/>
          <p:nvPr/>
        </p:nvSpPr>
        <p:spPr>
          <a:xfrm>
            <a:off x="6443025" y="39941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325A7520-DF68-4C26-810A-FBF39C33F962}"/>
              </a:ext>
            </a:extLst>
          </p:cNvPr>
          <p:cNvSpPr/>
          <p:nvPr/>
        </p:nvSpPr>
        <p:spPr>
          <a:xfrm>
            <a:off x="6595425" y="38501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B163BB35-E008-46C4-9E55-4D9EF8C60BF5}"/>
              </a:ext>
            </a:extLst>
          </p:cNvPr>
          <p:cNvSpPr/>
          <p:nvPr/>
        </p:nvSpPr>
        <p:spPr>
          <a:xfrm>
            <a:off x="6705492" y="36723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D01B5BF1-FB2F-48D4-A670-15D711F8EFF2}"/>
              </a:ext>
            </a:extLst>
          </p:cNvPr>
          <p:cNvSpPr/>
          <p:nvPr/>
        </p:nvSpPr>
        <p:spPr>
          <a:xfrm>
            <a:off x="6832491" y="35284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C78C1EE4-2DF3-4F8C-AE0F-9D88DACA3ECF}"/>
              </a:ext>
            </a:extLst>
          </p:cNvPr>
          <p:cNvSpPr/>
          <p:nvPr/>
        </p:nvSpPr>
        <p:spPr>
          <a:xfrm>
            <a:off x="6934089" y="34098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6C52A11-2669-431F-9462-5355FF1A4FC3}"/>
              </a:ext>
            </a:extLst>
          </p:cNvPr>
          <p:cNvSpPr/>
          <p:nvPr/>
        </p:nvSpPr>
        <p:spPr>
          <a:xfrm>
            <a:off x="7052621" y="36046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AD67EBFE-D1AA-41A6-89D8-55C4564E7C1B}"/>
              </a:ext>
            </a:extLst>
          </p:cNvPr>
          <p:cNvSpPr/>
          <p:nvPr/>
        </p:nvSpPr>
        <p:spPr>
          <a:xfrm>
            <a:off x="7111884" y="38332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8EE80170-2382-45E1-BB64-135294413803}"/>
              </a:ext>
            </a:extLst>
          </p:cNvPr>
          <p:cNvSpPr/>
          <p:nvPr/>
        </p:nvSpPr>
        <p:spPr>
          <a:xfrm>
            <a:off x="7188081" y="39687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EFA8B348-8D17-40CD-A887-CD7924ED9887}"/>
              </a:ext>
            </a:extLst>
          </p:cNvPr>
          <p:cNvSpPr/>
          <p:nvPr/>
        </p:nvSpPr>
        <p:spPr>
          <a:xfrm>
            <a:off x="7340481" y="38417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C9005D22-DD36-4FAB-AFA0-2A3AD38AFF08}"/>
              </a:ext>
            </a:extLst>
          </p:cNvPr>
          <p:cNvSpPr/>
          <p:nvPr/>
        </p:nvSpPr>
        <p:spPr>
          <a:xfrm>
            <a:off x="7492881" y="37147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54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todos os split points, gerando o seguinte gráfico: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835405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 flipH="1" flipV="1">
            <a:off x="2835405" y="4561874"/>
            <a:ext cx="11318" cy="30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4AC15AE-1FD0-4DC8-A182-825A90794AC5}"/>
              </a:ext>
            </a:extLst>
          </p:cNvPr>
          <p:cNvCxnSpPr>
            <a:cxnSpLocks/>
          </p:cNvCxnSpPr>
          <p:nvPr/>
        </p:nvCxnSpPr>
        <p:spPr>
          <a:xfrm>
            <a:off x="983282" y="4561874"/>
            <a:ext cx="185212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FE41758-AACE-4F45-9F98-664CD659D802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3943A433-47F9-4ED2-B5BB-5C2B1A95C2A4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295D5AE-F5A3-4FFD-9F19-C74E2AED4A65}"/>
              </a:ext>
            </a:extLst>
          </p:cNvPr>
          <p:cNvCxnSpPr>
            <a:cxnSpLocks/>
          </p:cNvCxnSpPr>
          <p:nvPr/>
        </p:nvCxnSpPr>
        <p:spPr>
          <a:xfrm>
            <a:off x="2089119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73B22EE-B0BE-4E5E-AE31-140C6CB3FD4A}"/>
              </a:ext>
            </a:extLst>
          </p:cNvPr>
          <p:cNvCxnSpPr>
            <a:cxnSpLocks/>
          </p:cNvCxnSpPr>
          <p:nvPr/>
        </p:nvCxnSpPr>
        <p:spPr>
          <a:xfrm>
            <a:off x="2221348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0EB95425-62DD-4B03-B39C-17D939525695}"/>
              </a:ext>
            </a:extLst>
          </p:cNvPr>
          <p:cNvCxnSpPr>
            <a:cxnSpLocks/>
          </p:cNvCxnSpPr>
          <p:nvPr/>
        </p:nvCxnSpPr>
        <p:spPr>
          <a:xfrm flipH="1">
            <a:off x="1022263" y="4561874"/>
            <a:ext cx="447" cy="65896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8E459B0-7818-4F5F-AFC2-0191151A8653}"/>
              </a:ext>
            </a:extLst>
          </p:cNvPr>
          <p:cNvCxnSpPr>
            <a:cxnSpLocks/>
          </p:cNvCxnSpPr>
          <p:nvPr/>
        </p:nvCxnSpPr>
        <p:spPr>
          <a:xfrm>
            <a:off x="1165572" y="4561874"/>
            <a:ext cx="0" cy="65659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E24DCB1-A488-4898-AA93-D8830B822031}"/>
              </a:ext>
            </a:extLst>
          </p:cNvPr>
          <p:cNvCxnSpPr>
            <a:cxnSpLocks/>
          </p:cNvCxnSpPr>
          <p:nvPr/>
        </p:nvCxnSpPr>
        <p:spPr>
          <a:xfrm flipH="1">
            <a:off x="1308881" y="4561874"/>
            <a:ext cx="447" cy="65896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B79B798-90FA-4D33-A078-8F3EA98B065D}"/>
              </a:ext>
            </a:extLst>
          </p:cNvPr>
          <p:cNvCxnSpPr>
            <a:cxnSpLocks/>
          </p:cNvCxnSpPr>
          <p:nvPr/>
        </p:nvCxnSpPr>
        <p:spPr>
          <a:xfrm flipH="1">
            <a:off x="1441110" y="4561874"/>
            <a:ext cx="447" cy="65896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C0FFCF18-56FD-4E6A-8EB0-42BCA86775F7}"/>
              </a:ext>
            </a:extLst>
          </p:cNvPr>
          <p:cNvCxnSpPr>
            <a:cxnSpLocks/>
          </p:cNvCxnSpPr>
          <p:nvPr/>
        </p:nvCxnSpPr>
        <p:spPr>
          <a:xfrm flipH="1">
            <a:off x="1549110" y="4561874"/>
            <a:ext cx="447" cy="54219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DAFA66F-52ED-4227-A208-4E6CE3EB56BD}"/>
              </a:ext>
            </a:extLst>
          </p:cNvPr>
          <p:cNvCxnSpPr>
            <a:cxnSpLocks/>
          </p:cNvCxnSpPr>
          <p:nvPr/>
        </p:nvCxnSpPr>
        <p:spPr>
          <a:xfrm>
            <a:off x="1657110" y="4561874"/>
            <a:ext cx="0" cy="31636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48A7B97F-AC7E-4E8B-AA5F-45C5C2D136C4}"/>
              </a:ext>
            </a:extLst>
          </p:cNvPr>
          <p:cNvCxnSpPr>
            <a:cxnSpLocks/>
          </p:cNvCxnSpPr>
          <p:nvPr/>
        </p:nvCxnSpPr>
        <p:spPr>
          <a:xfrm>
            <a:off x="2362266" y="4110835"/>
            <a:ext cx="9160" cy="45406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28FC94E-6829-490E-A082-AFEF5C34253F}"/>
              </a:ext>
            </a:extLst>
          </p:cNvPr>
          <p:cNvCxnSpPr>
            <a:cxnSpLocks/>
          </p:cNvCxnSpPr>
          <p:nvPr/>
        </p:nvCxnSpPr>
        <p:spPr>
          <a:xfrm>
            <a:off x="2479426" y="4488790"/>
            <a:ext cx="2450" cy="60960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04B25A9-243E-41B9-8685-F8AE2DF35EFC}"/>
              </a:ext>
            </a:extLst>
          </p:cNvPr>
          <p:cNvCxnSpPr>
            <a:cxnSpLocks/>
          </p:cNvCxnSpPr>
          <p:nvPr/>
        </p:nvCxnSpPr>
        <p:spPr>
          <a:xfrm>
            <a:off x="2625185" y="4561874"/>
            <a:ext cx="0" cy="65659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02B44E0-9AC3-4265-9CF7-069419C160E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1413" y="4565214"/>
            <a:ext cx="7081" cy="6532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410224AC-E719-46E2-AE15-4B22482C6DF3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48158B85-D5AB-4E2A-9576-E30D91B42672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34A62589-7D1B-4824-A034-2436EDB5C835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48969524-30A8-4DF0-8A1C-D0B6251B39C8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EC20170C-77BC-4C83-9076-27F8C89797F9}"/>
              </a:ext>
            </a:extLst>
          </p:cNvPr>
          <p:cNvSpPr/>
          <p:nvPr/>
        </p:nvSpPr>
        <p:spPr>
          <a:xfrm>
            <a:off x="5681025" y="33760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8F51FCBE-597A-4AC8-B359-7825B397DA42}"/>
              </a:ext>
            </a:extLst>
          </p:cNvPr>
          <p:cNvSpPr/>
          <p:nvPr/>
        </p:nvSpPr>
        <p:spPr>
          <a:xfrm>
            <a:off x="5833425" y="35284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D4D42232-1DAF-44AF-A50A-7C858E643827}"/>
              </a:ext>
            </a:extLst>
          </p:cNvPr>
          <p:cNvSpPr/>
          <p:nvPr/>
        </p:nvSpPr>
        <p:spPr>
          <a:xfrm>
            <a:off x="5985825" y="36808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EF8F9A2-D21C-43C0-B715-A83590A208BC}"/>
              </a:ext>
            </a:extLst>
          </p:cNvPr>
          <p:cNvSpPr/>
          <p:nvPr/>
        </p:nvSpPr>
        <p:spPr>
          <a:xfrm>
            <a:off x="6138225" y="3833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838B5A73-EFAF-408A-B777-CF9CBB8618B4}"/>
              </a:ext>
            </a:extLst>
          </p:cNvPr>
          <p:cNvSpPr/>
          <p:nvPr/>
        </p:nvSpPr>
        <p:spPr>
          <a:xfrm>
            <a:off x="6290625" y="39179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71F5340-21B9-4101-9AC2-5065760A5126}"/>
              </a:ext>
            </a:extLst>
          </p:cNvPr>
          <p:cNvSpPr/>
          <p:nvPr/>
        </p:nvSpPr>
        <p:spPr>
          <a:xfrm>
            <a:off x="6443025" y="39941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FD604471-E231-4AFD-BEB9-07F59C26118A}"/>
              </a:ext>
            </a:extLst>
          </p:cNvPr>
          <p:cNvSpPr/>
          <p:nvPr/>
        </p:nvSpPr>
        <p:spPr>
          <a:xfrm>
            <a:off x="6595425" y="38501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3BFA19C-03AD-4C4E-8944-9320FF877ABE}"/>
              </a:ext>
            </a:extLst>
          </p:cNvPr>
          <p:cNvSpPr/>
          <p:nvPr/>
        </p:nvSpPr>
        <p:spPr>
          <a:xfrm>
            <a:off x="6705492" y="36723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7CBEA383-BA78-4B5B-8F95-A333CD896A7E}"/>
              </a:ext>
            </a:extLst>
          </p:cNvPr>
          <p:cNvSpPr/>
          <p:nvPr/>
        </p:nvSpPr>
        <p:spPr>
          <a:xfrm>
            <a:off x="6832491" y="35284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C5173542-C391-4665-ACD3-66DE49CB0AE9}"/>
              </a:ext>
            </a:extLst>
          </p:cNvPr>
          <p:cNvSpPr/>
          <p:nvPr/>
        </p:nvSpPr>
        <p:spPr>
          <a:xfrm>
            <a:off x="6934089" y="34098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F08CF5F4-06BD-40DC-B786-C07F56D762DC}"/>
              </a:ext>
            </a:extLst>
          </p:cNvPr>
          <p:cNvSpPr/>
          <p:nvPr/>
        </p:nvSpPr>
        <p:spPr>
          <a:xfrm>
            <a:off x="7052621" y="36046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F0E25CB4-BB37-44B0-9DCF-C829506BF340}"/>
              </a:ext>
            </a:extLst>
          </p:cNvPr>
          <p:cNvSpPr/>
          <p:nvPr/>
        </p:nvSpPr>
        <p:spPr>
          <a:xfrm>
            <a:off x="7111884" y="38332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4E06ED80-04A4-4BA5-BE3D-0CE2170B285E}"/>
              </a:ext>
            </a:extLst>
          </p:cNvPr>
          <p:cNvSpPr/>
          <p:nvPr/>
        </p:nvSpPr>
        <p:spPr>
          <a:xfrm>
            <a:off x="7188081" y="39687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E02390BB-E13C-451F-8E30-3966871656E6}"/>
              </a:ext>
            </a:extLst>
          </p:cNvPr>
          <p:cNvSpPr/>
          <p:nvPr/>
        </p:nvSpPr>
        <p:spPr>
          <a:xfrm>
            <a:off x="7340481" y="38417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2E559766-0E7F-4231-8726-75ECA1D639DE}"/>
              </a:ext>
            </a:extLst>
          </p:cNvPr>
          <p:cNvSpPr/>
          <p:nvPr/>
        </p:nvSpPr>
        <p:spPr>
          <a:xfrm>
            <a:off x="7492881" y="37147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A564AC6E-3027-4955-A97C-DAF6078B0CD9}"/>
              </a:ext>
            </a:extLst>
          </p:cNvPr>
          <p:cNvSpPr/>
          <p:nvPr/>
        </p:nvSpPr>
        <p:spPr>
          <a:xfrm>
            <a:off x="7602948" y="359616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148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Após calcular o SSR para todos os split points, optamos pelo split point com o menor valor de SSR: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2835405" y="3146548"/>
            <a:ext cx="0" cy="2160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96C9FBC-207A-42FC-BCA6-5B51EF1C298F}"/>
              </a:ext>
            </a:extLst>
          </p:cNvPr>
          <p:cNvCxnSpPr>
            <a:cxnSpLocks/>
          </p:cNvCxnSpPr>
          <p:nvPr/>
        </p:nvCxnSpPr>
        <p:spPr>
          <a:xfrm flipH="1" flipV="1">
            <a:off x="2835405" y="4561874"/>
            <a:ext cx="11318" cy="302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B650822-7BEA-4340-A3E0-6F97FDB36CCC}"/>
              </a:ext>
            </a:extLst>
          </p:cNvPr>
          <p:cNvCxnSpPr>
            <a:cxnSpLocks/>
          </p:cNvCxnSpPr>
          <p:nvPr/>
        </p:nvCxnSpPr>
        <p:spPr>
          <a:xfrm>
            <a:off x="3454400" y="4252198"/>
            <a:ext cx="17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7D22F14-E2F2-44B6-A541-87BEC89CD95C}"/>
              </a:ext>
            </a:extLst>
          </p:cNvPr>
          <p:cNvCxnSpPr/>
          <p:nvPr/>
        </p:nvCxnSpPr>
        <p:spPr>
          <a:xfrm flipV="1">
            <a:off x="5557645" y="3155015"/>
            <a:ext cx="0" cy="21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999C2F7-6D86-4B40-8314-4045969EA365}"/>
              </a:ext>
            </a:extLst>
          </p:cNvPr>
          <p:cNvCxnSpPr>
            <a:cxnSpLocks/>
          </p:cNvCxnSpPr>
          <p:nvPr/>
        </p:nvCxnSpPr>
        <p:spPr>
          <a:xfrm flipV="1">
            <a:off x="5558414" y="5325645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CF6EC0E-D50D-4CC5-A9F6-B03B2E2A73ED}"/>
              </a:ext>
            </a:extLst>
          </p:cNvPr>
          <p:cNvSpPr txBox="1"/>
          <p:nvPr/>
        </p:nvSpPr>
        <p:spPr>
          <a:xfrm rot="16200000">
            <a:off x="5112692" y="41063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SSR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1E70061-2B6D-453C-A5A4-C2266DE888E5}"/>
              </a:ext>
            </a:extLst>
          </p:cNvPr>
          <p:cNvSpPr txBox="1"/>
          <p:nvPr/>
        </p:nvSpPr>
        <p:spPr>
          <a:xfrm>
            <a:off x="6241079" y="5325645"/>
            <a:ext cx="92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Split Point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A8E1512-EA39-44EA-994A-67F9438F0779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6518834-3BDC-4A6B-A227-4469B616F503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4AC15AE-1FD0-4DC8-A182-825A90794AC5}"/>
              </a:ext>
            </a:extLst>
          </p:cNvPr>
          <p:cNvCxnSpPr>
            <a:cxnSpLocks/>
          </p:cNvCxnSpPr>
          <p:nvPr/>
        </p:nvCxnSpPr>
        <p:spPr>
          <a:xfrm>
            <a:off x="983282" y="4561874"/>
            <a:ext cx="185212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FE41758-AACE-4F45-9F98-664CD659D802}"/>
              </a:ext>
            </a:extLst>
          </p:cNvPr>
          <p:cNvCxnSpPr>
            <a:cxnSpLocks/>
          </p:cNvCxnSpPr>
          <p:nvPr/>
        </p:nvCxnSpPr>
        <p:spPr>
          <a:xfrm>
            <a:off x="1802501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3943A433-47F9-4ED2-B5BB-5C2B1A95C2A4}"/>
              </a:ext>
            </a:extLst>
          </p:cNvPr>
          <p:cNvCxnSpPr>
            <a:cxnSpLocks/>
          </p:cNvCxnSpPr>
          <p:nvPr/>
        </p:nvCxnSpPr>
        <p:spPr>
          <a:xfrm>
            <a:off x="1945810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295D5AE-F5A3-4FFD-9F19-C74E2AED4A65}"/>
              </a:ext>
            </a:extLst>
          </p:cNvPr>
          <p:cNvCxnSpPr>
            <a:cxnSpLocks/>
          </p:cNvCxnSpPr>
          <p:nvPr/>
        </p:nvCxnSpPr>
        <p:spPr>
          <a:xfrm>
            <a:off x="2089119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73B22EE-B0BE-4E5E-AE31-140C6CB3FD4A}"/>
              </a:ext>
            </a:extLst>
          </p:cNvPr>
          <p:cNvCxnSpPr>
            <a:cxnSpLocks/>
          </p:cNvCxnSpPr>
          <p:nvPr/>
        </p:nvCxnSpPr>
        <p:spPr>
          <a:xfrm>
            <a:off x="2221348" y="3402217"/>
            <a:ext cx="0" cy="114060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0EB95425-62DD-4B03-B39C-17D939525695}"/>
              </a:ext>
            </a:extLst>
          </p:cNvPr>
          <p:cNvCxnSpPr>
            <a:cxnSpLocks/>
          </p:cNvCxnSpPr>
          <p:nvPr/>
        </p:nvCxnSpPr>
        <p:spPr>
          <a:xfrm flipH="1">
            <a:off x="1022263" y="4561874"/>
            <a:ext cx="447" cy="65896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8E459B0-7818-4F5F-AFC2-0191151A8653}"/>
              </a:ext>
            </a:extLst>
          </p:cNvPr>
          <p:cNvCxnSpPr>
            <a:cxnSpLocks/>
          </p:cNvCxnSpPr>
          <p:nvPr/>
        </p:nvCxnSpPr>
        <p:spPr>
          <a:xfrm>
            <a:off x="1165572" y="4561874"/>
            <a:ext cx="0" cy="65659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E24DCB1-A488-4898-AA93-D8830B822031}"/>
              </a:ext>
            </a:extLst>
          </p:cNvPr>
          <p:cNvCxnSpPr>
            <a:cxnSpLocks/>
          </p:cNvCxnSpPr>
          <p:nvPr/>
        </p:nvCxnSpPr>
        <p:spPr>
          <a:xfrm flipH="1">
            <a:off x="1308881" y="4561874"/>
            <a:ext cx="447" cy="65896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B79B798-90FA-4D33-A078-8F3EA98B065D}"/>
              </a:ext>
            </a:extLst>
          </p:cNvPr>
          <p:cNvCxnSpPr>
            <a:cxnSpLocks/>
          </p:cNvCxnSpPr>
          <p:nvPr/>
        </p:nvCxnSpPr>
        <p:spPr>
          <a:xfrm flipH="1">
            <a:off x="1441110" y="4561874"/>
            <a:ext cx="447" cy="65896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C0FFCF18-56FD-4E6A-8EB0-42BCA86775F7}"/>
              </a:ext>
            </a:extLst>
          </p:cNvPr>
          <p:cNvCxnSpPr>
            <a:cxnSpLocks/>
          </p:cNvCxnSpPr>
          <p:nvPr/>
        </p:nvCxnSpPr>
        <p:spPr>
          <a:xfrm flipH="1">
            <a:off x="1549110" y="4561874"/>
            <a:ext cx="447" cy="542197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DAFA66F-52ED-4227-A208-4E6CE3EB56BD}"/>
              </a:ext>
            </a:extLst>
          </p:cNvPr>
          <p:cNvCxnSpPr>
            <a:cxnSpLocks/>
          </p:cNvCxnSpPr>
          <p:nvPr/>
        </p:nvCxnSpPr>
        <p:spPr>
          <a:xfrm>
            <a:off x="1657110" y="4561874"/>
            <a:ext cx="0" cy="31636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48A7B97F-AC7E-4E8B-AA5F-45C5C2D136C4}"/>
              </a:ext>
            </a:extLst>
          </p:cNvPr>
          <p:cNvCxnSpPr>
            <a:cxnSpLocks/>
          </p:cNvCxnSpPr>
          <p:nvPr/>
        </p:nvCxnSpPr>
        <p:spPr>
          <a:xfrm>
            <a:off x="2362266" y="4110835"/>
            <a:ext cx="9160" cy="454068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28FC94E-6829-490E-A082-AFEF5C34253F}"/>
              </a:ext>
            </a:extLst>
          </p:cNvPr>
          <p:cNvCxnSpPr>
            <a:cxnSpLocks/>
          </p:cNvCxnSpPr>
          <p:nvPr/>
        </p:nvCxnSpPr>
        <p:spPr>
          <a:xfrm>
            <a:off x="2479426" y="4488790"/>
            <a:ext cx="2450" cy="609609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D04B25A9-243E-41B9-8685-F8AE2DF35EFC}"/>
              </a:ext>
            </a:extLst>
          </p:cNvPr>
          <p:cNvCxnSpPr>
            <a:cxnSpLocks/>
          </p:cNvCxnSpPr>
          <p:nvPr/>
        </p:nvCxnSpPr>
        <p:spPr>
          <a:xfrm>
            <a:off x="2625185" y="4561874"/>
            <a:ext cx="0" cy="65659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02B44E0-9AC3-4265-9CF7-069419C160E1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761413" y="4565214"/>
            <a:ext cx="7081" cy="653253"/>
          </a:xfrm>
          <a:prstGeom prst="line">
            <a:avLst/>
          </a:prstGeom>
          <a:ln>
            <a:solidFill>
              <a:schemeClr val="accent1">
                <a:lumMod val="90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410224AC-E719-46E2-AE15-4B22482C6DF3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48158B85-D5AB-4E2A-9576-E30D91B42672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34A62589-7D1B-4824-A034-2436EDB5C835}"/>
              </a:ext>
            </a:extLst>
          </p:cNvPr>
          <p:cNvSpPr/>
          <p:nvPr/>
        </p:nvSpPr>
        <p:spPr>
          <a:xfrm>
            <a:off x="5681025" y="33788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48969524-30A8-4DF0-8A1C-D0B6251B39C8}"/>
              </a:ext>
            </a:extLst>
          </p:cNvPr>
          <p:cNvSpPr/>
          <p:nvPr/>
        </p:nvSpPr>
        <p:spPr>
          <a:xfrm>
            <a:off x="5833425" y="3531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EC20170C-77BC-4C83-9076-27F8C89797F9}"/>
              </a:ext>
            </a:extLst>
          </p:cNvPr>
          <p:cNvSpPr/>
          <p:nvPr/>
        </p:nvSpPr>
        <p:spPr>
          <a:xfrm>
            <a:off x="5681025" y="33760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8F51FCBE-597A-4AC8-B359-7825B397DA42}"/>
              </a:ext>
            </a:extLst>
          </p:cNvPr>
          <p:cNvSpPr/>
          <p:nvPr/>
        </p:nvSpPr>
        <p:spPr>
          <a:xfrm>
            <a:off x="5833425" y="35284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D4D42232-1DAF-44AF-A50A-7C858E643827}"/>
              </a:ext>
            </a:extLst>
          </p:cNvPr>
          <p:cNvSpPr/>
          <p:nvPr/>
        </p:nvSpPr>
        <p:spPr>
          <a:xfrm>
            <a:off x="5985825" y="36808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EF8F9A2-D21C-43C0-B715-A83590A208BC}"/>
              </a:ext>
            </a:extLst>
          </p:cNvPr>
          <p:cNvSpPr/>
          <p:nvPr/>
        </p:nvSpPr>
        <p:spPr>
          <a:xfrm>
            <a:off x="6138225" y="38332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838B5A73-EFAF-408A-B777-CF9CBB8618B4}"/>
              </a:ext>
            </a:extLst>
          </p:cNvPr>
          <p:cNvSpPr/>
          <p:nvPr/>
        </p:nvSpPr>
        <p:spPr>
          <a:xfrm>
            <a:off x="6290625" y="391790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71F5340-21B9-4101-9AC2-5065760A5126}"/>
              </a:ext>
            </a:extLst>
          </p:cNvPr>
          <p:cNvSpPr/>
          <p:nvPr/>
        </p:nvSpPr>
        <p:spPr>
          <a:xfrm>
            <a:off x="6443025" y="39941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FD604471-E231-4AFD-BEB9-07F59C26118A}"/>
              </a:ext>
            </a:extLst>
          </p:cNvPr>
          <p:cNvSpPr/>
          <p:nvPr/>
        </p:nvSpPr>
        <p:spPr>
          <a:xfrm>
            <a:off x="6595425" y="38501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3BFA19C-03AD-4C4E-8944-9320FF877ABE}"/>
              </a:ext>
            </a:extLst>
          </p:cNvPr>
          <p:cNvSpPr/>
          <p:nvPr/>
        </p:nvSpPr>
        <p:spPr>
          <a:xfrm>
            <a:off x="6705492" y="36723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7CBEA383-BA78-4B5B-8F95-A333CD896A7E}"/>
              </a:ext>
            </a:extLst>
          </p:cNvPr>
          <p:cNvSpPr/>
          <p:nvPr/>
        </p:nvSpPr>
        <p:spPr>
          <a:xfrm>
            <a:off x="6832491" y="35284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C5173542-C391-4665-ACD3-66DE49CB0AE9}"/>
              </a:ext>
            </a:extLst>
          </p:cNvPr>
          <p:cNvSpPr/>
          <p:nvPr/>
        </p:nvSpPr>
        <p:spPr>
          <a:xfrm>
            <a:off x="6934089" y="34098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F08CF5F4-06BD-40DC-B786-C07F56D762DC}"/>
              </a:ext>
            </a:extLst>
          </p:cNvPr>
          <p:cNvSpPr/>
          <p:nvPr/>
        </p:nvSpPr>
        <p:spPr>
          <a:xfrm>
            <a:off x="7052621" y="360463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F0E25CB4-BB37-44B0-9DCF-C829506BF340}"/>
              </a:ext>
            </a:extLst>
          </p:cNvPr>
          <p:cNvSpPr/>
          <p:nvPr/>
        </p:nvSpPr>
        <p:spPr>
          <a:xfrm>
            <a:off x="7111884" y="38332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4E06ED80-04A4-4BA5-BE3D-0CE2170B285E}"/>
              </a:ext>
            </a:extLst>
          </p:cNvPr>
          <p:cNvSpPr/>
          <p:nvPr/>
        </p:nvSpPr>
        <p:spPr>
          <a:xfrm>
            <a:off x="7188081" y="39687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E02390BB-E13C-451F-8E30-3966871656E6}"/>
              </a:ext>
            </a:extLst>
          </p:cNvPr>
          <p:cNvSpPr/>
          <p:nvPr/>
        </p:nvSpPr>
        <p:spPr>
          <a:xfrm>
            <a:off x="7340481" y="38417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2E559766-0E7F-4231-8726-75ECA1D639DE}"/>
              </a:ext>
            </a:extLst>
          </p:cNvPr>
          <p:cNvSpPr/>
          <p:nvPr/>
        </p:nvSpPr>
        <p:spPr>
          <a:xfrm>
            <a:off x="7492881" y="37147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A564AC6E-3027-4955-A97C-DAF6078B0CD9}"/>
              </a:ext>
            </a:extLst>
          </p:cNvPr>
          <p:cNvSpPr/>
          <p:nvPr/>
        </p:nvSpPr>
        <p:spPr>
          <a:xfrm>
            <a:off x="7602948" y="359616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C52315F-1DFF-4C2F-BD82-41A4906953EA}"/>
              </a:ext>
            </a:extLst>
          </p:cNvPr>
          <p:cNvCxnSpPr>
            <a:cxnSpLocks/>
          </p:cNvCxnSpPr>
          <p:nvPr/>
        </p:nvCxnSpPr>
        <p:spPr>
          <a:xfrm flipV="1">
            <a:off x="6500223" y="4186085"/>
            <a:ext cx="0" cy="11204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04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Dessa forma, chegamos no melhor split point para ser o nó raiz da nossa árvore: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14.5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61" idx="0"/>
          </p:cNvCxnSpPr>
          <p:nvPr/>
        </p:nvCxnSpPr>
        <p:spPr>
          <a:xfrm>
            <a:off x="7823374" y="3633847"/>
            <a:ext cx="720260" cy="2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735168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8C3061B-DD07-4F62-9EF7-859BC4DC3E0C}"/>
              </a:ext>
            </a:extLst>
          </p:cNvPr>
          <p:cNvSpPr/>
          <p:nvPr/>
        </p:nvSpPr>
        <p:spPr>
          <a:xfrm>
            <a:off x="8037607" y="391375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05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8979C63D-0548-4B8A-BF7A-8B382F3B3E65}"/>
              </a:ext>
            </a:extLst>
          </p:cNvPr>
          <p:cNvSpPr/>
          <p:nvPr/>
        </p:nvSpPr>
        <p:spPr>
          <a:xfrm>
            <a:off x="976829" y="3146542"/>
            <a:ext cx="743834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cada um dos subconjuntos até atingir um número mínimo de exemplos para fazer a divisão dos subconjuntos: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14.5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61" idx="0"/>
          </p:cNvCxnSpPr>
          <p:nvPr/>
        </p:nvCxnSpPr>
        <p:spPr>
          <a:xfrm>
            <a:off x="7823374" y="3633847"/>
            <a:ext cx="720260" cy="2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894731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4.2%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735168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8C3061B-DD07-4F62-9EF7-859BC4DC3E0C}"/>
              </a:ext>
            </a:extLst>
          </p:cNvPr>
          <p:cNvSpPr/>
          <p:nvPr/>
        </p:nvSpPr>
        <p:spPr>
          <a:xfrm>
            <a:off x="8037607" y="3913753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255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8979C63D-0548-4B8A-BF7A-8B382F3B3E65}"/>
              </a:ext>
            </a:extLst>
          </p:cNvPr>
          <p:cNvSpPr/>
          <p:nvPr/>
        </p:nvSpPr>
        <p:spPr>
          <a:xfrm>
            <a:off x="1772693" y="3146542"/>
            <a:ext cx="1191259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cada um dos subconjuntos até atingir um número mínimo de exemplos para fazer a divisão dos subconjuntos: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14.5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61" idx="0"/>
          </p:cNvCxnSpPr>
          <p:nvPr/>
        </p:nvCxnSpPr>
        <p:spPr>
          <a:xfrm>
            <a:off x="7823374" y="3633847"/>
            <a:ext cx="720260" cy="27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89473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4.2%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735168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E8C3061B-DD07-4F62-9EF7-859BC4DC3E0C}"/>
              </a:ext>
            </a:extLst>
          </p:cNvPr>
          <p:cNvSpPr/>
          <p:nvPr/>
        </p:nvSpPr>
        <p:spPr>
          <a:xfrm>
            <a:off x="8037607" y="3913753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4091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EFFABC4A-E697-4B75-B0A9-F8E6AC0E2022}"/>
              </a:ext>
            </a:extLst>
          </p:cNvPr>
          <p:cNvSpPr/>
          <p:nvPr/>
        </p:nvSpPr>
        <p:spPr>
          <a:xfrm>
            <a:off x="2517304" y="3152997"/>
            <a:ext cx="711231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979C63D-0548-4B8A-BF7A-8B382F3B3E65}"/>
              </a:ext>
            </a:extLst>
          </p:cNvPr>
          <p:cNvSpPr/>
          <p:nvPr/>
        </p:nvSpPr>
        <p:spPr>
          <a:xfrm>
            <a:off x="1772694" y="3146542"/>
            <a:ext cx="711231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cada um dos subconjuntos até atingir um número mínimo de exemplos para fazer a divisão dos subconjuntos: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14.5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38" idx="0"/>
          </p:cNvCxnSpPr>
          <p:nvPr/>
        </p:nvCxnSpPr>
        <p:spPr>
          <a:xfrm>
            <a:off x="7823374" y="3633847"/>
            <a:ext cx="623650" cy="26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89473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4.2%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735168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3940DB3-CC2E-4948-A91E-F96998CA5A3F}"/>
              </a:ext>
            </a:extLst>
          </p:cNvPr>
          <p:cNvCxnSpPr>
            <a:cxnSpLocks/>
          </p:cNvCxnSpPr>
          <p:nvPr/>
        </p:nvCxnSpPr>
        <p:spPr>
          <a:xfrm flipV="1">
            <a:off x="2492944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483A9916-8F25-477D-BEAD-193B1188A833}"/>
              </a:ext>
            </a:extLst>
          </p:cNvPr>
          <p:cNvSpPr/>
          <p:nvPr/>
        </p:nvSpPr>
        <p:spPr>
          <a:xfrm>
            <a:off x="7871455" y="3898223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&gt;= 29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CB51D0F-68F2-4325-82E6-E98F41ADC2F9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 flipH="1">
            <a:off x="7753832" y="4783771"/>
            <a:ext cx="693192" cy="25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5832EC9-4E29-4819-9FCF-71988EE7476A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8447024" y="4783771"/>
            <a:ext cx="674341" cy="25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9F653D5E-3F81-4F6A-A22D-CB3A3342CD26}"/>
              </a:ext>
            </a:extLst>
          </p:cNvPr>
          <p:cNvSpPr/>
          <p:nvPr/>
        </p:nvSpPr>
        <p:spPr>
          <a:xfrm>
            <a:off x="7247805" y="5036607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2.5%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FDEE600-A5F2-46E7-8487-F0E9EBC35135}"/>
              </a:ext>
            </a:extLst>
          </p:cNvPr>
          <p:cNvSpPr/>
          <p:nvPr/>
        </p:nvSpPr>
        <p:spPr>
          <a:xfrm>
            <a:off x="8516566" y="5036607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98232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8979C63D-0548-4B8A-BF7A-8B382F3B3E65}"/>
              </a:ext>
            </a:extLst>
          </p:cNvPr>
          <p:cNvSpPr/>
          <p:nvPr/>
        </p:nvSpPr>
        <p:spPr>
          <a:xfrm>
            <a:off x="1772694" y="3146542"/>
            <a:ext cx="711231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cada um dos subconjuntos até atingir um número mínimo de exemplos para fazer a divisão dos subconjuntos: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14.5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38" idx="0"/>
          </p:cNvCxnSpPr>
          <p:nvPr/>
        </p:nvCxnSpPr>
        <p:spPr>
          <a:xfrm>
            <a:off x="7823374" y="3633847"/>
            <a:ext cx="623650" cy="26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89473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4.2%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735168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3940DB3-CC2E-4948-A91E-F96998CA5A3F}"/>
              </a:ext>
            </a:extLst>
          </p:cNvPr>
          <p:cNvCxnSpPr>
            <a:cxnSpLocks/>
          </p:cNvCxnSpPr>
          <p:nvPr/>
        </p:nvCxnSpPr>
        <p:spPr>
          <a:xfrm flipV="1">
            <a:off x="2492944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483A9916-8F25-477D-BEAD-193B1188A833}"/>
              </a:ext>
            </a:extLst>
          </p:cNvPr>
          <p:cNvSpPr/>
          <p:nvPr/>
        </p:nvSpPr>
        <p:spPr>
          <a:xfrm>
            <a:off x="7871455" y="3898223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&gt;= 29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CB51D0F-68F2-4325-82E6-E98F41ADC2F9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 flipH="1">
            <a:off x="7753832" y="4783771"/>
            <a:ext cx="693192" cy="25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5832EC9-4E29-4819-9FCF-71988EE7476A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8447024" y="4783771"/>
            <a:ext cx="674341" cy="25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9F653D5E-3F81-4F6A-A22D-CB3A3342CD26}"/>
              </a:ext>
            </a:extLst>
          </p:cNvPr>
          <p:cNvSpPr/>
          <p:nvPr/>
        </p:nvSpPr>
        <p:spPr>
          <a:xfrm>
            <a:off x="7247805" y="5036607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2.5%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FDEE600-A5F2-46E7-8487-F0E9EBC35135}"/>
              </a:ext>
            </a:extLst>
          </p:cNvPr>
          <p:cNvSpPr/>
          <p:nvPr/>
        </p:nvSpPr>
        <p:spPr>
          <a:xfrm>
            <a:off x="8516566" y="5036607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>
                <a:alpha val="9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80905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6B400A82-6F03-4C80-B378-1D6287D41CA6}"/>
              </a:ext>
            </a:extLst>
          </p:cNvPr>
          <p:cNvSpPr/>
          <p:nvPr/>
        </p:nvSpPr>
        <p:spPr>
          <a:xfrm>
            <a:off x="2291216" y="3146541"/>
            <a:ext cx="187836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979C63D-0548-4B8A-BF7A-8B382F3B3E65}"/>
              </a:ext>
            </a:extLst>
          </p:cNvPr>
          <p:cNvSpPr/>
          <p:nvPr/>
        </p:nvSpPr>
        <p:spPr>
          <a:xfrm>
            <a:off x="1772695" y="3146542"/>
            <a:ext cx="489320" cy="21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cada um dos subconjuntos até atingir um número mínimo de exemplos para fazer a divisão dos subconjuntos: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14.5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38" idx="0"/>
          </p:cNvCxnSpPr>
          <p:nvPr/>
        </p:nvCxnSpPr>
        <p:spPr>
          <a:xfrm>
            <a:off x="7823374" y="3633847"/>
            <a:ext cx="623650" cy="26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89473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4.2%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735168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3940DB3-CC2E-4948-A91E-F96998CA5A3F}"/>
              </a:ext>
            </a:extLst>
          </p:cNvPr>
          <p:cNvCxnSpPr>
            <a:cxnSpLocks/>
          </p:cNvCxnSpPr>
          <p:nvPr/>
        </p:nvCxnSpPr>
        <p:spPr>
          <a:xfrm flipV="1">
            <a:off x="2492944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483A9916-8F25-477D-BEAD-193B1188A833}"/>
              </a:ext>
            </a:extLst>
          </p:cNvPr>
          <p:cNvSpPr/>
          <p:nvPr/>
        </p:nvSpPr>
        <p:spPr>
          <a:xfrm>
            <a:off x="7871455" y="3898223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&gt;= 29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CB51D0F-68F2-4325-82E6-E98F41ADC2F9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 flipH="1">
            <a:off x="7753832" y="4783771"/>
            <a:ext cx="693192" cy="25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5832EC9-4E29-4819-9FCF-71988EE7476A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8447024" y="4783771"/>
            <a:ext cx="606562" cy="26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9F653D5E-3F81-4F6A-A22D-CB3A3342CD26}"/>
              </a:ext>
            </a:extLst>
          </p:cNvPr>
          <p:cNvSpPr/>
          <p:nvPr/>
        </p:nvSpPr>
        <p:spPr>
          <a:xfrm>
            <a:off x="7247805" y="5036607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2.5%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21F6E13-501D-41A6-BEAF-7D9CC0E2DF7A}"/>
              </a:ext>
            </a:extLst>
          </p:cNvPr>
          <p:cNvCxnSpPr>
            <a:cxnSpLocks/>
          </p:cNvCxnSpPr>
          <p:nvPr/>
        </p:nvCxnSpPr>
        <p:spPr>
          <a:xfrm flipV="1">
            <a:off x="2262625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DDAFD475-A192-476A-B41E-58970E485610}"/>
              </a:ext>
            </a:extLst>
          </p:cNvPr>
          <p:cNvSpPr/>
          <p:nvPr/>
        </p:nvSpPr>
        <p:spPr>
          <a:xfrm>
            <a:off x="8478017" y="5048147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&gt;= 23.5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A6A7D65-4EAC-46D1-9C62-C4483002026D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 flipH="1">
            <a:off x="8339340" y="5933695"/>
            <a:ext cx="714246" cy="26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06FAE17-71B0-4BF6-9FAC-842ED7713D60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9053586" y="5933695"/>
            <a:ext cx="585508" cy="27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0D428188-DC14-4555-8594-7A4A52B56325}"/>
              </a:ext>
            </a:extLst>
          </p:cNvPr>
          <p:cNvSpPr/>
          <p:nvPr/>
        </p:nvSpPr>
        <p:spPr>
          <a:xfrm>
            <a:off x="7833313" y="619807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4AE03DE5-FC9E-4911-BA0F-C710BD465912}"/>
              </a:ext>
            </a:extLst>
          </p:cNvPr>
          <p:cNvSpPr/>
          <p:nvPr/>
        </p:nvSpPr>
        <p:spPr>
          <a:xfrm>
            <a:off x="9053586" y="619807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13725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Repetimos esse processo para cada um dos subconjuntos até atingir um número mínimo de exemplos para fazer a divisão dos subconjuntos: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&lt; 14.5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38" idx="0"/>
          </p:cNvCxnSpPr>
          <p:nvPr/>
        </p:nvCxnSpPr>
        <p:spPr>
          <a:xfrm>
            <a:off x="7823374" y="3633847"/>
            <a:ext cx="623650" cy="26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89473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4.2%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962559-CEBF-43C8-A18E-0ED685BA8A35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02691BF-F1EF-449E-AE21-0A418CC50C19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6903203-3046-41C3-A090-AE863E0D04B1}"/>
              </a:ext>
            </a:extLst>
          </p:cNvPr>
          <p:cNvCxnSpPr>
            <a:cxnSpLocks/>
          </p:cNvCxnSpPr>
          <p:nvPr/>
        </p:nvCxnSpPr>
        <p:spPr>
          <a:xfrm flipV="1">
            <a:off x="1735168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3940DB3-CC2E-4948-A91E-F96998CA5A3F}"/>
              </a:ext>
            </a:extLst>
          </p:cNvPr>
          <p:cNvCxnSpPr>
            <a:cxnSpLocks/>
          </p:cNvCxnSpPr>
          <p:nvPr/>
        </p:nvCxnSpPr>
        <p:spPr>
          <a:xfrm flipV="1">
            <a:off x="2492944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483A9916-8F25-477D-BEAD-193B1188A833}"/>
              </a:ext>
            </a:extLst>
          </p:cNvPr>
          <p:cNvSpPr/>
          <p:nvPr/>
        </p:nvSpPr>
        <p:spPr>
          <a:xfrm>
            <a:off x="7871455" y="3898223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&gt;= 29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CB51D0F-68F2-4325-82E6-E98F41ADC2F9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 flipH="1">
            <a:off x="7753832" y="4783771"/>
            <a:ext cx="693192" cy="25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5832EC9-4E29-4819-9FCF-71988EE7476A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8447024" y="4783771"/>
            <a:ext cx="606562" cy="26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9F653D5E-3F81-4F6A-A22D-CB3A3342CD26}"/>
              </a:ext>
            </a:extLst>
          </p:cNvPr>
          <p:cNvSpPr/>
          <p:nvPr/>
        </p:nvSpPr>
        <p:spPr>
          <a:xfrm>
            <a:off x="7247805" y="5036607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2.5%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21F6E13-501D-41A6-BEAF-7D9CC0E2DF7A}"/>
              </a:ext>
            </a:extLst>
          </p:cNvPr>
          <p:cNvCxnSpPr>
            <a:cxnSpLocks/>
          </p:cNvCxnSpPr>
          <p:nvPr/>
        </p:nvCxnSpPr>
        <p:spPr>
          <a:xfrm flipV="1">
            <a:off x="2262625" y="3146541"/>
            <a:ext cx="0" cy="2368909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DDAFD475-A192-476A-B41E-58970E485610}"/>
              </a:ext>
            </a:extLst>
          </p:cNvPr>
          <p:cNvSpPr/>
          <p:nvPr/>
        </p:nvSpPr>
        <p:spPr>
          <a:xfrm>
            <a:off x="8478017" y="5048147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Dosagem &gt;= 23.5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A6A7D65-4EAC-46D1-9C62-C4483002026D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 flipH="1">
            <a:off x="8339340" y="5933695"/>
            <a:ext cx="714246" cy="26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06FAE17-71B0-4BF6-9FAC-842ED7713D60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9053586" y="5933695"/>
            <a:ext cx="585508" cy="27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0D428188-DC14-4555-8594-7A4A52B56325}"/>
              </a:ext>
            </a:extLst>
          </p:cNvPr>
          <p:cNvSpPr/>
          <p:nvPr/>
        </p:nvSpPr>
        <p:spPr>
          <a:xfrm>
            <a:off x="7833313" y="619807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52.8%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4AE03DE5-FC9E-4911-BA0F-C710BD465912}"/>
              </a:ext>
            </a:extLst>
          </p:cNvPr>
          <p:cNvSpPr/>
          <p:nvPr/>
        </p:nvSpPr>
        <p:spPr>
          <a:xfrm>
            <a:off x="9053586" y="6198071"/>
            <a:ext cx="1012054" cy="486052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1766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Diferença na forma de regressão de acordo com o algoritmo escolhido: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BA3A402E-4AA4-4FC0-987A-3CEE39146B66}"/>
              </a:ext>
            </a:extLst>
          </p:cNvPr>
          <p:cNvGrpSpPr/>
          <p:nvPr/>
        </p:nvGrpSpPr>
        <p:grpSpPr>
          <a:xfrm>
            <a:off x="1966002" y="3103198"/>
            <a:ext cx="2169236" cy="2577739"/>
            <a:chOff x="1679674" y="3167853"/>
            <a:chExt cx="2169236" cy="2577739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94536748-B3BF-4277-ACF2-A20021E7E893}"/>
                </a:ext>
              </a:extLst>
            </p:cNvPr>
            <p:cNvGrpSpPr/>
            <p:nvPr/>
          </p:nvGrpSpPr>
          <p:grpSpPr>
            <a:xfrm>
              <a:off x="1679674" y="3167853"/>
              <a:ext cx="2169236" cy="2174491"/>
              <a:chOff x="1633491" y="2708227"/>
              <a:chExt cx="2169236" cy="2174491"/>
            </a:xfrm>
          </p:grpSpPr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757D1C77-D88A-4E01-89C5-ABC7075B963F}"/>
                  </a:ext>
                </a:extLst>
              </p:cNvPr>
              <p:cNvCxnSpPr/>
              <p:nvPr/>
            </p:nvCxnSpPr>
            <p:spPr>
              <a:xfrm flipV="1">
                <a:off x="1633491" y="2708227"/>
                <a:ext cx="0" cy="216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CA6C1CBF-342F-4411-8C70-D35CB4533D4E}"/>
                  </a:ext>
                </a:extLst>
              </p:cNvPr>
              <p:cNvCxnSpPr/>
              <p:nvPr/>
            </p:nvCxnSpPr>
            <p:spPr>
              <a:xfrm flipV="1">
                <a:off x="1642727" y="4882718"/>
                <a:ext cx="21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F69BCBF-4FEE-45BF-9250-92ACE9C204DB}"/>
                  </a:ext>
                </a:extLst>
              </p:cNvPr>
              <p:cNvSpPr/>
              <p:nvPr/>
            </p:nvSpPr>
            <p:spPr>
              <a:xfrm>
                <a:off x="1764146" y="452024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9CE67F04-15F3-4B38-A866-ED44B05829D0}"/>
                  </a:ext>
                </a:extLst>
              </p:cNvPr>
              <p:cNvSpPr/>
              <p:nvPr/>
            </p:nvSpPr>
            <p:spPr>
              <a:xfrm>
                <a:off x="1916546" y="467264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490A8A81-59D2-401D-B905-BC522B815444}"/>
                  </a:ext>
                </a:extLst>
              </p:cNvPr>
              <p:cNvSpPr/>
              <p:nvPr/>
            </p:nvSpPr>
            <p:spPr>
              <a:xfrm>
                <a:off x="1949164" y="448328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E0C00069-A539-40FF-B390-DFEE05882F87}"/>
                  </a:ext>
                </a:extLst>
              </p:cNvPr>
              <p:cNvSpPr/>
              <p:nvPr/>
            </p:nvSpPr>
            <p:spPr>
              <a:xfrm>
                <a:off x="2110800" y="431421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39F62F48-C991-4788-929D-8F4104B85CD0}"/>
                  </a:ext>
                </a:extLst>
              </p:cNvPr>
              <p:cNvSpPr/>
              <p:nvPr/>
            </p:nvSpPr>
            <p:spPr>
              <a:xfrm>
                <a:off x="1957273" y="431017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AB63C50F-C84A-4845-BCEE-4D1A566E9C6E}"/>
                  </a:ext>
                </a:extLst>
              </p:cNvPr>
              <p:cNvSpPr/>
              <p:nvPr/>
            </p:nvSpPr>
            <p:spPr>
              <a:xfrm>
                <a:off x="2228545" y="41873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1F2EB333-CB11-485E-B5CE-170EF1D9E32C}"/>
                  </a:ext>
                </a:extLst>
              </p:cNvPr>
              <p:cNvSpPr/>
              <p:nvPr/>
            </p:nvSpPr>
            <p:spPr>
              <a:xfrm>
                <a:off x="2454527" y="4133355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57143FF8-58C7-405D-96B2-DCD92A4B717D}"/>
                  </a:ext>
                </a:extLst>
              </p:cNvPr>
              <p:cNvSpPr/>
              <p:nvPr/>
            </p:nvSpPr>
            <p:spPr>
              <a:xfrm>
                <a:off x="2336545" y="399756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CD071441-E69D-4DD3-99C5-3D9B480B7A10}"/>
                  </a:ext>
                </a:extLst>
              </p:cNvPr>
              <p:cNvSpPr/>
              <p:nvPr/>
            </p:nvSpPr>
            <p:spPr>
              <a:xfrm>
                <a:off x="2562527" y="394356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E404F90E-D80E-442A-A7DE-CD12D88BD198}"/>
                  </a:ext>
                </a:extLst>
              </p:cNvPr>
              <p:cNvSpPr/>
              <p:nvPr/>
            </p:nvSpPr>
            <p:spPr>
              <a:xfrm>
                <a:off x="2734509" y="399756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07E1A9DA-6ABF-41AA-8384-ED78BD113BFB}"/>
                  </a:ext>
                </a:extLst>
              </p:cNvPr>
              <p:cNvSpPr/>
              <p:nvPr/>
            </p:nvSpPr>
            <p:spPr>
              <a:xfrm>
                <a:off x="2707827" y="374765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057C15DB-9E95-406C-9E4C-0A4B36F6D32E}"/>
                  </a:ext>
                </a:extLst>
              </p:cNvPr>
              <p:cNvSpPr/>
              <p:nvPr/>
            </p:nvSpPr>
            <p:spPr>
              <a:xfrm>
                <a:off x="2789399" y="353758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8B2F2AA-6F23-4F1F-80A4-BC54D3E22F44}"/>
                  </a:ext>
                </a:extLst>
              </p:cNvPr>
              <p:cNvSpPr/>
              <p:nvPr/>
            </p:nvSpPr>
            <p:spPr>
              <a:xfrm>
                <a:off x="2906491" y="383037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407575C5-68F7-427E-8AC1-F9843D92C2FB}"/>
                  </a:ext>
                </a:extLst>
              </p:cNvPr>
              <p:cNvSpPr/>
              <p:nvPr/>
            </p:nvSpPr>
            <p:spPr>
              <a:xfrm>
                <a:off x="2970327" y="363066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210C4B50-170C-4531-8F4E-2881A7A76EE4}"/>
                  </a:ext>
                </a:extLst>
              </p:cNvPr>
              <p:cNvSpPr/>
              <p:nvPr/>
            </p:nvSpPr>
            <p:spPr>
              <a:xfrm>
                <a:off x="3185781" y="347665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AF891D49-6FAF-431E-A3C4-DC543F87E0EC}"/>
                  </a:ext>
                </a:extLst>
              </p:cNvPr>
              <p:cNvSpPr/>
              <p:nvPr/>
            </p:nvSpPr>
            <p:spPr>
              <a:xfrm>
                <a:off x="3148071" y="368466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95CF6AE6-69A9-4EC2-B77B-3065B5C624CB}"/>
                  </a:ext>
                </a:extLst>
              </p:cNvPr>
              <p:cNvSpPr/>
              <p:nvPr/>
            </p:nvSpPr>
            <p:spPr>
              <a:xfrm>
                <a:off x="1726655" y="469703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2BDBC43A-BB76-4D51-8E9E-0A2145AEE6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7721" y="3075709"/>
                <a:ext cx="2016362" cy="179777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89E7D1BB-E0AD-4168-9754-353101E11D06}"/>
                </a:ext>
              </a:extLst>
            </p:cNvPr>
            <p:cNvSpPr txBox="1"/>
            <p:nvPr/>
          </p:nvSpPr>
          <p:spPr>
            <a:xfrm>
              <a:off x="2079650" y="5437815"/>
              <a:ext cx="1378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Regressão linear</a:t>
              </a:r>
            </a:p>
          </p:txBody>
        </p:sp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8B025171-8F61-4040-8E52-3DB67A1FC8F2}"/>
              </a:ext>
            </a:extLst>
          </p:cNvPr>
          <p:cNvGrpSpPr/>
          <p:nvPr/>
        </p:nvGrpSpPr>
        <p:grpSpPr>
          <a:xfrm>
            <a:off x="5040044" y="3159482"/>
            <a:ext cx="2169236" cy="2517688"/>
            <a:chOff x="4753716" y="3224137"/>
            <a:chExt cx="2169236" cy="251768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8538DA91-2DA6-4DDD-B89C-D97561C1821C}"/>
                </a:ext>
              </a:extLst>
            </p:cNvPr>
            <p:cNvGrpSpPr/>
            <p:nvPr/>
          </p:nvGrpSpPr>
          <p:grpSpPr>
            <a:xfrm>
              <a:off x="4753716" y="3224137"/>
              <a:ext cx="2169236" cy="2182295"/>
              <a:chOff x="3901173" y="2745188"/>
              <a:chExt cx="2169236" cy="2182295"/>
            </a:xfrm>
          </p:grpSpPr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F6A96B88-9612-4E7A-ACCE-D215BF5221D9}"/>
                  </a:ext>
                </a:extLst>
              </p:cNvPr>
              <p:cNvCxnSpPr/>
              <p:nvPr/>
            </p:nvCxnSpPr>
            <p:spPr>
              <a:xfrm flipV="1">
                <a:off x="3901173" y="2745188"/>
                <a:ext cx="0" cy="216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1FCB37F8-FE41-4799-8EF6-2521015C81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0409" y="4873483"/>
                <a:ext cx="21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32EF8C34-DDAA-4A4C-B435-074389A3AF40}"/>
                  </a:ext>
                </a:extLst>
              </p:cNvPr>
              <p:cNvSpPr/>
              <p:nvPr/>
            </p:nvSpPr>
            <p:spPr>
              <a:xfrm>
                <a:off x="3901173" y="48194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25DDDAFE-D786-4BDF-936C-0489AAD6011F}"/>
                  </a:ext>
                </a:extLst>
              </p:cNvPr>
              <p:cNvSpPr/>
              <p:nvPr/>
            </p:nvSpPr>
            <p:spPr>
              <a:xfrm>
                <a:off x="4044482" y="48194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2D741E4F-3E22-4B94-930F-A1EECCD4F7DF}"/>
                  </a:ext>
                </a:extLst>
              </p:cNvPr>
              <p:cNvSpPr/>
              <p:nvPr/>
            </p:nvSpPr>
            <p:spPr>
              <a:xfrm>
                <a:off x="4187791" y="48194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D5935EF3-0656-4D57-9527-CE06F51F0D60}"/>
                  </a:ext>
                </a:extLst>
              </p:cNvPr>
              <p:cNvSpPr/>
              <p:nvPr/>
            </p:nvSpPr>
            <p:spPr>
              <a:xfrm>
                <a:off x="4320020" y="48194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BFC2CCB7-D9A9-4432-AE08-27C959750BBD}"/>
                  </a:ext>
                </a:extLst>
              </p:cNvPr>
              <p:cNvSpPr/>
              <p:nvPr/>
            </p:nvSpPr>
            <p:spPr>
              <a:xfrm>
                <a:off x="4428020" y="467500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51442C77-A6D5-41A2-A726-D1186C563316}"/>
                  </a:ext>
                </a:extLst>
              </p:cNvPr>
              <p:cNvSpPr/>
              <p:nvPr/>
            </p:nvSpPr>
            <p:spPr>
              <a:xfrm>
                <a:off x="4680964" y="289285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E4755668-C665-40F8-AE42-A429C826B291}"/>
                  </a:ext>
                </a:extLst>
              </p:cNvPr>
              <p:cNvSpPr/>
              <p:nvPr/>
            </p:nvSpPr>
            <p:spPr>
              <a:xfrm>
                <a:off x="4824273" y="289285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FDA6A8CA-AAAB-4EAC-8B71-1748ACCF900E}"/>
                  </a:ext>
                </a:extLst>
              </p:cNvPr>
              <p:cNvSpPr/>
              <p:nvPr/>
            </p:nvSpPr>
            <p:spPr>
              <a:xfrm>
                <a:off x="4967582" y="289285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83803BBE-8F9E-4FB2-8F23-005467EE4EF3}"/>
                  </a:ext>
                </a:extLst>
              </p:cNvPr>
              <p:cNvSpPr/>
              <p:nvPr/>
            </p:nvSpPr>
            <p:spPr>
              <a:xfrm>
                <a:off x="5099811" y="289285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57AC0ACD-B805-48F5-8EAD-490C41D6D4B4}"/>
                  </a:ext>
                </a:extLst>
              </p:cNvPr>
              <p:cNvSpPr/>
              <p:nvPr/>
            </p:nvSpPr>
            <p:spPr>
              <a:xfrm>
                <a:off x="5360339" y="469703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0ED595CC-6F6D-459A-B07C-495F9DF159E2}"/>
                  </a:ext>
                </a:extLst>
              </p:cNvPr>
              <p:cNvSpPr/>
              <p:nvPr/>
            </p:nvSpPr>
            <p:spPr>
              <a:xfrm>
                <a:off x="5503648" y="481710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EFE781B2-36D8-466A-9E3D-D9681AD08B9F}"/>
                  </a:ext>
                </a:extLst>
              </p:cNvPr>
              <p:cNvSpPr/>
              <p:nvPr/>
            </p:nvSpPr>
            <p:spPr>
              <a:xfrm>
                <a:off x="5646957" y="481710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F7ACFC73-9432-40EF-81B6-0B3739A29F3D}"/>
                  </a:ext>
                </a:extLst>
              </p:cNvPr>
              <p:cNvSpPr/>
              <p:nvPr/>
            </p:nvSpPr>
            <p:spPr>
              <a:xfrm>
                <a:off x="5779186" y="481710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AF326132-AF37-4064-80D6-95BD172F8B1C}"/>
                  </a:ext>
                </a:extLst>
              </p:cNvPr>
              <p:cNvSpPr/>
              <p:nvPr/>
            </p:nvSpPr>
            <p:spPr>
              <a:xfrm>
                <a:off x="4536020" y="4375286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5858C5B7-6CEB-4BC3-92A4-CEEBF99FE802}"/>
                  </a:ext>
                </a:extLst>
              </p:cNvPr>
              <p:cNvSpPr/>
              <p:nvPr/>
            </p:nvSpPr>
            <p:spPr>
              <a:xfrm>
                <a:off x="5278913" y="369365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9113995E-96FB-46F5-B8EE-CA099978F22A}"/>
                  </a:ext>
                </a:extLst>
              </p:cNvPr>
              <p:cNvSpPr/>
              <p:nvPr/>
            </p:nvSpPr>
            <p:spPr>
              <a:xfrm>
                <a:off x="5306751" y="373429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D0264192-CEBC-4519-9A37-05C81162F8CF}"/>
                  </a:ext>
                </a:extLst>
              </p:cNvPr>
              <p:cNvSpPr/>
              <p:nvPr/>
            </p:nvSpPr>
            <p:spPr>
              <a:xfrm>
                <a:off x="5305114" y="383164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89C84CC5-2A33-4223-BA0F-8750517F772B}"/>
                  </a:ext>
                </a:extLst>
              </p:cNvPr>
              <p:cNvSpPr/>
              <p:nvPr/>
            </p:nvSpPr>
            <p:spPr>
              <a:xfrm>
                <a:off x="5357889" y="390008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916EC5C0-AE5B-4184-88A6-48E5E2FC4AAC}"/>
                  </a:ext>
                </a:extLst>
              </p:cNvPr>
              <p:cNvSpPr/>
              <p:nvPr/>
            </p:nvSpPr>
            <p:spPr>
              <a:xfrm>
                <a:off x="5357889" y="397943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878E7E2-F7D4-4F90-BB08-7416FF72EEA2}"/>
                </a:ext>
              </a:extLst>
            </p:cNvPr>
            <p:cNvSpPr/>
            <p:nvPr/>
          </p:nvSpPr>
          <p:spPr>
            <a:xfrm>
              <a:off x="4812145" y="3435927"/>
              <a:ext cx="711200" cy="1941745"/>
            </a:xfrm>
            <a:custGeom>
              <a:avLst/>
              <a:gdLst>
                <a:gd name="connsiteX0" fmla="*/ 0 w 711200"/>
                <a:gd name="connsiteY0" fmla="*/ 1911928 h 1941745"/>
                <a:gd name="connsiteX1" fmla="*/ 434110 w 711200"/>
                <a:gd name="connsiteY1" fmla="*/ 1893455 h 1941745"/>
                <a:gd name="connsiteX2" fmla="*/ 628073 w 711200"/>
                <a:gd name="connsiteY2" fmla="*/ 1459346 h 1941745"/>
                <a:gd name="connsiteX3" fmla="*/ 655782 w 711200"/>
                <a:gd name="connsiteY3" fmla="*/ 55418 h 1941745"/>
                <a:gd name="connsiteX4" fmla="*/ 711200 w 711200"/>
                <a:gd name="connsiteY4" fmla="*/ 0 h 194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00" h="1941745">
                  <a:moveTo>
                    <a:pt x="0" y="1911928"/>
                  </a:moveTo>
                  <a:cubicBezTo>
                    <a:pt x="164715" y="1940406"/>
                    <a:pt x="329431" y="1968885"/>
                    <a:pt x="434110" y="1893455"/>
                  </a:cubicBezTo>
                  <a:cubicBezTo>
                    <a:pt x="538789" y="1818025"/>
                    <a:pt x="591128" y="1765685"/>
                    <a:pt x="628073" y="1459346"/>
                  </a:cubicBezTo>
                  <a:cubicBezTo>
                    <a:pt x="665018" y="1153007"/>
                    <a:pt x="538788" y="295563"/>
                    <a:pt x="655782" y="55418"/>
                  </a:cubicBezTo>
                  <a:cubicBezTo>
                    <a:pt x="674255" y="36945"/>
                    <a:pt x="669636" y="7697"/>
                    <a:pt x="711200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FCE92408-5D6F-4525-A2BD-22A9F5C1C79E}"/>
                </a:ext>
              </a:extLst>
            </p:cNvPr>
            <p:cNvSpPr/>
            <p:nvPr/>
          </p:nvSpPr>
          <p:spPr>
            <a:xfrm>
              <a:off x="6179127" y="3546764"/>
              <a:ext cx="591128" cy="1826725"/>
            </a:xfrm>
            <a:custGeom>
              <a:avLst/>
              <a:gdLst>
                <a:gd name="connsiteX0" fmla="*/ 591128 w 591128"/>
                <a:gd name="connsiteY0" fmla="*/ 1782618 h 1826725"/>
                <a:gd name="connsiteX1" fmla="*/ 193964 w 591128"/>
                <a:gd name="connsiteY1" fmla="*/ 1801091 h 1826725"/>
                <a:gd name="connsiteX2" fmla="*/ 110837 w 591128"/>
                <a:gd name="connsiteY2" fmla="*/ 1477818 h 1826725"/>
                <a:gd name="connsiteX3" fmla="*/ 0 w 591128"/>
                <a:gd name="connsiteY3" fmla="*/ 0 h 182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128" h="1826725">
                  <a:moveTo>
                    <a:pt x="591128" y="1782618"/>
                  </a:moveTo>
                  <a:cubicBezTo>
                    <a:pt x="432570" y="1817254"/>
                    <a:pt x="274012" y="1851891"/>
                    <a:pt x="193964" y="1801091"/>
                  </a:cubicBezTo>
                  <a:cubicBezTo>
                    <a:pt x="113916" y="1750291"/>
                    <a:pt x="143164" y="1778000"/>
                    <a:pt x="110837" y="1477818"/>
                  </a:cubicBezTo>
                  <a:cubicBezTo>
                    <a:pt x="78510" y="1177636"/>
                    <a:pt x="4618" y="229370"/>
                    <a:pt x="0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BE691A36-3AEA-4B00-A0B0-ECFB35348E4B}"/>
                </a:ext>
              </a:extLst>
            </p:cNvPr>
            <p:cNvSpPr/>
            <p:nvPr/>
          </p:nvSpPr>
          <p:spPr>
            <a:xfrm>
              <a:off x="5543178" y="3410955"/>
              <a:ext cx="645186" cy="228172"/>
            </a:xfrm>
            <a:custGeom>
              <a:avLst/>
              <a:gdLst>
                <a:gd name="connsiteX0" fmla="*/ 0 w 600364"/>
                <a:gd name="connsiteY0" fmla="*/ 15736 h 228172"/>
                <a:gd name="connsiteX1" fmla="*/ 415636 w 600364"/>
                <a:gd name="connsiteY1" fmla="*/ 15736 h 228172"/>
                <a:gd name="connsiteX2" fmla="*/ 572655 w 600364"/>
                <a:gd name="connsiteY2" fmla="*/ 15736 h 228172"/>
                <a:gd name="connsiteX3" fmla="*/ 600364 w 600364"/>
                <a:gd name="connsiteY3" fmla="*/ 228172 h 22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364" h="228172">
                  <a:moveTo>
                    <a:pt x="0" y="15736"/>
                  </a:moveTo>
                  <a:lnTo>
                    <a:pt x="415636" y="15736"/>
                  </a:lnTo>
                  <a:cubicBezTo>
                    <a:pt x="511078" y="15736"/>
                    <a:pt x="541867" y="-19670"/>
                    <a:pt x="572655" y="15736"/>
                  </a:cubicBezTo>
                  <a:cubicBezTo>
                    <a:pt x="603443" y="51142"/>
                    <a:pt x="597285" y="160439"/>
                    <a:pt x="600364" y="228172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869935EF-8FEF-4FF4-96A0-CC389F801822}"/>
                </a:ext>
              </a:extLst>
            </p:cNvPr>
            <p:cNvSpPr txBox="1"/>
            <p:nvPr/>
          </p:nvSpPr>
          <p:spPr>
            <a:xfrm>
              <a:off x="5001784" y="5434048"/>
              <a:ext cx="1727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Regressão polinomial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6B6E9218-CDCD-495E-9BD4-5DEA36FAF029}"/>
              </a:ext>
            </a:extLst>
          </p:cNvPr>
          <p:cNvGrpSpPr/>
          <p:nvPr/>
        </p:nvGrpSpPr>
        <p:grpSpPr>
          <a:xfrm>
            <a:off x="8114086" y="3134017"/>
            <a:ext cx="2237993" cy="2576729"/>
            <a:chOff x="7571279" y="3167853"/>
            <a:chExt cx="2237993" cy="2576729"/>
          </a:xfrm>
        </p:grpSpPr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2627A234-972D-4425-B92D-224962F8704F}"/>
                </a:ext>
              </a:extLst>
            </p:cNvPr>
            <p:cNvGrpSpPr/>
            <p:nvPr/>
          </p:nvGrpSpPr>
          <p:grpSpPr>
            <a:xfrm>
              <a:off x="7640036" y="3219445"/>
              <a:ext cx="2169236" cy="2182295"/>
              <a:chOff x="3901173" y="2745188"/>
              <a:chExt cx="2169236" cy="2182295"/>
            </a:xfrm>
          </p:grpSpPr>
          <p:cxnSp>
            <p:nvCxnSpPr>
              <p:cNvPr id="95" name="Conector de Seta Reta 94">
                <a:extLst>
                  <a:ext uri="{FF2B5EF4-FFF2-40B4-BE49-F238E27FC236}">
                    <a16:creationId xmlns:a16="http://schemas.microsoft.com/office/drawing/2014/main" id="{24DB9340-0F77-4BA3-87E5-6FAF614C2C4C}"/>
                  </a:ext>
                </a:extLst>
              </p:cNvPr>
              <p:cNvCxnSpPr/>
              <p:nvPr/>
            </p:nvCxnSpPr>
            <p:spPr>
              <a:xfrm flipV="1">
                <a:off x="3901173" y="2745188"/>
                <a:ext cx="0" cy="216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de Seta Reta 95">
                <a:extLst>
                  <a:ext uri="{FF2B5EF4-FFF2-40B4-BE49-F238E27FC236}">
                    <a16:creationId xmlns:a16="http://schemas.microsoft.com/office/drawing/2014/main" id="{10F8BAE0-F648-4620-BC6E-3C3A40873D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0409" y="4873483"/>
                <a:ext cx="21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0AF0084-216B-4588-97BB-B6B2D047047C}"/>
                  </a:ext>
                </a:extLst>
              </p:cNvPr>
              <p:cNvSpPr/>
              <p:nvPr/>
            </p:nvSpPr>
            <p:spPr>
              <a:xfrm>
                <a:off x="3901173" y="48194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00C516A6-CD5F-4B18-871E-1C89D23955C5}"/>
                  </a:ext>
                </a:extLst>
              </p:cNvPr>
              <p:cNvSpPr/>
              <p:nvPr/>
            </p:nvSpPr>
            <p:spPr>
              <a:xfrm>
                <a:off x="4044482" y="48194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CE9ECCF4-8720-4F32-A2E3-A229C5CD743D}"/>
                  </a:ext>
                </a:extLst>
              </p:cNvPr>
              <p:cNvSpPr/>
              <p:nvPr/>
            </p:nvSpPr>
            <p:spPr>
              <a:xfrm>
                <a:off x="4187791" y="48194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C2A804A3-5E69-4AB6-AD3E-B4D5F36A2245}"/>
                  </a:ext>
                </a:extLst>
              </p:cNvPr>
              <p:cNvSpPr/>
              <p:nvPr/>
            </p:nvSpPr>
            <p:spPr>
              <a:xfrm>
                <a:off x="4320020" y="4819483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A3953F28-E284-466A-971F-A0FA08A3A98C}"/>
                  </a:ext>
                </a:extLst>
              </p:cNvPr>
              <p:cNvSpPr/>
              <p:nvPr/>
            </p:nvSpPr>
            <p:spPr>
              <a:xfrm>
                <a:off x="4428020" y="470271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ABB66184-A89F-4CC4-AE8A-599B427427DF}"/>
                  </a:ext>
                </a:extLst>
              </p:cNvPr>
              <p:cNvSpPr/>
              <p:nvPr/>
            </p:nvSpPr>
            <p:spPr>
              <a:xfrm>
                <a:off x="4680964" y="289285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355AEC22-6823-41F8-9C78-E3111B369BBF}"/>
                  </a:ext>
                </a:extLst>
              </p:cNvPr>
              <p:cNvSpPr/>
              <p:nvPr/>
            </p:nvSpPr>
            <p:spPr>
              <a:xfrm>
                <a:off x="4824273" y="289285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BEEF16E4-F153-4650-BC11-38CBA9939040}"/>
                  </a:ext>
                </a:extLst>
              </p:cNvPr>
              <p:cNvSpPr/>
              <p:nvPr/>
            </p:nvSpPr>
            <p:spPr>
              <a:xfrm>
                <a:off x="4967582" y="289285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456E261F-8182-4DA5-8B27-B7B0FA35A56D}"/>
                  </a:ext>
                </a:extLst>
              </p:cNvPr>
              <p:cNvSpPr/>
              <p:nvPr/>
            </p:nvSpPr>
            <p:spPr>
              <a:xfrm>
                <a:off x="5099811" y="289285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C7F1F95A-B2CD-459F-95C4-96138829E65F}"/>
                  </a:ext>
                </a:extLst>
              </p:cNvPr>
              <p:cNvSpPr/>
              <p:nvPr/>
            </p:nvSpPr>
            <p:spPr>
              <a:xfrm>
                <a:off x="5360339" y="469703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1DA44A1A-505E-4CE2-9D36-989E2DBAA4D5}"/>
                  </a:ext>
                </a:extLst>
              </p:cNvPr>
              <p:cNvSpPr/>
              <p:nvPr/>
            </p:nvSpPr>
            <p:spPr>
              <a:xfrm>
                <a:off x="5503648" y="481710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0DF2FEB6-2000-434A-A0AC-356C7EC636F8}"/>
                  </a:ext>
                </a:extLst>
              </p:cNvPr>
              <p:cNvSpPr/>
              <p:nvPr/>
            </p:nvSpPr>
            <p:spPr>
              <a:xfrm>
                <a:off x="5646957" y="481710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8832DE5C-6A31-47B7-9122-30A93A663E9F}"/>
                  </a:ext>
                </a:extLst>
              </p:cNvPr>
              <p:cNvSpPr/>
              <p:nvPr/>
            </p:nvSpPr>
            <p:spPr>
              <a:xfrm>
                <a:off x="5779186" y="4817107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41BFB3A-D25A-4DF7-A555-0DDB56DF11C9}"/>
                  </a:ext>
                </a:extLst>
              </p:cNvPr>
              <p:cNvSpPr/>
              <p:nvPr/>
            </p:nvSpPr>
            <p:spPr>
              <a:xfrm>
                <a:off x="4536020" y="447688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3612BDBA-F25D-433C-A4E9-5F0961D0A216}"/>
                  </a:ext>
                </a:extLst>
              </p:cNvPr>
              <p:cNvSpPr/>
              <p:nvPr/>
            </p:nvSpPr>
            <p:spPr>
              <a:xfrm>
                <a:off x="5278913" y="3693659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5E975350-33FF-40BC-831D-776BF1CB457B}"/>
                  </a:ext>
                </a:extLst>
              </p:cNvPr>
              <p:cNvSpPr/>
              <p:nvPr/>
            </p:nvSpPr>
            <p:spPr>
              <a:xfrm>
                <a:off x="5306751" y="3734291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E28FC776-F1DC-451A-8403-1B007CA80C96}"/>
                  </a:ext>
                </a:extLst>
              </p:cNvPr>
              <p:cNvSpPr/>
              <p:nvPr/>
            </p:nvSpPr>
            <p:spPr>
              <a:xfrm>
                <a:off x="5305114" y="3831644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3B3E1747-1306-486A-A04E-9931648F9A45}"/>
                  </a:ext>
                </a:extLst>
              </p:cNvPr>
              <p:cNvSpPr/>
              <p:nvPr/>
            </p:nvSpPr>
            <p:spPr>
              <a:xfrm>
                <a:off x="5357889" y="3900088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0FB41EC4-D206-4217-813E-D7AAE8932205}"/>
                  </a:ext>
                </a:extLst>
              </p:cNvPr>
              <p:cNvSpPr/>
              <p:nvPr/>
            </p:nvSpPr>
            <p:spPr>
              <a:xfrm>
                <a:off x="5357889" y="397943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0D56C9DC-FD22-41E9-BCF1-EE72BA038CE2}"/>
                </a:ext>
              </a:extLst>
            </p:cNvPr>
            <p:cNvSpPr txBox="1"/>
            <p:nvPr/>
          </p:nvSpPr>
          <p:spPr>
            <a:xfrm>
              <a:off x="7988824" y="5436805"/>
              <a:ext cx="16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regressão</a:t>
              </a:r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490E6DAA-6688-4EDB-9DBD-C5A4830428B1}"/>
                </a:ext>
              </a:extLst>
            </p:cNvPr>
            <p:cNvSpPr/>
            <p:nvPr/>
          </p:nvSpPr>
          <p:spPr>
            <a:xfrm>
              <a:off x="8274883" y="3167853"/>
              <a:ext cx="850891" cy="48899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1ECA65D7-F44F-43CE-8366-9BA2821E0E8E}"/>
                </a:ext>
              </a:extLst>
            </p:cNvPr>
            <p:cNvSpPr/>
            <p:nvPr/>
          </p:nvSpPr>
          <p:spPr>
            <a:xfrm>
              <a:off x="8892674" y="4125179"/>
              <a:ext cx="424270" cy="48899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A36AD381-EADB-4631-9442-4A113712B925}"/>
                </a:ext>
              </a:extLst>
            </p:cNvPr>
            <p:cNvSpPr/>
            <p:nvPr/>
          </p:nvSpPr>
          <p:spPr>
            <a:xfrm>
              <a:off x="9030375" y="5026227"/>
              <a:ext cx="650251" cy="48899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099B2608-524E-44B0-B568-E3F6B960AF2C}"/>
                </a:ext>
              </a:extLst>
            </p:cNvPr>
            <p:cNvSpPr/>
            <p:nvPr/>
          </p:nvSpPr>
          <p:spPr>
            <a:xfrm>
              <a:off x="7659189" y="4854235"/>
              <a:ext cx="803531" cy="65492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9101C704-DEF0-4629-ABB7-F041C05ADB9F}"/>
                </a:ext>
              </a:extLst>
            </p:cNvPr>
            <p:cNvCxnSpPr>
              <a:cxnSpLocks/>
            </p:cNvCxnSpPr>
            <p:nvPr/>
          </p:nvCxnSpPr>
          <p:spPr>
            <a:xfrm>
              <a:off x="8157647" y="3417455"/>
              <a:ext cx="107562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8906AF35-DF4E-492D-B9E4-12DC8EECC007}"/>
                </a:ext>
              </a:extLst>
            </p:cNvPr>
            <p:cNvCxnSpPr>
              <a:cxnSpLocks/>
            </p:cNvCxnSpPr>
            <p:nvPr/>
          </p:nvCxnSpPr>
          <p:spPr>
            <a:xfrm>
              <a:off x="8706445" y="4374345"/>
              <a:ext cx="8116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033CEF63-0E1B-42DE-9783-371CAA5F306B}"/>
                </a:ext>
              </a:extLst>
            </p:cNvPr>
            <p:cNvCxnSpPr>
              <a:cxnSpLocks/>
            </p:cNvCxnSpPr>
            <p:nvPr/>
          </p:nvCxnSpPr>
          <p:spPr>
            <a:xfrm>
              <a:off x="8946674" y="5261952"/>
              <a:ext cx="8116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47BF2A34-7E9C-41D4-A5E9-B51AF8C112B0}"/>
                </a:ext>
              </a:extLst>
            </p:cNvPr>
            <p:cNvCxnSpPr>
              <a:cxnSpLocks/>
            </p:cNvCxnSpPr>
            <p:nvPr/>
          </p:nvCxnSpPr>
          <p:spPr>
            <a:xfrm>
              <a:off x="7571279" y="5253642"/>
              <a:ext cx="991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893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nosso conjunto de dados geralmente possui mais de 1 variável independente, temos que calcular o SSR para cada uma das variáveis e escolher a variável com o menor SSR, assim como fazíamos para a entropia e o </a:t>
            </a:r>
            <a:r>
              <a:rPr lang="pt-BR" dirty="0" err="1"/>
              <a:t>gini</a:t>
            </a:r>
            <a:r>
              <a:rPr lang="pt-BR" dirty="0"/>
              <a:t> na árvore de decisão</a:t>
            </a:r>
          </a:p>
          <a:p>
            <a:r>
              <a:rPr lang="pt-BR" dirty="0"/>
              <a:t>Outra opção para calcular os resíduos é utilizar a soma do valor absoluto e a mediana ao invés da média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</p:spTree>
    <p:extLst>
      <p:ext uri="{BB962C8B-B14F-4D97-AF65-F5344CB8AC3E}">
        <p14:creationId xmlns:p14="http://schemas.microsoft.com/office/powerpoint/2010/main" val="77981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1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9673" y="3144948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0D56C9DC-FD22-41E9-BCF1-EE72BA038CE2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530F8C4-6082-472E-BB2B-71B546E0BC72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</p:spTree>
    <p:extLst>
      <p:ext uri="{BB962C8B-B14F-4D97-AF65-F5344CB8AC3E}">
        <p14:creationId xmlns:p14="http://schemas.microsoft.com/office/powerpoint/2010/main" val="38836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C25FB96-A127-48CD-93FF-883E3B3E0FFA}"/>
              </a:ext>
            </a:extLst>
          </p:cNvPr>
          <p:cNvSpPr/>
          <p:nvPr/>
        </p:nvSpPr>
        <p:spPr>
          <a:xfrm>
            <a:off x="987863" y="4781331"/>
            <a:ext cx="803531" cy="6549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9090BDB-8B42-4321-961E-9DFD9E6D1CED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1F4FEE2-2AA3-4ACC-AC5D-A7FD538062EC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101708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C6E350C-A9BE-4F5F-AA7C-FD42D4F4CD57}"/>
              </a:ext>
            </a:extLst>
          </p:cNvPr>
          <p:cNvSpPr/>
          <p:nvPr/>
        </p:nvSpPr>
        <p:spPr>
          <a:xfrm>
            <a:off x="7247805" y="2748299"/>
            <a:ext cx="1151138" cy="88554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&lt;= 14.5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8129975E-0A44-4F3D-8997-4758A189C17A}"/>
              </a:ext>
            </a:extLst>
          </p:cNvPr>
          <p:cNvSpPr/>
          <p:nvPr/>
        </p:nvSpPr>
        <p:spPr>
          <a:xfrm>
            <a:off x="7968065" y="3883875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29</a:t>
            </a:r>
          </a:p>
        </p:txBody>
      </p: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70875452-72C7-4BB5-B2C7-3FF038209549}"/>
              </a:ext>
            </a:extLst>
          </p:cNvPr>
          <p:cNvCxnSpPr>
            <a:cxnSpLocks/>
            <a:stCxn id="92" idx="4"/>
            <a:endCxn id="129" idx="0"/>
          </p:cNvCxnSpPr>
          <p:nvPr/>
        </p:nvCxnSpPr>
        <p:spPr>
          <a:xfrm flipH="1">
            <a:off x="7079491" y="3633847"/>
            <a:ext cx="743883" cy="26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B2B5008A-A16D-4E26-BC69-3E22DB671A62}"/>
              </a:ext>
            </a:extLst>
          </p:cNvPr>
          <p:cNvCxnSpPr>
            <a:cxnSpLocks/>
            <a:stCxn id="92" idx="4"/>
            <a:endCxn id="124" idx="0"/>
          </p:cNvCxnSpPr>
          <p:nvPr/>
        </p:nvCxnSpPr>
        <p:spPr>
          <a:xfrm>
            <a:off x="7823374" y="3633847"/>
            <a:ext cx="720260" cy="25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C8DBBC3D-18C0-4F3E-9AD5-1A0635FDD742}"/>
              </a:ext>
            </a:extLst>
          </p:cNvPr>
          <p:cNvSpPr/>
          <p:nvPr/>
        </p:nvSpPr>
        <p:spPr>
          <a:xfrm>
            <a:off x="6573464" y="3901278"/>
            <a:ext cx="1012054" cy="48605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4.2%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73ABC3C9-6D81-4C25-98CD-94C05360FFA5}"/>
              </a:ext>
            </a:extLst>
          </p:cNvPr>
          <p:cNvSpPr/>
          <p:nvPr/>
        </p:nvSpPr>
        <p:spPr>
          <a:xfrm>
            <a:off x="7347144" y="4851351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2.5%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EA884CEF-DA3D-40F6-9ED6-CB95F693B0A7}"/>
              </a:ext>
            </a:extLst>
          </p:cNvPr>
          <p:cNvCxnSpPr>
            <a:cxnSpLocks/>
            <a:stCxn id="124" idx="4"/>
            <a:endCxn id="137" idx="0"/>
          </p:cNvCxnSpPr>
          <p:nvPr/>
        </p:nvCxnSpPr>
        <p:spPr>
          <a:xfrm flipH="1">
            <a:off x="7853171" y="4630678"/>
            <a:ext cx="690463" cy="22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D66C0486-12C3-43C1-8A2D-EC7A3C8E7BE5}"/>
              </a:ext>
            </a:extLst>
          </p:cNvPr>
          <p:cNvCxnSpPr>
            <a:cxnSpLocks/>
            <a:stCxn id="124" idx="4"/>
            <a:endCxn id="141" idx="0"/>
          </p:cNvCxnSpPr>
          <p:nvPr/>
        </p:nvCxnSpPr>
        <p:spPr>
          <a:xfrm>
            <a:off x="8543634" y="4630678"/>
            <a:ext cx="674960" cy="1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479160EE-AE47-4E73-962D-D6DA03B66FE0}"/>
              </a:ext>
            </a:extLst>
          </p:cNvPr>
          <p:cNvSpPr/>
          <p:nvPr/>
        </p:nvSpPr>
        <p:spPr>
          <a:xfrm>
            <a:off x="8643025" y="4811488"/>
            <a:ext cx="1151138" cy="74680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Dose &gt;= 23.5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F1DCE0C-5403-4468-9DFD-3A8476F03268}"/>
              </a:ext>
            </a:extLst>
          </p:cNvPr>
          <p:cNvSpPr/>
          <p:nvPr/>
        </p:nvSpPr>
        <p:spPr>
          <a:xfrm>
            <a:off x="8124137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52.8%</a:t>
            </a:r>
          </a:p>
        </p:txBody>
      </p: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76ADBC61-E79E-4D1B-9F41-153D17EE244D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8630164" y="5558291"/>
            <a:ext cx="588430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D4EF517D-E279-4B06-9AF4-616586D8C7ED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>
            <a:off x="9218594" y="5558291"/>
            <a:ext cx="575569" cy="28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B6412FC6-3638-4D02-B2E5-C863DBD01AD8}"/>
              </a:ext>
            </a:extLst>
          </p:cNvPr>
          <p:cNvSpPr/>
          <p:nvPr/>
        </p:nvSpPr>
        <p:spPr>
          <a:xfrm>
            <a:off x="9288136" y="5848182"/>
            <a:ext cx="1012054" cy="4860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100%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C25FB96-A127-48CD-93FF-883E3B3E0FFA}"/>
              </a:ext>
            </a:extLst>
          </p:cNvPr>
          <p:cNvSpPr/>
          <p:nvPr/>
        </p:nvSpPr>
        <p:spPr>
          <a:xfrm>
            <a:off x="987863" y="4781331"/>
            <a:ext cx="803531" cy="65492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FC377E5-FB3C-4686-9F94-F489D1B006D3}"/>
              </a:ext>
            </a:extLst>
          </p:cNvPr>
          <p:cNvCxnSpPr>
            <a:cxnSpLocks/>
          </p:cNvCxnSpPr>
          <p:nvPr/>
        </p:nvCxnSpPr>
        <p:spPr>
          <a:xfrm>
            <a:off x="899953" y="5180738"/>
            <a:ext cx="9918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2A5C243-CB35-4EFB-AD47-B38BCAA479A3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066ABE2-9104-4FBD-89DA-3394DCCE08EB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331375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spaço Reservado para Conteúdo 2">
            <a:extLst>
              <a:ext uri="{FF2B5EF4-FFF2-40B4-BE49-F238E27FC236}">
                <a16:creationId xmlns:a16="http://schemas.microsoft.com/office/drawing/2014/main" id="{3F97926A-CA87-411B-B30A-80D0E3FF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r>
              <a:rPr lang="pt-BR" dirty="0"/>
              <a:t>Como obtemos os valores das folhas em uma árvore de regressão?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4C13D0-26F6-4884-81AD-00296E2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regressão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2627A234-972D-4425-B92D-224962F8704F}"/>
              </a:ext>
            </a:extLst>
          </p:cNvPr>
          <p:cNvGrpSpPr/>
          <p:nvPr/>
        </p:nvGrpSpPr>
        <p:grpSpPr>
          <a:xfrm>
            <a:off x="968710" y="3146541"/>
            <a:ext cx="2169236" cy="2182295"/>
            <a:chOff x="3901173" y="2745188"/>
            <a:chExt cx="2169236" cy="2182295"/>
          </a:xfrm>
        </p:grpSpPr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24DB9340-0F77-4BA3-87E5-6FAF614C2C4C}"/>
                </a:ext>
              </a:extLst>
            </p:cNvPr>
            <p:cNvCxnSpPr/>
            <p:nvPr/>
          </p:nvCxnSpPr>
          <p:spPr>
            <a:xfrm flipV="1">
              <a:off x="3901173" y="2745188"/>
              <a:ext cx="0" cy="21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0F8BAE0-F648-4620-BC6E-3C3A408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409" y="4873483"/>
              <a:ext cx="21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0AF0084-216B-4588-97BB-B6B2D047047C}"/>
                </a:ext>
              </a:extLst>
            </p:cNvPr>
            <p:cNvSpPr/>
            <p:nvPr/>
          </p:nvSpPr>
          <p:spPr>
            <a:xfrm>
              <a:off x="3901173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00C516A6-CD5F-4B18-871E-1C89D23955C5}"/>
                </a:ext>
              </a:extLst>
            </p:cNvPr>
            <p:cNvSpPr/>
            <p:nvPr/>
          </p:nvSpPr>
          <p:spPr>
            <a:xfrm>
              <a:off x="4044482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CE9ECCF4-8720-4F32-A2E3-A229C5CD743D}"/>
                </a:ext>
              </a:extLst>
            </p:cNvPr>
            <p:cNvSpPr/>
            <p:nvPr/>
          </p:nvSpPr>
          <p:spPr>
            <a:xfrm>
              <a:off x="4187791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C2A804A3-5E69-4AB6-AD3E-B4D5F36A2245}"/>
                </a:ext>
              </a:extLst>
            </p:cNvPr>
            <p:cNvSpPr/>
            <p:nvPr/>
          </p:nvSpPr>
          <p:spPr>
            <a:xfrm>
              <a:off x="4320020" y="481948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3953F28-E284-466A-971F-A0FA08A3A98C}"/>
                </a:ext>
              </a:extLst>
            </p:cNvPr>
            <p:cNvSpPr/>
            <p:nvPr/>
          </p:nvSpPr>
          <p:spPr>
            <a:xfrm>
              <a:off x="4428020" y="470271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BB66184-A89F-4CC4-AE8A-599B427427DF}"/>
                </a:ext>
              </a:extLst>
            </p:cNvPr>
            <p:cNvSpPr/>
            <p:nvPr/>
          </p:nvSpPr>
          <p:spPr>
            <a:xfrm>
              <a:off x="4680964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355AEC22-6823-41F8-9C78-E3111B369BBF}"/>
                </a:ext>
              </a:extLst>
            </p:cNvPr>
            <p:cNvSpPr/>
            <p:nvPr/>
          </p:nvSpPr>
          <p:spPr>
            <a:xfrm>
              <a:off x="4824273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EEF16E4-F153-4650-BC11-38CBA9939040}"/>
                </a:ext>
              </a:extLst>
            </p:cNvPr>
            <p:cNvSpPr/>
            <p:nvPr/>
          </p:nvSpPr>
          <p:spPr>
            <a:xfrm>
              <a:off x="4967582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456E261F-8182-4DA5-8B27-B7B0FA35A56D}"/>
                </a:ext>
              </a:extLst>
            </p:cNvPr>
            <p:cNvSpPr/>
            <p:nvPr/>
          </p:nvSpPr>
          <p:spPr>
            <a:xfrm>
              <a:off x="5099811" y="289285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7F1F95A-B2CD-459F-95C4-96138829E65F}"/>
                </a:ext>
              </a:extLst>
            </p:cNvPr>
            <p:cNvSpPr/>
            <p:nvPr/>
          </p:nvSpPr>
          <p:spPr>
            <a:xfrm>
              <a:off x="5360339" y="469703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1DA44A1A-505E-4CE2-9D36-989E2DBAA4D5}"/>
                </a:ext>
              </a:extLst>
            </p:cNvPr>
            <p:cNvSpPr/>
            <p:nvPr/>
          </p:nvSpPr>
          <p:spPr>
            <a:xfrm>
              <a:off x="5503648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0DF2FEB6-2000-434A-A0AC-356C7EC636F8}"/>
                </a:ext>
              </a:extLst>
            </p:cNvPr>
            <p:cNvSpPr/>
            <p:nvPr/>
          </p:nvSpPr>
          <p:spPr>
            <a:xfrm>
              <a:off x="5646957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8832DE5C-6A31-47B7-9122-30A93A663E9F}"/>
                </a:ext>
              </a:extLst>
            </p:cNvPr>
            <p:cNvSpPr/>
            <p:nvPr/>
          </p:nvSpPr>
          <p:spPr>
            <a:xfrm>
              <a:off x="5779186" y="481710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41BFB3A-D25A-4DF7-A555-0DDB56DF11C9}"/>
                </a:ext>
              </a:extLst>
            </p:cNvPr>
            <p:cNvSpPr/>
            <p:nvPr/>
          </p:nvSpPr>
          <p:spPr>
            <a:xfrm>
              <a:off x="4536020" y="447688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3612BDBA-F25D-433C-A4E9-5F0961D0A216}"/>
                </a:ext>
              </a:extLst>
            </p:cNvPr>
            <p:cNvSpPr/>
            <p:nvPr/>
          </p:nvSpPr>
          <p:spPr>
            <a:xfrm>
              <a:off x="5278913" y="369365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5E975350-33FF-40BC-831D-776BF1CB457B}"/>
                </a:ext>
              </a:extLst>
            </p:cNvPr>
            <p:cNvSpPr/>
            <p:nvPr/>
          </p:nvSpPr>
          <p:spPr>
            <a:xfrm>
              <a:off x="5306751" y="3734291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E28FC776-F1DC-451A-8403-1B007CA80C96}"/>
                </a:ext>
              </a:extLst>
            </p:cNvPr>
            <p:cNvSpPr/>
            <p:nvPr/>
          </p:nvSpPr>
          <p:spPr>
            <a:xfrm>
              <a:off x="5305114" y="383164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3B3E1747-1306-486A-A04E-9931648F9A45}"/>
                </a:ext>
              </a:extLst>
            </p:cNvPr>
            <p:cNvSpPr/>
            <p:nvPr/>
          </p:nvSpPr>
          <p:spPr>
            <a:xfrm>
              <a:off x="5357889" y="390008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0FB41EC4-D206-4217-813E-D7AAE8932205}"/>
                </a:ext>
              </a:extLst>
            </p:cNvPr>
            <p:cNvSpPr/>
            <p:nvPr/>
          </p:nvSpPr>
          <p:spPr>
            <a:xfrm>
              <a:off x="5357889" y="39794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64A53DB-4D10-4E32-A405-19F8D808740A}"/>
              </a:ext>
            </a:extLst>
          </p:cNvPr>
          <p:cNvGrpSpPr/>
          <p:nvPr/>
        </p:nvGrpSpPr>
        <p:grpSpPr>
          <a:xfrm>
            <a:off x="6573464" y="2748299"/>
            <a:ext cx="3726726" cy="3585935"/>
            <a:chOff x="5520228" y="2725679"/>
            <a:chExt cx="3726726" cy="3585935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DC6E350C-A9BE-4F5F-AA7C-FD42D4F4CD57}"/>
                </a:ext>
              </a:extLst>
            </p:cNvPr>
            <p:cNvSpPr/>
            <p:nvPr/>
          </p:nvSpPr>
          <p:spPr>
            <a:xfrm>
              <a:off x="6194569" y="2725679"/>
              <a:ext cx="1151138" cy="88554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&lt;= 14.5</a:t>
              </a: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129975E-0A44-4F3D-8997-4758A189C17A}"/>
                </a:ext>
              </a:extLst>
            </p:cNvPr>
            <p:cNvSpPr/>
            <p:nvPr/>
          </p:nvSpPr>
          <p:spPr>
            <a:xfrm>
              <a:off x="6914829" y="3861255"/>
              <a:ext cx="1151138" cy="7468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&gt;= 29</a:t>
              </a:r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70875452-72C7-4BB5-B2C7-3FF038209549}"/>
                </a:ext>
              </a:extLst>
            </p:cNvPr>
            <p:cNvCxnSpPr>
              <a:cxnSpLocks/>
              <a:stCxn id="92" idx="4"/>
              <a:endCxn id="129" idx="0"/>
            </p:cNvCxnSpPr>
            <p:nvPr/>
          </p:nvCxnSpPr>
          <p:spPr>
            <a:xfrm flipH="1">
              <a:off x="6026255" y="3611227"/>
              <a:ext cx="743883" cy="267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B2B5008A-A16D-4E26-BC69-3E22DB671A62}"/>
                </a:ext>
              </a:extLst>
            </p:cNvPr>
            <p:cNvCxnSpPr>
              <a:cxnSpLocks/>
              <a:stCxn id="92" idx="4"/>
              <a:endCxn id="124" idx="0"/>
            </p:cNvCxnSpPr>
            <p:nvPr/>
          </p:nvCxnSpPr>
          <p:spPr>
            <a:xfrm>
              <a:off x="6770138" y="3611227"/>
              <a:ext cx="720260" cy="25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C8DBBC3D-18C0-4F3E-9AD5-1A0635FDD742}"/>
                </a:ext>
              </a:extLst>
            </p:cNvPr>
            <p:cNvSpPr/>
            <p:nvPr/>
          </p:nvSpPr>
          <p:spPr>
            <a:xfrm>
              <a:off x="5520228" y="3878658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4.2%</a:t>
              </a:r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73ABC3C9-6D81-4C25-98CD-94C05360FFA5}"/>
                </a:ext>
              </a:extLst>
            </p:cNvPr>
            <p:cNvSpPr/>
            <p:nvPr/>
          </p:nvSpPr>
          <p:spPr>
            <a:xfrm>
              <a:off x="6293908" y="4828731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2.5%</a:t>
              </a:r>
            </a:p>
          </p:txBody>
        </p:sp>
        <p:cxnSp>
          <p:nvCxnSpPr>
            <p:cNvPr id="138" name="Conector de Seta Reta 137">
              <a:extLst>
                <a:ext uri="{FF2B5EF4-FFF2-40B4-BE49-F238E27FC236}">
                  <a16:creationId xmlns:a16="http://schemas.microsoft.com/office/drawing/2014/main" id="{EA884CEF-DA3D-40F6-9ED6-CB95F693B0A7}"/>
                </a:ext>
              </a:extLst>
            </p:cNvPr>
            <p:cNvCxnSpPr>
              <a:cxnSpLocks/>
              <a:stCxn id="124" idx="4"/>
              <a:endCxn id="137" idx="0"/>
            </p:cNvCxnSpPr>
            <p:nvPr/>
          </p:nvCxnSpPr>
          <p:spPr>
            <a:xfrm flipH="1">
              <a:off x="6799935" y="4608058"/>
              <a:ext cx="690463" cy="220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de Seta Reta 138">
              <a:extLst>
                <a:ext uri="{FF2B5EF4-FFF2-40B4-BE49-F238E27FC236}">
                  <a16:creationId xmlns:a16="http://schemas.microsoft.com/office/drawing/2014/main" id="{D66C0486-12C3-43C1-8A2D-EC7A3C8E7BE5}"/>
                </a:ext>
              </a:extLst>
            </p:cNvPr>
            <p:cNvCxnSpPr>
              <a:cxnSpLocks/>
              <a:stCxn id="124" idx="4"/>
              <a:endCxn id="141" idx="0"/>
            </p:cNvCxnSpPr>
            <p:nvPr/>
          </p:nvCxnSpPr>
          <p:spPr>
            <a:xfrm>
              <a:off x="7490398" y="4608058"/>
              <a:ext cx="674960" cy="18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479160EE-AE47-4E73-962D-D6DA03B66FE0}"/>
                </a:ext>
              </a:extLst>
            </p:cNvPr>
            <p:cNvSpPr/>
            <p:nvPr/>
          </p:nvSpPr>
          <p:spPr>
            <a:xfrm>
              <a:off x="7589789" y="4788868"/>
              <a:ext cx="1151138" cy="74680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Dose &gt;= 23.5</a:t>
              </a:r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1F1DCE0C-5403-4468-9DFD-3A8476F03268}"/>
                </a:ext>
              </a:extLst>
            </p:cNvPr>
            <p:cNvSpPr/>
            <p:nvPr/>
          </p:nvSpPr>
          <p:spPr>
            <a:xfrm>
              <a:off x="7070901" y="5825562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52.8%</a:t>
              </a:r>
            </a:p>
          </p:txBody>
        </p:sp>
        <p:cxnSp>
          <p:nvCxnSpPr>
            <p:cNvPr id="143" name="Conector de Seta Reta 142">
              <a:extLst>
                <a:ext uri="{FF2B5EF4-FFF2-40B4-BE49-F238E27FC236}">
                  <a16:creationId xmlns:a16="http://schemas.microsoft.com/office/drawing/2014/main" id="{76ADBC61-E79E-4D1B-9F41-153D17EE244D}"/>
                </a:ext>
              </a:extLst>
            </p:cNvPr>
            <p:cNvCxnSpPr>
              <a:cxnSpLocks/>
              <a:stCxn id="141" idx="4"/>
              <a:endCxn id="142" idx="0"/>
            </p:cNvCxnSpPr>
            <p:nvPr/>
          </p:nvCxnSpPr>
          <p:spPr>
            <a:xfrm flipH="1">
              <a:off x="7576928" y="5535671"/>
              <a:ext cx="588430" cy="289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de Seta Reta 143">
              <a:extLst>
                <a:ext uri="{FF2B5EF4-FFF2-40B4-BE49-F238E27FC236}">
                  <a16:creationId xmlns:a16="http://schemas.microsoft.com/office/drawing/2014/main" id="{D4EF517D-E279-4B06-9AF4-616586D8C7ED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>
              <a:off x="8165358" y="5535671"/>
              <a:ext cx="575569" cy="289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B6412FC6-3638-4D02-B2E5-C863DBD01AD8}"/>
                </a:ext>
              </a:extLst>
            </p:cNvPr>
            <p:cNvSpPr/>
            <p:nvPr/>
          </p:nvSpPr>
          <p:spPr>
            <a:xfrm>
              <a:off x="8234900" y="5825562"/>
              <a:ext cx="1012054" cy="486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100%</a:t>
              </a:r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B7F4440-3DC0-46C2-9765-B7C31CD56EB9}"/>
              </a:ext>
            </a:extLst>
          </p:cNvPr>
          <p:cNvSpPr txBox="1"/>
          <p:nvPr/>
        </p:nvSpPr>
        <p:spPr>
          <a:xfrm rot="16200000">
            <a:off x="274134" y="4071059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Efetividade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308D16-A528-4770-8909-D853DA6DE003}"/>
              </a:ext>
            </a:extLst>
          </p:cNvPr>
          <p:cNvSpPr txBox="1"/>
          <p:nvPr/>
        </p:nvSpPr>
        <p:spPr>
          <a:xfrm>
            <a:off x="1657110" y="536156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Dosagem</a:t>
            </a:r>
          </a:p>
        </p:txBody>
      </p:sp>
    </p:spTree>
    <p:extLst>
      <p:ext uri="{BB962C8B-B14F-4D97-AF65-F5344CB8AC3E}">
        <p14:creationId xmlns:p14="http://schemas.microsoft.com/office/powerpoint/2010/main" val="36565489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8694</TotalTime>
  <Words>1559</Words>
  <Application>Microsoft Office PowerPoint</Application>
  <PresentationFormat>Widescreen</PresentationFormat>
  <Paragraphs>421</Paragraphs>
  <Slides>50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Calibri</vt:lpstr>
      <vt:lpstr>Cambria Math</vt:lpstr>
      <vt:lpstr>Gill Sans MT</vt:lpstr>
      <vt:lpstr>Wingdings 2</vt:lpstr>
      <vt:lpstr>Dividendo</vt:lpstr>
      <vt:lpstr>Aprendizado de máquina 1: aprendizado supervisionado</vt:lpstr>
      <vt:lpstr>Conteúdo programático</vt:lpstr>
      <vt:lpstr>Conteúdo programático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  <vt:lpstr>Árvore de regressão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Aurelio Beber</dc:creator>
  <cp:lastModifiedBy>Marco Aurelio Beber</cp:lastModifiedBy>
  <cp:revision>294</cp:revision>
  <dcterms:created xsi:type="dcterms:W3CDTF">2020-06-03T23:35:45Z</dcterms:created>
  <dcterms:modified xsi:type="dcterms:W3CDTF">2020-07-04T02:25:19Z</dcterms:modified>
</cp:coreProperties>
</file>