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2.xml" ContentType="application/inkml+xml"/>
  <Override PartName="/ppt/notesSlides/notesSlide39.xml" ContentType="application/vnd.openxmlformats-officedocument.presentationml.notesSlide+xml"/>
  <Override PartName="/ppt/ink/ink3.xml" ContentType="application/inkml+xml"/>
  <Override PartName="/ppt/notesSlides/notesSlide40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8"/>
  </p:notesMasterIdLst>
  <p:sldIdLst>
    <p:sldId id="298" r:id="rId5"/>
    <p:sldId id="257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99" r:id="rId24"/>
    <p:sldId id="268" r:id="rId25"/>
    <p:sldId id="300" r:id="rId26"/>
    <p:sldId id="269" r:id="rId27"/>
    <p:sldId id="301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3" r:id="rId38"/>
    <p:sldId id="279" r:id="rId39"/>
    <p:sldId id="281" r:id="rId40"/>
    <p:sldId id="280" r:id="rId41"/>
    <p:sldId id="282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325" r:id="rId57"/>
    <p:sldId id="324" r:id="rId58"/>
    <p:sldId id="309" r:id="rId59"/>
    <p:sldId id="310" r:id="rId60"/>
    <p:sldId id="311" r:id="rId61"/>
    <p:sldId id="312" r:id="rId62"/>
    <p:sldId id="313" r:id="rId63"/>
    <p:sldId id="314" r:id="rId64"/>
    <p:sldId id="326" r:id="rId65"/>
    <p:sldId id="327" r:id="rId66"/>
    <p:sldId id="328" r:id="rId67"/>
    <p:sldId id="329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F42CBA-5C1B-4AEC-A4A7-EE143238FF78}">
          <p14:sldIdLst>
            <p14:sldId id="298"/>
            <p14:sldId id="257"/>
            <p14:sldId id="302"/>
            <p14:sldId id="303"/>
            <p14:sldId id="304"/>
            <p14:sldId id="305"/>
            <p14:sldId id="306"/>
            <p14:sldId id="307"/>
            <p14:sldId id="30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99"/>
            <p14:sldId id="268"/>
            <p14:sldId id="300"/>
            <p14:sldId id="269"/>
            <p14:sldId id="30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3"/>
            <p14:sldId id="279"/>
            <p14:sldId id="281"/>
            <p14:sldId id="280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25"/>
            <p14:sldId id="324"/>
            <p14:sldId id="309"/>
            <p14:sldId id="310"/>
            <p14:sldId id="311"/>
            <p14:sldId id="312"/>
            <p14:sldId id="313"/>
            <p14:sldId id="314"/>
            <p14:sldId id="326"/>
            <p14:sldId id="327"/>
            <p14:sldId id="328"/>
            <p14:sldId id="329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C97"/>
    <a:srgbClr val="23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E5001-468B-4654-A2FB-7436A38AF9E0}" v="46" dt="2020-04-18T10:56:47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93AE5001-468B-4654-A2FB-7436A38AF9E0}"/>
    <pc:docChg chg="undo addSld delSld modSld modSection">
      <pc:chgData name="Moacir Manoel Rodrigues Junior" userId="47811eb5-4548-4a46-a9b9-3a198d95fa3a" providerId="ADAL" clId="{93AE5001-468B-4654-A2FB-7436A38AF9E0}" dt="2020-04-18T19:58:18.669" v="4"/>
      <pc:docMkLst>
        <pc:docMk/>
      </pc:docMkLst>
      <pc:sldChg chg="addSp">
        <pc:chgData name="Moacir Manoel Rodrigues Junior" userId="47811eb5-4548-4a46-a9b9-3a198d95fa3a" providerId="ADAL" clId="{93AE5001-468B-4654-A2FB-7436A38AF9E0}" dt="2020-04-18T19:58:18.669" v="4"/>
        <pc:sldMkLst>
          <pc:docMk/>
          <pc:sldMk cId="1641234340" sldId="319"/>
        </pc:sldMkLst>
        <pc:inkChg chg="add">
          <ac:chgData name="Moacir Manoel Rodrigues Junior" userId="47811eb5-4548-4a46-a9b9-3a198d95fa3a" providerId="ADAL" clId="{93AE5001-468B-4654-A2FB-7436A38AF9E0}" dt="2020-04-18T19:58:18.669" v="4"/>
          <ac:inkMkLst>
            <pc:docMk/>
            <pc:sldMk cId="1641234340" sldId="319"/>
            <ac:inkMk id="4" creationId="{113B303D-6736-4577-805F-6FB921388821}"/>
          </ac:inkMkLst>
        </pc:inkChg>
      </pc:sldChg>
      <pc:sldChg chg="addSp">
        <pc:chgData name="Moacir Manoel Rodrigues Junior" userId="47811eb5-4548-4a46-a9b9-3a198d95fa3a" providerId="ADAL" clId="{93AE5001-468B-4654-A2FB-7436A38AF9E0}" dt="2020-04-18T19:58:18.669" v="4"/>
        <pc:sldMkLst>
          <pc:docMk/>
          <pc:sldMk cId="306311835" sldId="321"/>
        </pc:sldMkLst>
        <pc:inkChg chg="add">
          <ac:chgData name="Moacir Manoel Rodrigues Junior" userId="47811eb5-4548-4a46-a9b9-3a198d95fa3a" providerId="ADAL" clId="{93AE5001-468B-4654-A2FB-7436A38AF9E0}" dt="2020-04-18T19:58:18.669" v="4"/>
          <ac:inkMkLst>
            <pc:docMk/>
            <pc:sldMk cId="306311835" sldId="321"/>
            <ac:inkMk id="4" creationId="{E7FD6D3E-2CEB-4B89-A55E-80867AFD33EE}"/>
          </ac:inkMkLst>
        </pc:inkChg>
      </pc:sldChg>
      <pc:sldChg chg="addSp">
        <pc:chgData name="Moacir Manoel Rodrigues Junior" userId="47811eb5-4548-4a46-a9b9-3a198d95fa3a" providerId="ADAL" clId="{93AE5001-468B-4654-A2FB-7436A38AF9E0}" dt="2020-04-18T19:58:18.669" v="4"/>
        <pc:sldMkLst>
          <pc:docMk/>
          <pc:sldMk cId="3208656426" sldId="322"/>
        </pc:sldMkLst>
        <pc:inkChg chg="add">
          <ac:chgData name="Moacir Manoel Rodrigues Junior" userId="47811eb5-4548-4a46-a9b9-3a198d95fa3a" providerId="ADAL" clId="{93AE5001-468B-4654-A2FB-7436A38AF9E0}" dt="2020-04-18T19:58:18.669" v="4"/>
          <ac:inkMkLst>
            <pc:docMk/>
            <pc:sldMk cId="3208656426" sldId="322"/>
            <ac:inkMk id="6" creationId="{DC1F962C-3F31-4609-9149-681AF947DC71}"/>
          </ac:inkMkLst>
        </pc:inkChg>
      </pc:sldChg>
      <pc:sldChg chg="addSp">
        <pc:chgData name="Moacir Manoel Rodrigues Junior" userId="47811eb5-4548-4a46-a9b9-3a198d95fa3a" providerId="ADAL" clId="{93AE5001-468B-4654-A2FB-7436A38AF9E0}" dt="2020-04-18T19:58:18.669" v="4"/>
        <pc:sldMkLst>
          <pc:docMk/>
          <pc:sldMk cId="1462128709" sldId="323"/>
        </pc:sldMkLst>
        <pc:inkChg chg="add">
          <ac:chgData name="Moacir Manoel Rodrigues Junior" userId="47811eb5-4548-4a46-a9b9-3a198d95fa3a" providerId="ADAL" clId="{93AE5001-468B-4654-A2FB-7436A38AF9E0}" dt="2020-04-18T19:58:18.669" v="4"/>
          <ac:inkMkLst>
            <pc:docMk/>
            <pc:sldMk cId="1462128709" sldId="323"/>
            <ac:inkMk id="4" creationId="{D3942900-0101-42F3-8B80-984520D76062}"/>
          </ac:inkMkLst>
        </pc:inkChg>
      </pc:sldChg>
      <pc:sldChg chg="add del">
        <pc:chgData name="Moacir Manoel Rodrigues Junior" userId="47811eb5-4548-4a46-a9b9-3a198d95fa3a" providerId="ADAL" clId="{93AE5001-468B-4654-A2FB-7436A38AF9E0}" dt="2020-04-18T17:48:34.233" v="1" actId="2696"/>
        <pc:sldMkLst>
          <pc:docMk/>
          <pc:sldMk cId="409633856" sldId="328"/>
        </pc:sldMkLst>
      </pc:sldChg>
      <pc:sldChg chg="delSp add modAnim">
        <pc:chgData name="Moacir Manoel Rodrigues Junior" userId="47811eb5-4548-4a46-a9b9-3a198d95fa3a" providerId="ADAL" clId="{93AE5001-468B-4654-A2FB-7436A38AF9E0}" dt="2020-04-18T17:48:41.614" v="3" actId="478"/>
        <pc:sldMkLst>
          <pc:docMk/>
          <pc:sldMk cId="3142301285" sldId="329"/>
        </pc:sldMkLst>
        <pc:picChg chg="del">
          <ac:chgData name="Moacir Manoel Rodrigues Junior" userId="47811eb5-4548-4a46-a9b9-3a198d95fa3a" providerId="ADAL" clId="{93AE5001-468B-4654-A2FB-7436A38AF9E0}" dt="2020-04-18T17:48:41.614" v="3" actId="478"/>
          <ac:picMkLst>
            <pc:docMk/>
            <pc:sldMk cId="3142301285" sldId="329"/>
            <ac:picMk id="2050" creationId="{6375112E-1731-4E7C-AB58-C9851A1D73C5}"/>
          </ac:picMkLst>
        </pc:picChg>
        <pc:picChg chg="del">
          <ac:chgData name="Moacir Manoel Rodrigues Junior" userId="47811eb5-4548-4a46-a9b9-3a198d95fa3a" providerId="ADAL" clId="{93AE5001-468B-4654-A2FB-7436A38AF9E0}" dt="2020-04-18T17:48:41.614" v="3" actId="478"/>
          <ac:picMkLst>
            <pc:docMk/>
            <pc:sldMk cId="3142301285" sldId="329"/>
            <ac:picMk id="2052" creationId="{6EC107EF-E29D-4A42-93E2-25A8B0097A41}"/>
          </ac:picMkLst>
        </pc:picChg>
        <pc:cxnChg chg="del">
          <ac:chgData name="Moacir Manoel Rodrigues Junior" userId="47811eb5-4548-4a46-a9b9-3a198d95fa3a" providerId="ADAL" clId="{93AE5001-468B-4654-A2FB-7436A38AF9E0}" dt="2020-04-18T17:48:41.614" v="3" actId="478"/>
          <ac:cxnSpMkLst>
            <pc:docMk/>
            <pc:sldMk cId="3142301285" sldId="329"/>
            <ac:cxnSpMk id="6" creationId="{79938358-7A52-48F9-B5D8-51B1AC65BC3B}"/>
          </ac:cxnSpMkLst>
        </pc:cxnChg>
      </pc:sldChg>
    </pc:docChg>
  </pc:docChgLst>
  <pc:docChgLst>
    <pc:chgData name="Moacir Manoel Rodrigues Junior" userId="47811eb5-4548-4a46-a9b9-3a198d95fa3a" providerId="ADAL" clId="{B36C2444-E09B-4CF3-9C4C-648582589415}"/>
    <pc:docChg chg="custSel addSld delSld modSld">
      <pc:chgData name="Moacir Manoel Rodrigues Junior" userId="47811eb5-4548-4a46-a9b9-3a198d95fa3a" providerId="ADAL" clId="{B36C2444-E09B-4CF3-9C4C-648582589415}" dt="2020-04-18T10:56:47.327" v="101"/>
      <pc:docMkLst>
        <pc:docMk/>
      </pc:docMkLst>
      <pc:sldChg chg="modSp">
        <pc:chgData name="Moacir Manoel Rodrigues Junior" userId="47811eb5-4548-4a46-a9b9-3a198d95fa3a" providerId="ADAL" clId="{B36C2444-E09B-4CF3-9C4C-648582589415}" dt="2020-04-18T10:50:18.011" v="44" actId="20577"/>
        <pc:sldMkLst>
          <pc:docMk/>
          <pc:sldMk cId="1183099816" sldId="311"/>
        </pc:sldMkLst>
        <pc:spChg chg="mod">
          <ac:chgData name="Moacir Manoel Rodrigues Junior" userId="47811eb5-4548-4a46-a9b9-3a198d95fa3a" providerId="ADAL" clId="{B36C2444-E09B-4CF3-9C4C-648582589415}" dt="2020-04-18T10:50:18.011" v="44" actId="20577"/>
          <ac:spMkLst>
            <pc:docMk/>
            <pc:sldMk cId="1183099816" sldId="311"/>
            <ac:spMk id="9" creationId="{00000000-0000-0000-0000-000000000000}"/>
          </ac:spMkLst>
        </pc:spChg>
      </pc:sldChg>
      <pc:sldChg chg="addSp delSp modSp modAnim">
        <pc:chgData name="Moacir Manoel Rodrigues Junior" userId="47811eb5-4548-4a46-a9b9-3a198d95fa3a" providerId="ADAL" clId="{B36C2444-E09B-4CF3-9C4C-648582589415}" dt="2020-04-18T10:56:23.395" v="93"/>
        <pc:sldMkLst>
          <pc:docMk/>
          <pc:sldMk cId="1147516085" sldId="314"/>
        </pc:sldMkLst>
        <pc:picChg chg="add mod">
          <ac:chgData name="Moacir Manoel Rodrigues Junior" userId="47811eb5-4548-4a46-a9b9-3a198d95fa3a" providerId="ADAL" clId="{B36C2444-E09B-4CF3-9C4C-648582589415}" dt="2020-04-18T10:52:07.651" v="52" actId="1076"/>
          <ac:picMkLst>
            <pc:docMk/>
            <pc:sldMk cId="1147516085" sldId="314"/>
            <ac:picMk id="4" creationId="{7981BE42-5093-4EAF-A577-44B9E970C3D2}"/>
          </ac:picMkLst>
        </pc:picChg>
        <pc:picChg chg="add del mod">
          <ac:chgData name="Moacir Manoel Rodrigues Junior" userId="47811eb5-4548-4a46-a9b9-3a198d95fa3a" providerId="ADAL" clId="{B36C2444-E09B-4CF3-9C4C-648582589415}" dt="2020-04-18T10:53:25.808" v="62" actId="478"/>
          <ac:picMkLst>
            <pc:docMk/>
            <pc:sldMk cId="1147516085" sldId="314"/>
            <ac:picMk id="7" creationId="{E9E06047-6197-42B5-AF21-32D9E3E96A99}"/>
          </ac:picMkLst>
        </pc:picChg>
        <pc:picChg chg="add mod">
          <ac:chgData name="Moacir Manoel Rodrigues Junior" userId="47811eb5-4548-4a46-a9b9-3a198d95fa3a" providerId="ADAL" clId="{B36C2444-E09B-4CF3-9C4C-648582589415}" dt="2020-04-18T10:56:22.068" v="92" actId="1076"/>
          <ac:picMkLst>
            <pc:docMk/>
            <pc:sldMk cId="1147516085" sldId="314"/>
            <ac:picMk id="8" creationId="{86FAE43E-8243-4721-87EC-8CCAF066DC99}"/>
          </ac:picMkLst>
        </pc:picChg>
        <pc:cxnChg chg="add mod">
          <ac:chgData name="Moacir Manoel Rodrigues Junior" userId="47811eb5-4548-4a46-a9b9-3a198d95fa3a" providerId="ADAL" clId="{B36C2444-E09B-4CF3-9C4C-648582589415}" dt="2020-04-18T10:52:23.222" v="55" actId="1582"/>
          <ac:cxnSpMkLst>
            <pc:docMk/>
            <pc:sldMk cId="1147516085" sldId="314"/>
            <ac:cxnSpMk id="6" creationId="{79938358-7A52-48F9-B5D8-51B1AC65BC3B}"/>
          </ac:cxnSpMkLst>
        </pc:cxnChg>
      </pc:sldChg>
      <pc:sldChg chg="addSp delSp modSp add">
        <pc:chgData name="Moacir Manoel Rodrigues Junior" userId="47811eb5-4548-4a46-a9b9-3a198d95fa3a" providerId="ADAL" clId="{B36C2444-E09B-4CF3-9C4C-648582589415}" dt="2020-04-18T09:54:59.842" v="2"/>
        <pc:sldMkLst>
          <pc:docMk/>
          <pc:sldMk cId="2756720187" sldId="324"/>
        </pc:sldMkLst>
        <pc:spChg chg="del">
          <ac:chgData name="Moacir Manoel Rodrigues Junior" userId="47811eb5-4548-4a46-a9b9-3a198d95fa3a" providerId="ADAL" clId="{B36C2444-E09B-4CF3-9C4C-648582589415}" dt="2020-04-18T09:54:53.793" v="1"/>
          <ac:spMkLst>
            <pc:docMk/>
            <pc:sldMk cId="2756720187" sldId="324"/>
            <ac:spMk id="2" creationId="{042BF153-FEC5-4EF4-9E6F-5EC20D03DABA}"/>
          </ac:spMkLst>
        </pc:spChg>
        <pc:spChg chg="del">
          <ac:chgData name="Moacir Manoel Rodrigues Junior" userId="47811eb5-4548-4a46-a9b9-3a198d95fa3a" providerId="ADAL" clId="{B36C2444-E09B-4CF3-9C4C-648582589415}" dt="2020-04-18T09:54:53.793" v="1"/>
          <ac:spMkLst>
            <pc:docMk/>
            <pc:sldMk cId="2756720187" sldId="324"/>
            <ac:spMk id="3" creationId="{8693A416-B53F-4EAF-ACD0-B7267BF707A2}"/>
          </ac:spMkLst>
        </pc:spChg>
        <pc:spChg chg="add mod">
          <ac:chgData name="Moacir Manoel Rodrigues Junior" userId="47811eb5-4548-4a46-a9b9-3a198d95fa3a" providerId="ADAL" clId="{B36C2444-E09B-4CF3-9C4C-648582589415}" dt="2020-04-18T09:54:59.842" v="2"/>
          <ac:spMkLst>
            <pc:docMk/>
            <pc:sldMk cId="2756720187" sldId="324"/>
            <ac:spMk id="5" creationId="{B0541E96-0331-4E63-9D63-F27C6144971F}"/>
          </ac:spMkLst>
        </pc:spChg>
        <pc:spChg chg="add mod">
          <ac:chgData name="Moacir Manoel Rodrigues Junior" userId="47811eb5-4548-4a46-a9b9-3a198d95fa3a" providerId="ADAL" clId="{B36C2444-E09B-4CF3-9C4C-648582589415}" dt="2020-04-18T09:54:53.793" v="1"/>
          <ac:spMkLst>
            <pc:docMk/>
            <pc:sldMk cId="2756720187" sldId="324"/>
            <ac:spMk id="6" creationId="{B17A129F-AB4A-4C52-8342-B7499E6F9CB2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57:13.347" v="36" actId="1076"/>
        <pc:sldMkLst>
          <pc:docMk/>
          <pc:sldMk cId="0" sldId="325"/>
        </pc:sldMkLst>
        <pc:spChg chg="mod">
          <ac:chgData name="Moacir Manoel Rodrigues Junior" userId="47811eb5-4548-4a46-a9b9-3a198d95fa3a" providerId="ADAL" clId="{B36C2444-E09B-4CF3-9C4C-648582589415}" dt="2020-04-18T09:56:53.093" v="34" actId="20577"/>
          <ac:spMkLst>
            <pc:docMk/>
            <pc:sldMk cId="0" sldId="325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6:58.927" v="35" actId="1076"/>
          <ac:spMkLst>
            <pc:docMk/>
            <pc:sldMk cId="0" sldId="325"/>
            <ac:spMk id="30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7:13.347" v="36" actId="1076"/>
          <ac:spMkLst>
            <pc:docMk/>
            <pc:sldMk cId="0" sldId="325"/>
            <ac:spMk id="31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7:13.347" v="36" actId="1076"/>
          <ac:spMkLst>
            <pc:docMk/>
            <pc:sldMk cId="0" sldId="325"/>
            <ac:spMk id="32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7:13.347" v="36" actId="1076"/>
          <ac:spMkLst>
            <pc:docMk/>
            <pc:sldMk cId="0" sldId="325"/>
            <ac:spMk id="33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7:13.347" v="36" actId="1076"/>
          <ac:spMkLst>
            <pc:docMk/>
            <pc:sldMk cId="0" sldId="325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7:13.347" v="36" actId="1076"/>
          <ac:spMkLst>
            <pc:docMk/>
            <pc:sldMk cId="0" sldId="325"/>
            <ac:spMk id="36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7:13.347" v="36" actId="1076"/>
          <ac:spMkLst>
            <pc:docMk/>
            <pc:sldMk cId="0" sldId="325"/>
            <ac:spMk id="37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55:50.475" v="4" actId="108"/>
          <ac:spMkLst>
            <pc:docMk/>
            <pc:sldMk cId="0" sldId="325"/>
            <ac:spMk id="39" creationId="{00000000-0000-0000-0000-000000000000}"/>
          </ac:spMkLst>
        </pc:spChg>
        <pc:grpChg chg="mod">
          <ac:chgData name="Moacir Manoel Rodrigues Junior" userId="47811eb5-4548-4a46-a9b9-3a198d95fa3a" providerId="ADAL" clId="{B36C2444-E09B-4CF3-9C4C-648582589415}" dt="2020-04-18T09:57:13.347" v="36" actId="1076"/>
          <ac:grpSpMkLst>
            <pc:docMk/>
            <pc:sldMk cId="0" sldId="325"/>
            <ac:grpSpMk id="29" creationId="{00000000-0000-0000-0000-000000000000}"/>
          </ac:grpSpMkLst>
        </pc:grpChg>
        <pc:cxnChg chg="mod">
          <ac:chgData name="Moacir Manoel Rodrigues Junior" userId="47811eb5-4548-4a46-a9b9-3a198d95fa3a" providerId="ADAL" clId="{B36C2444-E09B-4CF3-9C4C-648582589415}" dt="2020-04-18T09:57:13.347" v="36" actId="1076"/>
          <ac:cxnSpMkLst>
            <pc:docMk/>
            <pc:sldMk cId="0" sldId="325"/>
            <ac:cxnSpMk id="8" creationId="{00000000-0000-0000-0000-000000000000}"/>
          </ac:cxnSpMkLst>
        </pc:cxnChg>
      </pc:sldChg>
      <pc:sldChg chg="add del">
        <pc:chgData name="Moacir Manoel Rodrigues Junior" userId="47811eb5-4548-4a46-a9b9-3a198d95fa3a" providerId="ADAL" clId="{B36C2444-E09B-4CF3-9C4C-648582589415}" dt="2020-04-18T10:51:30.466" v="48"/>
        <pc:sldMkLst>
          <pc:docMk/>
          <pc:sldMk cId="775920547" sldId="326"/>
        </pc:sldMkLst>
      </pc:sldChg>
      <pc:sldChg chg="delSp modSp add modAnim">
        <pc:chgData name="Moacir Manoel Rodrigues Junior" userId="47811eb5-4548-4a46-a9b9-3a198d95fa3a" providerId="ADAL" clId="{B36C2444-E09B-4CF3-9C4C-648582589415}" dt="2020-04-18T10:55:18.779" v="79"/>
        <pc:sldMkLst>
          <pc:docMk/>
          <pc:sldMk cId="2527250596" sldId="326"/>
        </pc:sldMkLst>
        <pc:picChg chg="del">
          <ac:chgData name="Moacir Manoel Rodrigues Junior" userId="47811eb5-4548-4a46-a9b9-3a198d95fa3a" providerId="ADAL" clId="{B36C2444-E09B-4CF3-9C4C-648582589415}" dt="2020-04-18T10:53:42.774" v="64" actId="478"/>
          <ac:picMkLst>
            <pc:docMk/>
            <pc:sldMk cId="2527250596" sldId="326"/>
            <ac:picMk id="4" creationId="{7981BE42-5093-4EAF-A577-44B9E970C3D2}"/>
          </ac:picMkLst>
        </pc:picChg>
        <pc:picChg chg="mod">
          <ac:chgData name="Moacir Manoel Rodrigues Junior" userId="47811eb5-4548-4a46-a9b9-3a198d95fa3a" providerId="ADAL" clId="{B36C2444-E09B-4CF3-9C4C-648582589415}" dt="2020-04-18T10:53:46.795" v="65" actId="1076"/>
          <ac:picMkLst>
            <pc:docMk/>
            <pc:sldMk cId="2527250596" sldId="326"/>
            <ac:picMk id="7" creationId="{E9E06047-6197-42B5-AF21-32D9E3E96A99}"/>
          </ac:picMkLst>
        </pc:picChg>
        <pc:cxnChg chg="mod">
          <ac:chgData name="Moacir Manoel Rodrigues Junior" userId="47811eb5-4548-4a46-a9b9-3a198d95fa3a" providerId="ADAL" clId="{B36C2444-E09B-4CF3-9C4C-648582589415}" dt="2020-04-18T10:54:09.275" v="69" actId="14100"/>
          <ac:cxnSpMkLst>
            <pc:docMk/>
            <pc:sldMk cId="2527250596" sldId="326"/>
            <ac:cxnSpMk id="6" creationId="{79938358-7A52-48F9-B5D8-51B1AC65BC3B}"/>
          </ac:cxnSpMkLst>
        </pc:cxnChg>
      </pc:sldChg>
      <pc:sldChg chg="add del">
        <pc:chgData name="Moacir Manoel Rodrigues Junior" userId="47811eb5-4548-4a46-a9b9-3a198d95fa3a" providerId="ADAL" clId="{B36C2444-E09B-4CF3-9C4C-648582589415}" dt="2020-04-18T10:51:17.038" v="46"/>
        <pc:sldMkLst>
          <pc:docMk/>
          <pc:sldMk cId="3436512190" sldId="326"/>
        </pc:sldMkLst>
      </pc:sldChg>
      <pc:sldChg chg="addSp delSp modSp add modAnim">
        <pc:chgData name="Moacir Manoel Rodrigues Junior" userId="47811eb5-4548-4a46-a9b9-3a198d95fa3a" providerId="ADAL" clId="{B36C2444-E09B-4CF3-9C4C-648582589415}" dt="2020-04-18T10:55:25.747" v="80"/>
        <pc:sldMkLst>
          <pc:docMk/>
          <pc:sldMk cId="3414311099" sldId="327"/>
        </pc:sldMkLst>
        <pc:spChg chg="mod">
          <ac:chgData name="Moacir Manoel Rodrigues Junior" userId="47811eb5-4548-4a46-a9b9-3a198d95fa3a" providerId="ADAL" clId="{B36C2444-E09B-4CF3-9C4C-648582589415}" dt="2020-04-18T10:54:50.924" v="74" actId="14100"/>
          <ac:spMkLst>
            <pc:docMk/>
            <pc:sldMk cId="3414311099" sldId="327"/>
            <ac:spMk id="2" creationId="{00000000-0000-0000-0000-000000000000}"/>
          </ac:spMkLst>
        </pc:spChg>
        <pc:picChg chg="del">
          <ac:chgData name="Moacir Manoel Rodrigues Junior" userId="47811eb5-4548-4a46-a9b9-3a198d95fa3a" providerId="ADAL" clId="{B36C2444-E09B-4CF3-9C4C-648582589415}" dt="2020-04-18T10:54:40.560" v="71" actId="478"/>
          <ac:picMkLst>
            <pc:docMk/>
            <pc:sldMk cId="3414311099" sldId="327"/>
            <ac:picMk id="7" creationId="{E9E06047-6197-42B5-AF21-32D9E3E96A99}"/>
          </ac:picMkLst>
        </pc:picChg>
        <pc:picChg chg="add mod">
          <ac:chgData name="Moacir Manoel Rodrigues Junior" userId="47811eb5-4548-4a46-a9b9-3a198d95fa3a" providerId="ADAL" clId="{B36C2444-E09B-4CF3-9C4C-648582589415}" dt="2020-04-18T10:54:57.404" v="76" actId="1076"/>
          <ac:picMkLst>
            <pc:docMk/>
            <pc:sldMk cId="3414311099" sldId="327"/>
            <ac:picMk id="1026" creationId="{B2AB105C-5403-4DE9-B0E0-A09C105FDFC2}"/>
          </ac:picMkLst>
        </pc:picChg>
        <pc:cxnChg chg="mod">
          <ac:chgData name="Moacir Manoel Rodrigues Junior" userId="47811eb5-4548-4a46-a9b9-3a198d95fa3a" providerId="ADAL" clId="{B36C2444-E09B-4CF3-9C4C-648582589415}" dt="2020-04-18T10:55:08.699" v="78" actId="14100"/>
          <ac:cxnSpMkLst>
            <pc:docMk/>
            <pc:sldMk cId="3414311099" sldId="327"/>
            <ac:cxnSpMk id="6" creationId="{79938358-7A52-48F9-B5D8-51B1AC65BC3B}"/>
          </ac:cxnSpMkLst>
        </pc:cxnChg>
      </pc:sldChg>
      <pc:sldChg chg="addSp delSp modSp add modAnim">
        <pc:chgData name="Moacir Manoel Rodrigues Junior" userId="47811eb5-4548-4a46-a9b9-3a198d95fa3a" providerId="ADAL" clId="{B36C2444-E09B-4CF3-9C4C-648582589415}" dt="2020-04-18T10:56:47.327" v="101"/>
        <pc:sldMkLst>
          <pc:docMk/>
          <pc:sldMk cId="409633856" sldId="328"/>
        </pc:sldMkLst>
        <pc:picChg chg="del">
          <ac:chgData name="Moacir Manoel Rodrigues Junior" userId="47811eb5-4548-4a46-a9b9-3a198d95fa3a" providerId="ADAL" clId="{B36C2444-E09B-4CF3-9C4C-648582589415}" dt="2020-04-18T10:55:41.103" v="82" actId="478"/>
          <ac:picMkLst>
            <pc:docMk/>
            <pc:sldMk cId="409633856" sldId="328"/>
            <ac:picMk id="1026" creationId="{B2AB105C-5403-4DE9-B0E0-A09C105FDFC2}"/>
          </ac:picMkLst>
        </pc:picChg>
        <pc:picChg chg="add mod">
          <ac:chgData name="Moacir Manoel Rodrigues Junior" userId="47811eb5-4548-4a46-a9b9-3a198d95fa3a" providerId="ADAL" clId="{B36C2444-E09B-4CF3-9C4C-648582589415}" dt="2020-04-18T10:55:46.956" v="85" actId="1076"/>
          <ac:picMkLst>
            <pc:docMk/>
            <pc:sldMk cId="409633856" sldId="328"/>
            <ac:picMk id="2050" creationId="{6375112E-1731-4E7C-AB58-C9851A1D73C5}"/>
          </ac:picMkLst>
        </pc:picChg>
        <pc:picChg chg="add mod">
          <ac:chgData name="Moacir Manoel Rodrigues Junior" userId="47811eb5-4548-4a46-a9b9-3a198d95fa3a" providerId="ADAL" clId="{B36C2444-E09B-4CF3-9C4C-648582589415}" dt="2020-04-18T10:56:46.315" v="100" actId="1076"/>
          <ac:picMkLst>
            <pc:docMk/>
            <pc:sldMk cId="409633856" sldId="328"/>
            <ac:picMk id="2052" creationId="{6EC107EF-E29D-4A42-93E2-25A8B0097A41}"/>
          </ac:picMkLst>
        </pc:picChg>
        <pc:cxnChg chg="mod">
          <ac:chgData name="Moacir Manoel Rodrigues Junior" userId="47811eb5-4548-4a46-a9b9-3a198d95fa3a" providerId="ADAL" clId="{B36C2444-E09B-4CF3-9C4C-648582589415}" dt="2020-04-18T10:56:36.562" v="95" actId="14100"/>
          <ac:cxnSpMkLst>
            <pc:docMk/>
            <pc:sldMk cId="409633856" sldId="328"/>
            <ac:cxnSpMk id="6" creationId="{79938358-7A52-48F9-B5D8-51B1AC65BC3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4-18T19:39:05.46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16198 5581 0,'25'0'63,"-1"0"-48,1 0-15,0 0 16,0 0-16,0 0 16,49 0-16,-49 0 15,148 0 16,100 0 32,-149 0-47,0 25-1,-24-25 1,-26 0-1,0 0 1,-24 0 0,24 25-1,1-25 1,74 0 0,-100 0-16,51 0 15,-1 24 1,-25-24-1,-24 0 1,49 25 0,-25-25 15,50 25-15,-24-25-1,24 0 1,24 0-1,-48 0 1,49 0 0,49 0-1,-49 25 1,24-25 0,26 0-1,24 0 1,-49 0 15,49 0-15,-49 0-16,-26 0 31,1 0-15,-49 0-1,-1 0 1,99 0-1,-24 0 1,-1 0 0,1 0-1,-25 0 1,0 25 0,0-25-1,-1 0 1,-24 0-1,25 0 17,-25 0-32,0 0 31,-49 0-15,-26 0-1,1 0 1,49 0-1,25 0 1,0 0 0,-25 0-1,-74 0 17,50 0-17,-26 0 1,26 0-1,-26 0 1,-24 0 0,25 0-1,-1 0 17,-24 0-17,49-25 1,1 25-1,-50-25 1,0 25 0,-1 0 15,1 0-15,-50-25 109,25 0-125,-24 25 15,24-24 1</inkml:trace>
  <inkml:trace contextRef="#ctx0" brushRef="#br0" timeOffset="752.417">23912 5432 0,'25'0'63,"24"0"-63,-24 25 15,50-25 1,-1 0 0,-49 25-1,0-25 1,-25 25 0,25-25-1,-25 24 1,49 1-1,-24 0 17,0 0 30,0-25-46,-25 25-1,0 24 1,0 26 0,-50-26-1,0 1 1,1 0 0,24-26-1,0-24 1,-49 0-1,24 50 1,25-50 78</inkml:trace>
  <inkml:trace contextRef="#ctx0" brushRef="#br0" timeOffset="2712.366">19943 1315 0,'0'24'15,"0"1"1,0 25-16,0-1 15,0 1-15,-24 0 16,24 24-16,0-24 16,0 24-16,0-24 15,0 49-15,0-49 16,0 322 15,0 49 16,0-247-31,0 24-1,0 26 17,0-26-17,0-49 1,0 0-1,0-25 1,0-25 0,0-49-16,0 98 15,0 1 1,0 25 0,0-1-1,0-24 1,0-25-1,0 50 1,49 24 15,-49-74-15,0-24 0,0-1-1,0 0 1,0 0-1,0 25 1,0-99 0,0 25-1,0-25 1,0 49 0,0 25-1,0-49 1,0-25-1,0-1 32,0 1-31,-25 74 0,25-49-16,-24 49 15,-1-24 1,25-125 203</inkml:trace>
  <inkml:trace contextRef="#ctx0" brushRef="#br0" timeOffset="4065.109">19894 967 0,'0'25'32,"-25"50"-17,25-1-15,-25-24 16,-49 123 0,-26 75 15,26-74 0,49-174 16,25-25 47,25-24-94,-25-1 15,50-99 1,-1-25 0,50 26-1,-49 24 1,-25 74-1,0 0 1,-25 26 109,49 24-109,-24 24-1,25 26-15,-1 0 16,26 74 0,-50 24-1,24-24 1,-24-74-16,0 49 15,0-49 17,-25 0-17,24-26 17</inkml:trace>
  <inkml:trace contextRef="#ctx0" brushRef="#br0" timeOffset="9153.581">20514 695 0,'0'24'15,"0"1"1,0 0-16,0 25 16,0 24-16,0 75 31,-50 173 0,25-198 0,25-99 16</inkml:trace>
  <inkml:trace contextRef="#ctx0" brushRef="#br0" timeOffset="10008.825">20266 967 0,'0'-24'0,"0"-1"15,25 0 1,49-74-1,-24 24 1,24 1 0,-24 49-1,24-24 1,50-1 0,-25 50-1,-74 0 1,0 0-1,0 0 17,0 0-1,-1 0-15,-24 25-1,0 49 1,-49 25-1,-26-24 1,1-1 0,-25-24-1,24-25 1,1-1 0,49-24-1,0 25 1</inkml:trace>
  <inkml:trace contextRef="#ctx0" brushRef="#br0" timeOffset="10801.059">21084 719 0,'0'0'0,"-24"0"15,-26 25 1,0 0-16,26 25 15,-26-26-15,25 1 16,-25 74-16,26-49 16,-51 49-1,1 100 17,74-100-1,25-25 16,-1-74-32,1 0 32,0 0 16</inkml:trace>
  <inkml:trace contextRef="#ctx0" brushRef="#br0" timeOffset="12280.43">21605 1191 0,'25'0'47,"25"0"-31,-26 0-16,26 0 15,49 0 17,-49 0-17,-25 0 1,-25-25-1</inkml:trace>
  <inkml:trace contextRef="#ctx0" brushRef="#br0" timeOffset="12777.151">21556 1439 0,'0'0'15,"49"0"-15,26 0 16,-26 0-1,-24 0 17</inkml:trace>
  <inkml:trace contextRef="#ctx0" brushRef="#br0" timeOffset="14028.681">22052 1116 0,'25'0'0,"-1"0"62,26 75-31,-50 49-15,0-50 0,0 50-1,-50-74 1,26-26-1,-26 1 1,25-25 0,0 0 46,25-25-31,0 1-15,0-1-16,25 0 16,25-25-1,-1 1 1,1-1 0,0 1-1,-1 24 1,-24-25-1,0 25 1,0-24 0,-25 24-1,0 0 17,0 0 14,-25 50-46,25 0 16,-25 49 0,0-24-1,25 24 1,0-24 0,0-25-1,25 24 1,74-49-1,-24 0 1,-26 0 0,-24 0 15,0 0-15,0 0-1,-1 0 1</inkml:trace>
  <inkml:trace contextRef="#ctx0" brushRef="#br0" timeOffset="14608.18">22622 719 0,'0'0'16,"50"25"-16,49 74 16,0 50-1,-74-50 1,-25 1-1,0-1 1,0-25 0,0 1-1,-25-51 17,0 26-17,1-25 1</inkml:trace>
  <inkml:trace contextRef="#ctx0" brushRef="#br1" timeOffset="27311.789">16272 5283 0,'25'0'16,"0"0"-1,0 0 1,-1 0-16,1 0 0,25-24 15,-25 24-15,-1 0 16,1 0 0,0 0-16,0 0 15,49-25 17,50 25 14,-74 0-30,-25 0 0,24-25-1,1 25 17,0 0-17,-1-25 1,-24 25-1,0-25-15,24 1 16,-24-1 0,74 0-1,-74 25 1,25-50 0,24 26-1,-49-1 1,25 0-1,-1 0 1,26 0 0,-26-24 15,1 49-15,0-25 15,-26 0-31,51 0 15,-26 0 1,26 1 0,-50-1-1,24 25 1,1-50 0,-1 1-1,-24 24 1,25 0-1,-25 0 1,-1 0 31,1 25-47,0-24 16,25-26-1,-26 0 1,26 1-1,-25 24 1,24-25 0,-24 26-1,0-1 1,0-25 0,0 25-1,-25-24 1,49 24-1,1-49 1,-50 49 0,25 0 15,24-25-15,1 1-1,-50 24 1,25-25-1,0 26 1,-25-1 0,24 0-1,1 0 1,0 0 0,-25-24-1,50 24 1,-50-25-1,24 25 1,1-24 0,0 24 15,0-25-15,0 26-1,-25-1 1,24 0-1,-24-25 1,25 1 0,-25 24-1,25 0 1,-25 0 15,25 25-15,-25-24-1,0-1 1,25-25 0,-25 1-1,24-1 17,1 25-17,-25 0 1,25-24-1,0 24 1,0 0 0,-25 0-1,24 1 1,1-26 0,0 25-1,0 0 1,-25 0-1,25 1 1,-25-1 0,24 25-1,1-25 1,-25 0 15,25 0-15,-25 1 15,25-1 0,-25 0 1,25 0-32,-1 25 15,-24-25-15,25 25 16,-25-24-1,25 24 64,-25-25-48,25 0 31,0 25-30,-25-25 14,24 25 1,-24-25 78,25 25-78,0 0-16,0 0 32,0 0-47,0 0 218,-1 0-172,1 0-15,0 0-15,0 0 61,0 25 1,-1-25-63,26 25 16,-25 0-16,0-25 1,-1 25-17,1-25 32,-25 24-47,25 1 31,0-25 16,0 25-31,-1 0 31,1 0-16,-25-1-15,25-24-1,0 25 17,0 25-17,-25-1 1,24-49-1,1 25 1,-25 0 0,25 0-1,0 0 17,0 24-17,-25-24 16,24 0-15,1 25 0,0-26-1,-25 1 1,25 0 0,0 25-1,-1-1 1,-24-24-1,50 25 1,-50-26 0,50 26-1,-50-25 1,0 0 0,24-1-1,-24 26 1,25-25 15,0 24-15,0-24-1,-25 25 17,25-25-17,0 24 1,-25-24-1,24 0 1,-24 0 0,50 24-1,-50 1 1,25 0 0,24 24-1,-24-24 1,0-26-1,0 26 1,-25-25 15,25 0-15,-25-1 0,24-24-1,1 50 1,-25-25-1,25 0 1,0-1-16,-25 26 16,25-25-1,-1 24 1,1-24 0,0 0-1,-25 25 16,25-26-15,0 26 0,-1 0-1,26-1 17,-50 1-17,25-25 1,0-1-16,-1 1 15,-24 0 1,25 0 0,0 0 15,0-1-15,0 1 15,-1 0-16,1 0 1,0 0 0,25 0 15,-26-25 0,-24 24-15,25-24 15,-25 25-15,25-25-1,0 25 17,0-25-32,-1 25 15,51 0 1,-50-1-1,0 1-15,74 25 16,-74-50 0,-1 25-1,1-25 48,0 0-48,0 0 17,0 0-32,-25 24 15,24-24 1,1 0 0,0 0 15,0 25-31,0-25 15,-1 25 1,100 25 0,-24-1-1,-51-49 17,-24 25-17,0 0 1,0-25-1,-1 0 1,1 0 15,25 25 1,-25-25-1,-1 0-16,1 0 32,0 0-47,0 0 32,0 0-1,0 0 47,-1 0-47,1 0 0,0 0-15,0 0 47,0 0-48,-1 0 16,1 0 16,0 0-15,0 0-1,0 0 0,-1 0-15,1 24 46,0-24-46,0 0 46,0 0-30,-1 0 30,1 0-15,0 0 0,0 0-32,0 0 1,-1 0 0,1 0-16</inkml:trace>
  <inkml:trace contextRef="#ctx0" brushRef="#br2" timeOffset="33808.545">20092 5556 0,'-49'25'16,"24"25"-16,-25 24 15,25-24-15,-24-1 16,24 1-16,-50 24 16,26-24-1,24 24 16</inkml:trace>
  <inkml:trace contextRef="#ctx0" brushRef="#br2" timeOffset="35289.214">19522 6400 0,'24'24'16,"-24"1"0,25-25-1,0 50 1,0 49-1,0-99 1,-1 25 0,1 0-1,0-25 17,0 0-17,0 0 1,24 0-1,1-25 1,-25-25 0,0 25-1,-25 1 1,0-26 15,0 0-15,0 1-1,0-1 1,0-24 0,-25 49-1,0 0 17,25 0-17,-25 25 1,0 0 62,0-24-62,1 24 15,-1 0-16,0 0 17,0 0-1,0 0 16,25 24-32,-24-24 1,24 25 0,0 0 15,0 0-31,-25 0 31,0-1-15,25 1-1,0 0 1,0 0 0,0 0-1,0-1 1,0 1 0,0 0-1,0 25 1,0-26-1,0 1 1</inkml:trace>
  <inkml:trace contextRef="#ctx0" brushRef="#br2" timeOffset="38096.775">18505 7367 0,'0'-25'15,"24"0"-15,-24 1 16,75-51-16,74-272 47,-149 198-16,24-25-15,1 26-1,-25 73-15,0-49 16,0 99 0,0 1-1,0-1 1,0 50 46,0-1-46,0 1-16,0 50 16,0-26-1,0 75 1,0 0 15,25-74-31,-25-1 16,0-24-1,25 0 1,0-25 31,0-25-47,-1 25 16,1-25-1,0 1 1,-25-26-1,25 0 1,-25-49 0,25 50-1,-25-1 1,0 25 15,0 0-31,0 1 94,0 73-63,0 1-31,0 24 16,0 1-1,0-1 1,0-24 0,24-26-1,1-24 32,0 0 63</inkml:trace>
  <inkml:trace contextRef="#ctx0" brushRef="#br2" timeOffset="38616.135">19174 6350 0,'25'0'63,"0"0"-48,0 0 1,0 0-1,-1 0 79</inkml:trace>
  <inkml:trace contextRef="#ctx0" brushRef="#br2" timeOffset="39160.114">19249 6499 0,'25'0'46,"24"0"-30,-24 0 15</inkml:trace>
  <inkml:trace contextRef="#ctx0" brushRef="#br2" timeOffset="42093.676">6896 10120 0,'50'0'62,"-26"25"-46,1-25-16,0 0 15,25 0 1,24 0 15,75 0 16,-124 0-16,0 0-15,-1 0 15,-24-25 16,0 1-47,0-1 16,0-50-1,0 1 1,25 24 0,-25 1-1,0-1 1,0 0-1,25 1 1,-25-26 0,0 51-16,0-76 15,0 76 1,0-26 15,0 25-15,-50 25-1,1-49 1,24 24 0,-25-25-1,1 25 1,24 25 15,0 0 63,0 0-78,0 0-1,1 0 1,-1 0-1,-50 0 1,51 0-16,-51 0 31,-24 0-15,25 0 0,-1 0-1,50 0 1,25 25 156,0 25-157,0 24 1,0 1 0,0 49-1,25-25 1,25 0-1,-50-74 1,0 49 0,0-24-1,0-25 1,0 24 0,0 1-1,0-25 1,0 0-1,0-1 110,25-24-93,-1 0-32,1 0 15,25 25-15,123 25 16,-24-50 15,-74 0-15,-26 0-1</inkml:trace>
  <inkml:trace contextRef="#ctx0" brushRef="#br2" timeOffset="48025.337">21407 5457 0,'0'25'47,"0"0"-32,0 24-15,0-24 16,0 25-16,0-26 15,0 51 17,0-1 30,0-24-46,0 0-1,0-1 1,0 1 0,0-25-1</inkml:trace>
  <inkml:trace contextRef="#ctx0" brushRef="#br0" timeOffset="63344.957">21010 1017 0,'25'0'47,"0"0"-16,-1 0-15,1 0 0,0 0 15,0 0 0,0 0-31,-1 0 16,1 0-1,0 0 48,-25 25-48,-50 0 1,50-1 0,-49 26-1,-1-25 1,1 0 0,24 24-1,0-24 1,0-25-1,25 25 17,-25 0-17,25-1 1,-24 1-16,24 0 94,0 0-79,24-25 1,26 0 0,0 0-1,-26 0 1,26 0-1,-25 0-15,0 0 16,-1 0 0</inkml:trace>
  <inkml:trace contextRef="#ctx0" brushRef="#br0" timeOffset="64043.284">20960 1240 0,'25'0'110,"0"0"-110,0 0 15,0 0-15,24 0 32,-24 0-17,0-25 16,0 25 94</inkml:trace>
  <inkml:trace contextRef="#ctx0" brushRef="#br0" timeOffset="65530.071">24011 5011 0,'50'0'78,"-25"0"-63,0 0-15,-1-25 16,1 25-16,0 0 16,0 0-1,0 0 1,-1 0 31,51 49 0,-75 26-32,0-26 1,-75 75 0,26-74-1,24-25-15,0 24 16,0-24-1,25 0 79,50 0-63,-25-25 1,0 0-17,-1 0-15,1 0 16,0 0 0,25 0-1,-1 0 1,-24 0-1</inkml:trace>
  <inkml:trace contextRef="#ctx0" brushRef="#br0" timeOffset="66088.085">24011 5234 0,'25'0'0,"0"0"15,49 0 1,26 0 0,-51 0-16,50 0 15,-74 0 1</inkml:trace>
  <inkml:trace contextRef="#ctx0" brushRef="#br2" timeOffset="71648.968">21556 6226 0,'24'0'141,"26"0"-126,-25 0 16,0 0-15,-1 25 15,1-25-15,-25 25 0,25-1-16,0 51 31,-50 98 16,-49-73-32,-1-26 1,26-24 0,-1-1-1,25-49 16,25 25-15,-25-25 0,50 0 77,25 0-77,-25 0-16,99 0 16,-25 0-1,25 0 1,-75 0 0,26 0 15,-50 0-16,0 0 1</inkml:trace>
  <inkml:trace contextRef="#ctx0" brushRef="#br2" timeOffset="72272.473">21481 6672 0,'25'0'0,"0"0"16,0 0 15,-1 0 0,1 0-31,0 0 16,25 25-1,-26-25 1,1 0 0,0 0-1,0 25 1,0-25-1,-1 0 1,1 0-16</inkml:trace>
  <inkml:trace contextRef="#ctx0" brushRef="#br2" timeOffset="74384.844">21233 3944 0,'0'25'140,"0"49"-140,0 1 16,0-1-16,0 75 47,0-124 15</inkml:trace>
  <inkml:trace contextRef="#ctx0" brushRef="#br2" timeOffset="75958.573">19770 3994 0,'24'0'16,"1"0"-1,0 0 1,149 0 15,74 0 16,-199 0-31</inkml:trace>
  <inkml:trace contextRef="#ctx0" brushRef="#br2" timeOffset="76525.703">20563 3969 0,'25'0'15,"0"0"1,0 0 15,0 0-15,-1 0 0,1 0-1,0 0 1,25 0-1,-26 0 1,26 0 0,49-25-1,-49 25 1,-25-25 0</inkml:trace>
  <inkml:trace contextRef="#ctx0" brushRef="#br2" timeOffset="77007.866">21109 3944 0,'0'25'16,"25"-25"0,0 0-1,0 25 17,-1-25-17,1 0-15,0 24 16,0-24-1,0 0 1,-1 0 0,1 0 62</inkml:trace>
  <inkml:trace contextRef="#ctx0" brushRef="#br2" timeOffset="78432.529">21184 3944 0,'-25'0'31,"25"25"16,0 0-32,25-25 1,24 0 0,-24 24-1,0-24 1,24 0 46,-24 0-46,-25-24 78,0-1-79,-25 25 32,1 0-47,-1-25 16,-25 0 0,25 25 15,1 0 31,-1 25-30,25 0 14,0 0-30,0-1-16,25 1 16,24-25-1,1 25 1,-25-25 31,-1 0-32,1 0 32,-25-25 16,0 0-48,-25 25 32,1-24-47,-1 24 32,0 0 14,0 0-30,25 24 15,0 1 1,25-25 46</inkml:trace>
  <inkml:trace contextRef="#ctx0" brushRef="#br2" timeOffset="78959.732">21357 4589 0,'25'25'31,"-25"24"-15,0 1-1,0-25 1,0-1 0,0 26-1,0-25 1,0 25-1,25-26 1,-25 26 0,0-25-1,0 0 1</inkml:trace>
  <inkml:trace contextRef="#ctx0" brushRef="#br2" timeOffset="79280.671">21407 5209 0,'0'25'16,"0"0"-1,0-1 17,0 1-17,0 0 1</inkml:trace>
  <inkml:trace contextRef="#ctx0" brushRef="#br2" timeOffset="80897.19">19819 4043 0,'25'0'63,"0"0"-48,0 0 32,0 0-31,-1 0-16,26 0 31,0-49-31,-50 24 31,49 0-15,-49 0 0,0 0-1,-25 25 32,1 0-16,-1 0 1,0 0-1,-25 0-15,50 25-1,-24 0 1,24 0-1,0 0 1,0-1 0,24-24-1,1 0 1,25 0 0,-25-24-1,-1-1 1,-24 0-1,0 0 1,0 0 0,0 1 15,-24 24 16,-1 0-32,25 24 1</inkml:trace>
  <inkml:trace contextRef="#ctx0" brushRef="#br2" timeOffset="93141.591">21704 7193 0,'0'0'0,"0"50"16,0-25 0,0 0-1,0-1-15,0 1 16,0 0 0,0 0-1,0 74 32,0-74-31,25-25-16,-25 49 15,25-24 1,0 25 0,24-1-1,-49-24 1,25 0-1,25 49 1,-25-24 0,-1-25-1,26 24 1,25 26 0,-51-50 15,51 49-16,-50-49 1,-1 0 0,1 0-1,0-1 1,0 1 0,0 0-1,-1 0 16,1-25-15,25 25 0,-25-1-1,-1-24 1,1 0 31,0 0 78</inkml:trace>
  <inkml:trace contextRef="#ctx0" brushRef="#br2" timeOffset="94017.615">22424 8111 0,'25'0'32,"-1"0"-32,26 0 15,-25 50 1,24-25 0,-24-25-1,25 49 16,-25-24-15,-1-25 0,1 25-1,-25 0 1,0-1 0,0 1 46,0 0-15,-25 0-31,1-25-1,-1 0-15,-50 25 16,-49-1 15,0-24-15,75 25-1,-1 0 1</inkml:trace>
  <inkml:trace contextRef="#ctx0" brushRef="#br2" timeOffset="95480.447">23044 7838 0,'25'0'78,"0"0"-62,-1 0 0,1 0-1,0 0 1,0 0-1,0 0 17,-1 0-17,1 50-15,0-1 16,25 1 0,-50 0-1,24-25 16,-24-1-15,0 1 0,0 25-1,-24 24 1,-26-24 0,25 24-1,0-24 1,25-25-1,-24-1 1,-1-24 15,25 25-15,-25 0 0,0 0-16,-24 0 46,49-1-30,24-24 62,1 0-62,25 0-1,-25 0 1,24 0 0,50 0-1,-49 0 1,0 0 0,-1 0-1,1 0 1,-1 0 15,-24 0-15,0 0 15,-50 0 110,0 0-126</inkml:trace>
  <inkml:trace contextRef="#ctx0" brushRef="#br2" timeOffset="96104.299">23094 8359 0,'24'0'0,"1"0"16,-25-25 0,50 25-1,24 0 1,1-24-1,49-1 1,-75 25 0,-24 0-1,0-25 1,0 25 15</inkml:trace>
  <inkml:trace contextRef="#ctx0" brushRef="#br2" timeOffset="97408.857">23317 7615 0,'-25'-25'15,"25"0"32,25 1-31,0-1 0,24 0 15,-49 0 0,25 25 16,0 0 31,0 25-78,-25 0 16,0 0-1,-25 74 1,25-74 0,-25 24-1,0 1 1,0-25-1,1-1 17,48 1 155,1-25-171,0 0-16,25-25 15,-26 25-15,51-24 16,74 24 0,-100 0-1,-49-25 1,25 25 62</inkml:trace>
  <inkml:trace contextRef="#ctx0" brushRef="#br3" timeOffset="105208.585">20117 5556 0,'-25'0'110,"50"-25"-79,-25 1 0,0-1-15,25 0-1,0 0 1,-1-24 0,-24 24-1,25 0 1,0-25-1,-25 26 17,0-1-17,25 0 1,0 0 0,-25-24 15,24 49 0,-24-25 0,25 25 16,25 0-31,-25-25-1,-1 25 1,26 0 0,-25 0-1,0 0 1,-1 0 0,1 0-1,0 0 16,0 0 1,0 0-17,-1 0 17,26 0-17,-25 0 1,0 25-1,-1-25 1,1 0 0,0 0-1,0 25 1,0-1 0,0-24-1,24 25 16,-24 0-15,-25 0 0,25-25-1,0 25 1,-1 24 0,-24-24-1,25-25 1,0 50-1,-25-26 1,50 51 0,-26-50-1,1-1 17,0 1 14</inkml:trace>
  <inkml:trace contextRef="#ctx0" brushRef="#br3" timeOffset="105856.759">21010 5531 0,'25'0'32,"0"0"-1,-1 0-15,1 25-1,25 0 1,-1 0-1,1 0 17</inkml:trace>
  <inkml:trace contextRef="#ctx0" brushRef="#br3" timeOffset="106921.128">21283 5333 0,'0'25'47,"0"0"-47,-25-25 15,25 24-15,0 1 16,0 50 0,-25-1 15,25 25 16,0-74-32,0 0 32</inkml:trace>
  <inkml:trace contextRef="#ctx0" brushRef="#br4" timeOffset="135295.624">17537 5383 0,'0'24'31,"0"1"-15,0 50-16,0-26 0,0 50 31,-49 50 1,49-74 14</inkml:trace>
  <inkml:trace contextRef="#ctx0" brushRef="#br4" timeOffset="136473.077">17364 6325 0,'0'-25'31,"0"1"-16,49-1 1,-24 0 0,0 25-16,0 0 31,-1 0 0,1 0 32,0 25-48,-25 24 1,0 26 0,0 24-1,-25-25 1,-24-24-1,24 0-15,-25-1 32,1 1-17,24-25 1,0 24 0,0-49-1,75 0 95,-25 0-95,-1 0-15,26 25 16,24-25 15,-24 25-15,24-25-1,-49 0 1,0 0 0,0 0-1</inkml:trace>
  <inkml:trace contextRef="#ctx0" brushRef="#br4" timeOffset="137027.147">17413 6623 0,'50'0'78,"24"0"-78,-24 0 16,49 0-1,-24 0 1,-26 0-1,-24 0 1</inkml:trace>
  <inkml:trace contextRef="#ctx0" brushRef="#br4" timeOffset="138156.556">17512 4936 0,'25'0'46,"-25"25"1,0 0-31,0 0 0,0-1-1,0 1 1,-25-25-1</inkml:trace>
  <inkml:trace contextRef="#ctx0" brushRef="#br4" timeOffset="138539.501">17488 5234 0,'0'25'16,"0"-1"31,0 1 0,0 0-16,24-25-31,-24 25 16,0 24-1</inkml:trace>
  <inkml:trace contextRef="#ctx0" brushRef="#br4" timeOffset="139356.38">17413 4986 0,'25'0'94,"0"25"-79,0-25 1,74 0 15,75 0 32,-100 0-48,-49 0 1,24 0 0,1 0-16</inkml:trace>
  <inkml:trace contextRef="#ctx0" brushRef="#br4" timeOffset="139773.304">18405 4986 0,'0'0'0,"25"0"31,25 0-15,-25 0 15,-1 0 0,1 0 0,0 0-15,0 0 15,0 0-15,-1 0-16,1 0 15</inkml:trace>
  <inkml:trace contextRef="#ctx0" brushRef="#br4" timeOffset="140223.378">19050 4936 0,'50'0'15,"-50"25"-15,50-25 16,-26 0 0,51 0-1,-50 0 1,24 0 0,-24 0-1,25 0 1,-26 0-1,26 0 1,-25 25 0,0-25 15</inkml:trace>
  <inkml:trace contextRef="#ctx0" brushRef="#br4" timeOffset="140772.043">19770 4986 0,'24'25'15,"1"-25"1,0 0 0,25 0-1,-25 24 1,-1-24 0,1 0-1,0 0 1,0 0-1,0 0 32,-1 0-15</inkml:trace>
  <inkml:trace contextRef="#ctx0" brushRef="#br4" timeOffset="143488.579">19869 5606 0,'-25'0'32,"0"-25"-17,0 25 16,25-25-31,-24 25 16,-26-49 0,0-1 15,1 0 0,-26 26 32,51-1-48,-1 25 1,0-25 0,0 25-1,0-25 1,-24 25-1,24-25 1,-25 1 0,26 24-1,-26-25 1,25 25 0,0 0-1,1 0 1,-1 0-1,-25 0 1,1-25 15,-1 25-15,25 0 0,0-25-1,-24 25 1,24 0-1,0 0 1,-25 0 0,26 0-1,-26 0 1,25 0 0,-24 0-1,-1 0 1,0 0-1,-49 0 17,25 0-17,-1 0 1,26 0 0,24 0-1,0 0 1,0 0-1,1 0 1,-51 0 0,26 0-1,-51 25 1,51-25 0,24 0-1,0 0 16,25 25-15,-25-25 31,1 25-31,-1-1-1,25 1 1,-25-25-1,25 25 1,-25 0 0,25 0-1,-25-25 1,25 24 0,0 1-1,-25-25-15,25 25 47,0 0-16,-24-25-15</inkml:trace>
  <inkml:trace contextRef="#ctx0" brushRef="#br4" timeOffset="144656.762">17636 5308 0,'0'50'62,"0"-25"-31,0 24-31,0-24 16,0 25 0,-24-1-1,24-24 1,0 0 15,0 0-15,0-1 93,24-24 16,1-24-94,25 24-15,-50-25 0,25 25-1</inkml:trace>
  <inkml:trace contextRef="#ctx0" brushRef="#br4" timeOffset="145906.654">17488 7342 0,'0'25'47,"0"0"-32,0 0-15,24 99 31,-24-50 1,25 25-17,25 0 1,-1-24 0,-24 24-1,25-49 1,-25-1-16,49 1 15,-24 0 1,-1-1 0,26-24-1,-26 0 1,-24-25 0,50 0-1,-51 25 1,1-25-1,0 0 32,-25-25 47</inkml:trace>
  <inkml:trace contextRef="#ctx0" brushRef="#br4" timeOffset="146632.78">18207 8086 0,'0'-24'62,"25"24"-62,0 0 16,-1 24-16,26 51 16,0-26-1,-1-24 1,-24 25-1,0-25 17,-25-1 46,0 26-63,-25-25 1,-25 24 0,26-49-1,-26 0 1,0 25 0,26 0-1,-26-25 1</inkml:trace>
  <inkml:trace contextRef="#ctx0" brushRef="#br4" timeOffset="148091.199">18976 7987 0,'-25'0'47,"50"-25"15,0 25-46,0 0-1,24-25 1,-24 25 0,0 0 15,0 0 0,-1 0-15,1 0-1,0 25 1,0 0 15,-25 0-15,0 0-1,0 0-15,0 24 32,0 1-17,0 49 1,-50-25 0,-24 50-1,-1-24 1,26-51-1,24 1-15,0-25 16,25-1 93,25-24-77,0 0-17,24 0-15,-24 0 16,25 0 0,-25 0-16,49 0 15,0 0 1,-49 0-1,50 0 1,-51 0 0,1 0-1,0 0 1,0 0 0,-25-24 30,-25-26-14,-49 0-17,74 1 1,-25-26 0</inkml:trace>
  <inkml:trace contextRef="#ctx0" brushRef="#br4" timeOffset="148761.159">19050 8235 0,'0'0'0,"25"25"31,0-25-15,0 0-1,0 0 1,-1 0 0,51 0-1,-50 0-15,99 0 16,-100 0-1,1 0 1,0 0 0</inkml:trace>
  <inkml:trace contextRef="#ctx0" brushRef="#br4" timeOffset="149847.765">19398 7665 0,'0'-25'31,"0"-25"0,0 25 0,0 1-15,24 24 0,1-25-1,0 25 95,-25 25-110,-25 24 15,25-24 1,-25 0-1,1 0 1,24-1 0,-25-24 31,25 50-16,0-25 63,0 24-63,25-24-16,-1-25 1,1 0 0,0 25-1,0-25 32,0 0 16,-25-25-16</inkml:trace>
  <inkml:trace contextRef="#ctx0" brushRef="#br4" timeOffset="151056.032">19274 7590 0,'0'-25'94,"0"1"-79,0-1 17,49 25 93,-24 0-63,0 0-46,-25 25-1,25-25 1,-1 0 0,-24 24-1,25-24 32,0 0-31</inkml:trace>
  <inkml:trace contextRef="#ctx0" brushRef="#br2" timeOffset="178792.233">4292 17686 0,'0'-25'219,"24"0"-188,-24 0-16,0 1-15,25-1 32,-25 0-17,0 0 17,0 0 14,25 0-30,-25 1-16,25-1 16,-25-25 15,0 25 0,25 25-15,-25-24-1,0-26 1,0 25 15,0 0 1,0 1-17,0-1 1,0 0-1,0 0 1,0 0 0,0 1-1,0-1 32,0 0-31,0 0-1,0 0 1,0 1 0,0-1 15,0 0-15,0 0-1,0 0 1,0 1-1,0-1 1,24 0 0,1 0-1,-25-24 1,25 24 0,-25 0-1,25-25 1,0 26-1,-25-1 1,0 0 15,0 0-15,0 0 0,0 1-1,24 24 1,-24-25-1,0-25 1,25 50 0,-25-25-1,0 0 17,0 1-32,0-1 31,25 25-31,-25-25 31,0 0 16,25-24-31,-25 24 46,0 0 16,0 0-78,0 0 16,0-24 31,0 24-16,25 0-15,-25-24 15,0 24 94,0 0-110,0 0 1,0 0 0,0 1 15,0-1-15,0 0-1,0 0 1,24 0-16,-24 1 47,0-1 109,0 50 125,0-1-281,-24 26 31,24-25-15,0 0 15,0-1-15,0 1-16,0 0 16,-25 0-1,25 0 1,0-1-1,-25 1 1,25 0 15,0 0-15,0 0 0,0-1-1,-25 1 1,25 0-1,0 25 1,0-26-16,0 1 16,0 25-1,-25-25 1,25-50 125,0 0-126,0 0-15,0-24 16,0-1-1,25 0 1,0-24 0,-25 0-1,25 24 1,24-49 0,1 24-1,0-49 1,-26 50-1,-24 0 1,0 49 0,25 0-1,-25 0 1,0 0 0,25 0-1,-25 1 1,0-1-1,25-25 1,-25 1 0,0-1-1,0 25 1,0 0 0,0-24-1,0 24 1,25-25-1,-25 26 1,0-26 0,0 25 15,0 0-15,0 1-1,0-1 1,24 0-1,-24-74 1,0 49 0,25-24-1,-25-25 1,25-26 0,0 1-1,0 75 1,-25-26-1,25 1 1,-25 0 15,24 24-15,1-74 0,-25 50-1,25-1 1,0 1-1,0 49 1,-25-25 0,0 26 31,0-1-1,0 0-30,0 0 15,0 0-15,0 1 0,0-1-1,0 0-15,0 50 203,0 0-203,0-1 16,0 1 0,0 0-1,0 0 1,0 0 15,0-1-31,0 1 16,0 50-1,-25-26 1,25 1 0,0-25-1,-25 24 1,25-24-1,-25-25-15,25 50 16,-25-1 0,25 26 15,-24-51-15,-1 51-1,25-50 1,0 24-1,0 1 1,-25 24 0,25-49-1,-25 0 1,0 49 0,25-24-1,0 24 1,-25 1-1,-24 24 1,49-49 0,-25-26 15,25 26-15,0-25-1,0 49 1,0-49-1,0 25 1,-25 49 0,0-50-1,25 26 1,0-26 0,0 1-1,-24 0 1,-1-26-1,25 26 1,-50 49 0,50-49 15,0 49-15,0-49-1,-25 24 1,1 1-1,-1-1 1,0-49 0,25 49-1,0 1 1,-25-26 0,0 1-1,25-1 1,-24 26-1,24-26 1,-25 26 0,25 24 15,0-74-15,0 25-1,-25-26 1,25 51-1,0-1 1,-25 25 0,25-49-1,-25-25 1,1 49 0,24 25-1,0-49 1,-25 74-1,0-74 1,25-26 15,0 1-15,0 0 0,0 0-1,0 24 1,0-24 15,0 0-15,0 0 31,0 0-16,0 0 94,-25-25 47</inkml:trace>
  <inkml:trace contextRef="#ctx0" brushRef="#br2" timeOffset="182560.344">4936 12898 0,'25'0'0,"0"0"15,0 25 1,0 0-16,0 25 16,74 24 15,50 100 31,-125-149-62,26 24 32,0 26-17,-26-26 1,1-49-1,0 50 1</inkml:trace>
  <inkml:trace contextRef="#ctx0" brushRef="#br2" timeOffset="187840.558">5209 13122 0,'0'-25'47,"0"0"-32,0 0 1,0 0 0,0-24-1,0-26 1,0-24 0,50 0-1,-25 25 1,0-26-1,-1 51 1,-24-1 15,25 25-15,-25 1 0,25-26-1,-25 25 1,25-24-1,0 24 1,-25 0 15,24 0-31,1 0 32,0 0-32,25-49 15,-26 24 1,1 26-1,25-51 1,-25 26 15,24-1-15,1 0 0,-25 1-1,24-26 1,1 26-1,24-26 1,-24 26 0,24-26-1,-24 26 1,0 24 0,-26 0-1,26 0 1,-25 25 62,-25-24-62,49-1-1,-24 25 32,25-25-31,-25 25 15,-1 0-15,1-25-1,0 25 1,25 0-1,-26 0 1,26 0 0,-25 0 15,24-25-15,-24 25 15,25 0-31,-25 0 15,49-25 1,-24 25 0,-26 0-1,76 0 1,-51-24 0,-24 24 93,50 24-78,-26 1-15,-24 0-1,0 0 1,0-25 0,-1 25-1,26-25 17,-50 25-17,50-1 1,24 26-1,-49-25 1,74 24 0,-49 1-1,-1 0 17,1-26-17,-25 1 1,-1 0-1,1-25 32,0 25-15,25 24-17,-50-24 1,24 0-16,26 0 15,-25 0 1,24 49 0,26-24-1,-1-1 17,-24 1-17,0-1 1,-1-24-16,-24 0 31,0 0-15,24 0-1,-24-1 1,0 1 0,0 25-1,0-25 1,24 24-1,1 1 1,-25-25 0,24 24-1,1 1 17,-1 0-17,1-1 1,24 1-1,-24-1 1,-25-24 0,24 25-1,26 24 1,-50-49 0,-1 25-1,26-26 1,0 26-1,-1-25-15,-24 0 16,25 24 0,-25-24 15,49 25-15,-24-26-1,-1 26 1,-24 0-1,25-1 1,-1-24 0,26 0-1,-26 25 1,26-1 0,24 50-1,0-24 1,0 24-1,25 0 1,-49-24 0,-26-26 15,1 50-15,24 1-1,1-26 1,24 50-1,0-25 1,-49-74 47,-25-25-32,-25 25-31,24 0 15,26 0 1,24 49 0,26 0-1,-26-24 17,1-25-17,-51 0 1,1-25-1,50 49 1,-1 1 0,25-25-1,-24 24 1,-26-49 0,1 50-1,-1-25 1,51-1-1,-1 26 1,-50-25 0,26 0-1,-50-1 17,-25 1-32,24-25 15,1 0 1,0 25-1,0-25 1,0 25 0,24 0-1,-24-1 1,25-24 0,-1 25-1,-24-25 1,25 0 15,-25 25-31,-1-25 16,1 0 31,0 0 15,0 25-15</inkml:trace>
  <inkml:trace contextRef="#ctx0" brushRef="#br2" timeOffset="200680.244">12824 14957 0,'0'25'15,"0"25"-15,0-26 16,0 26 0,50 99 15,74 223 16,-99-223-32,24-25 1,-49 0 0,50 25 15,-50-100-31,25 26 16,-25 24-1,0-25 1,25 50-1,24 25 1,-49-25 0,0-25-1,25 25 1,-25-24 0,0-26-1,25 50 1,-25-74-1,25 49 1,-25 0 0,24-24 15,-24-1-15,25-24-1,-25-26 1,0 1-1,25 0 1,-25 0 31,0 0-31,25 24-1,-25-24 1,25 25-1,-25-75 126,0-50-125,0-49-16</inkml:trace>
  <inkml:trace contextRef="#ctx0" brushRef="#br2" timeOffset="203944.801">12973 15453 0,'25'0'47,"0"0"-16,0 25-15,-1-25-1,1 0 1,0 25 0,49 0 46,-49-25-46,0 0-1,0 25 1,0-25 0,-1 24-1,26 1 1,-25 0 0,0-25-1,-1 25 1,26 0-1,-25-25 1,25 49 0,-26-24-1,26-25 17,-50 25-32,25 0 15,24-1 1,1 1-1,0 0 1,-26 0 0,26-25-1,0 49 1,24-24 15,0 25-15,-49-50-1,25 49 1,-1-24-16,-24-25 16,25 50-1,-1-50 17,-49 25-17,75-25 1,-50 24-1,24 1 1,-24-25 0,0 25-1,0-25 1,74 50 0,0-26-1,-24 1 1,-51-25-1,51 50 1,-26-50 0,1 25-1,49 0 17,-24-25-17,-26 0 1,26 49-1,-26-49 1,26 25 0,49 0-1,-50 0 1,1-1 0,-1-24-1,-49 25 1,24 0-1,-24-25 1,25 0 0,24 25 15,-49-25-15,49 25-1,-24-25 1,24 24-1,26 1 1,-26 0 0,-24 0-1,49 0 1,-74-1 0,74-24-1,0 25 1,25 25-1,25-1 17,-75-49-17,50 0 1,75 50 0,-75-25-1,0-25 1,-25 0-1,0 25 1,-24-1 0,-26-24-1,51 0 1,-26 0 0,0 25-1,26-25 1,-26 0-1,100 0 1,-26 0 15,-23 0-31,-76 0 32,26 0-17,-51 0 1,1 0-1,0 0 32</inkml:trace>
  <inkml:trace contextRef="#ctx0" brushRef="#br2" timeOffset="-208759.825">2109 14238 0,'0'-25'15,"25"25"1,-1 0-16,26 0 16,520 25 30,-421-25-30,-25 0 0,-74 0-1,-25 0 1,24 25 0,1-1-1,0-24 1,-1 25-1,100 25 1,49 49 0,-98-74-1,-51 25-15,1-50 32,-1 24-17,-24 1 1,0-25-1,0 25 1,0-25 15,0 50-15,-1-26 0,26 1-1,-50 0-15,25-25 16,-25 25 62,49-25-62,-24 25 15,-50-25 47,1-25-62,-1 0-16,0 25 15</inkml:trace>
  <inkml:trace contextRef="#ctx0" brushRef="#br2" timeOffset="-207767.851">3994 14436 0,'25'0'78,"0"25"-78,-1-25 16,-24 25-16,25-25 16,-25 25-16,99 74 46,-49-49-14,24-1-1,-49-24-15,0-25-1,0 25 1,0 0-1,-1-25 1,-24 24 78,-24 1-79,-26 0-15,0-25 16,1 0 0,-100 25-1,-25 0 1,1 24 0,73-24-1,76 0 1</inkml:trace>
  <inkml:trace contextRef="#ctx0" brushRef="#br2" timeOffset="-200068.634">18033 13072 0,'-24'0'62,"-1"25"-46,0-25-16,0 49 16,-24-24-1,-150 223 17,-99 124 14,249-272-30,24-1 0,-25 50-1,-74 74 17,75-124-32,-1 0 15,-74 125 1,50-51-1,24-74 1,-24 100 0,-1-25-1,1 74 1,24-100 0,50-73-1,-25-26 1,25-24 15</inkml:trace>
  <inkml:trace contextRef="#ctx0" brushRef="#br2" timeOffset="-199552.718">16347 15528 0,'0'25'16,"0"49"-1,0-24-15,74 371 47,-49-371-31,0 24-1,-25-24 1,0-25 0,24-1 15,1-24 31,0-24-62</inkml:trace>
  <inkml:trace contextRef="#ctx0" brushRef="#br2" timeOffset="-198960.237">17041 15751 0,'-49'25'16,"24"24"-1,-50 51-15,1-26 16,24 50-16,-24-50 16,49 1-16,-25-26 15,26-24-15,24 0 47</inkml:trace>
  <inkml:trace contextRef="#ctx0" brushRef="#br2" timeOffset="-176324.269">19249 12005 0,'0'0'0,"0"25"0,0 50 15,0-26-15,0 51 16,25-1 0,-25 322 15,0-321-31,0 644 47,-25-620-32,25-75 1,0-24 0,0-74 109</inkml:trace>
  <inkml:trace contextRef="#ctx0" brushRef="#br2" timeOffset="-175128.185">19274 11832 0,'24'0'16,"-24"49"-1,-24 75 1,-26-24-1,25-51 1,-24 51 0,49-26-1,-50-24 1,25-1 0,25-24-1,0 0 16,0-75 79,25-24-110,0 24 15,-25 1 1,74-76 0,-49 76-1,25-50 1,-26 74 0,1 25 30,-25-25 1,25 25-15,0 0-17,0 25-15,-1 0 31,26 49-15,0-24-16,-1 49 16,1 75-1,-1-125 1,1 50 0,-50-74 124</inkml:trace>
  <inkml:trace contextRef="#ctx0" brushRef="#br2" timeOffset="-173910.505">20142 12874 0,'0'24'16,"0"26"0,0 0-16,0 24 15,0-24-15,0-1 16,0-24-16,0 0 16,0 49-16,0-24 31,99 124 0,298-75 16,-273-99-31,-75 0-1,26-25 1,-25-25-1,-26 1 1,-24 24 31</inkml:trace>
  <inkml:trace contextRef="#ctx0" brushRef="#br2" timeOffset="-173495.259">20142 12898 0,'49'-24'31,"1"24"-15,99-25 0,-25 0-1,-75 25-15,26 0 16,-50-25 0,-1 0 15</inkml:trace>
  <inkml:trace contextRef="#ctx0" brushRef="#br2" timeOffset="-173095.858">20241 13146 0,'50'0'47,"-1"0"-47,26 0 16,148 0 0,-124 0 15,-49-24-16</inkml:trace>
  <inkml:trace contextRef="#ctx0" brushRef="#br2" timeOffset="-172528.437">21159 12948 0,'25'50'0,"-25"-26"15,0 1 1,49 99 0,1 75-1,-25-125 1,-1 50-1,1-74 1,0-1 0,-50-98 62,-24-50-63,49 24-15,-25-24 16,0 49 0,0-74-1,25 25 1,25 74-16,0-24 0</inkml:trace>
  <inkml:trace contextRef="#ctx0" brushRef="#br2" timeOffset="-171999.372">21382 12923 0,'99'-49'16,"-24"49"-1,-249 49-15,422-98 16,-198 49 0,-1 0-1,-24 0 1,0 24 0,24 1 15,-49 0-16,0 49 1,-49 50 0,-100-24-1,75-75 1,-1-1 0,50-24-1,1 0 32,24 25-47,49 0 16,-24-25-1,0 25 1,74 24 0,0 26 15,-24-75-16,-51 25 1</inkml:trace>
  <inkml:trace contextRef="#ctx0" brushRef="#br2" timeOffset="-171278.148">21952 12973 0,'25'25'16,"-25"-1"-16,25 1 16,0 25-1,0 124 1,0-26 0,-1-24-1,-24-99 1,0 0-1,0 0 32,0-75 31,0-24-62,-49-25-16,49-1 16,-25-49-1,25 1 1,0 48 0</inkml:trace>
  <inkml:trace contextRef="#ctx0" brushRef="#br2" timeOffset="-170655.983">22027 12874 0,'0'-25'0,"0"50"16,25-75-16,0 0 31,24 50-15,1 0-1,-1 0 1,1 0 0,-25 0-1,0 0 1,-1 0-1,51 0 1,-26 100 0,-24-26-1,-25-24 1,0 24 0,-74 0-1,-1-49 1,51 0-1,-26-25 1,25 0 0,0 0-1,50 25 63,0-25-62,0 25-16,0 0 16,24 24-1,50 1 1,-49-25 0,74-1-1,-74 1 1</inkml:trace>
  <inkml:trace contextRef="#ctx0" brushRef="#br2" timeOffset="-169536.253">22821 12973 0,'0'25'15,"0"-1"-15,0 26 16,0-25 0,49 49-1,1-49 1,-25 25 0,24-50-1,-24 25 1,-25-1-1,25-24 48,0 0-47,0 0 30,-1 0-14,-24-24-17,0-26 1,25 0 0,-25-24-1,0 24 1,0-49-1,0 49 1,0-24 0,0 24-1,-25 1 1,25 24 15,-24 25-15,-1 0 15,0 0-15,-25 0-1,25 0 1,-24 0 0,24 25-1,-25 49 1,50 1-1,0-1 1,0-24 0,0-1-1,0 1 1,0-25 0,50-1-1,-25-24 16</inkml:trace>
  <inkml:trace contextRef="#ctx0" brushRef="#br2" timeOffset="-165984.943">943 12551 0,'0'50'15,"0"-1"1,0 249 15,0 74 0,0-124 1,0-223-32,0 25 15</inkml:trace>
  <inkml:trace contextRef="#ctx0" brushRef="#br2" timeOffset="-165448.919">794 13469 0,'0'25'31,"25"-25"-31,-25 99 16,25-25 0,0 1-1,-1-1 16,1-49-15,0-25 93,25-25-77</inkml:trace>
  <inkml:trace contextRef="#ctx0" brushRef="#br2" timeOffset="-164888.647">1141 13395 0,'-24'0'15,"-1"24"-15,25 1 16,-50 50 0,25-26-16,1 26 31,-51 49-16,50 0 1,1-50 0,-1-24-1,25-26 110</inkml:trace>
  <inkml:trace contextRef="#ctx0" brushRef="#br2" timeOffset="-163936.158">1414 12725 0,'0'25'16,"0"49"-1,0 0-15,0 1 16,0-1-16,0 1 16,0 74-1,-49 148 17,49-222 14,24-75-30,1 0 15,0 0-15,0 0-16,0 0 16,99 0-1,49 0 16,-73-25-15,-1 25 0,-25 0-1,-24-25 1,-25 0 78,-100-49-79</inkml:trace>
  <inkml:trace contextRef="#ctx0" brushRef="#br2" timeOffset="-163407.224">1464 12750 0,'25'0'47,"-1"0"-47,26 0 16,0 0-1,-1 0 1,-24 0-1,0 0 1,0 0 15,-1 24 1</inkml:trace>
  <inkml:trace contextRef="#ctx0" brushRef="#br2" timeOffset="-162946.897">1538 13146 0,'25'0'16,"25"-24"0,49-1-1,0 25 1,0 0 0,-49-25-1,24 25 1,-49-25-1</inkml:trace>
  <inkml:trace contextRef="#ctx0" brushRef="#br2" timeOffset="-161816.338">2506 12824 0,'0'25'16,"0"74"-16,0-25 16,0 1-1,0 24 16,0-24-15,0-26 0,0 26-1,0-51 1,0-48 62,0-26-62,0 0-1,-25 1-15,25-75 16,0-50 0,0 25-1,49 75 1,1 24 15,-50 25-31,50 25 16,-1 0-1,26 0 1,-26 0 0,-24 0-1,25 0 1,-50 50-1,0 0 1,0-26 0,0 76-1,-50-51 1,25 1 0,-24-25-1,24-25 16,25 24 1,-25 1-17,25 0 17,0 25-32,0-1 15,74 26 1,50-1-1,-24 1 1,24-26 0,-99-24-16,24-25 15,-24 0 95</inkml:trace>
  <inkml:trace contextRef="#ctx0" brushRef="#br2" timeOffset="-160727.854">3250 12799 0,'25'0'0,"-1"50"16,1 24 0,-25 75-1,25 0 1,-25 0 0,25 24-1,0-73 1,-25-125 78,-25 0-79,25-25-15,0-74 31,-25-24-15,25 73-16,0-74 16,0 25-1,25 25 1,0 74 0,24-49-1,26 49 1,49 25-1,-75 0 1,1 0 0,-1 0 15,-49 25 16,0 74-32,-24 25 1,-51-25 0,26-49-1,24-25 1,25-1 0,-25 1 15,25 0-31,0 0 31,0 0-15,0 0-1,0 49 1,74-24 0,1-26-1,24 26 16,-49 0-15,-26-50 0,26 0-1</inkml:trace>
  <inkml:trace contextRef="#ctx0" brushRef="#br2" timeOffset="-159797.389">4019 13246 0,'0'0'0,"0"49"16,0 1-1,0 0 1,25 24-1,24-24 1,-24-26 0,25 26-1,-26-50 1,-24 25 0,25-25-1,0 0 16,0 0-15,0 0 0,-25-25-1,24 0 1,-24 0 0,25 1-1,0-76 1,-25 51-1,0-50 1,0 49 0,0 0-1,0 1 1,-25-1 0,-24-24-1,-1 24 1,25 25-1,-24 25 1,24-25 0,-25 25-1,25 0 1,-49 0 0,24 0-1,1 0 1,49 25-1,0 74 1,0-49 0,0 49-1,99 1 1,-74-51 0,0-49-1,-1 0 48</inkml:trace>
  <inkml:trace contextRef="#ctx0" brushRef="#br2" timeOffset="-121319.8">15950 12576 0,'25'0'63,"-1"0"-63,51 25 16,-50-25-1,148 0 16,-74 0-15,25 0 15,-99 0-15,0 0 31,25 0-47,-26 0 15,26 0 1,0 0 0</inkml:trace>
  <inkml:trace contextRef="#ctx0" brushRef="#br2" timeOffset="-120479.803">16768 12526 0,'25'0'78,"0"0"-62,49 0 15,-49 25 0,0-25-15,0 25-1,0-25 1,-1 25 0,1-25-1,-25 25 1,0-1 15,0 1-15,0 0-1,-25 25 1,-24-50-16,-26 74 16,1-49-1,74 0 1</inkml:trace>
  <inkml:trace contextRef="#ctx0" brushRef="#br2" timeOffset="-119480.175">15975 13469 0,'49'0'47,"-24"0"-31,0 0 0,24 0-16,1 0 15,0 0 1,49 0-1,-74 0 1,24 0 0,1 0-1,-1 0 1,1 0 0,-25 0-1,0 0 16</inkml:trace>
  <inkml:trace contextRef="#ctx0" brushRef="#br2" timeOffset="-118496.92">16446 13345 0,'25'0'47,"-1"0"-47,26 0 15,0 0 1,-1 25 15,-24-25-31,0 0 16,-25 25-1,25-25 1,0 24 0,-1 1-1,1 25 16,0-25-15,-25-1 47,0 1-32,0 0-16,-25-25 17,-24 25-17,49 0 1,-25-25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4-18T19:49:26.8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14784 719 0,'25'0'31,"-25"25"-15,25 0-16,-1 0 15,51 74 32,-50-74-31,-25 0 0,49-1-1,-49 1 1,25-25-1,0 50 1,-25-25 0,25-25 31</inkml:trace>
  <inkml:trace contextRef="#ctx0" brushRef="#br0" timeOffset="1072.46">15255 794 0,'-25'0'31,"1"0"-15,24 25-16,-25-1 15,0-24 1,25 25 78,0 0-47,0 0-32,-25 0 1,25 74 0,0-74-1,0 24 1,-25-24-1,25 0 1,0 0 15,0-1 1,0 1-17,0 25 1,0-25-1,0-1 1,0 26 0,0-25-1,0 0 1,0-1 0,0 1-1,0 0 16</inkml:trace>
  <inkml:trace contextRef="#ctx0" brushRef="#br0" timeOffset="1703.772">15751 992 0,'25'0'78,"0"0"-78,0 25 16,0-25-1,-1 0 1,1 0-16,0 0 16,0 0-1,0 0 63</inkml:trace>
  <inkml:trace contextRef="#ctx0" brushRef="#br0" timeOffset="2272.799">15652 1191 0,'0'24'16,"25"1"-1,25-25 1,-26 0-16,1 0 16,25 0-16,24 0 31,-24 25-16,-25-25 1,24 0 0,-24 0 15</inkml:trace>
  <inkml:trace contextRef="#ctx0" brushRef="#br0" timeOffset="3728.044">16322 744 0,'25'25'47,"24"-25"-31,-49 25-1,25 0-15,74 24 32,-49 1-17,-1-50 1,-24 25 0,0-1-1,0 1 32,-25 0-31,0 0-1,0 0 1,0 24 0,-75 26-1,26-1 16,24-49-15,0 0 0,0-1-1,1 1 1,24 0 0,-50 25-1,25-26 1,25 1-1,-25-25 1,25 25 0,0 0-16,-24 0 15,-1-25 32,25 24 78,25-24-109,-1 0-16,26 0 15,49 0 1,25 0 0,0 25-1,-24-25 1,24 0 0,-50 0-1,0 0 1,-49 0 15,25 0-15,-25 0-1,-1 0 1</inkml:trace>
  <inkml:trace contextRef="#ctx0" brushRef="#br0" timeOffset="4616.633">16371 719 0,'25'0'16,"0"0"-1,0 0 1,0 0 0,24 0-1,50 0 1,-49 0-1,0 0-15,74 25 16,49 0 0,-24-25-1,-99 0 1</inkml:trace>
  <inkml:trace contextRef="#ctx0" brushRef="#br0" timeOffset="6416.404">17661 943 0,'25'0'62,"0"0"-46,0-25-16,0 25 16,24 0-1,1 0 1,-25 0 0,-1 0 15,1 0 0,0 0-15,-25 74-1,0 1 1,0-1 0,0 0-1,-25-49 1,0 0-1,-24 0 1,24 0 0,0-1-1,0 1 1,25 0 15,-24-25 16,24 25 31,24-25-47,1 0-15,0 0-16,0 0 16,124 0-1,-75 0 1,-49 0 0,0 0 15,-1 0-16,1 0 1,25 0 0,-25 0-1,-1 0 1</inkml:trace>
  <inkml:trace contextRef="#ctx0" brushRef="#br0" timeOffset="6991.946">17612 1166 0,'24'0'16,"26"0"0,-25 0-1,0 0-15,24 0 31,51 0-15,-26 0 0,0 0-1,-24 0 1,-25 0 0,24 0-1,-24 0 1</inkml:trace>
  <inkml:trace contextRef="#ctx0" brushRef="#br0" timeOffset="8376.474">18108 769 0,'25'0'78,"-1"0"-62,26-50 15,0 50-15,-1-24-1,1-1 1,-25 25-16,-1 0 47,1 0 0,-25 25-32,0-1 1,-25 1 0,25 0-16,-24-25 15,-1 25 1,0 0 15,0-25-15,25 24-1,-25-24 1,25 25 0,-24-25 15,-1 25 16,25 0 46,25-25-46,-1 25-47,26-25 16,-25 0 0,24 0-1,1 0-15,-25 0 31</inkml:trace>
  <inkml:trace contextRef="#ctx0" brushRef="#br0" timeOffset="12456.308">19125 1067 0,'25'0'32,"-1"-25"-32,26 25 15,0 0-15,24 0 16,0-25 15,-24 25-15,-25 0-1,0 0 1,-1 0 15</inkml:trace>
  <inkml:trace contextRef="#ctx0" brushRef="#br0" timeOffset="13127.882">19174 1290 0,'25'0'15,"0"0"1,0 0-16,0 0 16,-1 0-16,26 0 15,74 25 32</inkml:trace>
  <inkml:trace contextRef="#ctx0" brushRef="#br0" timeOffset="14479.247">19794 744 0,'25'0'47,"50"25"-32,148 99 32,-198-124-31,0 25 0,-1-25 15,-24 25-31,0-1 31,0 1-31,0 99 16,0-49-1,0 24 1,0-74 0,-24 24-1,-26 1 1,0-1-1,26-24 1,-51 25 0,50-25-1,1-1 1,-1-24 0,0 0-1,50 0 141,0 0-140,-1 0-16,26 0 16,74 0-1,50 0 1,-50 0 0,-25 0 15,0 0-31,-49 0 15,-26 0 17,1 0 15,-50 0 78</inkml:trace>
  <inkml:trace contextRef="#ctx0" brushRef="#br0" timeOffset="15215.847">19943 645 0,'0'0'0,"25"0"0,0 0 16,0 0 15,0 0-31,24 0 31,125 25 0,24 0 1,-148-1 15</inkml:trace>
  <inkml:trace contextRef="#ctx0" brushRef="#br0" timeOffset="26288.236">20886 645 0,'-25'0'141,"25"50"-126,-25-26 16,25 1 16,-25 0-47,25 0 63,0 0-48,0-1 1,0 1 0,0 0-1,0 0-15,0 0 16,0-1 0,0 1-1,0 25 1,0-25-1,0-1 1,0 26 0,0-25-1,0 24 1,0-24 0,25 50 15,0-26-31,-25 1 31,25-1-15,0-24-1,-25 0 1,49 0 0,1 0-1,-50-1 1,25-24-1</inkml:trace>
  <inkml:trace contextRef="#ctx0" brushRef="#br0" timeOffset="27423.789">20960 918 0,'0'-25'31,"25"25"-31,0-25 31,25 0-31,-26 1 16,26 24 0,-25-25-1,0 25 1,-1 0 46,-24 25-46,0-1 0,0 26-1,0 0 1,0-26-1,0 1 1,-24 25 0,-1-1-1,0 1 1,0 24 0,0-49-1,25 0 1,-24 0-16,24 0 31,0-1-15,-25-24-1,25 25 17,25 0-1,-1-25 0,1 0-15,0 0-16,25 0 15,-26 0 1,26 0 0,-25 0-16,24 0 15,51 0 1,-76 0 15,51-25-15</inkml:trace>
  <inkml:trace contextRef="#ctx0" brushRef="#br0" timeOffset="28039.887">21035 1042 0,'49'0'47,"1"0"-31,49 0-1,0 0 1,-49 0-1,0 0 1,-26 0 0</inkml:trace>
  <inkml:trace contextRef="#ctx0" brushRef="#br0" timeOffset="28821.893">21828 1017 0,'25'0'0,"0"0"31,0 0-16,0 0 1,24 0 0,1 0-1,-25 0 1,0 0 0</inkml:trace>
  <inkml:trace contextRef="#ctx0" brushRef="#br0" timeOffset="30256.693">22225 1339 0,'25'0'31,"0"0"-15,0 0-1,24 0 1,-24 0 0,25 0-1,-25 0 1,-1 0 15,26 0-15,24 0-1,-24-24 1,24-1 0,-24-25-1,0 1 1,-26-1-1,-24-24 1,0 49-16,0-25 16,0 25-1,0-49 1,-24 24 15,-1 26-15,0-26-1,0 50 17,-49-25-17,24 0 1,25 25 0,1-24-1,-26 24 1,25 0-1,-24 0 1,24 0 0,0 0 15,25 24-15,-25-24-1,0 25 1,25 0-1,-24 0 1,24 0 0,-25-1-1,25 26 1,0-25 0,-25 0-1,25 24 16,0-24-15,0 0 0,0 0-1,0-1 1,0 1 0,0 25-1,0-1 1,25-24-1,24 25 17,-24-25-17,25-1 17,-25-24 14,-1 25-30,1-25 0,25 25-1,-50 0 17</inkml:trace>
  <inkml:trace contextRef="#ctx0" brushRef="#br0" timeOffset="31343.784">22994 620 0,'0'50'16,"0"-25"0,25-25-1,0 49-15,-25-24 16,0 0 0,50 148 46,-26-123-46,-24 0-1,0 24 1,0 0 0,0 50-1,-49-49 1,24-1-1,0-24 1,0-25 0,25-1-1,-25 1 17,25-50 61,0 1-77</inkml:trace>
  <inkml:trace contextRef="#ctx0" brushRef="#br0" timeOffset="32920.958">23317 620 0,'25'0'47,"-1"0"-47,1-25 16,-25 1-1,25-1 16,0 25 16,0 0 31,-25 25-62,0-1 0,0 26-1,0-25 1,0 49 0,-25-49-1,25 0 16,0 0-31,-25-25 16,0 24 31,50-24 125,25 0-172,-26 0 15</inkml:trace>
  <inkml:trace contextRef="#ctx0" brushRef="#br0" timeOffset="43223.85">15255 2381 0,'25'25'78,"25"0"-62,-26 24-16,1-24 16,50 74-1,-1-24 16,0-25 16,-49-26-31,-25 1 0,25 25-1,0-50 1,-25 25-1,25-1 17,-25 1-1,25-25-31,-25 25 31</inkml:trace>
  <inkml:trace contextRef="#ctx0" brushRef="#br0" timeOffset="44448.846">16123 2332 0,'0'0'0,"-24"0"15,-1 24-15,0-24 0,25 25 16,-50 0-16,26 0 16,-1 0-1,-25-25-15,-24 49 16,-1 26 15,26-26 16,-1 1 0,50-25-16,0 0-15,0-1 46,0 1 16,0 0-46,0 0-17,0 0 1,0 24 0,0 26-1,0-26 1,0 1-1,25 24 1,-25-49 0,0 25-1,0 24 1,25-49 0,-25 0-1,0-1 1</inkml:trace>
  <inkml:trace contextRef="#ctx0" brushRef="#br0" timeOffset="46983.428">15181 3572 0,'25'0'31,"-1"0"-31,26 0 16,24 0-1,1 0 1,-50-25-1,49 25 17,0-25-17,-24 25 1,25 0 0,-26 0-1,26 0 1,-26 0-1,-24 0-15,25 0 16,98 0 15,-98 0-15,-25 0 15,0 0-15,-1 0-1</inkml:trace>
  <inkml:trace contextRef="#ctx0" brushRef="#br0" timeOffset="57953.34">15627 4266 0,'0'-24'78,"0"-26"-47,50 0-15,-50 26 0,25-1 46,24 50 1,-49 24-48,0 1 1,0-25-16,0 24 15,25 1 17,-25-25-32,0-1 15,0 26 1,0 24 0,25-24-1,0 0 1,24-26-1,-24-24 17,0 0-17,0 0 1,0 0 0,-1 0-1,26 0 1,-25-24-1,24-1 17,-24-25-32,-25 1 15,50-26 1,-50 50 0,0-24-1,0-1 1,0 1 15,0 24-15,-25-25-1,25 25 1,-25-24 0,25 24-1,-25 25 1,1-25-1,24 0 1,-25 25 78,-25 0-79,50 25 1,0 0 15,0 25-15,0-26 15,0 1-15,0 0-1,0 0-15,0 0 32,0-1-1,25-24 31,0 0-30,0 0-17,24 0 1,1-24 0,-25-26-16,24 0 15,1 26 1,-25-1 15,-1 25-15,1 0 93</inkml:trace>
  <inkml:trace contextRef="#ctx0" brushRef="#br0" timeOffset="58719.821">16768 3398 0,'25'0'63,"0"0"-48,25 0-15,24 0 16,25 0 15,25 0-31,0 0 31,-49-25-15,-26 25 0,-24 0-1,0 0 48</inkml:trace>
  <inkml:trace contextRef="#ctx0" brushRef="#br0" timeOffset="59560.446">16967 3572 0,'0'25'0,"25"-25"15,-1 0 1,1 0-16,0 0 16,0 0-16,24 0 31,26 0 0,-50 0 0</inkml:trace>
  <inkml:trace contextRef="#ctx0" brushRef="#br0" timeOffset="61736.092">18802 2480 0,'0'0'0,"25"0"31,0 0-15,0 25-16,24 25 31,75 74 16,-99-99-32,0 0 1,0-25 0,0 24-1,-25 1 1,0 0 15,0 0-15,0 49 15,-50-24-15,0 24-1,1-24 1,24-1-1,0 1 1,-24-25 0,49 0 31,0-1-1,24-24 95,1 0-125,0 0-16,25 0 15,49 0 1,-25 0 0,125 0-1,-51 0 1,-24 0-1,-99 0 1,0 0 0</inkml:trace>
  <inkml:trace contextRef="#ctx0" brushRef="#br0" timeOffset="62863.343">19001 2456 0,'25'0'63,"24"-25"-63,75 0 47,-74 25-47,-25 0 31,-1 0 0,1 0 188,25 0-203,-25 0-1,24 0 1,-24 0-1,0 0-15,0 0 204</inkml:trace>
  <inkml:trace contextRef="#ctx0" brushRef="#br0" timeOffset="64220.33">20117 2307 0,'0'49'15,"0"1"1,0-25-16,0 0 15,0 24-15,0 1 16,0-1-16,0 1 16,0 25-1,0 123 17,99-74-1,50-25 31,-124-74-46,0-25 93</inkml:trace>
  <inkml:trace contextRef="#ctx0" brushRef="#br0" timeOffset="65392.63">20340 2555 0,'0'0'0,"0"-25"0,25-25 16,0 50-16,24-24 16,1-1-1,0 0 17,-26 25 14,1 0-14,-25 25-1,0 49-15,0-49-1,0 0-15,0 49 16,0-24-1,-25 24 1,-24 1 0,-26 49 15,51-75-15,-1 1-1,25-25 1,0 0 62,25-25-47,-1 0-15,1 0-16,25 0 15,49 0 1,0-25 0,-24 25-1,-1-25 1,-99 25 156</inkml:trace>
  <inkml:trace contextRef="#ctx0" brushRef="#br0" timeOffset="65953.153">20365 2778 0,'25'0'15,"0"0"1,-1 0 0,26 0-16,-25 0 15,24 0 1,-24-25-1,25 25-15,24 0 47,-49 0-15,0 0 14</inkml:trace>
  <inkml:trace contextRef="#ctx0" brushRef="#br0" timeOffset="66519.522">20985 2729 0,'25'0'0,"0"0"16,24 0-16,1 0 16,0-25-1,222 0 16,-98 0 16,-149 25 0</inkml:trace>
  <inkml:trace contextRef="#ctx0" brushRef="#br0" timeOffset="67853.377">21928 2456 0,'0'0'0,"0"24"15,0 26 1,0-25-16,24 0 16,-24-1-16,25 26 15,0 0 1,0-25 0,25 49 15,-1-49 0,1-25 16,-25 0-16,-1 0-15,1 0-1,0 0 1,25 0 0,-1 0-1,1 0 1,24-75 0,-24 26-1,-50 24-15,25 25 16,-1-75-1,-24 51 1,0-26 15,0 25-15,0-24 0,-24 24-1,-26-25 1,25 25-1,25 1 1,-25 24 0,-24-25-1,24 25 1,-25-25 0,1 0-1,24 25 1,0 0-1,-24 0 1,-51 0 15,76 0-15,-51 25 0,50-25-1,25 25 1,-25-25-1,25 49 1,0 26 0,0-26-1,-24 1 1,24 0 0,0-26 15,24-24 0</inkml:trace>
  <inkml:trace contextRef="#ctx0" brushRef="#br0" timeOffset="79896.153">22647 2208 0,'0'24'32,"25"1"14,-25 0-14,25 0-32,-25 0 15,0 24 1,24 50 0,1-24-1,-25-50 1,0 24-1,0 26 1,0-1 0,0-49 15,0 0-15,0 24-1,0-24-15,0 25 31,-25-25-15,25-1 0,0 1-1,-24 0 32</inkml:trace>
  <inkml:trace contextRef="#ctx0" brushRef="#br0" timeOffset="81127.865">22895 1885 0,'25'0'62,"0"-25"-15,-1 25 16,1 25 15,-25 0-63,0 0 17,0 0-17,0-1 17,0 1-17,0 0 1,0 0-1,0 0 1,0-1 0,0 1 31,0 25 46,25-50-15,0 0-78,0 0 16,0 0 0,24-25-1,1 25 1</inkml:trace>
  <inkml:trace contextRef="#ctx0" brushRef="#br0" timeOffset="82887.725">18753 3448 0,'0'0'0,"124"0"16,-75 0-16,26 0 16,-1 0-16,25 0 15,-24 0-15,-1 0 16,422 0 15,-24 0 0,-76 0 1,-197 0-1,-25 0-15,49 0-1,-25 0 1,-24 0-1,-50 0 1,0 0 0,-25 0-1,0 0 1,1 0 0,-76 0-16,76 0 15,-51 0 1,50 0-1,-24 0 17,123 0-17,-24 0 17,0 0-17,-50 0 1,-50 0-1,0 0 1,-24 0 0,0 0-1,-1 0 1,-24 0 0,0 0-1</inkml:trace>
  <inkml:trace contextRef="#ctx0" brushRef="#br0" timeOffset="85063.567">20315 3721 0,'25'0'234,"25"-25"-234,-1 25 16,-24-25 0,0 25-16,0 0 15,0 0 1,-1 0 31,1 75-16,-25 24-15,0-50-1,0 1 1,0-25 0,0 0-1,0-1 16,0 1-31,0 0 16,50 0 0,-50 0-1,49 24 17,-24-49-17,0 0 1,-25 25-1,25-25 1,0 0 0,-1 0-1,26 0 1,0 0 0,-1 0-1,1-74 1,0-1-1,-50 26 1,0-1-16,0 0 31,0 26-15,0-26 0,0 0-1,-25 1 16,0 24-15,0 25 31,0 0 15,1 0-62,-1 0 32,0 25-1,25 24-15,0 1-1,-25-50 1,25 25-1,0 0 1,0-1 0,0 26 46,25-50-31,0 0 1,0 0-17,-1 0 1,1 0 0,50 0-1,-1-25 1,-49 25-16,99-74 15,-75 49 1,1 0 0,-25 0-1,-25 1 95</inkml:trace>
  <inkml:trace contextRef="#ctx0" brushRef="#br0" timeOffset="87528.387">14536 4812 0,'0'-25'47,"0"-24"-32,0-51 32,25 26-31,24-50 0,-24 0-1,0 50 1,0-26-1,24 26 1,-24 24 15,0 50 79,0 0-95,0 0 1,-1 75 0,1-1-1,0 25 1,-25 1-1,25-1 1,0-50-16,-25 1 31,24 0-15,1-26 15,0 1-15,-25-50 124</inkml:trace>
  <inkml:trace contextRef="#ctx0" brushRef="#br0" timeOffset="88815.573">15131 2084 0,'0'0'0,"25"49"16,0 1-1,-25 24 1,0 174 31,0-24-16,0 148 16,0-298-31,0 25-1,0-24-15,-25 98 32,25-123-32,0 49 15,0 25 1,0-25-1,-25-24 1,0-1 0,25 1 15,-24-26-15,24 1-1,0-25 95</inkml:trace>
  <inkml:trace contextRef="#ctx0" brushRef="#br0" timeOffset="89903.733">15330 2084 0,'24'0'16,"76"24"15,-51-24-31,1 0 15,-1 25-15,1-25 16,49 0-16,-24 0 16,-1 0-16,75 0 15,0 0 17,-124 0 14,-1 0 95,1 0-125,0 25 15,-25 0-15,25 0-16,0-1 15,-1 26 1,-24-25-1,0 0 1,25-25 62</inkml:trace>
  <inkml:trace contextRef="#ctx0" brushRef="#br0" timeOffset="91288.095">18033 4490 0,'-24'-25'47,"48"0"-47,26-99 32,99-198-1,-100 198 0,-24 124 47,-25 24-62,0 26-1,0-25-15,25 24 16,25 26 0,-50-1 15,24-24-31,1 74 31,0-99-15,-25-1-1</inkml:trace>
  <inkml:trace contextRef="#ctx0" brushRef="#br0" timeOffset="92137.352">18678 2406 0,'0'0'0,"0"74"0,0 150 16,-25-1-1,-24 25 1,49-74 0,0-26 15,0 26-15,0 0-1,-50 49 1,-24 50 15,49-174-15,0-25-1,25-49 1,0 25 0,0-25-1</inkml:trace>
  <inkml:trace contextRef="#ctx0" brushRef="#br0" timeOffset="94002.264">18728 2133 0,'49'0'93,"-24"0"-93,25 0 16,0 0 0,198 0 15,-174 0-31,298 0 47,-223-25-32,-25 1 1,0-1 0,25 25-1,0-50 1,24 25-1,-49 1 1,0-1 0,25 0 15,25 25-15,-50-25-1,74-24 1,-49 24-1,-25 25 1,-50 0 0,1-25-1,24 0 1,-74 25-16,99 0 31,-25 0-15,-24 0-1,49 0 1,-50 0 0,50 0-1,50 0 17,49 0-17,-25 0 1,-74 0-1,-74 0 1,-25 0 0,0 0-1,-1 0 1,1 0 0,0 0 15,0 0 0,0 0 0,-1 0 63,-24 25-78,0 0-16,0 24 15,0 1 1,0 24 0,0-24-1,0 24 1,0-49-1,0 0 1,0 0 0,25 0 31,0-1-16</inkml:trace>
  <inkml:trace contextRef="#ctx0" brushRef="#br0" timeOffset="95464.015">23838 3324 0,'0'-25'94,"24"25"-79,1 0 1,0 0 0,0 0-1,0 0 1,24 0-1</inkml:trace>
  <inkml:trace contextRef="#ctx0" brushRef="#br0" timeOffset="96303.456">23714 3621 0,'24'0'47,"1"0"-47,0 0 16,25 0-1,-26 0 1,1 0 0,0 0 15,0 0-16,0 0 17,-1 0-17</inkml:trace>
  <inkml:trace contextRef="#ctx0" brushRef="#br0" timeOffset="98680.223">24383 3249 0,'0'25'94,"0"0"-94,25 25 15,-25-26 1,0 1 0,25 25 15,-25 24 16,0-49-32,0 0 17,0 0-17,0-1 1,0 1-1,0 0 17,-25 0-1,25 0-31,-25-25 16,-24 25-1,24-25-15,0 0 16,0 0-1,-24 0 1,24 0 0,-25 0-1,26 0 32,-1 0-31,25-25-1,0-25 1,0 25 0,0-24-1,0-1 1,25-24 0,-25 49-1,24-25 1,-24 25 15,25 1-31,-25-1 16,0 0 31,0 0-32,25-24 1,0 24 15,0 0-15,-1 0-1,26-24 1,0 24 0,-26 25 15,1-25 0,0 25 47,0 0 16,0 0-16,-1 0-78,1 0 16,0 0 15,25 0 16,-26 0-32,1 0 1</inkml:trace>
  <inkml:trace contextRef="#ctx0" brushRef="#br0" timeOffset="119353.245">20365 5928 0,'0'0'0,"25"0"46,0 0-30,24 0 0,-24-24-1,124-200 17,-100 150-32,51-249 46,-76 199-30,-24 0 0,0-99 15,0 124 0,0 74-15,0-25-1,0 26 1,0-1 47,-24 25-48,24 25 1,0 49-16,-25-24 15,0 74 1,25 25 0,0-1-1,0-73 1,0 148 15,0-173-31,0 74 16,0 0-1,0-50 1,25-24 0,24-1-1,1 1 1,-25-50 0,-25 25-1,25-25 1,0 0-1,-25-25 64</inkml:trace>
  <inkml:trace contextRef="#ctx0" brushRef="#br0" timeOffset="119991.911">20539 5308 0,'24'0'16,"76"0"-1,48 0 1,-23-49-1,-26 24 1,-25 0 0,-49 0-1</inkml:trace>
  <inkml:trace contextRef="#ctx0" brushRef="#br0" timeOffset="120700.929">21258 5457 0,'25'0'47,"24"0"-31,1 0-16,-25 0 15,24 0-15,1 0 16,0 0 0,-26 0-1,1 0 32,0 0-31</inkml:trace>
  <inkml:trace contextRef="#ctx0" brushRef="#br0" timeOffset="121384.229">21283 5680 0,'49'0'93,"1"0"-77,0 0-16,-26 0 16,76-25 15,-76 25 47</inkml:trace>
  <inkml:trace contextRef="#ctx0" brushRef="#br0" timeOffset="122811.991">22126 4663 0,'0'0'0,"50"-25"16,-25 1 0,24-26 15,1 25 0,-25 0 0,-1 25 1,1 0-17,0 0 17,0 0-17,0 124 1,-25-74-1,0 24-15,0 26 16,0-1 0,-50 0-1,0-24 1,1-1 0,24-49-1,-25 49 16,26-49-31,-26 25 32,25-26-17,0 1 1,25 0 78,25-25-47,25 0-32,-1 0-15,1 0 16,24 0-16,50 0 15,-49 0 1,24 0 15,-74-25 1,0 25-1,-1 0-16,-48 0 142</inkml:trace>
  <inkml:trace contextRef="#ctx0" brushRef="#br0" timeOffset="123440.737">22151 5085 0,'25'-25'31,"24"25"-15,51-25 0,48 25-1,-48-24 1,-51 24-16,26-25 31,-51 25-15,1 0-1,0 0 1</inkml:trace>
  <inkml:trace contextRef="#ctx0" brushRef="#br0" timeOffset="124511.885">21928 5606 0,'49'0'47,"1"0"-47,0 0 15,98 0 1,76 0 0,-51 0-1,-74 0 1,-24-25 0,-1 25-1,-24 0 1,-25 0-1,-1 0 1,26 0 0,0 0-1,-25 0 1,-1 0 0,1 0 46</inkml:trace>
  <inkml:trace contextRef="#ctx0" brushRef="#br0" timeOffset="126224.319">22325 5978 0,'0'25'63,"24"0"-47,-24-1-1,0 26 1,25-25-1,-25 0 1,25 24 0,-25 1-1,0-25 1,0-1 0,0 1-1,0 0 1,0 0-1,0 0 17,0-1-17,-25-24 32,0 0-31,1 0-1,-1 0 1,0 0 0,0 0-1,25-24 1,-49 24 0,49-25-1,-25 25 1,25-25-1,-25 0-15,0 25 32,25-25-17,0 1 17,0-26-17,0 25-15,0-49 31,0 49-15,0 0 0,0 0-1,0-24 1,25 24 0,0 0 15,0 0-16,24 1 1,-24-1 0,25 25-1,-1 0 1,1 0 15,-25 0-15,-1 0-16,1 0 31,50 0-15,-51 0-1,26 0 1,-25 0 0,0 0 30</inkml:trace>
  <inkml:trace contextRef="#ctx0" brushRef="#br0" timeOffset="128047.632">21729 5904 0,'0'24'47,"0"1"-31,0 0-1,0 0 1,0 24 15,0-24-15,0 0 15</inkml:trace>
  <inkml:trace contextRef="#ctx0" brushRef="#br0" timeOffset="128568.228">21878 5904 0,'0'24'31,"0"1"-31,0 0 16,-25 25 0,25-1-1,0-24 1</inkml:trace>
  <inkml:trace contextRef="#ctx0" brushRef="#br0" timeOffset="129383.555">22945 5779 0,'0'25'31,"0"0"-15,0 25-1,0-25 1,0-1 0,0 1-1,0 0 79</inkml:trace>
  <inkml:trace contextRef="#ctx0" brushRef="#br0" timeOffset="130632.079">23019 5779 0,'0'25'78,"0"0"-78,0 0 16,0 25 15,0-26-16,0 1 1,-25 0 0,25 0 77,0 0-77</inkml:trace>
  <inkml:trace contextRef="#ctx0" brushRef="#br0" timeOffset="198064.362">15578 7169 0,'24'-25'31,"1"25"-15,0 0-1,25 0-15,123 0 47,-98 0-31,-1 0 0,-24 0-1,-25 0 1,49 0-1,0 0 1,-49 0 0,25 0-1,-1 0 17,1 0-17,-25 0 1,0 25-1,-1-25 32,-24 24-15,0 26-17,0-25-15,0 49 16,0 25-1,0-24 17,0-26-17,0-24-15,0 25 32,0-25-17,0-1 1,0 1-1,0 25 1,0-25 0,0-1 202,-24-24-202,-1 0 0,0 0-16,0 0 15,-24 0 1,24 0 0,-50 0-1,26 0 1,-1 0-1,25 0 17,1 0-17,-1 0 1,0 0 0,0 0-1,0 0 1,-24 0-1,-1 0 1,1 0 0,-51-24-1,26 24 1,-25-50 0,49 50-1,-24 0 1,24-25 15,25 25-15,25-25 187,0 1-188,0-26 1,0-24 0,0-26-1,0 26 1,0-50 0,0 74-1,0-49 1,0 74-1,0 1 1,0-1 0,0 0-1</inkml:trace>
  <inkml:trace contextRef="#ctx0" brushRef="#br0" timeOffset="-204104.871">16272 12452 0,'25'0'62,"0"0"-46,24 0 0,-24 0-1,273 0 32,-124-50-31,-1-24-1,-49 24 1,0-24 0,-74 49-1,-1-25 1,75-49 0,-74 25-1,24 24 1,-24-24-1,0 24 17,-1-24-17,51-25 1,-1 24 0,-25 26-16,125-51 31,-150 51-16,1 24 1,-1 0-16,26-24 16,-1-1-1,-49 50 1,25-25 0,-26 25-1,51-25 1,-50 25-1,24 0 17,-24-25-17,0 25 1,0 0 0</inkml:trace>
  <inkml:trace contextRef="#ctx0" brushRef="#br0" timeOffset="-203263.899">18629 10988 0,'24'0'16,"76"25"15,-51 0-15,1 0-1,-25-25 1,0 0 0,-1 25 30,1-1-30,-25 1 0,0 0-1,25-25 1,-25 25 0,0 0-1,0 0 1,0-1-1,0 1-15,0 0 16,-50 0 0,50 0-1,-24-25 1</inkml:trace>
  <inkml:trace contextRef="#ctx0" brushRef="#br0" timeOffset="-200768.852">19472 10914 0,'0'-25'32,"25"0"15,0 25 46,-25 25-93,49 0 16,-24 0-16,49 49 16,-24 1-1,24-1 1,-49-24 15,25-25-31,-25-1 31,0 1-15,24 0 0,-24 0-1,25-25 1,-26 0-1,1 0 17,0-25-17,0-49 1,-25 24 0,0-49-1,0 49 1,0 0-1,-50 1 17,50 24-17,-25 0 1,1-24 0,-1-1-1,0 25 1,0 25-1,0 0 1,1-25 0,-1 25-1,0 0 32,0 25-31,25 0 15,0 0-15,0 24-1,0-24 1,0 25 0,0-25-1,0-1 1,25-24-1,25 0 1,24 0 0,-24 0-1,24 0 1,-24 0 0,24 0-1,-24-49 1,-26 24 15</inkml:trace>
  <inkml:trace contextRef="#ctx0" brushRef="#br0" timeOffset="-200089.08">20539 10914 0,'24'0'31,"1"0"-31,50 0 15,49 0 1,0 0 15,74 0-15,-123 0 0,24 0-1,-50 0-15,51 0 31,-51 0-15</inkml:trace>
  <inkml:trace contextRef="#ctx0" brushRef="#br0" timeOffset="-199424.505">21382 10765 0,'25'0'78,"24"0"-62,-49 25-16,25-25 15,25 25 1,-1 24-1,-24-49 1,0 25 0,-25 0 15,0 25-15,0-26-1,0 26 1,-25-25-1,0-25-15,-74 49 16,74-49 15,25 25-15</inkml:trace>
  <inkml:trace contextRef="#ctx0" brushRef="#br0" timeOffset="-198451.867">21928 10914 0,'49'0'31,"-24"0"-15,0 0-16,0 0 15,49 0 32,-24-25 0</inkml:trace>
  <inkml:trace contextRef="#ctx0" brushRef="#br0" timeOffset="-197880.399">22052 10691 0,'0'0'0,"0"25"15,0 74 1,0-50-1,0 51 1,0-51 15,0-24-15,0 0 0,0 0-1,0-1 1,0 26 15</inkml:trace>
  <inkml:trace contextRef="#ctx0" brushRef="#br0" timeOffset="-196911.836">22275 10964 0,'25'0'31,"0"0"-15,-1 24 0,26 1-1,0 0 1,-26 0-1,26-25 1,-25 0 0,24 0-1,-24 0 1,25-25 0,-25 0-1,-25-49 1,0 49-1,0-25 17,0 26-17,0-1 1,-50 25 0,25 0-1,0-25 1,1 25-16,-26-25 15,25 25 1,-24 0 0,-1 0-1,25 0 1,-24 0 0,-1 50-1,25-1 16,25-24 16,0 0-31,0 0 0,0 24-1,25-24 1,0-25 31,0 0-32</inkml:trace>
  <inkml:trace contextRef="#ctx0" brushRef="#br0" timeOffset="-195312.738">22721 10889 0,'0'0'0,"0"25"15,0 0 1,25 24 0,0-24-16,0 25 31,24-25 0,1-25 0,0 0 16,-26 0-31,-24-25 0,25 25-1,-25-25 1,0 0-1,0 0-15,0 1 32,0-1-17,0-25 1,0 1 0,0 24-1,-25 0 1,1 0-1,-1 0 17,0 25-17,0 0 1,0 0 0,1 0-1,-1 0 1,-25 0-1,25 0 1,1 0 15,-1 0-15,25 25 0,0 0-1,0 0 1,0 0-1,0-1 1,0 1 0,0 0-1,25-25 1</inkml:trace>
  <inkml:trace contextRef="#ctx0" brushRef="#br0" timeOffset="-192439.714">18777 12303 0,'0'-25'0,"0"-24"31,100-75 1,-51 99-1,-24 25 16,0 0-32,49 74 1,1 1 0,-26-26-1,-24-49 1,0 25-1,25-25 32,-26 0-31,1-49 0,-25-1-1,0 25 1,25-49-1,-25 24 1,0-49 0,0 49-1,-25 25 1,0 25 0,25-24 15,-24 24-16,-1 0 32,0 0-15,0 0-17,0 0 1,25 24 15,0 1-15,0 0-1,25-25 1,0 0 0,25 0-16,24 0 15,0 0 1,1 0-1,-50-25 1,-1 25 15</inkml:trace>
  <inkml:trace contextRef="#ctx0" brushRef="#br0" timeOffset="-191553.648">18480 12526 0,'49'0'16,"-24"0"-16,174-24 31,346-1 31,-371 25-46,0 0 0,-50 0-1,-25 0 1,0 0-1,0 0 1,-49-25 0</inkml:trace>
  <inkml:trace contextRef="#ctx0" brushRef="#br0" timeOffset="-189920.519">18405 13295 0,'0'-24'16,"0"-1"-1,25-124 1,25 50 47,-25 99 46,-1 24-109,51 100 16,-50-49-1,99 74 1,-100-100-1,26-49 1,-25 0 15,0 0 1,0-24-17,-25-1 1,0 0-1,0-25 1,0 1 0,0-1-16,0 0 15,0-74 1,0 100 0,0-1-1,0 0 1,-25 0-1,-25 25 1,25 0 15,0 0 1,1 0-17,24 25 16,-25 0 1,25 0-1,25-1 0,24-24-31,1 0 16,0 25-1,49-25 1,-50 0 15,-24 0-15,25 0-16,-50-25 16,25 25-1</inkml:trace>
  <inkml:trace contextRef="#ctx0" brushRef="#br0" timeOffset="-189418.418">19224 13171 0,'25'0'16,"0"0"-16,49 25 16,-24-25 15,-1 0-15,1 0-1,-25 0 1,-1 0-1</inkml:trace>
  <inkml:trace contextRef="#ctx0" brushRef="#br0" timeOffset="-188529.064">19695 13097 0,'25'0'16,"0"0"15,0-25-15,-1 25-1,1 0 1,50-25 0,-26 25-16,-24 0 31,0 0-15,0 0-1,0 0 1,-1 0-1,-24 25 1,0 25 0,0-26-1,0 26 1,-24 0 0,-1-25-1,0-25 1,25 49-1,-25-24 1,25 0 125,50 0-141,-1-25 15,26 0-15,24 0 16,-25 0-16,1 0 16,98 0-1,-148-25 1</inkml:trace>
  <inkml:trace contextRef="#ctx0" brushRef="#br0" timeOffset="-187736.201">20663 12427 0,'49'0'31,"50"0"-15,-24 0-1,49 0 1,-74 0-1,-26 0 1,1-25 0,0 25 77</inkml:trace>
  <inkml:trace contextRef="#ctx0" brushRef="#br0" timeOffset="-186688.882">21010 12477 0,'25'0'140,"0"0"-124,-1 0 0,76-25-1,24 25 1,24-25-1,1 0 1,-50 25 0,-74 0 15,0 0 0,0 0-15,24 0-1,51 0 1,-51 0 0,51-24-1,-51 24-15,100 0 32,-50 0-17,-74 0 1,0 0-1,0 0 1</inkml:trace>
  <inkml:trace contextRef="#ctx0" brushRef="#br0" timeOffset="-185841.707">22374 12303 0,'25'0'63,"25"0"-63,-26 0 15,1 0-15,25 0 16,-1 0 0,1 0 15,49 25 16,-99 0-32,25 0 1,0-25 31,-25 24-31,0 1 15,0 25-31,0-1 31,-50-49-31,1 50 16,-1-25 15,0 0-31,26-25 16</inkml:trace>
  <inkml:trace contextRef="#ctx0" brushRef="#br0" timeOffset="-184856.411">23441 12427 0,'25'0'31,"-1"-25"-16,-24 1 1,25-76 0,25 51-16,-1-100 15,-49 25 1,50 49 0,-50 51-1,0-1 1,0 0 31,0 50 15,0 24-62,0-24 16,0 99-1,0 25 1,0 0 0,0-25-1,0 0 1,0-25 0,0-49-1,0-25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4-18T19:54:47.6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1588 14486 0,'25'0'15,"-1"0"1,1 0-16,0 0 16,0 0-1,0 0-15,-1 0 32,1 0-1,25 0 16,0 0-32,-1 0 1,-24 0 0,49 25-1,1-25 1,24 49-1,-49-49-15,49 75 16,-50-75 0,1 49-1,49-24 17,-74 0-17,0 0 16,0-25-15,-1 25 0,1-1-1,0-24 1,49 50 0,-24-25-1,0 0 1,-26-25-1,1 24 1,0-24 0,0 25-1,0 0 1,0-25 0,-25 25 15,49 0-16,-24-1 1,0-24 62,0 25-62,-1 0-1</inkml:trace>
  <inkml:trace contextRef="#ctx0" brushRef="#br0" timeOffset="1176.243">3076 14784 0,'25'24'47,"25"26"-47,-1 74 47,1-99-31,-25 24-1,-25-24 1,24 0 0,1-25 15,0 25-16,-25 0 110,-25-25-109,0 0-16,1 0 16,-51 24-1,50-24 1,1 0 0,-1 0 15,0 25-31,0-25 15,0 0 17,1 0 202</inkml:trace>
  <inkml:trace contextRef="#ctx0" brushRef="#br0" timeOffset="27310.752">3498 12973 0,'0'0'0,"0"25"0,0 24 16,0 50-16,0-24 15,0 24-15,0-24 16,-25 24-16,25-50 16,-25 26-16,25-1 15,0-49-15,0 0 16,-25 49-16,1 25 47,24 1 0,0-76-32,0 1 1</inkml:trace>
  <inkml:trace contextRef="#ctx0" brushRef="#br0" timeOffset="27807.73">3101 13841 0,'25'25'31,"0"24"-15,-25 26-16,49 24 16,-24 0-1,-25 25 16,0-24-15,25-26 0,0-24-1,-25-26 1,24-24 31</inkml:trace>
  <inkml:trace contextRef="#ctx0" brushRef="#br0" timeOffset="28311.91">3572 14064 0,'-25'124'31,"-74"25"-31,74 25 31,1-75-15,-1-49-1,25-26 1</inkml:trace>
  <inkml:trace contextRef="#ctx0" brushRef="#br0" timeOffset="29502.796">15503 13022 0,'25'25'32,"-25"25"-17,25 24-15,0 497 47,-25-373-31,0-123-16,0 98 15,0-24 1,24-74 0,-24-51-1,0 1 16,0-50 63</inkml:trace>
  <inkml:trace contextRef="#ctx0" brushRef="#br0" timeOffset="29967.462">15404 14139 0,'50'24'15,"-1"26"1,-49-25-1,50 49 1,-1 75 15,26-25 1,-50-99 30</inkml:trace>
  <inkml:trace contextRef="#ctx0" brushRef="#br0" timeOffset="30534.787">15875 14213 0,'0'25'31,"0"0"-31,0 49 16,-24-24-16,-1 49 16,-50 99 30,26-123 1,24-75 31,25-25-78</inkml:trace>
  <inkml:trace contextRef="#ctx0" brushRef="#br0" timeOffset="31967.46">9426 10716 0,'25'0'16,"0"74"-1,-25-24-15,0 74 32,0 322-1,0-49 0,0 149 16,0-422-31,0-75-1,49 1 1,-49-75 93,0 0-93</inkml:trace>
  <inkml:trace contextRef="#ctx0" brushRef="#br0" timeOffset="33440.331">9451 10691 0,'0'25'0,"0"24"15,0 1-15,0-1 16,0 26-16,-25 74 16,0 74 15,-24-49 16,49-199 78,0 0-125,0-49 15,49-75 1,-24 49 0,0 1-1,0 25 1,0-1 0,-25 26-1,0 24 16,24 0-15,-24 0 0,0 1-1,25-1 95,0 25-95,0 25 1,24-1 0,-24 51-1,0-26-15,-25 51 31,25-1-15,-25-25 0,25-24-1,-25-25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4-18T19:56:30.1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15999 1141 0,'25'50'47,"0"24"-47,198 273 46,-124-247-30,-24-26 0,-26-49-1,-24-25 48</inkml:trace>
  <inkml:trace contextRef="#ctx0" brushRef="#br0" timeOffset="832.452">16669 1265 0,'0'50'0,"-25"-26"16,0 1-16,1 25 15,24-25-15,-25 24 16,0-49-16,25 25 15,-25 0 1,25 0 15,0 24 16,0-24 16,0 0-48,0 0 1,0 49 0,0 1-1,0 24 1,0-25-1,0 50 1,0-25 0,-25-24-1,25-50 1</inkml:trace>
  <inkml:trace contextRef="#ctx0" brushRef="#br0" timeOffset="1816.197">16719 2803 0,'-25'0'31,"25"-25"-31,0-24 16,25-1-16,0-25 16,-1 1-16,-24 24 15,50-74 1,-25-49 15,24 98 32,-49 100-32,0 50-15,0 73-1,0-98 1,0 24-16,0 75 15,0-49 1,0-26 0,0-24-1</inkml:trace>
  <inkml:trace contextRef="#ctx0" brushRef="#br0" timeOffset="2847.973">17339 1935 0,'25'0'63,"-1"0"-63,1 0 16,25 0-16,-25 0 15,49 0 16,50 25 32,-99-1-47</inkml:trace>
  <inkml:trace contextRef="#ctx0" brushRef="#br0" timeOffset="3599.197">17438 2158 0,'25'0'63,"0"0"-63,-1 0 15,1 0-15,0 0 16,0 0-16,24 0 47,-24 0 0,0 0-47</inkml:trace>
  <inkml:trace contextRef="#ctx0" brushRef="#br0" timeOffset="4951.757">19050 1067 0,'25'0'62,"0"0"-62,0 24 16,24-24-16,1 25 16,-25 0-16,0-25 15,24 25 1,26 49 15,-26-24 0,-49 123 16,-49-49-31,-51 1-1,-24-1 1,25 0 0,50-75 15,24-24-15,0 0-16,0-25 15,0 25 79,50 24-47,25-49-32,-1 0-15,26 25 16,74-25 0,49 0 15,-124 0-15,1 0-1,-26 0 1,-24 0-1,0 0 48</inkml:trace>
  <inkml:trace contextRef="#ctx0" brushRef="#br0" timeOffset="5943.846">19100 943 0,'74'24'78,"-24"-24"-62,0 0-16,24 0 16,50 0 15,-74 0 0,-50 25-15,24-25-1,1 0 1,0 0 0,0 0 62</inkml:trace>
  <inkml:trace contextRef="#ctx0" brushRef="#br0" timeOffset="7168.067">20043 819 0,'0'24'0,"-25"-24"16,25 50-16,-25 24 15,25-24-15,-25 0 16,0-1-16,1 26 16,24-51-1,0 76 1,0 123 15,0 124 16,74-198-31,0-50-1,1 0 1,-1-49 0,-24-50-1,-25 0 1,-1 0 140</inkml:trace>
  <inkml:trace contextRef="#ctx0" brushRef="#br0" timeOffset="9007.378">20291 1389 0,'-25'-25'16,"25"0"-1,25 1 1,49 24 15,0 0 0,-49 0 1,0 0-17,0 0 1,0 0 0,-25 24-1,24 1 1,-24 74-1,0 1 1,0-1 0,0 50 15,0-75-15,-49-24-16,49-25 15,-25-1 1,0 26 15,50-50 125,25 0-140,-1 0-16,-24 0 16,49 0-1,-24 0 1,0 0-1,-26 0 1</inkml:trace>
  <inkml:trace contextRef="#ctx0" brushRef="#br0" timeOffset="9574.857">20390 1687 0,'25'0'16,"24"0"-16,-24 0 15,25 0 1,123 0 0,-98 25-1,-26-25 1,-24 0 0,0 0 15</inkml:trace>
  <inkml:trace contextRef="#ctx0" brushRef="#br0" timeOffset="10448.319">21010 2257 0,'0'0'0,"0"-49"15,25-1-15,-25 25 16,0 0-16,49-49 15,-24 0 17,-25 98 93,0 1-110,0 0-15,0 49 16,0 1 0,0 24-1,0-74 1,0 24-1,0-24 1,0 0 0,0 0 31</inkml:trace>
  <inkml:trace contextRef="#ctx0" brushRef="#br0" timeOffset="10974.609">21084 1860 0,'25'0'0,"0"0"16,25 0-1,-1 0 1,1 0-1,-1-24 1,-24 24 0,0 0-1,0 0 32</inkml:trace>
  <inkml:trace contextRef="#ctx0" brushRef="#br0" timeOffset="12070.764">21605 1761 0,'0'25'0,"0"25"15,25-50 1,-25 24 0,0 26-16,25 0 31,0-26-15,-1 26-1,1-25 1,0-25-1,0 0 1,0 0 15,-1 0-15,1 0 0,0 0-1,49-25 1,-49 0-1,0 0 1,0-24 0,-25-50 15,0 24-15,0 50-16,0-24 15,0-51 1,0 76-1,-25-26 1,-25 25 0,26 0-1,-1 1 1,0-1 0,-25 0-1,26 25 32,-1 0-16,0 0 1,-25 50-17,50 24 1,0 25-1,0-49 1,0 0 0,0-1-1,0 1 1,0-1 0,0-24-1,0 0 1,0 0-1</inkml:trace>
  <inkml:trace contextRef="#ctx0" brushRef="#br0" timeOffset="12915.079">22101 868 0,'25'25'47,"25"49"-47,-25-24 15,-1 49-15,51 25 16,24 25-1,25 198 17,-74 100 15,-50-298-32,0-25 1,0-50-1,0-49 79,-25-25-63,0 0-31,25-99 32,-25 49-17,25 0-15</inkml:trace>
  <inkml:trace contextRef="#ctx0" brushRef="#br0" timeOffset="14127.321">22449 992 0,'0'-25'47,"24"1"0,1 24 31,0 0-62,0 0-16,-25 24 15,25 1 17,-25 25-17,0-1 1,0 26-1,0-50 1,0 24 0,0-24 156,24-25-157,1 0-15,25 0 16,-1 0-1,-24 0 1,0 25 0,0-25-1</inkml:trace>
  <inkml:trace contextRef="#ctx0" brushRef="#br0" timeOffset="16263.625">15578 3001 0,'24'0'16,"175"25"31,-75-25-31,25 0-1,24 0 1,1 0-1,-100 0-15,125 0 16,-25 25 15,-1-25-15,-24 0 0,-99 25-1,-26-25 16</inkml:trace>
  <inkml:trace contextRef="#ctx0" brushRef="#br0" timeOffset="18023.546">15875 4068 0,'0'-25'31,"0"0"-16,25 1 1,0-1-16,25-25 16,-50 25-16,99-74 31,50-75 16,-125 174 0,26 0-32,-50 25 1,0 25 0,25 24-1,24 26 1,-49-26-1,50-49 1,-25 24-16,0-49 16,-1 25-1,26-25 1,-25 0 15,24 0-15,-24-49-1,-25 24 1,50-25 0,-50-49 15,0 49-15,0-24-1,0 24 1,-25 50-16,0-49 15,-24-26 1,24 50 0,0 1-1,0 24 1,0 0 62,25 24-62,0 1-1,0 0 1,0 0 0,0 0-1,25-25 1,25 0-1,-25 0 1,49-50 0,25-24-1,1-26 1,-51 51 0,-24 24-16,0 0 31</inkml:trace>
  <inkml:trace contextRef="#ctx0" brushRef="#br0" timeOffset="18879.217">16868 4242 0,'0'-25'0,"0"0"15,24-49 1,1-1 0,0 1-1,0 24 1,-25 25 31,25 25-32,-25 25 48,0 25-48,0-1-15,0 26 16,0 49 0,0 0-1,0-25 1,24 0 0,1-24-1,0-51 1,0 1-1</inkml:trace>
  <inkml:trace contextRef="#ctx0" brushRef="#br0" timeOffset="20614.247">18604 2729 0,'25'0'94,"-1"0"-79,1 0-15,174 0 32,-26 0-17,75 0 1,25 0 0,25 0-1,-25 0 1,-75 0-1,25 0 1,-49 0 0,49 0-1,25 0 17,25 0-17,-174 0-15,125 0 31,-100 0-15,-100 0 0,1 0 31,0 0-16,0 0-16,0 0 1,0 0 0,-1 0-1,26 0 17,-25 0-17,24 0-15,1 0 16,0 0-16,49 0 31,-74 0 0,-1 0 1,1 0-32,0 0 15,25 0 1,-50 24-1,24-24 1</inkml:trace>
  <inkml:trace contextRef="#ctx0" brushRef="#br0" timeOffset="22381.199">19174 3820 0,'0'-25'47,"0"0"-32,0-24-15,50-51 47,-25 100-15,-25-24-17,25-1 1,-1 25 31,1 0-16,25 49-15,24 26-1,-24-1 1,-1 1-1,1-50 1,-50-1 0,25-24 31,0 0-32,-1 0 16,1 0-15,0-24-16,-25-1 16,0 0-1,0-74 1,0 24 0,0 50-16,0-99 31,-25 75-16,-24-26 1,24 75-16,0-24 16,0 24 62,0 0-63,25 24 32,0 1-47,0 0 32,0 0-32,25 0 31,0-25-16,0 0 1,0 0-16,-1 0 16,1 0 15,25-25-15,24-25-1,26 1 1</inkml:trace>
  <inkml:trace contextRef="#ctx0" brushRef="#br0" timeOffset="23311.405">19844 4068 0,'0'25'31,"25"-50"-15,49-99 31,-24 50-32,-25 49 1,0 25 124,-25 49-140,0 1 16,0 0-16,0 49 16,0 50-1,0-1 17,0-98-17,24 0 1,-24-26 15</inkml:trace>
  <inkml:trace contextRef="#ctx0" brushRef="#br0" timeOffset="25413.998">22821 2555 0,'24'0'78,"26"0"-62,-25 0-1,49 0 17,26 0 30,-76 0-46,1 25 15</inkml:trace>
  <inkml:trace contextRef="#ctx0" brushRef="#br0" timeOffset="26151.739">22771 2778 0,'25'0'0,"0"0"32,-1 0-17,1 0-15,0 0 16,49 25 15,-24 0 32,-25-25 30</inkml:trace>
  <inkml:trace contextRef="#ctx0" brushRef="#br0" timeOffset="30247.203">23788 2456 0,'0'24'16,"0"26"0,25 0-1,0 123 32,-1-73-16,-24-51-31,0-24 32,0 25-17,-24-1 1,-1-24-1,0 25 1,0-26 0,0 1 15,1-25 0,-1 0-15,0 0-1,0 0 79,-24 0-78,24 0 15,25-25-15,-25 1 15,-25-1 0,26-25-15,-1 25-16,25-24 15,0 24 1,0-25 15,0 26-15,0-1 0,0 0-1,0-25 1,0 1-1,25 24 1,-1-25 0,26 1-1,24-1 1,26 0 0,-76 50-1,26-24 1,-25-1-1,0 25 17,-1 0-17,1 0 1,25 0 0,-1 0-1,-24 0 1,0 0 15,0 0 0,0 0-31,0 0 63,-1 0-48,1 0 1,25 0 0,-1 0-1</inkml:trace>
  <inkml:trace contextRef="#ctx0" brushRef="#br0" timeOffset="31615.044">24235 2084 0,'0'-25'16,"24"25"62,1 0-16,0 0 17,0 0-48,0 0 0,-25 25-15,0-1-1,0 1-15,0 25 16,0-25 15,0-1-15,0 1-1,-25 25 1,0-25 0,50-25 187,24 0-188,1 0-15,0 0 16,74 0 0,-75 0-1,1 0-15,-25 0 16</inkml:trace>
  <inkml:trace contextRef="#ctx0" brushRef="#br0" timeOffset="35311.567">18157 9500 0,'50'0'78,"-25"0"-78,49 0 15,75 0 17,-75 0-17,1 0 1,-26 0 0,-24-25-1</inkml:trace>
  <inkml:trace contextRef="#ctx0" brushRef="#br0" timeOffset="36206.17">18182 9649 0,'25'0'16,"0"0"15,0 0-31,-1 0 16,125 0 15,74 0 16,-198 0-32</inkml:trace>
  <inkml:trace contextRef="#ctx0" brushRef="#br0" timeOffset="38094.698">19596 9079 0,'25'49'109,"-25"-24"-93,25 0-16,-25 0 15,0 24 1,0-24 0,0 25 15,-25 24 16,0-49-32,0-25-15,0 0 16,1 0 0,-26 0-1,25 0 1,-24 0-1,-26-25 1,50 0 0,1 0 15,24 1 0,0-1-15,0 0-1,0-25 1,0-24 0,49 24-1,-24 1 1,0 49-16,0-25 31,24 0-15,1 0-1,24 25 1,-24 0 0,-1 0-1,26 0 1,-50 0 15,24 0-31,1 0 16,0 0-1,24 0 1,-24 0 0,-26 0-1,-24 25 1,25-25 0</inkml:trace>
  <inkml:trace contextRef="#ctx0" brushRef="#br0" timeOffset="39901.95">19819 8682 0,'0'0'0,"0"-25"109,25 0-93,0 25-1,0 0 1,0 0 31,-1 0 15,-24 25-46,0 0 0,0-1-1,-24 1 1,-1 0 0,25 0-1,25 0 204,24-25-203,-24 0-1,0 0-15,0 0 16,24 0-1,-24 0 1</inkml:trace>
  <inkml:trace contextRef="#ctx0" brushRef="#br0" timeOffset="41471.181">20191 9401 0,'0'-25'94,"0"0"-79,50-24 16,-50 74 126,0-1-142,0 1-15,0 25 16,0-25 0,0 24-1,0-24 1,0 0-1,0 0-15,0-1 32,0 1 265</inkml:trace>
  <inkml:trace contextRef="#ctx0" brushRef="#br0" timeOffset="42399.042">19001 9599 0,'25'0'16,"24"0"0,1 0-16,123 25 31,274 0 0,347 99 16,-596-99-31,-74-25-1,0 0 1,-74 0 0,-1 0-1</inkml:trace>
  <inkml:trace contextRef="#ctx0" brushRef="#br0" timeOffset="43735.279">19695 9996 0,'0'25'16,"0"0"-16,25 0 15,0 0-15,24 74 16,-24-25 31,0 75 0,-25-75-32,0-49 1,0 0 0,-25 0-1,0 0 1,-24-25 0,24 0-1,0 0 1,-49-25-1,24 0 1,1-25 0,-1 1-1,50 24 1,-25 0 15,25-24-15,0 24-1,0 0 1,0 0 0,0 0-1,75-24 1,-1-1-16,25 1 16,-24 24-1,49 0 1,-50 0-1,1 25 1,-1-25 0,-24 25 15,-26 0-15,1 0-1,0 0 1,0 0 15</inkml:trace>
  <inkml:trace contextRef="#ctx0" brushRef="#br0" timeOffset="44679.698">20315 10096 0,'25'-25'31,"-25"0"-31,25 0 31,0 25-15,-25-25 0,25 25-1,-1 0-15,1-25 32,25 25 14,-25 0 1,-25 25-47,0 25 16,0 0 15,0-26-15,0 1-1,-25-25-15,0 25 32,0-25 15,0 25-16,50-25 94,0 0-110,0 0-15,0 0 32</inkml:trace>
  <inkml:trace contextRef="#ctx0" brushRef="#br0" timeOffset="45790.902">20291 10666 0,'24'0'62,"1"-25"-46,0 25 0,0-25-1,49 1 17,-49 24 14,0 24-14,-25 51-17,0-26 1,0-24 15,0 25-15,-25-25-1,-25 24 1,26-24 0,48-25 124,1 0-140,50 0 16,-51 0 0,26 0-1,-25 0 1,24 0-1,-24 0 1</inkml:trace>
  <inkml:trace contextRef="#ctx0" brushRef="#br0" timeOffset="59599.419">7070 10616 0,'24'0'0,"-24"-24"94,0-1-94,-24-25 47,-1 50-16,25-25-15,-25 1-1,0 24 1,-49 0-1,49 0 1,0-25 0,-24 0-1,24 25 1,-25-25 0,1 25-1,-1 0 1,0-25-1,1 25 1,24 0 0,0 0-1,0 0-15,-49 0 16,24 0 15,1 0-15,-125 0-1,50 0 1,0 50 0,50-50-1,24 25 1,-24 0 0,-1 49-1,50-74 1,25 25 15,-24 24-31,-1-24 16,0 25-1,-49 49 17,49-74-17,0 49 1,25 1-1,0-1 1,0 25 0,25-24-1,49 74 1,-74-75 0,50-24-1,-50-26 1,25-24-1,24 50 1,-24 0 0,0-26-1,24 76 1,-24-51 15,25 1-15,-1-1-1,51 26 1,-26-50 0,-24-1-1,-26 1 1,51 0 0,-1-25-1,-24 0 1,49 25-1,-49 0 1,49-25 0,-25 0-1,1 0 1,-26 49 15,1-49-15,0 0-1,-26 0 1,26-25 0,0 1 15,-1-1-15,-24 0-1,0 0 1,-25 0-1,0 1 1,25-51 0,-25 50-1,49-24 1,-49 24 15,50-49-15,0-1-1,-1 26 1,-49 24 0,25-25-1,-25 25 1,0-49 0,0 24-1,25-49 1,-25-25-1,0 99-15,0-74 16,-25 0 0,0 0-1,-24 74 17,24 0-17,-25-49 1,0 24-1,1 25 1,-1 0 0,1 1-1,-1-1 1,25 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B305-305A-4126-840F-DE7741BFFEB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1AD-B021-499D-9536-E59865065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37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0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1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0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88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7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019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7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54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60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8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35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3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66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67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14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66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63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2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3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212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63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16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3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818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61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938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2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36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385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70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83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9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142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9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9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4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62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8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25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595B-F730-4D41-AE73-4F0B16C0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11465-6473-49FB-9CD0-0B635BA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A447D-119D-4371-926A-0626BC7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04098-EB87-4DE6-9777-8096B36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A5963-B5D6-4D62-9D82-28ACAF92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578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D1A90-93AF-4D21-83D9-70605E95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44E414-0D02-4E66-86E4-FEB6B9F3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E7C5B-E586-4056-A470-255C333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3C6B2-D671-4285-B1F8-68189BB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FAE77-5015-43D1-B97B-7E5B13A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89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14EA1-5C12-433E-8264-C90B1147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EC187-2C46-4D20-97F7-1825A43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B5FC3-F8AD-4FAA-B043-60F225A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972CA-3E98-41BB-9D7F-E89F804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E1DE6-5EEE-43FD-8FE7-510E72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938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AC63-662F-48FC-9A2B-C80B31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7AC4-4C98-4926-AE2C-8F85325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1A381-A90D-4639-9221-F0F35D5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D4E8A-FCD0-4232-B749-82F71A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3B771-C518-4D33-BDB8-7F682AC5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280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D5B36-8153-4B03-9B44-4E1185F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91E7A7-9561-472B-ABAD-206B195E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09535-F9F3-4971-A8A6-764DC12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7BC22-9FE9-4D16-B375-D7DD7AF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28712-A414-4FE1-A4DB-2B714EF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0164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112C-AEDB-4E89-86D1-AF824CC8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18630-0EA0-4D5D-8CDF-94614558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B6928-0F64-44C4-9A5B-4FBED940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E476D-1001-4F21-BE93-2AE94B76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B85CF1-73AF-4A7B-8AEC-C6C4117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FFC7F-6C21-4234-8481-E570AB8C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4343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FE4A-034A-4BEF-A64E-9A2B0E69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612408-D3C6-4429-9F78-BB89B035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929C6-DA86-49A9-93C2-C6DBE73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99FC7-7F88-4267-BD57-C4BFBF7C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078A4F-AC30-49C6-A04A-C5AF29F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93C654-3778-400B-9471-6024EAE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4A2749-B495-4A84-A613-D2EB59CF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062AE-5697-4990-B563-D76E98A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8905-EACA-4357-92B1-D1F805B8A7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F59A-BA9E-4B6F-B481-3E2ABD4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B0F702-2E87-4B86-BBF3-74959A3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A8C414-9206-4AC1-A5DA-35C2F9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9858FB-9703-4611-A61B-BE4F8A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482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293D-0BF9-404A-BC8C-740BD3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7DF024-127C-448A-B359-407162B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9D7429-379C-4902-93E4-F217F5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566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B43DF-DD4B-461F-B28B-5190EFF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8385D-19E4-4634-B7D9-D8FE622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3B260-0E73-4330-8523-2AD26A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15A672-5099-4C92-B524-83F478E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FBC7E-9217-4340-8089-0E47A09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4DFAAF-4E58-4218-9A8E-B13250F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013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CED7D-4FBF-4090-9343-E1B10D34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954FD-ADA4-4C2E-84B9-C9B2C3F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20FCED-D018-4AF8-8B68-9E6E07A8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5FD46-B317-4F75-9644-4830F06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29608-5875-445C-981A-1703999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410F2-7880-4315-89D8-23CAB7F1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34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7E1AA9-B5AC-436A-A74A-E0B98901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00EBD1-FE2B-4194-919A-28FD4065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DB7FD-C4F4-4869-9366-D3314E12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5C1FE-445D-4B58-8BCF-94C2BAFA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6CCCA-E167-4D51-9341-AE35B926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54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customXml" Target="../ink/ink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5" Type="http://schemas.openxmlformats.org/officeDocument/2006/relationships/customXml" Target="../ink/ink3.xml"/><Relationship Id="rId4" Type="http://schemas.openxmlformats.org/officeDocument/2006/relationships/image" Target="../media/image6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wbggOdkcA8&amp;t=397s" TargetMode="External"/><Relationship Id="rId2" Type="http://schemas.openxmlformats.org/officeDocument/2006/relationships/hyperlink" Target="https://www.youtube.com/watch?v=28G51yu4zA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eg.ufpr.br/~paulojus/embrapa/Rembrapa/Rembrapa.pdf" TargetMode="External"/><Relationship Id="rId4" Type="http://schemas.openxmlformats.org/officeDocument/2006/relationships/hyperlink" Target="https://cantinhodor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E5CAC-1EFA-41C3-ACA8-404D12F0D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Técnicas Estatísticas de Predição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FBD5D-F1C8-416E-85C8-06BFC14F2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Prof. Dr. Moacir Manuel Rodrigues Junior</a:t>
            </a:r>
          </a:p>
        </p:txBody>
      </p:sp>
    </p:spTree>
    <p:extLst>
      <p:ext uri="{BB962C8B-B14F-4D97-AF65-F5344CB8AC3E}">
        <p14:creationId xmlns:p14="http://schemas.microsoft.com/office/powerpoint/2010/main" val="20665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E86F315-A09F-4A8E-B696-1ADB73A6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8" b="5990"/>
          <a:stretch/>
        </p:blipFill>
        <p:spPr>
          <a:xfrm>
            <a:off x="2697738" y="3041292"/>
            <a:ext cx="3977395" cy="3744416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Qualitativas (Não métricas ou Não Mensuráveis)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Quantitativas (Métricas ou Mensuráveis)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9D993D5-0D72-4B18-A5F3-2D4DDB3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870C738-E736-4CE8-97D1-724D6EE7AB9E}"/>
              </a:ext>
            </a:extLst>
          </p:cNvPr>
          <p:cNvGrpSpPr/>
          <p:nvPr/>
        </p:nvGrpSpPr>
        <p:grpSpPr>
          <a:xfrm>
            <a:off x="4940533" y="3041292"/>
            <a:ext cx="4104217" cy="3672000"/>
            <a:chOff x="4940533" y="3041292"/>
            <a:chExt cx="4104217" cy="3672000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E47E8B4-C3E4-4320-81FA-7C186F1F2E58}"/>
                </a:ext>
              </a:extLst>
            </p:cNvPr>
            <p:cNvGrpSpPr/>
            <p:nvPr/>
          </p:nvGrpSpPr>
          <p:grpSpPr>
            <a:xfrm>
              <a:off x="4940533" y="3041292"/>
              <a:ext cx="2160000" cy="3672000"/>
              <a:chOff x="4940533" y="3041292"/>
              <a:chExt cx="2160000" cy="3672000"/>
            </a:xfrm>
          </p:grpSpPr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4F36467-46DB-4917-8DD0-13476C89D45E}"/>
                  </a:ext>
                </a:extLst>
              </p:cNvPr>
              <p:cNvCxnSpPr/>
              <p:nvPr/>
            </p:nvCxnSpPr>
            <p:spPr>
              <a:xfrm>
                <a:off x="6948264" y="3041292"/>
                <a:ext cx="0" cy="3672000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F3A45BA9-E338-4530-8CAA-5D1FC6C868E5}"/>
                  </a:ext>
                </a:extLst>
              </p:cNvPr>
              <p:cNvCxnSpPr/>
              <p:nvPr/>
            </p:nvCxnSpPr>
            <p:spPr>
              <a:xfrm>
                <a:off x="4940533" y="3041292"/>
                <a:ext cx="21600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8B675707-EF76-498E-AAF9-3AB81F0111A5}"/>
                  </a:ext>
                </a:extLst>
              </p:cNvPr>
              <p:cNvCxnSpPr/>
              <p:nvPr/>
            </p:nvCxnSpPr>
            <p:spPr>
              <a:xfrm>
                <a:off x="4940533" y="6707734"/>
                <a:ext cx="21600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6587415-2DC4-4CD9-9A55-5590DD56ED0C}"/>
                </a:ext>
              </a:extLst>
            </p:cNvPr>
            <p:cNvSpPr txBox="1"/>
            <p:nvPr/>
          </p:nvSpPr>
          <p:spPr>
            <a:xfrm>
              <a:off x="7100533" y="4277127"/>
              <a:ext cx="1944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>
                  <a:solidFill>
                    <a:srgbClr val="164C97"/>
                  </a:solidFill>
                </a:rPr>
                <a:t>Variável Quantitativa</a:t>
              </a:r>
            </a:p>
            <a:p>
              <a:r>
                <a:rPr lang="pt-BR" dirty="0"/>
                <a:t>Altura da Árvore em metros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C27BDC3-0932-4A1F-94D4-29802B706CE6}"/>
              </a:ext>
            </a:extLst>
          </p:cNvPr>
          <p:cNvGrpSpPr/>
          <p:nvPr/>
        </p:nvGrpSpPr>
        <p:grpSpPr>
          <a:xfrm>
            <a:off x="323528" y="4149081"/>
            <a:ext cx="3672408" cy="1928539"/>
            <a:chOff x="323528" y="4149081"/>
            <a:chExt cx="3672408" cy="1928539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F56D491-D858-4970-A340-724884B0ABF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583668" y="4149081"/>
              <a:ext cx="2412268" cy="72821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785A63E-017C-4043-8C6C-B5363FD2BC99}"/>
                </a:ext>
              </a:extLst>
            </p:cNvPr>
            <p:cNvSpPr txBox="1"/>
            <p:nvPr/>
          </p:nvSpPr>
          <p:spPr>
            <a:xfrm>
              <a:off x="323528" y="48772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>
                  <a:solidFill>
                    <a:srgbClr val="C00000"/>
                  </a:solidFill>
                </a:rPr>
                <a:t>Variável Qualitativa</a:t>
              </a:r>
            </a:p>
            <a:p>
              <a:r>
                <a:rPr lang="pt-BR" dirty="0"/>
                <a:t>Formas típicas de folhas</a:t>
              </a:r>
            </a:p>
            <a:p>
              <a:r>
                <a:rPr lang="pt-BR" dirty="0"/>
                <a:t>(</a:t>
              </a:r>
              <a:r>
                <a:rPr lang="pt-BR" i="1" dirty="0"/>
                <a:t>Arredondada, </a:t>
              </a:r>
              <a:r>
                <a:rPr lang="pt-BR" i="1" dirty="0" err="1"/>
                <a:t>Obovada</a:t>
              </a:r>
              <a:r>
                <a:rPr lang="pt-BR" i="1" dirty="0"/>
                <a:t>, Ovada, Alongada, etc.)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5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Variáveis Qualitativas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as características que não possuem valores quantitativos, mas, ao contrário, são definidas por várias categorias, ou seja, representam uma classificação dos indivíduos.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Podem ser nominais ou ordinais.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Ordinal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000" dirty="0"/>
              <a:t>existe uma ordenação entre as categorias.</a:t>
            </a:r>
          </a:p>
          <a:p>
            <a:pPr marL="1082675" lvl="1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Faixa Etária; Faixa de Idade; mês de observação (janeiro, fevereiro,..., dezembro); ESCALA LICKERT.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Nominal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–  não existe ordenação dentre as categorias.</a:t>
            </a:r>
          </a:p>
          <a:p>
            <a:pPr marL="1082675" lvl="1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Localização; Doente/Sadio; Grupo de Controle/Teste.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1B7C57-5053-4864-89AE-5DA9E3F9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0728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Em psicologia e marketing, ou nas Ciências Sociais Aplicadas uma das escalas de medida mais comum é a 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</a:t>
            </a:r>
            <a:r>
              <a:rPr lang="pt-BR" sz="2000" b="1" u="sng" dirty="0" err="1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Lickert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Funcionamento</a:t>
            </a:r>
          </a:p>
          <a:p>
            <a:pPr marL="457200" lvl="1" indent="0">
              <a:buNone/>
            </a:pP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Deve ser um esquema categórico sinalizando graus de satisfação. É importante que o número de categorias seja impar. Desta forma, haverá um ponto central indicando neutralidade do respondente.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972000" y="5049200"/>
            <a:ext cx="7200000" cy="378030"/>
            <a:chOff x="972000" y="5049200"/>
            <a:chExt cx="7200000" cy="378030"/>
          </a:xfrm>
        </p:grpSpPr>
        <p:cxnSp>
          <p:nvCxnSpPr>
            <p:cNvPr id="5" name="Conector de seta reta 4"/>
            <p:cNvCxnSpPr/>
            <p:nvPr/>
          </p:nvCxnSpPr>
          <p:spPr>
            <a:xfrm flipV="1">
              <a:off x="4572000" y="5229200"/>
              <a:ext cx="3600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972000" y="5229200"/>
              <a:ext cx="360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779912" y="5049200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339752" y="5049200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5364088" y="5067230"/>
              <a:ext cx="0" cy="3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6732240" y="5067230"/>
              <a:ext cx="0" cy="3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/>
          <p:cNvSpPr txBox="1"/>
          <p:nvPr/>
        </p:nvSpPr>
        <p:spPr>
          <a:xfrm>
            <a:off x="3985389" y="4564840"/>
            <a:ext cx="124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Indiferente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03110" y="5399172"/>
            <a:ext cx="109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Concordo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32240" y="4296856"/>
            <a:ext cx="145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Concordo Totalmente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48499" y="5399172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Discordo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12572" y="4323900"/>
            <a:ext cx="145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Discordo Totalmente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60EAC8EB-E9A5-45EE-A62B-D1B3352B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8937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Variáveis Quantitativas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 variáveis quantitativas são características que podem ser descritas por números, sendo estas classificadas entre contínuas e discretas.</a:t>
            </a:r>
          </a:p>
          <a:p>
            <a:pPr marL="457200" lvl="1" indent="0">
              <a:buNone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2675" lvl="1" indent="-625475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Discreta</a:t>
            </a:r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a variável é avaliada em números que são resultados de contagens e, por isso, somente fazem sentido números inteiros.</a:t>
            </a:r>
          </a:p>
          <a:p>
            <a:pPr marL="1082675" lvl="1" indent="0"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Número de Filhos, número de bactérias por litro de leite, número de cigarros fumados por dia, número de árvores por hectare, Idade.</a:t>
            </a:r>
          </a:p>
          <a:p>
            <a:pPr marL="1082675" lvl="1" indent="-631825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Contínua</a:t>
            </a:r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a variável é avaliada em números que são resultados de medições e, por isso, podem assumir valores com casas decimais e devem ser medidas por meio de algum instrumento.</a:t>
            </a:r>
          </a:p>
          <a:p>
            <a:pPr marL="1082675" lvl="1" indent="0"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massa (balança), altura (régua), tempo (relógio), pressão arterial, 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8A4320E-990F-41B2-AB6A-E1D0A44A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42709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 </a:t>
            </a:r>
            <a:r>
              <a:rPr lang="pt-BR" b="1" i="1" u="sng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pt-BR" b="1" i="1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Também conhecida como Variável Binária.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Identifica a ocorrência de um fenômeno.</a:t>
            </a:r>
          </a:p>
          <a:p>
            <a:pPr marL="1082675" lvl="1" indent="0">
              <a:buNone/>
            </a:pP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Supondo que investiga-se se o sexo do CEO (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presidente de uma empresa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) no nível de Provisões para Contingências Ambientais reconhecidas pelas empresas em um ano.</a:t>
            </a:r>
          </a:p>
          <a:p>
            <a:pPr marL="1082675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Assim, é possível confrontar a variável “</a:t>
            </a:r>
            <a:r>
              <a:rPr lang="pt-BR" sz="2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Provisões para Contingências Ambientais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” com uma variável “</a:t>
            </a:r>
            <a:r>
              <a:rPr lang="pt-BR" sz="2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Sexo do CEO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”.  Nesta segunda, dá-se o valor 1 para empresas com CEO Mulher e 0 para empresas com CEO Homem.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D01A77C-217B-4F30-BE11-A70ACC7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4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 </a:t>
            </a:r>
            <a:r>
              <a:rPr lang="pt-BR" b="1" u="sng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pt-BR" b="1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7639A44-9D9B-4F13-BFC9-CDA91A67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CD0629-AE19-4F69-A36C-C6C33E0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296319"/>
            <a:ext cx="4276725" cy="3409950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4716016" y="1124744"/>
          <a:ext cx="4104456" cy="552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Empresa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Provisões</a:t>
                      </a:r>
                      <a:r>
                        <a:rPr lang="pt-BR" sz="1600" b="1" u="none" strike="noStrike" baseline="0" dirty="0">
                          <a:effectLst/>
                        </a:rPr>
                        <a:t> Ambientais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Sexo CEO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290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300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230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540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Medidas-resumo:</a:t>
            </a:r>
          </a:p>
          <a:p>
            <a:pPr marL="0" indent="0">
              <a:buNone/>
            </a:pPr>
            <a:r>
              <a:rPr lang="pt-BR" sz="2000" dirty="0"/>
              <a:t>Em um processo de coleta de dados, através de amostragem ou censo, faz-se necessário resumir as informações contidas nas variáveis através de medidas adequadas.</a:t>
            </a:r>
          </a:p>
          <a:p>
            <a:pPr marL="0" indent="0">
              <a:buNone/>
            </a:pPr>
            <a:endParaRPr lang="pt-BR" sz="2000" dirty="0">
              <a:solidFill>
                <a:srgbClr val="164C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de Posição</a:t>
            </a:r>
          </a:p>
          <a:p>
            <a:pPr marL="685800" lvl="2" indent="0">
              <a:buNone/>
            </a:pPr>
            <a:r>
              <a:rPr lang="pt-BR" sz="1700" i="1" dirty="0">
                <a:latin typeface="Calibri" panose="020F0502020204030204" pitchFamily="34" charset="0"/>
                <a:cs typeface="Calibri" panose="020F0502020204030204" pitchFamily="34" charset="0"/>
              </a:rPr>
              <a:t>Algumas literaturas de bioestatística tratam como Medidas de Localização</a:t>
            </a: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de Dispersão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D443518-1957-4CDA-BAFA-3EFDD825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38143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 de Tendência Central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pt-BR" dirty="0"/>
                  <a:t>As medidas de posição também são conhecidas por medidas de </a:t>
                </a:r>
                <a:r>
                  <a:rPr lang="pt-BR" dirty="0">
                    <a:solidFill>
                      <a:srgbClr val="C00000"/>
                    </a:solidFill>
                  </a:rPr>
                  <a:t>tendência central</a:t>
                </a:r>
                <a:r>
                  <a:rPr lang="pt-BR" dirty="0"/>
                  <a:t>. Estas são calculadas como a </a:t>
                </a:r>
                <a:r>
                  <a:rPr lang="pt-BR" dirty="0">
                    <a:solidFill>
                      <a:srgbClr val="C00000"/>
                    </a:solidFill>
                  </a:rPr>
                  <a:t>primeira síntese</a:t>
                </a:r>
                <a:r>
                  <a:rPr lang="pt-BR" dirty="0"/>
                  <a:t> de uma variável.</a:t>
                </a: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principais medidas de posição são:</a:t>
                </a:r>
              </a:p>
              <a:p>
                <a:pPr marL="630238"/>
                <a:r>
                  <a:rPr lang="pt-BR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630238"/>
                <a:r>
                  <a:rPr lang="pt-BR" b="1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630238"/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𝑴𝒐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8FCD238-FE9D-422F-AD08-939A31F7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41375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𝑀𝑜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– (inglês </a:t>
                </a:r>
                <a:r>
                  <a:rPr lang="pt-BR" b="1" i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</a:t>
                </a:r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É valor mais frequente do conjunto de observações de determinada variável.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DBEFEF9-213D-46A4-9813-BED09FEF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544" y="4221088"/>
            <a:ext cx="8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8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u="sng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</a:t>
                </a: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É valor que ocupa a posição central de uma série de observações ordenadas de forma crescente (ou decrescente).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50% da amostra está abaixo da Mediana e outros 50% está acima da Mediana.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𝑀𝑒𝑑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par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impar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81C493-9DA0-43EB-9733-4AB5872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2327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Distribuições de Probabilidade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Tópicos a serem estudados...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2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u="sng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</a:t>
                </a: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81C493-9DA0-43EB-9733-4AB5872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2420888"/>
            <a:ext cx="8496944" cy="1449239"/>
          </a:xfrm>
          <a:prstGeom prst="rect">
            <a:avLst/>
          </a:prstGeom>
          <a:solidFill>
            <a:srgbClr val="2357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Situação:</a:t>
            </a:r>
          </a:p>
          <a:p>
            <a:r>
              <a:rPr lang="pt-BR" dirty="0"/>
              <a:t>Suponhamos que a amostra consista nos pesos ao nascer de todos os nascidos vivos de um hospital particular em San Diego, Califórnia, durante o período de uma semana.</a:t>
            </a:r>
          </a:p>
          <a:p>
            <a:r>
              <a:rPr lang="pt-BR" dirty="0"/>
              <a:t>Qual a mediana desta série estatística?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46347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3265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46347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381" r="-70287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429" t="-2381" r="-598857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75" t="-2381" r="-50229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857" t="-2381" r="-39942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149" t="-2381" r="-3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1149" t="-2381" r="-2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714" t="-2381" r="-10057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1724" t="-2381" r="-1149" b="-542857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tângulo 6"/>
          <p:cNvSpPr/>
          <p:nvPr/>
        </p:nvSpPr>
        <p:spPr>
          <a:xfrm>
            <a:off x="314642" y="4024227"/>
            <a:ext cx="850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Tabela 2 - Amostra do peso ao nascer (g) dos nascidos vivos de um hospital particular em San Diego, Califórnia, durante o período de uma semana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9700" y="6182130"/>
            <a:ext cx="8468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 err="1"/>
              <a:t>ROSNER</a:t>
            </a:r>
            <a:r>
              <a:rPr lang="pt-BR" sz="1000" dirty="0"/>
              <a:t>, Bernard. Fundamentos de bioestatística. São Paulo : </a:t>
            </a:r>
            <a:r>
              <a:rPr lang="pt-BR" sz="1000" dirty="0" err="1"/>
              <a:t>Cengage</a:t>
            </a:r>
            <a:r>
              <a:rPr lang="pt-BR" sz="1000" dirty="0"/>
              <a:t> Learning, 2018. E-book.</a:t>
            </a:r>
          </a:p>
        </p:txBody>
      </p:sp>
    </p:spTree>
    <p:extLst>
      <p:ext uri="{BB962C8B-B14F-4D97-AF65-F5344CB8AC3E}">
        <p14:creationId xmlns:p14="http://schemas.microsoft.com/office/powerpoint/2010/main" val="3765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Mean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média aritmética é a soma de todas as observações divididas pelo número de observações. Ela é escrita, em termos estatísticos, como:</a:t>
                </a:r>
                <a:endParaRPr lang="pt-B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pt-B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</a:t>
                </a:r>
              </a:p>
              <a:p>
                <a:pPr marL="457200" lvl="1" indent="0">
                  <a:buNone/>
                </a:pPr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65C208A-2010-41BB-95FB-CDB3EE3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4070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Mean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65C208A-2010-41BB-95FB-CDB3EE3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2420888"/>
            <a:ext cx="8496944" cy="1449239"/>
          </a:xfrm>
          <a:prstGeom prst="rect">
            <a:avLst/>
          </a:prstGeom>
          <a:solidFill>
            <a:srgbClr val="2357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Situação:</a:t>
            </a:r>
          </a:p>
          <a:p>
            <a:r>
              <a:rPr lang="pt-BR" dirty="0"/>
              <a:t>Suponhamos que a amostra consista nos pesos ao nascer de todos os nascidos vivos de um hospital particular em San Diego, Califórnia, durante o período de uma semana.</a:t>
            </a:r>
          </a:p>
          <a:p>
            <a:r>
              <a:rPr lang="pt-BR" dirty="0"/>
              <a:t>Qual a média aritmética desta série estatística?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63786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63786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381" r="-70287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429" t="-2381" r="-598857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75" t="-2381" r="-50229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857" t="-2381" r="-39942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149" t="-2381" r="-3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1149" t="-2381" r="-2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714" t="-2381" r="-10057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1724" t="-2381" r="-1149" b="-542857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tângulo 7"/>
          <p:cNvSpPr/>
          <p:nvPr/>
        </p:nvSpPr>
        <p:spPr>
          <a:xfrm>
            <a:off x="314642" y="4024227"/>
            <a:ext cx="850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Tabela 2 - Amostra do peso ao nascer (g) dos nascidos vivos de um hospital particular em San Diego, Califórnia, durante o período de uma semana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09700" y="6182130"/>
            <a:ext cx="8468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 err="1"/>
              <a:t>ROSNER</a:t>
            </a:r>
            <a:r>
              <a:rPr lang="pt-BR" sz="1000" dirty="0"/>
              <a:t>, Bernard. Fundamentos de bioestatística. São Paulo : </a:t>
            </a:r>
            <a:r>
              <a:rPr lang="pt-BR" sz="1000" dirty="0" err="1"/>
              <a:t>Cengage</a:t>
            </a:r>
            <a:r>
              <a:rPr lang="pt-BR" sz="1000" dirty="0"/>
              <a:t> Learning, 2018. E-book.</a:t>
            </a:r>
          </a:p>
        </p:txBody>
      </p:sp>
    </p:spTree>
    <p:extLst>
      <p:ext uri="{BB962C8B-B14F-4D97-AF65-F5344CB8AC3E}">
        <p14:creationId xmlns:p14="http://schemas.microsoft.com/office/powerpoint/2010/main" val="15446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23579B"/>
                    </a:solidFill>
                    <a:cs typeface="Times New Roman" panose="02020603050405020304" pitchFamily="18" charset="0"/>
                  </a:rPr>
                  <a:t>Medidas de Tendência Central (No Excel):</a:t>
                </a: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) 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=MÉDIA(Dados) 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=MED(Dados)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𝑴𝒐</m:t>
                    </m:r>
                  </m:oMath>
                </a14:m>
                <a:r>
                  <a:rPr lang="pt-BR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=MODO(Dados)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F70250-1D0E-4632-B3DF-0D99CBE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23579B"/>
                    </a:solidFill>
                    <a:cs typeface="Times New Roman" panose="02020603050405020304" pitchFamily="18" charset="0"/>
                  </a:rPr>
                  <a:t>Medidas de Tendência Central (No R):</a:t>
                </a: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) 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</a:t>
                </a:r>
                <a:r>
                  <a:rPr lang="pt-BR" sz="1800" dirty="0" err="1">
                    <a:cs typeface="Times New Roman" panose="02020603050405020304" pitchFamily="18" charset="0"/>
                  </a:rPr>
                  <a:t>mean</a:t>
                </a:r>
                <a:r>
                  <a:rPr lang="pt-BR" sz="1800" dirty="0">
                    <a:cs typeface="Times New Roman" panose="02020603050405020304" pitchFamily="18" charset="0"/>
                  </a:rPr>
                  <a:t>(Dados) 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</a:t>
                </a:r>
                <a:r>
                  <a:rPr lang="pt-BR" sz="1800" dirty="0" err="1">
                    <a:cs typeface="Times New Roman" panose="02020603050405020304" pitchFamily="18" charset="0"/>
                  </a:rPr>
                  <a:t>median</a:t>
                </a:r>
                <a:r>
                  <a:rPr lang="pt-BR" sz="1800" dirty="0">
                    <a:cs typeface="Times New Roman" panose="02020603050405020304" pitchFamily="18" charset="0"/>
                  </a:rPr>
                  <a:t>(Dados)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F70250-1D0E-4632-B3DF-0D99CBE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4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Outras Medidas de Posição: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Quartis</a:t>
            </a:r>
          </a:p>
          <a:p>
            <a:pPr lvl="1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Decis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Centis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ou Percentis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7CE102-8FDA-423C-8E61-BEC37ED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635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Quartis (1º e 3º Quartis)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Quartis são medidas de posição que dividem um conjunto de dados, dispostos em ordem crescente, em quatro partes de igual número de elementos.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6E11F7-DF23-42A9-BA0E-05C4F41D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972000" y="3504070"/>
            <a:ext cx="7200000" cy="1307912"/>
            <a:chOff x="972000" y="3504070"/>
            <a:chExt cx="7200000" cy="1307912"/>
          </a:xfrm>
        </p:grpSpPr>
        <p:grpSp>
          <p:nvGrpSpPr>
            <p:cNvPr id="17" name="Grupo 16"/>
            <p:cNvGrpSpPr/>
            <p:nvPr/>
          </p:nvGrpSpPr>
          <p:grpSpPr>
            <a:xfrm>
              <a:off x="972000" y="3504070"/>
              <a:ext cx="7200000" cy="1307912"/>
              <a:chOff x="972000" y="4010919"/>
              <a:chExt cx="7200000" cy="1307912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972000" y="4869160"/>
                <a:ext cx="720000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/>
              <p:cNvCxnSpPr/>
              <p:nvPr/>
            </p:nvCxnSpPr>
            <p:spPr>
              <a:xfrm flipH="1">
                <a:off x="1619672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 flipH="1">
                <a:off x="7668344" y="4704053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 flipH="1">
                <a:off x="4572000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H="1">
                <a:off x="3059832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 flipH="1">
                <a:off x="6156176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/>
              <p:cNvSpPr txBox="1"/>
              <p:nvPr/>
            </p:nvSpPr>
            <p:spPr>
              <a:xfrm>
                <a:off x="1149030" y="422388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Mínimo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219598" y="4304936"/>
                <a:ext cx="9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Máximo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/>
                  <p:cNvSpPr txBox="1"/>
                  <p:nvPr/>
                </p:nvSpPr>
                <p:spPr>
                  <a:xfrm>
                    <a:off x="4064489" y="4010919"/>
                    <a:ext cx="101502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pt-BR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Mediana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CaixaDe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489" y="4010919"/>
                    <a:ext cx="1015021" cy="64633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422" t="-5660" r="-4819" b="-47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/>
              <p:cNvSpPr txBox="1"/>
              <p:nvPr/>
            </p:nvSpPr>
            <p:spPr>
              <a:xfrm>
                <a:off x="1770399" y="4949499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1º Quartil</a:t>
                </a: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94870" y="4949499"/>
                <a:ext cx="1103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3º Quartil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ângulo 1"/>
                <p:cNvSpPr/>
                <p:nvPr/>
              </p:nvSpPr>
              <p:spPr>
                <a:xfrm>
                  <a:off x="2839062" y="3732483"/>
                  <a:ext cx="487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062" y="3732483"/>
                  <a:ext cx="48776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aixaDeTexto 18"/>
            <p:cNvSpPr txBox="1"/>
            <p:nvPr/>
          </p:nvSpPr>
          <p:spPr>
            <a:xfrm>
              <a:off x="3210694" y="444265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2º Quartil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tângulo 2"/>
                <p:cNvSpPr/>
                <p:nvPr/>
              </p:nvSpPr>
              <p:spPr>
                <a:xfrm>
                  <a:off x="5909634" y="3745511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tângulo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34" y="3745511"/>
                  <a:ext cx="4930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CaixaDeTexto 19"/>
            <p:cNvSpPr txBox="1"/>
            <p:nvPr/>
          </p:nvSpPr>
          <p:spPr>
            <a:xfrm>
              <a:off x="6360667" y="4425114"/>
              <a:ext cx="11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4º Quartil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3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Outras Medidas de Posição:</a:t>
            </a:r>
          </a:p>
          <a:p>
            <a:pPr lvl="1"/>
            <a:r>
              <a:rPr lang="pt-BR" sz="20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</a:t>
            </a:r>
            <a:endParaRPr lang="pt-BR" sz="2000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medidas de posição que dividem um conjunto de dados, dispostos em ordem crescente, em DEZ partes iguais. </a:t>
            </a:r>
            <a:r>
              <a:rPr lang="pt-B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(O 1º </a:t>
            </a:r>
            <a:r>
              <a:rPr lang="pt-BR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Decil</a:t>
            </a:r>
            <a:r>
              <a:rPr lang="pt-B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indica que 10% na amostra está abaixo dele e 90% da Amostra está acima dele)</a:t>
            </a:r>
          </a:p>
          <a:p>
            <a:pPr lvl="1"/>
            <a:r>
              <a:rPr lang="pt-BR" sz="2000" b="1" u="sng" dirty="0" err="1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Centis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Percentis</a:t>
            </a:r>
          </a:p>
          <a:p>
            <a:pPr marL="914400" lvl="2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medidas de posição que dividem um conjunto de dados, dispostos em ordem crescente, em CEM partes iguais. (O 35º Percentil indica que 35% da amostra está abaixo dele e 65% está acima).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AFAEAB6-0340-46AD-A289-9E5DC4D2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240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Medidas de Dispersão: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Considerando que as Medidas de Tendência Central indicam uma tendência dos dados, elas não descrevem o grau de variabilidade destes dados.</a:t>
            </a:r>
          </a:p>
          <a:p>
            <a:pPr marL="457200" lvl="1" indent="0">
              <a:buNone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Assim surgem as medidas de Variabilidade ou medidas de Dispersão.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27B113E-42EA-4FAC-A357-81994056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53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Medidas de Dispersão: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Amplitude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Desvio-Padrão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Variância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Coeficiente de Variação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B8D5427-48E2-4C27-A043-A9624836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26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Por mais que pareça estranho, o </a:t>
            </a:r>
            <a:r>
              <a:rPr lang="pt-BR" sz="2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Excel não é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, nem foi projetado para ser, </a:t>
            </a:r>
            <a:r>
              <a:rPr lang="pt-BR" sz="2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software estatístico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Costuma-se utilizar o MS Excel para organização do banco de dados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9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Amplitude (</a:t>
                </a:r>
                <a:r>
                  <a:rPr lang="pt-BR" sz="2000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pt-BR" sz="2000" b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endParaRPr lang="pt-BR" sz="20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Amplitude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ximo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í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nimo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6E43667-1310-423B-9EE0-5EA794B8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377188"/>
            <a:ext cx="4503018" cy="33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Desvio-Padrão (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Standard </a:t>
                </a:r>
                <a:r>
                  <a:rPr lang="pt-BR" sz="2000" b="1" i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Deviati</a:t>
                </a:r>
                <a:r>
                  <a:rPr lang="pt-BR" sz="2000" b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on</a:t>
                </a:r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pt-B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cs typeface="Calibri" panose="020F0502020204030204" pitchFamily="34" charset="0"/>
              </a:rPr>
              <a:pPr/>
              <a:t>31</a:t>
            </a:fld>
            <a:endParaRPr lang="pt-BR"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EECF99D-18B0-4B15-8694-83F447A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187624" y="4149080"/>
            <a:ext cx="7632847" cy="1728192"/>
            <a:chOff x="1187624" y="4149080"/>
            <a:chExt cx="7632847" cy="1728192"/>
          </a:xfrm>
        </p:grpSpPr>
        <p:sp>
          <p:nvSpPr>
            <p:cNvPr id="2" name="Retângulo 1"/>
            <p:cNvSpPr/>
            <p:nvPr/>
          </p:nvSpPr>
          <p:spPr>
            <a:xfrm>
              <a:off x="1187624" y="4149080"/>
              <a:ext cx="5544616" cy="17281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804248" y="4690010"/>
              <a:ext cx="201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O que se utiliza em 99,9% das análises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Variância (</a:t>
                </a:r>
                <a:r>
                  <a:rPr lang="pt-BR" sz="2000" b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Variance</a:t>
                </a:r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cs typeface="Calibri" panose="020F0502020204030204" pitchFamily="34" charset="0"/>
              </a:rPr>
              <a:pPr/>
              <a:t>32</a:t>
            </a:fld>
            <a:endParaRPr lang="pt-BR"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85F5305-65CB-4368-BC8C-483C92A4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6136" y="1870077"/>
            <a:ext cx="3024336" cy="4306886"/>
          </a:xfrm>
          <a:prstGeom prst="rect">
            <a:avLst/>
          </a:prstGeom>
          <a:solidFill>
            <a:srgbClr val="164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Variância é equivalente ao Desvio-Padrão ao quadrado</a:t>
            </a:r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endParaRPr lang="pt-B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 utiliza nos processos de cálculo por não trabalhar com a raiz quadrada.</a:t>
            </a:r>
          </a:p>
        </p:txBody>
      </p:sp>
    </p:spTree>
    <p:extLst>
      <p:ext uri="{BB962C8B-B14F-4D97-AF65-F5344CB8AC3E}">
        <p14:creationId xmlns:p14="http://schemas.microsoft.com/office/powerpoint/2010/main" val="19269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Coeficiente de Variação </a:t>
                </a:r>
              </a:p>
              <a:p>
                <a:pPr lvl="2"/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sz="2000" i="1" dirty="0">
                    <a:cs typeface="Times New Roman" panose="02020603050405020304" pitchFamily="18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sz="2000" i="1" dirty="0">
                    <a:cs typeface="Times New Roman" panose="02020603050405020304" pitchFamily="18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t-BR" sz="20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3EE8689-1545-4CD1-8F89-5832CC52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24128" y="1690689"/>
            <a:ext cx="3096344" cy="4486274"/>
          </a:xfrm>
          <a:prstGeom prst="rect">
            <a:avLst/>
          </a:prstGeom>
          <a:solidFill>
            <a:srgbClr val="164C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pt-BR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Indica o percentual de variação em relação a média.</a:t>
            </a:r>
          </a:p>
        </p:txBody>
      </p:sp>
    </p:spTree>
    <p:extLst>
      <p:ext uri="{BB962C8B-B14F-4D97-AF65-F5344CB8AC3E}">
        <p14:creationId xmlns:p14="http://schemas.microsoft.com/office/powerpoint/2010/main" val="18513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cs typeface="Times New Roman" panose="02020603050405020304" pitchFamily="18" charset="0"/>
              </a:rPr>
              <a:t>Medidas de Dispersão (EXCEL):</a:t>
            </a: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Amplitude: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=MÁXIMO(Dados)-MÍNIMO(Dados)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Desvio-Padrão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=DESVPAD(Dados)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Variância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=VAR(Dados)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Coeficiente de Variação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=DESVPAD(Dados)/MÉDIA(Dados)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CDC0E1-7C7C-41BD-8A18-DC705535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  <a:cs typeface="Times New Roman" panose="02020603050405020304" pitchFamily="18" charset="0"/>
              </a:rPr>
              <a:t>Medidas de Assimetria e Curtose:</a:t>
            </a:r>
          </a:p>
          <a:p>
            <a:pPr lvl="1"/>
            <a:r>
              <a:rPr lang="pt-BR" sz="2000" dirty="0">
                <a:cs typeface="Times New Roman" panose="02020603050405020304" pitchFamily="18" charset="0"/>
              </a:rPr>
              <a:t>São medidas que caracterizam a forma da distribuição dos dados amostrados em torno da média.</a:t>
            </a:r>
          </a:p>
          <a:p>
            <a:pPr lvl="1"/>
            <a:endParaRPr lang="pt-BR" sz="2000" i="1" dirty="0">
              <a:cs typeface="Times New Roman" panose="02020603050405020304" pitchFamily="18" charset="0"/>
            </a:endParaRPr>
          </a:p>
          <a:p>
            <a:pPr lvl="1"/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Assimetria (</a:t>
            </a:r>
            <a:r>
              <a:rPr lang="pt-BR" sz="2000" b="1" i="1" u="sng" dirty="0" err="1">
                <a:solidFill>
                  <a:srgbClr val="C00000"/>
                </a:solidFill>
                <a:cs typeface="Times New Roman" panose="02020603050405020304" pitchFamily="18" charset="0"/>
              </a:rPr>
              <a:t>Skewness</a:t>
            </a:r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  <a:p>
            <a:pPr lvl="1"/>
            <a:endParaRPr lang="pt-BR" sz="2000" i="1" dirty="0">
              <a:cs typeface="Times New Roman" panose="02020603050405020304" pitchFamily="18" charset="0"/>
            </a:endParaRPr>
          </a:p>
          <a:p>
            <a:pPr lvl="1"/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Curtose (</a:t>
            </a:r>
            <a:r>
              <a:rPr lang="pt-BR" sz="2000" b="1" i="1" u="sng" dirty="0" err="1">
                <a:solidFill>
                  <a:srgbClr val="C00000"/>
                </a:solidFill>
                <a:cs typeface="Times New Roman" panose="02020603050405020304" pitchFamily="18" charset="0"/>
              </a:rPr>
              <a:t>Kurtosis</a:t>
            </a:r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98C4EC2-AE25-46F3-A906-CF9E15BF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051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Medidas de Assimetria e Curtose: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Assimetria 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pt-BR" sz="2000" b="1" i="1" u="sng" dirty="0" err="1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Skewness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pt-BR" sz="2000" dirty="0">
                    <a:cs typeface="Times New Roman" panose="02020603050405020304" pitchFamily="18" charset="0"/>
                  </a:rPr>
                  <a:t>Mede a distribuição dos dados em relação a média. Uma distribuição para ser considerada </a:t>
                </a:r>
                <a:r>
                  <a:rPr lang="pt-BR" sz="2000" b="1" u="sng" dirty="0">
                    <a:solidFill>
                      <a:srgbClr val="FFC000"/>
                    </a:solidFill>
                    <a:cs typeface="Times New Roman" panose="02020603050405020304" pitchFamily="18" charset="0"/>
                  </a:rPr>
                  <a:t>Simétrica</a:t>
                </a:r>
                <a:r>
                  <a:rPr lang="pt-BR" sz="2000" dirty="0">
                    <a:cs typeface="Times New Roman" panose="02020603050405020304" pitchFamily="18" charset="0"/>
                  </a:rPr>
                  <a:t> deve ter:</a:t>
                </a:r>
              </a:p>
              <a:p>
                <a:pPr marL="914400" lvl="2" indent="0">
                  <a:buNone/>
                </a:pPr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𝑀𝑒𝑑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𝑀𝑜</m:t>
                      </m:r>
                    </m:oMath>
                  </m:oMathPara>
                </a14:m>
                <a:endParaRPr lang="pt-BR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36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872000" y="4581128"/>
            <a:ext cx="5400000" cy="2128413"/>
            <a:chOff x="1872000" y="4581128"/>
            <a:chExt cx="5400000" cy="2128413"/>
          </a:xfrm>
        </p:grpSpPr>
        <p:cxnSp>
          <p:nvCxnSpPr>
            <p:cNvPr id="6" name="Conector de seta reta 5"/>
            <p:cNvCxnSpPr/>
            <p:nvPr/>
          </p:nvCxnSpPr>
          <p:spPr>
            <a:xfrm>
              <a:off x="1872000" y="6309320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2402006" y="4885627"/>
              <a:ext cx="4299045" cy="1298269"/>
            </a:xfrm>
            <a:custGeom>
              <a:avLst/>
              <a:gdLst>
                <a:gd name="connsiteX0" fmla="*/ 0 w 4299045"/>
                <a:gd name="connsiteY0" fmla="*/ 1296537 h 1296537"/>
                <a:gd name="connsiteX1" fmla="*/ 723331 w 4299045"/>
                <a:gd name="connsiteY1" fmla="*/ 1214650 h 1296537"/>
                <a:gd name="connsiteX2" fmla="*/ 1446663 w 4299045"/>
                <a:gd name="connsiteY2" fmla="*/ 859808 h 1296537"/>
                <a:gd name="connsiteX3" fmla="*/ 2169994 w 4299045"/>
                <a:gd name="connsiteY3" fmla="*/ 0 h 1296537"/>
                <a:gd name="connsiteX4" fmla="*/ 2906973 w 4299045"/>
                <a:gd name="connsiteY4" fmla="*/ 859808 h 1296537"/>
                <a:gd name="connsiteX5" fmla="*/ 3616657 w 4299045"/>
                <a:gd name="connsiteY5" fmla="*/ 1214650 h 1296537"/>
                <a:gd name="connsiteX6" fmla="*/ 4299045 w 4299045"/>
                <a:gd name="connsiteY6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3616657 w 4299045"/>
                <a:gd name="connsiteY4" fmla="*/ 1214650 h 1296537"/>
                <a:gd name="connsiteX5" fmla="*/ 4299045 w 4299045"/>
                <a:gd name="connsiteY5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4299045 w 4299045"/>
                <a:gd name="connsiteY4" fmla="*/ 1296537 h 1296537"/>
                <a:gd name="connsiteX0" fmla="*/ 0 w 4299045"/>
                <a:gd name="connsiteY0" fmla="*/ 1296692 h 1296692"/>
                <a:gd name="connsiteX1" fmla="*/ 1446663 w 4299045"/>
                <a:gd name="connsiteY1" fmla="*/ 859963 h 1296692"/>
                <a:gd name="connsiteX2" fmla="*/ 2169994 w 4299045"/>
                <a:gd name="connsiteY2" fmla="*/ 155 h 1296692"/>
                <a:gd name="connsiteX3" fmla="*/ 3164148 w 4299045"/>
                <a:gd name="connsiteY3" fmla="*/ 793288 h 1296692"/>
                <a:gd name="connsiteX4" fmla="*/ 4299045 w 4299045"/>
                <a:gd name="connsiteY4" fmla="*/ 1296692 h 1296692"/>
                <a:gd name="connsiteX0" fmla="*/ 0 w 4299045"/>
                <a:gd name="connsiteY0" fmla="*/ 1296849 h 1296849"/>
                <a:gd name="connsiteX1" fmla="*/ 1256163 w 4299045"/>
                <a:gd name="connsiteY1" fmla="*/ 888695 h 1296849"/>
                <a:gd name="connsiteX2" fmla="*/ 2169994 w 4299045"/>
                <a:gd name="connsiteY2" fmla="*/ 312 h 1296849"/>
                <a:gd name="connsiteX3" fmla="*/ 3164148 w 4299045"/>
                <a:gd name="connsiteY3" fmla="*/ 793445 h 1296849"/>
                <a:gd name="connsiteX4" fmla="*/ 4299045 w 4299045"/>
                <a:gd name="connsiteY4" fmla="*/ 1296849 h 1296849"/>
                <a:gd name="connsiteX0" fmla="*/ 0 w 4299045"/>
                <a:gd name="connsiteY0" fmla="*/ 1296537 h 1296537"/>
                <a:gd name="connsiteX1" fmla="*/ 1256163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7192"/>
                <a:gd name="connsiteX1" fmla="*/ 1170438 w 4299045"/>
                <a:gd name="connsiteY1" fmla="*/ 888383 h 1297192"/>
                <a:gd name="connsiteX2" fmla="*/ 2169994 w 4299045"/>
                <a:gd name="connsiteY2" fmla="*/ 0 h 1297192"/>
                <a:gd name="connsiteX3" fmla="*/ 3154623 w 4299045"/>
                <a:gd name="connsiteY3" fmla="*/ 888383 h 1297192"/>
                <a:gd name="connsiteX4" fmla="*/ 4299045 w 4299045"/>
                <a:gd name="connsiteY4" fmla="*/ 1296537 h 1297192"/>
                <a:gd name="connsiteX0" fmla="*/ 0 w 4299045"/>
                <a:gd name="connsiteY0" fmla="*/ 1296568 h 1297321"/>
                <a:gd name="connsiteX1" fmla="*/ 1170438 w 4299045"/>
                <a:gd name="connsiteY1" fmla="*/ 888414 h 1297321"/>
                <a:gd name="connsiteX2" fmla="*/ 2169994 w 4299045"/>
                <a:gd name="connsiteY2" fmla="*/ 31 h 1297321"/>
                <a:gd name="connsiteX3" fmla="*/ 3145098 w 4299045"/>
                <a:gd name="connsiteY3" fmla="*/ 916989 h 1297321"/>
                <a:gd name="connsiteX4" fmla="*/ 4299045 w 4299045"/>
                <a:gd name="connsiteY4" fmla="*/ 1296568 h 1297321"/>
                <a:gd name="connsiteX0" fmla="*/ 0 w 4299045"/>
                <a:gd name="connsiteY0" fmla="*/ 1296568 h 1297503"/>
                <a:gd name="connsiteX1" fmla="*/ 1170438 w 4299045"/>
                <a:gd name="connsiteY1" fmla="*/ 888414 h 1297503"/>
                <a:gd name="connsiteX2" fmla="*/ 2169994 w 4299045"/>
                <a:gd name="connsiteY2" fmla="*/ 31 h 1297503"/>
                <a:gd name="connsiteX3" fmla="*/ 3145098 w 4299045"/>
                <a:gd name="connsiteY3" fmla="*/ 916989 h 1297503"/>
                <a:gd name="connsiteX4" fmla="*/ 4299045 w 4299045"/>
                <a:gd name="connsiteY4" fmla="*/ 1296568 h 1297503"/>
                <a:gd name="connsiteX0" fmla="*/ 0 w 4299045"/>
                <a:gd name="connsiteY0" fmla="*/ 1296563 h 1297498"/>
                <a:gd name="connsiteX1" fmla="*/ 1170438 w 4299045"/>
                <a:gd name="connsiteY1" fmla="*/ 888409 h 1297498"/>
                <a:gd name="connsiteX2" fmla="*/ 2169994 w 4299045"/>
                <a:gd name="connsiteY2" fmla="*/ 26 h 1297498"/>
                <a:gd name="connsiteX3" fmla="*/ 3145098 w 4299045"/>
                <a:gd name="connsiteY3" fmla="*/ 916984 h 1297498"/>
                <a:gd name="connsiteX4" fmla="*/ 4299045 w 4299045"/>
                <a:gd name="connsiteY4" fmla="*/ 1296563 h 1297498"/>
                <a:gd name="connsiteX0" fmla="*/ 0 w 4299045"/>
                <a:gd name="connsiteY0" fmla="*/ 1296808 h 1298269"/>
                <a:gd name="connsiteX1" fmla="*/ 1170438 w 4299045"/>
                <a:gd name="connsiteY1" fmla="*/ 888654 h 1298269"/>
                <a:gd name="connsiteX2" fmla="*/ 2169994 w 4299045"/>
                <a:gd name="connsiteY2" fmla="*/ 271 h 1298269"/>
                <a:gd name="connsiteX3" fmla="*/ 3259398 w 4299045"/>
                <a:gd name="connsiteY3" fmla="*/ 974379 h 1298269"/>
                <a:gd name="connsiteX4" fmla="*/ 4299045 w 4299045"/>
                <a:gd name="connsiteY4" fmla="*/ 1296808 h 12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045" h="1298269">
                  <a:moveTo>
                    <a:pt x="0" y="1296808"/>
                  </a:moveTo>
                  <a:cubicBezTo>
                    <a:pt x="425213" y="1291548"/>
                    <a:pt x="818297" y="1238093"/>
                    <a:pt x="1170438" y="888654"/>
                  </a:cubicBezTo>
                  <a:cubicBezTo>
                    <a:pt x="1522579" y="539215"/>
                    <a:pt x="1821834" y="-14016"/>
                    <a:pt x="2169994" y="271"/>
                  </a:cubicBezTo>
                  <a:cubicBezTo>
                    <a:pt x="2518154" y="14558"/>
                    <a:pt x="2875981" y="720190"/>
                    <a:pt x="3259398" y="974379"/>
                  </a:cubicBezTo>
                  <a:cubicBezTo>
                    <a:pt x="3642815" y="1228568"/>
                    <a:pt x="3809005" y="1310598"/>
                    <a:pt x="4299045" y="12968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4572000" y="4581128"/>
              <a:ext cx="0" cy="18002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3818981" y="6340209"/>
                  <a:ext cx="1743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Med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Mo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81" y="6340209"/>
                  <a:ext cx="174361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487BDDA-786C-4BD1-82CB-92FA4D3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20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37</a:t>
            </a:fld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872000" y="1772816"/>
            <a:ext cx="5572822" cy="2056574"/>
            <a:chOff x="1872000" y="1772816"/>
            <a:chExt cx="5572822" cy="2056574"/>
          </a:xfrm>
        </p:grpSpPr>
        <p:cxnSp>
          <p:nvCxnSpPr>
            <p:cNvPr id="16" name="Conector de seta reta 15"/>
            <p:cNvCxnSpPr/>
            <p:nvPr/>
          </p:nvCxnSpPr>
          <p:spPr>
            <a:xfrm>
              <a:off x="1872000" y="3429000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orma livre 19"/>
            <p:cNvSpPr/>
            <p:nvPr/>
          </p:nvSpPr>
          <p:spPr>
            <a:xfrm>
              <a:off x="2124075" y="1895162"/>
              <a:ext cx="4800600" cy="1333906"/>
            </a:xfrm>
            <a:custGeom>
              <a:avLst/>
              <a:gdLst>
                <a:gd name="connsiteX0" fmla="*/ 0 w 5410200"/>
                <a:gd name="connsiteY0" fmla="*/ 1409858 h 1409858"/>
                <a:gd name="connsiteX1" fmla="*/ 342900 w 5410200"/>
                <a:gd name="connsiteY1" fmla="*/ 828833 h 1409858"/>
                <a:gd name="connsiteX2" fmla="*/ 923925 w 5410200"/>
                <a:gd name="connsiteY2" fmla="*/ 158 h 1409858"/>
                <a:gd name="connsiteX3" fmla="*/ 2162175 w 5410200"/>
                <a:gd name="connsiteY3" fmla="*/ 762158 h 1409858"/>
                <a:gd name="connsiteX4" fmla="*/ 4324350 w 5410200"/>
                <a:gd name="connsiteY4" fmla="*/ 1181258 h 1409858"/>
                <a:gd name="connsiteX5" fmla="*/ 5410200 w 5410200"/>
                <a:gd name="connsiteY5" fmla="*/ 1238408 h 14098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4719 h 1334719"/>
                <a:gd name="connsiteX1" fmla="*/ 752475 w 5705475"/>
                <a:gd name="connsiteY1" fmla="*/ 953719 h 1334719"/>
                <a:gd name="connsiteX2" fmla="*/ 1219200 w 5705475"/>
                <a:gd name="connsiteY2" fmla="*/ 1219 h 1334719"/>
                <a:gd name="connsiteX3" fmla="*/ 2457450 w 5705475"/>
                <a:gd name="connsiteY3" fmla="*/ 763219 h 1334719"/>
                <a:gd name="connsiteX4" fmla="*/ 4619625 w 5705475"/>
                <a:gd name="connsiteY4" fmla="*/ 1182319 h 1334719"/>
                <a:gd name="connsiteX5" fmla="*/ 5705475 w 5705475"/>
                <a:gd name="connsiteY5" fmla="*/ 1239469 h 1334719"/>
                <a:gd name="connsiteX0" fmla="*/ 0 w 5705475"/>
                <a:gd name="connsiteY0" fmla="*/ 1287179 h 1287179"/>
                <a:gd name="connsiteX1" fmla="*/ 752475 w 5705475"/>
                <a:gd name="connsiteY1" fmla="*/ 906179 h 1287179"/>
                <a:gd name="connsiteX2" fmla="*/ 1390650 w 5705475"/>
                <a:gd name="connsiteY2" fmla="*/ 1304 h 1287179"/>
                <a:gd name="connsiteX3" fmla="*/ 2457450 w 5705475"/>
                <a:gd name="connsiteY3" fmla="*/ 715679 h 1287179"/>
                <a:gd name="connsiteX4" fmla="*/ 4619625 w 5705475"/>
                <a:gd name="connsiteY4" fmla="*/ 1134779 h 1287179"/>
                <a:gd name="connsiteX5" fmla="*/ 5705475 w 5705475"/>
                <a:gd name="connsiteY5" fmla="*/ 1191929 h 1287179"/>
                <a:gd name="connsiteX0" fmla="*/ 0 w 5705475"/>
                <a:gd name="connsiteY0" fmla="*/ 1286139 h 1286139"/>
                <a:gd name="connsiteX1" fmla="*/ 752475 w 5705475"/>
                <a:gd name="connsiteY1" fmla="*/ 905139 h 1286139"/>
                <a:gd name="connsiteX2" fmla="*/ 1390650 w 5705475"/>
                <a:gd name="connsiteY2" fmla="*/ 264 h 1286139"/>
                <a:gd name="connsiteX3" fmla="*/ 2457450 w 5705475"/>
                <a:gd name="connsiteY3" fmla="*/ 714639 h 1286139"/>
                <a:gd name="connsiteX4" fmla="*/ 4619625 w 5705475"/>
                <a:gd name="connsiteY4" fmla="*/ 1133739 h 1286139"/>
                <a:gd name="connsiteX5" fmla="*/ 5705475 w 5705475"/>
                <a:gd name="connsiteY5" fmla="*/ 1190889 h 1286139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33 h 1286033"/>
                <a:gd name="connsiteX1" fmla="*/ 704850 w 5705475"/>
                <a:gd name="connsiteY1" fmla="*/ 771683 h 1286033"/>
                <a:gd name="connsiteX2" fmla="*/ 1390650 w 5705475"/>
                <a:gd name="connsiteY2" fmla="*/ 158 h 1286033"/>
                <a:gd name="connsiteX3" fmla="*/ 2457450 w 5705475"/>
                <a:gd name="connsiteY3" fmla="*/ 714533 h 1286033"/>
                <a:gd name="connsiteX4" fmla="*/ 4619625 w 5705475"/>
                <a:gd name="connsiteY4" fmla="*/ 1133633 h 1286033"/>
                <a:gd name="connsiteX5" fmla="*/ 5705475 w 5705475"/>
                <a:gd name="connsiteY5" fmla="*/ 1190783 h 1286033"/>
                <a:gd name="connsiteX0" fmla="*/ 0 w 5705475"/>
                <a:gd name="connsiteY0" fmla="*/ 1286007 h 1299118"/>
                <a:gd name="connsiteX1" fmla="*/ 704850 w 5705475"/>
                <a:gd name="connsiteY1" fmla="*/ 771657 h 1299118"/>
                <a:gd name="connsiteX2" fmla="*/ 1390650 w 5705475"/>
                <a:gd name="connsiteY2" fmla="*/ 132 h 1299118"/>
                <a:gd name="connsiteX3" fmla="*/ 2457450 w 5705475"/>
                <a:gd name="connsiteY3" fmla="*/ 714507 h 1299118"/>
                <a:gd name="connsiteX4" fmla="*/ 4105275 w 5705475"/>
                <a:gd name="connsiteY4" fmla="*/ 1276482 h 1299118"/>
                <a:gd name="connsiteX5" fmla="*/ 5705475 w 5705475"/>
                <a:gd name="connsiteY5" fmla="*/ 1190757 h 1299118"/>
                <a:gd name="connsiteX0" fmla="*/ 0 w 4105275"/>
                <a:gd name="connsiteY0" fmla="*/ 1286007 h 1286007"/>
                <a:gd name="connsiteX1" fmla="*/ 704850 w 4105275"/>
                <a:gd name="connsiteY1" fmla="*/ 771657 h 1286007"/>
                <a:gd name="connsiteX2" fmla="*/ 1390650 w 4105275"/>
                <a:gd name="connsiteY2" fmla="*/ 132 h 1286007"/>
                <a:gd name="connsiteX3" fmla="*/ 2457450 w 4105275"/>
                <a:gd name="connsiteY3" fmla="*/ 714507 h 1286007"/>
                <a:gd name="connsiteX4" fmla="*/ 4105275 w 4105275"/>
                <a:gd name="connsiteY4" fmla="*/ 1276482 h 1286007"/>
                <a:gd name="connsiteX0" fmla="*/ 0 w 4800600"/>
                <a:gd name="connsiteY0" fmla="*/ 1286007 h 1314582"/>
                <a:gd name="connsiteX1" fmla="*/ 704850 w 4800600"/>
                <a:gd name="connsiteY1" fmla="*/ 771657 h 1314582"/>
                <a:gd name="connsiteX2" fmla="*/ 1390650 w 4800600"/>
                <a:gd name="connsiteY2" fmla="*/ 132 h 1314582"/>
                <a:gd name="connsiteX3" fmla="*/ 2457450 w 4800600"/>
                <a:gd name="connsiteY3" fmla="*/ 714507 h 1314582"/>
                <a:gd name="connsiteX4" fmla="*/ 4800600 w 4800600"/>
                <a:gd name="connsiteY4" fmla="*/ 1314582 h 1314582"/>
                <a:gd name="connsiteX0" fmla="*/ 0 w 4800600"/>
                <a:gd name="connsiteY0" fmla="*/ 1286007 h 1314659"/>
                <a:gd name="connsiteX1" fmla="*/ 704850 w 4800600"/>
                <a:gd name="connsiteY1" fmla="*/ 771657 h 1314659"/>
                <a:gd name="connsiteX2" fmla="*/ 1390650 w 4800600"/>
                <a:gd name="connsiteY2" fmla="*/ 132 h 1314659"/>
                <a:gd name="connsiteX3" fmla="*/ 2457450 w 4800600"/>
                <a:gd name="connsiteY3" fmla="*/ 714507 h 1314659"/>
                <a:gd name="connsiteX4" fmla="*/ 4800600 w 4800600"/>
                <a:gd name="connsiteY4" fmla="*/ 1314582 h 1314659"/>
                <a:gd name="connsiteX0" fmla="*/ 0 w 4800600"/>
                <a:gd name="connsiteY0" fmla="*/ 1286021 h 1314683"/>
                <a:gd name="connsiteX1" fmla="*/ 704850 w 4800600"/>
                <a:gd name="connsiteY1" fmla="*/ 771671 h 1314683"/>
                <a:gd name="connsiteX2" fmla="*/ 1390650 w 4800600"/>
                <a:gd name="connsiteY2" fmla="*/ 146 h 1314683"/>
                <a:gd name="connsiteX3" fmla="*/ 2457450 w 4800600"/>
                <a:gd name="connsiteY3" fmla="*/ 714521 h 1314683"/>
                <a:gd name="connsiteX4" fmla="*/ 4800600 w 4800600"/>
                <a:gd name="connsiteY4" fmla="*/ 1314596 h 1314683"/>
                <a:gd name="connsiteX0" fmla="*/ 0 w 4800600"/>
                <a:gd name="connsiteY0" fmla="*/ 1285879 h 1314562"/>
                <a:gd name="connsiteX1" fmla="*/ 704850 w 4800600"/>
                <a:gd name="connsiteY1" fmla="*/ 771529 h 1314562"/>
                <a:gd name="connsiteX2" fmla="*/ 1390650 w 4800600"/>
                <a:gd name="connsiteY2" fmla="*/ 4 h 1314562"/>
                <a:gd name="connsiteX3" fmla="*/ 2828925 w 4800600"/>
                <a:gd name="connsiteY3" fmla="*/ 781054 h 1314562"/>
                <a:gd name="connsiteX4" fmla="*/ 4800600 w 4800600"/>
                <a:gd name="connsiteY4" fmla="*/ 1314454 h 1314562"/>
                <a:gd name="connsiteX0" fmla="*/ 0 w 4800600"/>
                <a:gd name="connsiteY0" fmla="*/ 1286786 h 1315469"/>
                <a:gd name="connsiteX1" fmla="*/ 523875 w 4800600"/>
                <a:gd name="connsiteY1" fmla="*/ 648611 h 1315469"/>
                <a:gd name="connsiteX2" fmla="*/ 1390650 w 4800600"/>
                <a:gd name="connsiteY2" fmla="*/ 911 h 1315469"/>
                <a:gd name="connsiteX3" fmla="*/ 2828925 w 4800600"/>
                <a:gd name="connsiteY3" fmla="*/ 781961 h 1315469"/>
                <a:gd name="connsiteX4" fmla="*/ 4800600 w 4800600"/>
                <a:gd name="connsiteY4" fmla="*/ 1315361 h 1315469"/>
                <a:gd name="connsiteX0" fmla="*/ 0 w 4800600"/>
                <a:gd name="connsiteY0" fmla="*/ 1286932 h 1315615"/>
                <a:gd name="connsiteX1" fmla="*/ 523875 w 4800600"/>
                <a:gd name="connsiteY1" fmla="*/ 648757 h 1315615"/>
                <a:gd name="connsiteX2" fmla="*/ 1390650 w 4800600"/>
                <a:gd name="connsiteY2" fmla="*/ 1057 h 1315615"/>
                <a:gd name="connsiteX3" fmla="*/ 2828925 w 4800600"/>
                <a:gd name="connsiteY3" fmla="*/ 782107 h 1315615"/>
                <a:gd name="connsiteX4" fmla="*/ 4800600 w 4800600"/>
                <a:gd name="connsiteY4" fmla="*/ 1315507 h 1315615"/>
                <a:gd name="connsiteX0" fmla="*/ 0 w 4800600"/>
                <a:gd name="connsiteY0" fmla="*/ 1305684 h 1334352"/>
                <a:gd name="connsiteX1" fmla="*/ 523875 w 4800600"/>
                <a:gd name="connsiteY1" fmla="*/ 667509 h 1334352"/>
                <a:gd name="connsiteX2" fmla="*/ 1276350 w 4800600"/>
                <a:gd name="connsiteY2" fmla="*/ 759 h 1334352"/>
                <a:gd name="connsiteX3" fmla="*/ 2828925 w 4800600"/>
                <a:gd name="connsiteY3" fmla="*/ 800859 h 1334352"/>
                <a:gd name="connsiteX4" fmla="*/ 4800600 w 4800600"/>
                <a:gd name="connsiteY4" fmla="*/ 1334259 h 1334352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00" h="1333906">
                  <a:moveTo>
                    <a:pt x="0" y="1305238"/>
                  </a:moveTo>
                  <a:cubicBezTo>
                    <a:pt x="284956" y="1284600"/>
                    <a:pt x="339725" y="951226"/>
                    <a:pt x="523875" y="667063"/>
                  </a:cubicBezTo>
                  <a:cubicBezTo>
                    <a:pt x="708025" y="382900"/>
                    <a:pt x="892175" y="16188"/>
                    <a:pt x="1276350" y="313"/>
                  </a:cubicBezTo>
                  <a:cubicBezTo>
                    <a:pt x="1660525" y="-15562"/>
                    <a:pt x="2241550" y="578163"/>
                    <a:pt x="2828925" y="800413"/>
                  </a:cubicBezTo>
                  <a:cubicBezTo>
                    <a:pt x="3416300" y="1022663"/>
                    <a:pt x="4211638" y="1340163"/>
                    <a:pt x="4800600" y="13338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3419872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012626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436309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/>
                <p:cNvSpPr txBox="1"/>
                <p:nvPr/>
              </p:nvSpPr>
              <p:spPr>
                <a:xfrm>
                  <a:off x="5661577" y="2273119"/>
                  <a:ext cx="1783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77" y="2273119"/>
                  <a:ext cx="17832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16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3132645" y="3460058"/>
                  <a:ext cx="574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45" y="3460058"/>
                  <a:ext cx="5744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3661353" y="3460058"/>
                  <a:ext cx="700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353" y="3460058"/>
                  <a:ext cx="70012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4211960" y="3460058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460058"/>
                  <a:ext cx="39228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aixaDeTexto 29"/>
          <p:cNvSpPr txBox="1"/>
          <p:nvPr/>
        </p:nvSpPr>
        <p:spPr>
          <a:xfrm>
            <a:off x="451541" y="1605989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Assimetria Positiva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827584" y="4821814"/>
            <a:ext cx="6187696" cy="2057318"/>
            <a:chOff x="1785589" y="4233118"/>
            <a:chExt cx="6187696" cy="2057318"/>
          </a:xfrm>
        </p:grpSpPr>
        <p:cxnSp>
          <p:nvCxnSpPr>
            <p:cNvPr id="32" name="Conector de seta reta 31"/>
            <p:cNvCxnSpPr/>
            <p:nvPr/>
          </p:nvCxnSpPr>
          <p:spPr>
            <a:xfrm>
              <a:off x="1785589" y="5890046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2047189" y="4337464"/>
              <a:ext cx="4810125" cy="1266827"/>
            </a:xfrm>
            <a:custGeom>
              <a:avLst/>
              <a:gdLst>
                <a:gd name="connsiteX0" fmla="*/ 0 w 5410200"/>
                <a:gd name="connsiteY0" fmla="*/ 1409858 h 1409858"/>
                <a:gd name="connsiteX1" fmla="*/ 342900 w 5410200"/>
                <a:gd name="connsiteY1" fmla="*/ 828833 h 1409858"/>
                <a:gd name="connsiteX2" fmla="*/ 923925 w 5410200"/>
                <a:gd name="connsiteY2" fmla="*/ 158 h 1409858"/>
                <a:gd name="connsiteX3" fmla="*/ 2162175 w 5410200"/>
                <a:gd name="connsiteY3" fmla="*/ 762158 h 1409858"/>
                <a:gd name="connsiteX4" fmla="*/ 4324350 w 5410200"/>
                <a:gd name="connsiteY4" fmla="*/ 1181258 h 1409858"/>
                <a:gd name="connsiteX5" fmla="*/ 5410200 w 5410200"/>
                <a:gd name="connsiteY5" fmla="*/ 1238408 h 14098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4719 h 1334719"/>
                <a:gd name="connsiteX1" fmla="*/ 752475 w 5705475"/>
                <a:gd name="connsiteY1" fmla="*/ 953719 h 1334719"/>
                <a:gd name="connsiteX2" fmla="*/ 1219200 w 5705475"/>
                <a:gd name="connsiteY2" fmla="*/ 1219 h 1334719"/>
                <a:gd name="connsiteX3" fmla="*/ 2457450 w 5705475"/>
                <a:gd name="connsiteY3" fmla="*/ 763219 h 1334719"/>
                <a:gd name="connsiteX4" fmla="*/ 4619625 w 5705475"/>
                <a:gd name="connsiteY4" fmla="*/ 1182319 h 1334719"/>
                <a:gd name="connsiteX5" fmla="*/ 5705475 w 5705475"/>
                <a:gd name="connsiteY5" fmla="*/ 1239469 h 1334719"/>
                <a:gd name="connsiteX0" fmla="*/ 0 w 5705475"/>
                <a:gd name="connsiteY0" fmla="*/ 1287179 h 1287179"/>
                <a:gd name="connsiteX1" fmla="*/ 752475 w 5705475"/>
                <a:gd name="connsiteY1" fmla="*/ 906179 h 1287179"/>
                <a:gd name="connsiteX2" fmla="*/ 1390650 w 5705475"/>
                <a:gd name="connsiteY2" fmla="*/ 1304 h 1287179"/>
                <a:gd name="connsiteX3" fmla="*/ 2457450 w 5705475"/>
                <a:gd name="connsiteY3" fmla="*/ 715679 h 1287179"/>
                <a:gd name="connsiteX4" fmla="*/ 4619625 w 5705475"/>
                <a:gd name="connsiteY4" fmla="*/ 1134779 h 1287179"/>
                <a:gd name="connsiteX5" fmla="*/ 5705475 w 5705475"/>
                <a:gd name="connsiteY5" fmla="*/ 1191929 h 1287179"/>
                <a:gd name="connsiteX0" fmla="*/ 0 w 5705475"/>
                <a:gd name="connsiteY0" fmla="*/ 1286139 h 1286139"/>
                <a:gd name="connsiteX1" fmla="*/ 752475 w 5705475"/>
                <a:gd name="connsiteY1" fmla="*/ 905139 h 1286139"/>
                <a:gd name="connsiteX2" fmla="*/ 1390650 w 5705475"/>
                <a:gd name="connsiteY2" fmla="*/ 264 h 1286139"/>
                <a:gd name="connsiteX3" fmla="*/ 2457450 w 5705475"/>
                <a:gd name="connsiteY3" fmla="*/ 714639 h 1286139"/>
                <a:gd name="connsiteX4" fmla="*/ 4619625 w 5705475"/>
                <a:gd name="connsiteY4" fmla="*/ 1133739 h 1286139"/>
                <a:gd name="connsiteX5" fmla="*/ 5705475 w 5705475"/>
                <a:gd name="connsiteY5" fmla="*/ 1190889 h 1286139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33 h 1286033"/>
                <a:gd name="connsiteX1" fmla="*/ 704850 w 5705475"/>
                <a:gd name="connsiteY1" fmla="*/ 771683 h 1286033"/>
                <a:gd name="connsiteX2" fmla="*/ 1390650 w 5705475"/>
                <a:gd name="connsiteY2" fmla="*/ 158 h 1286033"/>
                <a:gd name="connsiteX3" fmla="*/ 2457450 w 5705475"/>
                <a:gd name="connsiteY3" fmla="*/ 714533 h 1286033"/>
                <a:gd name="connsiteX4" fmla="*/ 4619625 w 5705475"/>
                <a:gd name="connsiteY4" fmla="*/ 1133633 h 1286033"/>
                <a:gd name="connsiteX5" fmla="*/ 5705475 w 5705475"/>
                <a:gd name="connsiteY5" fmla="*/ 1190783 h 1286033"/>
                <a:gd name="connsiteX0" fmla="*/ 0 w 5705475"/>
                <a:gd name="connsiteY0" fmla="*/ 1286007 h 1299118"/>
                <a:gd name="connsiteX1" fmla="*/ 704850 w 5705475"/>
                <a:gd name="connsiteY1" fmla="*/ 771657 h 1299118"/>
                <a:gd name="connsiteX2" fmla="*/ 1390650 w 5705475"/>
                <a:gd name="connsiteY2" fmla="*/ 132 h 1299118"/>
                <a:gd name="connsiteX3" fmla="*/ 2457450 w 5705475"/>
                <a:gd name="connsiteY3" fmla="*/ 714507 h 1299118"/>
                <a:gd name="connsiteX4" fmla="*/ 4105275 w 5705475"/>
                <a:gd name="connsiteY4" fmla="*/ 1276482 h 1299118"/>
                <a:gd name="connsiteX5" fmla="*/ 5705475 w 5705475"/>
                <a:gd name="connsiteY5" fmla="*/ 1190757 h 1299118"/>
                <a:gd name="connsiteX0" fmla="*/ 0 w 4105275"/>
                <a:gd name="connsiteY0" fmla="*/ 1286007 h 1286007"/>
                <a:gd name="connsiteX1" fmla="*/ 704850 w 4105275"/>
                <a:gd name="connsiteY1" fmla="*/ 771657 h 1286007"/>
                <a:gd name="connsiteX2" fmla="*/ 1390650 w 4105275"/>
                <a:gd name="connsiteY2" fmla="*/ 132 h 1286007"/>
                <a:gd name="connsiteX3" fmla="*/ 2457450 w 4105275"/>
                <a:gd name="connsiteY3" fmla="*/ 714507 h 1286007"/>
                <a:gd name="connsiteX4" fmla="*/ 4105275 w 4105275"/>
                <a:gd name="connsiteY4" fmla="*/ 1276482 h 1286007"/>
                <a:gd name="connsiteX0" fmla="*/ 0 w 4800600"/>
                <a:gd name="connsiteY0" fmla="*/ 1286007 h 1314582"/>
                <a:gd name="connsiteX1" fmla="*/ 704850 w 4800600"/>
                <a:gd name="connsiteY1" fmla="*/ 771657 h 1314582"/>
                <a:gd name="connsiteX2" fmla="*/ 1390650 w 4800600"/>
                <a:gd name="connsiteY2" fmla="*/ 132 h 1314582"/>
                <a:gd name="connsiteX3" fmla="*/ 2457450 w 4800600"/>
                <a:gd name="connsiteY3" fmla="*/ 714507 h 1314582"/>
                <a:gd name="connsiteX4" fmla="*/ 4800600 w 4800600"/>
                <a:gd name="connsiteY4" fmla="*/ 1314582 h 1314582"/>
                <a:gd name="connsiteX0" fmla="*/ 0 w 4800600"/>
                <a:gd name="connsiteY0" fmla="*/ 1286007 h 1314659"/>
                <a:gd name="connsiteX1" fmla="*/ 704850 w 4800600"/>
                <a:gd name="connsiteY1" fmla="*/ 771657 h 1314659"/>
                <a:gd name="connsiteX2" fmla="*/ 1390650 w 4800600"/>
                <a:gd name="connsiteY2" fmla="*/ 132 h 1314659"/>
                <a:gd name="connsiteX3" fmla="*/ 2457450 w 4800600"/>
                <a:gd name="connsiteY3" fmla="*/ 714507 h 1314659"/>
                <a:gd name="connsiteX4" fmla="*/ 4800600 w 4800600"/>
                <a:gd name="connsiteY4" fmla="*/ 1314582 h 1314659"/>
                <a:gd name="connsiteX0" fmla="*/ 0 w 4800600"/>
                <a:gd name="connsiteY0" fmla="*/ 1286021 h 1314683"/>
                <a:gd name="connsiteX1" fmla="*/ 704850 w 4800600"/>
                <a:gd name="connsiteY1" fmla="*/ 771671 h 1314683"/>
                <a:gd name="connsiteX2" fmla="*/ 1390650 w 4800600"/>
                <a:gd name="connsiteY2" fmla="*/ 146 h 1314683"/>
                <a:gd name="connsiteX3" fmla="*/ 2457450 w 4800600"/>
                <a:gd name="connsiteY3" fmla="*/ 714521 h 1314683"/>
                <a:gd name="connsiteX4" fmla="*/ 4800600 w 4800600"/>
                <a:gd name="connsiteY4" fmla="*/ 1314596 h 1314683"/>
                <a:gd name="connsiteX0" fmla="*/ 0 w 4800600"/>
                <a:gd name="connsiteY0" fmla="*/ 1285879 h 1314562"/>
                <a:gd name="connsiteX1" fmla="*/ 704850 w 4800600"/>
                <a:gd name="connsiteY1" fmla="*/ 771529 h 1314562"/>
                <a:gd name="connsiteX2" fmla="*/ 1390650 w 4800600"/>
                <a:gd name="connsiteY2" fmla="*/ 4 h 1314562"/>
                <a:gd name="connsiteX3" fmla="*/ 2828925 w 4800600"/>
                <a:gd name="connsiteY3" fmla="*/ 781054 h 1314562"/>
                <a:gd name="connsiteX4" fmla="*/ 4800600 w 4800600"/>
                <a:gd name="connsiteY4" fmla="*/ 1314454 h 1314562"/>
                <a:gd name="connsiteX0" fmla="*/ 0 w 4800600"/>
                <a:gd name="connsiteY0" fmla="*/ 1286786 h 1315469"/>
                <a:gd name="connsiteX1" fmla="*/ 523875 w 4800600"/>
                <a:gd name="connsiteY1" fmla="*/ 648611 h 1315469"/>
                <a:gd name="connsiteX2" fmla="*/ 1390650 w 4800600"/>
                <a:gd name="connsiteY2" fmla="*/ 911 h 1315469"/>
                <a:gd name="connsiteX3" fmla="*/ 2828925 w 4800600"/>
                <a:gd name="connsiteY3" fmla="*/ 781961 h 1315469"/>
                <a:gd name="connsiteX4" fmla="*/ 4800600 w 4800600"/>
                <a:gd name="connsiteY4" fmla="*/ 1315361 h 1315469"/>
                <a:gd name="connsiteX0" fmla="*/ 0 w 4800600"/>
                <a:gd name="connsiteY0" fmla="*/ 1286932 h 1315615"/>
                <a:gd name="connsiteX1" fmla="*/ 523875 w 4800600"/>
                <a:gd name="connsiteY1" fmla="*/ 648757 h 1315615"/>
                <a:gd name="connsiteX2" fmla="*/ 1390650 w 4800600"/>
                <a:gd name="connsiteY2" fmla="*/ 1057 h 1315615"/>
                <a:gd name="connsiteX3" fmla="*/ 2828925 w 4800600"/>
                <a:gd name="connsiteY3" fmla="*/ 782107 h 1315615"/>
                <a:gd name="connsiteX4" fmla="*/ 4800600 w 4800600"/>
                <a:gd name="connsiteY4" fmla="*/ 1315507 h 1315615"/>
                <a:gd name="connsiteX0" fmla="*/ 0 w 4800600"/>
                <a:gd name="connsiteY0" fmla="*/ 1305684 h 1334352"/>
                <a:gd name="connsiteX1" fmla="*/ 523875 w 4800600"/>
                <a:gd name="connsiteY1" fmla="*/ 667509 h 1334352"/>
                <a:gd name="connsiteX2" fmla="*/ 1276350 w 4800600"/>
                <a:gd name="connsiteY2" fmla="*/ 759 h 1334352"/>
                <a:gd name="connsiteX3" fmla="*/ 2828925 w 4800600"/>
                <a:gd name="connsiteY3" fmla="*/ 800859 h 1334352"/>
                <a:gd name="connsiteX4" fmla="*/ 4800600 w 4800600"/>
                <a:gd name="connsiteY4" fmla="*/ 1334259 h 1334352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403313 h 1431916"/>
                <a:gd name="connsiteX1" fmla="*/ 523875 w 4800600"/>
                <a:gd name="connsiteY1" fmla="*/ 765138 h 1431916"/>
                <a:gd name="connsiteX2" fmla="*/ 1276350 w 4800600"/>
                <a:gd name="connsiteY2" fmla="*/ 98388 h 1431916"/>
                <a:gd name="connsiteX3" fmla="*/ 3619500 w 4800600"/>
                <a:gd name="connsiteY3" fmla="*/ 146013 h 1431916"/>
                <a:gd name="connsiteX4" fmla="*/ 4800600 w 4800600"/>
                <a:gd name="connsiteY4" fmla="*/ 1431888 h 1431916"/>
                <a:gd name="connsiteX0" fmla="*/ 0 w 4800600"/>
                <a:gd name="connsiteY0" fmla="*/ 1266108 h 1294708"/>
                <a:gd name="connsiteX1" fmla="*/ 523875 w 4800600"/>
                <a:gd name="connsiteY1" fmla="*/ 627933 h 1294708"/>
                <a:gd name="connsiteX2" fmla="*/ 1933575 w 4800600"/>
                <a:gd name="connsiteY2" fmla="*/ 723183 h 1294708"/>
                <a:gd name="connsiteX3" fmla="*/ 3619500 w 4800600"/>
                <a:gd name="connsiteY3" fmla="*/ 8808 h 1294708"/>
                <a:gd name="connsiteX4" fmla="*/ 4800600 w 4800600"/>
                <a:gd name="connsiteY4" fmla="*/ 1294683 h 1294708"/>
                <a:gd name="connsiteX0" fmla="*/ 0 w 4800600"/>
                <a:gd name="connsiteY0" fmla="*/ 1267238 h 1295838"/>
                <a:gd name="connsiteX1" fmla="*/ 1266825 w 4800600"/>
                <a:gd name="connsiteY1" fmla="*/ 1171988 h 1295838"/>
                <a:gd name="connsiteX2" fmla="*/ 1933575 w 4800600"/>
                <a:gd name="connsiteY2" fmla="*/ 724313 h 1295838"/>
                <a:gd name="connsiteX3" fmla="*/ 3619500 w 4800600"/>
                <a:gd name="connsiteY3" fmla="*/ 9938 h 1295838"/>
                <a:gd name="connsiteX4" fmla="*/ 4800600 w 4800600"/>
                <a:gd name="connsiteY4" fmla="*/ 1295813 h 1295838"/>
                <a:gd name="connsiteX0" fmla="*/ 0 w 4800600"/>
                <a:gd name="connsiteY0" fmla="*/ 1336025 h 1364627"/>
                <a:gd name="connsiteX1" fmla="*/ 1266825 w 4800600"/>
                <a:gd name="connsiteY1" fmla="*/ 1240775 h 1364627"/>
                <a:gd name="connsiteX2" fmla="*/ 2667000 w 4800600"/>
                <a:gd name="connsiteY2" fmla="*/ 259700 h 1364627"/>
                <a:gd name="connsiteX3" fmla="*/ 3619500 w 4800600"/>
                <a:gd name="connsiteY3" fmla="*/ 78725 h 1364627"/>
                <a:gd name="connsiteX4" fmla="*/ 4800600 w 4800600"/>
                <a:gd name="connsiteY4" fmla="*/ 1364600 h 1364627"/>
                <a:gd name="connsiteX0" fmla="*/ 0 w 4800600"/>
                <a:gd name="connsiteY0" fmla="*/ 1359586 h 1388187"/>
                <a:gd name="connsiteX1" fmla="*/ 1266825 w 4800600"/>
                <a:gd name="connsiteY1" fmla="*/ 1264336 h 1388187"/>
                <a:gd name="connsiteX2" fmla="*/ 2667000 w 4800600"/>
                <a:gd name="connsiteY2" fmla="*/ 283261 h 1388187"/>
                <a:gd name="connsiteX3" fmla="*/ 3371850 w 4800600"/>
                <a:gd name="connsiteY3" fmla="*/ 73711 h 1388187"/>
                <a:gd name="connsiteX4" fmla="*/ 4800600 w 4800600"/>
                <a:gd name="connsiteY4" fmla="*/ 1388161 h 1388187"/>
                <a:gd name="connsiteX0" fmla="*/ 0 w 4800600"/>
                <a:gd name="connsiteY0" fmla="*/ 1286191 h 1314792"/>
                <a:gd name="connsiteX1" fmla="*/ 1266825 w 4800600"/>
                <a:gd name="connsiteY1" fmla="*/ 1190941 h 1314792"/>
                <a:gd name="connsiteX2" fmla="*/ 3371850 w 4800600"/>
                <a:gd name="connsiteY2" fmla="*/ 316 h 1314792"/>
                <a:gd name="connsiteX3" fmla="*/ 4800600 w 4800600"/>
                <a:gd name="connsiteY3" fmla="*/ 1314766 h 1314792"/>
                <a:gd name="connsiteX0" fmla="*/ 0 w 4800600"/>
                <a:gd name="connsiteY0" fmla="*/ 1292398 h 1320997"/>
                <a:gd name="connsiteX1" fmla="*/ 2162175 w 4800600"/>
                <a:gd name="connsiteY1" fmla="*/ 835198 h 1320997"/>
                <a:gd name="connsiteX2" fmla="*/ 3371850 w 4800600"/>
                <a:gd name="connsiteY2" fmla="*/ 6523 h 1320997"/>
                <a:gd name="connsiteX3" fmla="*/ 4800600 w 4800600"/>
                <a:gd name="connsiteY3" fmla="*/ 1320973 h 1320997"/>
                <a:gd name="connsiteX0" fmla="*/ 0 w 4800600"/>
                <a:gd name="connsiteY0" fmla="*/ 1311314 h 1339912"/>
                <a:gd name="connsiteX1" fmla="*/ 2162175 w 4800600"/>
                <a:gd name="connsiteY1" fmla="*/ 854114 h 1339912"/>
                <a:gd name="connsiteX2" fmla="*/ 3257550 w 4800600"/>
                <a:gd name="connsiteY2" fmla="*/ 6389 h 1339912"/>
                <a:gd name="connsiteX3" fmla="*/ 4800600 w 4800600"/>
                <a:gd name="connsiteY3" fmla="*/ 1339889 h 1339912"/>
                <a:gd name="connsiteX0" fmla="*/ 0 w 4800600"/>
                <a:gd name="connsiteY0" fmla="*/ 1304938 h 1333535"/>
                <a:gd name="connsiteX1" fmla="*/ 2162175 w 4800600"/>
                <a:gd name="connsiteY1" fmla="*/ 847738 h 1333535"/>
                <a:gd name="connsiteX2" fmla="*/ 3257550 w 4800600"/>
                <a:gd name="connsiteY2" fmla="*/ 13 h 1333535"/>
                <a:gd name="connsiteX3" fmla="*/ 4800600 w 4800600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47827 h 1247827"/>
                <a:gd name="connsiteX1" fmla="*/ 2152650 w 4810125"/>
                <a:gd name="connsiteY1" fmla="*/ 847777 h 1247827"/>
                <a:gd name="connsiteX2" fmla="*/ 3248025 w 4810125"/>
                <a:gd name="connsiteY2" fmla="*/ 52 h 1247827"/>
                <a:gd name="connsiteX3" fmla="*/ 4810125 w 4810125"/>
                <a:gd name="connsiteY3" fmla="*/ 1238302 h 1247827"/>
                <a:gd name="connsiteX0" fmla="*/ 0 w 4810125"/>
                <a:gd name="connsiteY0" fmla="*/ 1247777 h 1247777"/>
                <a:gd name="connsiteX1" fmla="*/ 2152650 w 4810125"/>
                <a:gd name="connsiteY1" fmla="*/ 847727 h 1247777"/>
                <a:gd name="connsiteX2" fmla="*/ 3248025 w 4810125"/>
                <a:gd name="connsiteY2" fmla="*/ 2 h 1247777"/>
                <a:gd name="connsiteX3" fmla="*/ 4810125 w 4810125"/>
                <a:gd name="connsiteY3" fmla="*/ 1238252 h 1247777"/>
                <a:gd name="connsiteX0" fmla="*/ 0 w 4810125"/>
                <a:gd name="connsiteY0" fmla="*/ 1266826 h 1266826"/>
                <a:gd name="connsiteX1" fmla="*/ 2152650 w 4810125"/>
                <a:gd name="connsiteY1" fmla="*/ 866776 h 1266826"/>
                <a:gd name="connsiteX2" fmla="*/ 3352800 w 4810125"/>
                <a:gd name="connsiteY2" fmla="*/ 1 h 1266826"/>
                <a:gd name="connsiteX3" fmla="*/ 4810125 w 4810125"/>
                <a:gd name="connsiteY3" fmla="*/ 1257301 h 1266826"/>
                <a:gd name="connsiteX0" fmla="*/ 0 w 4810125"/>
                <a:gd name="connsiteY0" fmla="*/ 1266895 h 1266895"/>
                <a:gd name="connsiteX1" fmla="*/ 2152650 w 4810125"/>
                <a:gd name="connsiteY1" fmla="*/ 866845 h 1266895"/>
                <a:gd name="connsiteX2" fmla="*/ 3352800 w 4810125"/>
                <a:gd name="connsiteY2" fmla="*/ 70 h 1266895"/>
                <a:gd name="connsiteX3" fmla="*/ 4810125 w 4810125"/>
                <a:gd name="connsiteY3" fmla="*/ 1257370 h 1266895"/>
                <a:gd name="connsiteX0" fmla="*/ 0 w 4810125"/>
                <a:gd name="connsiteY0" fmla="*/ 1266827 h 1266827"/>
                <a:gd name="connsiteX1" fmla="*/ 2152650 w 4810125"/>
                <a:gd name="connsiteY1" fmla="*/ 866777 h 1266827"/>
                <a:gd name="connsiteX2" fmla="*/ 3352800 w 4810125"/>
                <a:gd name="connsiteY2" fmla="*/ 2 h 1266827"/>
                <a:gd name="connsiteX3" fmla="*/ 4810125 w 4810125"/>
                <a:gd name="connsiteY3" fmla="*/ 1257302 h 1266827"/>
                <a:gd name="connsiteX0" fmla="*/ 0 w 4810125"/>
                <a:gd name="connsiteY0" fmla="*/ 1266827 h 1266827"/>
                <a:gd name="connsiteX1" fmla="*/ 2152650 w 4810125"/>
                <a:gd name="connsiteY1" fmla="*/ 866777 h 1266827"/>
                <a:gd name="connsiteX2" fmla="*/ 3352800 w 4810125"/>
                <a:gd name="connsiteY2" fmla="*/ 2 h 1266827"/>
                <a:gd name="connsiteX3" fmla="*/ 4810125 w 4810125"/>
                <a:gd name="connsiteY3" fmla="*/ 1257302 h 12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0125" h="1266827">
                  <a:moveTo>
                    <a:pt x="0" y="1266827"/>
                  </a:moveTo>
                  <a:cubicBezTo>
                    <a:pt x="989806" y="1255714"/>
                    <a:pt x="1641475" y="1144589"/>
                    <a:pt x="2152650" y="866777"/>
                  </a:cubicBezTo>
                  <a:cubicBezTo>
                    <a:pt x="2663825" y="588965"/>
                    <a:pt x="2738437" y="1589"/>
                    <a:pt x="3352800" y="2"/>
                  </a:cubicBezTo>
                  <a:cubicBezTo>
                    <a:pt x="3967163" y="-1585"/>
                    <a:pt x="4297363" y="1254127"/>
                    <a:pt x="4810125" y="125730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/>
            <p:cNvCxnSpPr/>
            <p:nvPr/>
          </p:nvCxnSpPr>
          <p:spPr>
            <a:xfrm>
              <a:off x="5292475" y="4233118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869549" y="4233118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349898" y="4233862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6190040" y="4274924"/>
                  <a:ext cx="1783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0" y="4274924"/>
                  <a:ext cx="17832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6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5005248" y="5920360"/>
                  <a:ext cx="574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CaixaDe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248" y="5920360"/>
                  <a:ext cx="57445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4518276" y="5920360"/>
                  <a:ext cx="700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276" y="5920360"/>
                  <a:ext cx="70012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4125549" y="5921104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9" y="5921104"/>
                  <a:ext cx="39228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CaixaDeTexto 40"/>
          <p:cNvSpPr txBox="1"/>
          <p:nvPr/>
        </p:nvSpPr>
        <p:spPr>
          <a:xfrm>
            <a:off x="457200" y="4674791"/>
            <a:ext cx="230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Assimetria Negativa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2BF0F9-5414-4345-907D-6C09BAD3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927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2000" b="1" u="sng" dirty="0">
                    <a:cs typeface="Times New Roman" panose="02020603050405020304" pitchFamily="18" charset="0"/>
                  </a:rPr>
                  <a:t>Coeficientes de Assimetria:</a:t>
                </a: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O Coeficiente mais utilizado por software como Excel, SPSS, </a:t>
                </a:r>
                <a:r>
                  <a:rPr lang="pt-BR" sz="2000" dirty="0" err="1">
                    <a:cs typeface="Times New Roman" panose="02020603050405020304" pitchFamily="18" charset="0"/>
                  </a:rPr>
                  <a:t>Stata</a:t>
                </a:r>
                <a:r>
                  <a:rPr lang="pt-BR" sz="2000" dirty="0">
                    <a:cs typeface="Times New Roman" panose="02020603050405020304" pitchFamily="18" charset="0"/>
                  </a:rPr>
                  <a:t> entre outros, é o chamado Coeficiente de Assimetria de FISHER, Calculado a partir do terceiro momento em torno da média. </a:t>
                </a:r>
              </a:p>
              <a:p>
                <a:pPr marL="914400" lvl="2" indent="0">
                  <a:buNone/>
                </a:pPr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b="0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pt-BR" sz="2000" b="0" dirty="0">
                  <a:cs typeface="Times New Roman" panose="02020603050405020304" pitchFamily="18" charset="0"/>
                </a:endParaRPr>
              </a:p>
              <a:p>
                <a:pPr marL="541338" lvl="2" indent="0">
                  <a:buNone/>
                </a:pPr>
                <a:r>
                  <a:rPr lang="pt-BR" sz="2000" b="0" dirty="0">
                    <a:cs typeface="Times New Roman" panose="02020603050405020304" pitchFamily="18" charset="0"/>
                  </a:rPr>
                  <a:t>Com: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000" b="0" dirty="0"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pt-BR" sz="2000" b="0" dirty="0">
                    <a:cs typeface="Times New Roman" panose="02020603050405020304" pitchFamily="18" charset="0"/>
                  </a:rPr>
                  <a:t> sendo o Desvio Padrão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9A7ECDD-AA83-4018-BECD-30C1245AD42E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99EC562-9C39-4B00-801C-A59753D4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356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Coeficientes de Assimetria:</a:t>
                </a: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dos dados é Simétrica à Média.</a:t>
                </a:r>
              </a:p>
              <a:p>
                <a:pPr lvl="1"/>
                <a:endParaRPr lang="pt-BR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concentra-se ao lado direito da média. Assimetria Positiva</a:t>
                </a:r>
              </a:p>
              <a:p>
                <a:pPr lvl="1"/>
                <a:endParaRPr lang="pt-BR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concentra-se ao lado esquerdo da média. Assimetria Negativa 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7278DBA-58FD-486A-925C-8303210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80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Uma planilha de dados </a:t>
            </a: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SEMPRE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deve ser organizada da seguinte forma: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22400" r="52751" b="34201"/>
          <a:stretch/>
        </p:blipFill>
        <p:spPr>
          <a:xfrm>
            <a:off x="628650" y="2924944"/>
            <a:ext cx="5992924" cy="30963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74094" y="2255053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C00000"/>
                </a:solidFill>
              </a:rPr>
              <a:t>Variáveis em colunas</a:t>
            </a:r>
          </a:p>
        </p:txBody>
      </p:sp>
      <p:sp>
        <p:nvSpPr>
          <p:cNvPr id="7" name="Chave direita 6"/>
          <p:cNvSpPr/>
          <p:nvPr/>
        </p:nvSpPr>
        <p:spPr>
          <a:xfrm rot="16200000">
            <a:off x="3662588" y="-138611"/>
            <a:ext cx="195989" cy="5721982"/>
          </a:xfrm>
          <a:prstGeom prst="rightBrace">
            <a:avLst>
              <a:gd name="adj1" fmla="val 238105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>
            <a:stCxn id="4" idx="1"/>
            <a:endCxn id="7" idx="1"/>
          </p:cNvCxnSpPr>
          <p:nvPr/>
        </p:nvCxnSpPr>
        <p:spPr>
          <a:xfrm rot="10800000" flipV="1">
            <a:off x="3760584" y="2439718"/>
            <a:ext cx="2913511" cy="184667"/>
          </a:xfrm>
          <a:prstGeom prst="bentConnector4">
            <a:avLst>
              <a:gd name="adj1" fmla="val 48318"/>
              <a:gd name="adj2" fmla="val 137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3"/>
          <p:cNvSpPr/>
          <p:nvPr/>
        </p:nvSpPr>
        <p:spPr>
          <a:xfrm>
            <a:off x="479688" y="3068960"/>
            <a:ext cx="144016" cy="2952328"/>
          </a:xfrm>
          <a:prstGeom prst="leftBrace">
            <a:avLst>
              <a:gd name="adj1" fmla="val 14148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9034" y="6171685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23579B"/>
                </a:solidFill>
              </a:rPr>
              <a:t>Observações em linha</a:t>
            </a:r>
          </a:p>
        </p:txBody>
      </p:sp>
      <p:cxnSp>
        <p:nvCxnSpPr>
          <p:cNvPr id="17" name="Conector angulado 16"/>
          <p:cNvCxnSpPr>
            <a:stCxn id="15" idx="1"/>
            <a:endCxn id="14" idx="1"/>
          </p:cNvCxnSpPr>
          <p:nvPr/>
        </p:nvCxnSpPr>
        <p:spPr>
          <a:xfrm rot="10800000">
            <a:off x="479688" y="4545125"/>
            <a:ext cx="119346" cy="1811227"/>
          </a:xfrm>
          <a:prstGeom prst="bentConnector3">
            <a:avLst>
              <a:gd name="adj1" fmla="val 291544"/>
            </a:avLst>
          </a:prstGeom>
          <a:ln w="28575">
            <a:solidFill>
              <a:srgbClr val="164C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76256" y="3861048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primeira linha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pt-BR" dirty="0"/>
              <a:t>e apenas nela, deve estar o </a:t>
            </a:r>
          </a:p>
          <a:p>
            <a:pPr algn="ctr"/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Rótulo das Variáveis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27584" y="3042326"/>
            <a:ext cx="5846510" cy="2160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angulado 23"/>
          <p:cNvCxnSpPr>
            <a:stCxn id="18" idx="0"/>
            <a:endCxn id="19" idx="3"/>
          </p:cNvCxnSpPr>
          <p:nvPr/>
        </p:nvCxnSpPr>
        <p:spPr>
          <a:xfrm rot="16200000" flipV="1">
            <a:off x="6941878" y="2882554"/>
            <a:ext cx="710710" cy="124627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4" grpId="0" animBg="1"/>
      <p:bldP spid="15" grpId="0"/>
      <p:bldP spid="18" grpId="0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latin typeface="Calibri (Corpo)"/>
                <a:cs typeface="Times New Roman" panose="02020603050405020304" pitchFamily="18" charset="0"/>
              </a:rPr>
              <a:t>Curtose:</a:t>
            </a:r>
          </a:p>
          <a:p>
            <a:pPr marL="457200" lvl="1" indent="0">
              <a:buNone/>
            </a:pPr>
            <a:r>
              <a:rPr lang="pt-BR" dirty="0">
                <a:latin typeface="Calibri (Corpo)"/>
                <a:cs typeface="Times New Roman" panose="02020603050405020304" pitchFamily="18" charset="0"/>
              </a:rPr>
              <a:t>Mensura a densidade existente  junto ao ponto de máxima frequência em uma série de dados.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 (Corpo)"/>
              </a:rPr>
              <a:pPr/>
              <a:t>40</a:t>
            </a:fld>
            <a:endParaRPr lang="pt-BR">
              <a:latin typeface="Calibri (Corpo)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247229" y="3517475"/>
            <a:ext cx="6288902" cy="2404161"/>
            <a:chOff x="1247229" y="3517475"/>
            <a:chExt cx="6288902" cy="2404161"/>
          </a:xfrm>
        </p:grpSpPr>
        <p:grpSp>
          <p:nvGrpSpPr>
            <p:cNvPr id="5" name="Grupo 4"/>
            <p:cNvGrpSpPr/>
            <p:nvPr/>
          </p:nvGrpSpPr>
          <p:grpSpPr>
            <a:xfrm>
              <a:off x="1691680" y="3517475"/>
              <a:ext cx="5400000" cy="1423693"/>
              <a:chOff x="1872000" y="4885627"/>
              <a:chExt cx="5400000" cy="1423693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orma livre 6"/>
              <p:cNvSpPr/>
              <p:nvPr/>
            </p:nvSpPr>
            <p:spPr>
              <a:xfrm>
                <a:off x="2402006" y="4885627"/>
                <a:ext cx="4299045" cy="1298269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1298269">
                    <a:moveTo>
                      <a:pt x="0" y="1296808"/>
                    </a:moveTo>
                    <a:cubicBezTo>
                      <a:pt x="425213" y="1291548"/>
                      <a:pt x="818297" y="1238093"/>
                      <a:pt x="1170438" y="888654"/>
                    </a:cubicBezTo>
                    <a:cubicBezTo>
                      <a:pt x="1522579" y="539215"/>
                      <a:pt x="1821834" y="-14016"/>
                      <a:pt x="2169994" y="271"/>
                    </a:cubicBezTo>
                    <a:cubicBezTo>
                      <a:pt x="2518154" y="14558"/>
                      <a:pt x="2875981" y="720190"/>
                      <a:pt x="3259398" y="974379"/>
                    </a:cubicBezTo>
                    <a:cubicBezTo>
                      <a:pt x="3642815" y="1228568"/>
                      <a:pt x="3809005" y="1310598"/>
                      <a:pt x="4299045" y="129680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alibri (Corpo)"/>
                </a:endParaRPr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1247229" y="4998306"/>
              <a:ext cx="6288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 (Corpo)"/>
                </a:rPr>
                <a:t>Uma Curva não muito alongada, nem muito achatada é dita</a:t>
              </a:r>
            </a:p>
            <a:p>
              <a:pPr algn="ctr"/>
              <a:r>
                <a:rPr lang="pt-BR" b="1" u="sng" dirty="0" err="1">
                  <a:solidFill>
                    <a:srgbClr val="FFC000"/>
                  </a:solidFill>
                  <a:latin typeface="Calibri (Corpo)"/>
                </a:rPr>
                <a:t>Mesocúrtica</a:t>
              </a:r>
              <a:r>
                <a:rPr lang="pt-BR" dirty="0">
                  <a:latin typeface="Calibri (Corpo)"/>
                </a:rPr>
                <a:t>.</a:t>
              </a:r>
            </a:p>
            <a:p>
              <a:pPr algn="ctr"/>
              <a:r>
                <a:rPr lang="pt-BR" dirty="0">
                  <a:latin typeface="Calibri (Corpo)"/>
                </a:rPr>
                <a:t>(Aparência de uma curva normal)</a:t>
              </a:r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58EDB230-74C0-47B0-B42F-936BF2C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220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cs typeface="Times New Roman" panose="02020603050405020304" pitchFamily="18" charset="0"/>
              </a:rPr>
              <a:t>Curtose: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41</a:t>
            </a:fld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3128347" y="2046274"/>
            <a:ext cx="5400000" cy="1586087"/>
            <a:chOff x="1691680" y="4058550"/>
            <a:chExt cx="5400000" cy="1586087"/>
          </a:xfrm>
        </p:grpSpPr>
        <p:grpSp>
          <p:nvGrpSpPr>
            <p:cNvPr id="5" name="Grupo 4"/>
            <p:cNvGrpSpPr/>
            <p:nvPr/>
          </p:nvGrpSpPr>
          <p:grpSpPr>
            <a:xfrm>
              <a:off x="1691680" y="4058550"/>
              <a:ext cx="5400000" cy="882618"/>
              <a:chOff x="1872000" y="5426702"/>
              <a:chExt cx="5400000" cy="882618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orma livre 6"/>
              <p:cNvSpPr/>
              <p:nvPr/>
            </p:nvSpPr>
            <p:spPr>
              <a:xfrm>
                <a:off x="2402006" y="5426702"/>
                <a:ext cx="4299045" cy="757182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  <a:gd name="connsiteX0" fmla="*/ 0 w 4299045"/>
                  <a:gd name="connsiteY0" fmla="*/ 756246 h 757707"/>
                  <a:gd name="connsiteX1" fmla="*/ 1170438 w 4299045"/>
                  <a:gd name="connsiteY1" fmla="*/ 348092 h 757707"/>
                  <a:gd name="connsiteX2" fmla="*/ 2169994 w 4299045"/>
                  <a:gd name="connsiteY2" fmla="*/ 621 h 757707"/>
                  <a:gd name="connsiteX3" fmla="*/ 3259398 w 4299045"/>
                  <a:gd name="connsiteY3" fmla="*/ 433817 h 757707"/>
                  <a:gd name="connsiteX4" fmla="*/ 4299045 w 4299045"/>
                  <a:gd name="connsiteY4" fmla="*/ 756246 h 757707"/>
                  <a:gd name="connsiteX0" fmla="*/ 0 w 4299045"/>
                  <a:gd name="connsiteY0" fmla="*/ 756117 h 757578"/>
                  <a:gd name="connsiteX1" fmla="*/ 1170438 w 4299045"/>
                  <a:gd name="connsiteY1" fmla="*/ 347963 h 757578"/>
                  <a:gd name="connsiteX2" fmla="*/ 2169994 w 4299045"/>
                  <a:gd name="connsiteY2" fmla="*/ 492 h 757578"/>
                  <a:gd name="connsiteX3" fmla="*/ 3259398 w 4299045"/>
                  <a:gd name="connsiteY3" fmla="*/ 433688 h 757578"/>
                  <a:gd name="connsiteX4" fmla="*/ 4299045 w 4299045"/>
                  <a:gd name="connsiteY4" fmla="*/ 756117 h 757578"/>
                  <a:gd name="connsiteX0" fmla="*/ 0 w 4299045"/>
                  <a:gd name="connsiteY0" fmla="*/ 755659 h 757120"/>
                  <a:gd name="connsiteX1" fmla="*/ 1041650 w 4299045"/>
                  <a:gd name="connsiteY1" fmla="*/ 450536 h 757120"/>
                  <a:gd name="connsiteX2" fmla="*/ 2169994 w 4299045"/>
                  <a:gd name="connsiteY2" fmla="*/ 34 h 757120"/>
                  <a:gd name="connsiteX3" fmla="*/ 3259398 w 4299045"/>
                  <a:gd name="connsiteY3" fmla="*/ 433230 h 757120"/>
                  <a:gd name="connsiteX4" fmla="*/ 4299045 w 4299045"/>
                  <a:gd name="connsiteY4" fmla="*/ 755659 h 757120"/>
                  <a:gd name="connsiteX0" fmla="*/ 0 w 4299045"/>
                  <a:gd name="connsiteY0" fmla="*/ 755628 h 757089"/>
                  <a:gd name="connsiteX1" fmla="*/ 1015892 w 4299045"/>
                  <a:gd name="connsiteY1" fmla="*/ 437626 h 757089"/>
                  <a:gd name="connsiteX2" fmla="*/ 2169994 w 4299045"/>
                  <a:gd name="connsiteY2" fmla="*/ 3 h 757089"/>
                  <a:gd name="connsiteX3" fmla="*/ 3259398 w 4299045"/>
                  <a:gd name="connsiteY3" fmla="*/ 433199 h 757089"/>
                  <a:gd name="connsiteX4" fmla="*/ 4299045 w 4299045"/>
                  <a:gd name="connsiteY4" fmla="*/ 755628 h 757089"/>
                  <a:gd name="connsiteX0" fmla="*/ 0 w 4299045"/>
                  <a:gd name="connsiteY0" fmla="*/ 755875 h 756935"/>
                  <a:gd name="connsiteX1" fmla="*/ 1015892 w 4299045"/>
                  <a:gd name="connsiteY1" fmla="*/ 437873 h 756935"/>
                  <a:gd name="connsiteX2" fmla="*/ 2169994 w 4299045"/>
                  <a:gd name="connsiteY2" fmla="*/ 250 h 756935"/>
                  <a:gd name="connsiteX3" fmla="*/ 3195003 w 4299045"/>
                  <a:gd name="connsiteY3" fmla="*/ 394810 h 756935"/>
                  <a:gd name="connsiteX4" fmla="*/ 4299045 w 4299045"/>
                  <a:gd name="connsiteY4" fmla="*/ 755875 h 756935"/>
                  <a:gd name="connsiteX0" fmla="*/ 0 w 4299045"/>
                  <a:gd name="connsiteY0" fmla="*/ 755841 h 756901"/>
                  <a:gd name="connsiteX1" fmla="*/ 1015892 w 4299045"/>
                  <a:gd name="connsiteY1" fmla="*/ 437839 h 756901"/>
                  <a:gd name="connsiteX2" fmla="*/ 2169994 w 4299045"/>
                  <a:gd name="connsiteY2" fmla="*/ 216 h 756901"/>
                  <a:gd name="connsiteX3" fmla="*/ 3195003 w 4299045"/>
                  <a:gd name="connsiteY3" fmla="*/ 394776 h 756901"/>
                  <a:gd name="connsiteX4" fmla="*/ 4299045 w 4299045"/>
                  <a:gd name="connsiteY4" fmla="*/ 755841 h 756901"/>
                  <a:gd name="connsiteX0" fmla="*/ 0 w 4299045"/>
                  <a:gd name="connsiteY0" fmla="*/ 755841 h 757289"/>
                  <a:gd name="connsiteX1" fmla="*/ 1015892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841 h 757289"/>
                  <a:gd name="connsiteX1" fmla="*/ 1157559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841 h 757289"/>
                  <a:gd name="connsiteX1" fmla="*/ 1157559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734 h 757182"/>
                  <a:gd name="connsiteX1" fmla="*/ 1093165 w 4299045"/>
                  <a:gd name="connsiteY1" fmla="*/ 424854 h 757182"/>
                  <a:gd name="connsiteX2" fmla="*/ 2169994 w 4299045"/>
                  <a:gd name="connsiteY2" fmla="*/ 109 h 757182"/>
                  <a:gd name="connsiteX3" fmla="*/ 3195003 w 4299045"/>
                  <a:gd name="connsiteY3" fmla="*/ 394669 h 757182"/>
                  <a:gd name="connsiteX4" fmla="*/ 4299045 w 4299045"/>
                  <a:gd name="connsiteY4" fmla="*/ 755734 h 75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757182">
                    <a:moveTo>
                      <a:pt x="0" y="755734"/>
                    </a:moveTo>
                    <a:cubicBezTo>
                      <a:pt x="425213" y="750474"/>
                      <a:pt x="731499" y="602308"/>
                      <a:pt x="1093165" y="424854"/>
                    </a:cubicBezTo>
                    <a:cubicBezTo>
                      <a:pt x="1454831" y="247400"/>
                      <a:pt x="1819688" y="5140"/>
                      <a:pt x="2169994" y="109"/>
                    </a:cubicBezTo>
                    <a:cubicBezTo>
                      <a:pt x="2520300" y="-4922"/>
                      <a:pt x="2721434" y="166238"/>
                      <a:pt x="3195003" y="394669"/>
                    </a:cubicBezTo>
                    <a:cubicBezTo>
                      <a:pt x="3745845" y="687495"/>
                      <a:pt x="3809005" y="769524"/>
                      <a:pt x="4299045" y="75573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2802143" y="4998306"/>
              <a:ext cx="3179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Uma Curva mais achatada é dita</a:t>
              </a:r>
            </a:p>
            <a:p>
              <a:pPr algn="ctr"/>
              <a:r>
                <a:rPr lang="pt-BR" b="1" u="sng" dirty="0" err="1">
                  <a:solidFill>
                    <a:schemeClr val="accent4">
                      <a:lumMod val="75000"/>
                    </a:schemeClr>
                  </a:solidFill>
                </a:rPr>
                <a:t>Platicúrtica</a:t>
              </a:r>
              <a:r>
                <a:rPr lang="pt-BR" b="1" u="sng" dirty="0">
                  <a:solidFill>
                    <a:schemeClr val="accent4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13798" y="3440080"/>
            <a:ext cx="5400000" cy="2805145"/>
            <a:chOff x="1691680" y="2839492"/>
            <a:chExt cx="5400000" cy="2805145"/>
          </a:xfrm>
        </p:grpSpPr>
        <p:grpSp>
          <p:nvGrpSpPr>
            <p:cNvPr id="13" name="Grupo 12"/>
            <p:cNvGrpSpPr/>
            <p:nvPr/>
          </p:nvGrpSpPr>
          <p:grpSpPr>
            <a:xfrm>
              <a:off x="1691680" y="2839492"/>
              <a:ext cx="5400000" cy="2101676"/>
              <a:chOff x="1872000" y="4207644"/>
              <a:chExt cx="5400000" cy="2101676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orma livre 15"/>
              <p:cNvSpPr/>
              <p:nvPr/>
            </p:nvSpPr>
            <p:spPr>
              <a:xfrm>
                <a:off x="2402006" y="4207644"/>
                <a:ext cx="4299045" cy="1975362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  <a:gd name="connsiteX0" fmla="*/ 0 w 4299045"/>
                  <a:gd name="connsiteY0" fmla="*/ 1296546 h 1298007"/>
                  <a:gd name="connsiteX1" fmla="*/ 1440895 w 4299045"/>
                  <a:gd name="connsiteY1" fmla="*/ 958044 h 1298007"/>
                  <a:gd name="connsiteX2" fmla="*/ 2169994 w 4299045"/>
                  <a:gd name="connsiteY2" fmla="*/ 9 h 1298007"/>
                  <a:gd name="connsiteX3" fmla="*/ 3259398 w 4299045"/>
                  <a:gd name="connsiteY3" fmla="*/ 974117 h 1298007"/>
                  <a:gd name="connsiteX4" fmla="*/ 4299045 w 4299045"/>
                  <a:gd name="connsiteY4" fmla="*/ 1296546 h 1298007"/>
                  <a:gd name="connsiteX0" fmla="*/ 0 w 4299045"/>
                  <a:gd name="connsiteY0" fmla="*/ 1296559 h 1298173"/>
                  <a:gd name="connsiteX1" fmla="*/ 1440895 w 4299045"/>
                  <a:gd name="connsiteY1" fmla="*/ 958057 h 1298173"/>
                  <a:gd name="connsiteX2" fmla="*/ 2169994 w 4299045"/>
                  <a:gd name="connsiteY2" fmla="*/ 22 h 1298173"/>
                  <a:gd name="connsiteX3" fmla="*/ 2885911 w 4299045"/>
                  <a:gd name="connsiteY3" fmla="*/ 984080 h 1298173"/>
                  <a:gd name="connsiteX4" fmla="*/ 4299045 w 4299045"/>
                  <a:gd name="connsiteY4" fmla="*/ 1296559 h 1298173"/>
                  <a:gd name="connsiteX0" fmla="*/ 0 w 4299045"/>
                  <a:gd name="connsiteY0" fmla="*/ 1525408 h 1527022"/>
                  <a:gd name="connsiteX1" fmla="*/ 1440895 w 4299045"/>
                  <a:gd name="connsiteY1" fmla="*/ 1186906 h 1527022"/>
                  <a:gd name="connsiteX2" fmla="*/ 2182872 w 4299045"/>
                  <a:gd name="connsiteY2" fmla="*/ 15 h 1527022"/>
                  <a:gd name="connsiteX3" fmla="*/ 2885911 w 4299045"/>
                  <a:gd name="connsiteY3" fmla="*/ 1212929 h 1527022"/>
                  <a:gd name="connsiteX4" fmla="*/ 4299045 w 4299045"/>
                  <a:gd name="connsiteY4" fmla="*/ 1525408 h 1527022"/>
                  <a:gd name="connsiteX0" fmla="*/ 0 w 4299045"/>
                  <a:gd name="connsiteY0" fmla="*/ 1525520 h 1526294"/>
                  <a:gd name="connsiteX1" fmla="*/ 1440895 w 4299045"/>
                  <a:gd name="connsiteY1" fmla="*/ 1187018 h 1526294"/>
                  <a:gd name="connsiteX2" fmla="*/ 2182872 w 4299045"/>
                  <a:gd name="connsiteY2" fmla="*/ 127 h 1526294"/>
                  <a:gd name="connsiteX3" fmla="*/ 2692728 w 4299045"/>
                  <a:gd name="connsiteY3" fmla="*/ 1113538 h 1526294"/>
                  <a:gd name="connsiteX4" fmla="*/ 4299045 w 4299045"/>
                  <a:gd name="connsiteY4" fmla="*/ 1525520 h 1526294"/>
                  <a:gd name="connsiteX0" fmla="*/ 0 w 4299045"/>
                  <a:gd name="connsiteY0" fmla="*/ 1525398 h 1526172"/>
                  <a:gd name="connsiteX1" fmla="*/ 1621200 w 4299045"/>
                  <a:gd name="connsiteY1" fmla="*/ 1127195 h 1526172"/>
                  <a:gd name="connsiteX2" fmla="*/ 2182872 w 4299045"/>
                  <a:gd name="connsiteY2" fmla="*/ 5 h 1526172"/>
                  <a:gd name="connsiteX3" fmla="*/ 2692728 w 4299045"/>
                  <a:gd name="connsiteY3" fmla="*/ 1113416 h 1526172"/>
                  <a:gd name="connsiteX4" fmla="*/ 4299045 w 4299045"/>
                  <a:gd name="connsiteY4" fmla="*/ 1525398 h 152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1526172">
                    <a:moveTo>
                      <a:pt x="0" y="1525398"/>
                    </a:moveTo>
                    <a:cubicBezTo>
                      <a:pt x="425213" y="1520138"/>
                      <a:pt x="1257388" y="1381427"/>
                      <a:pt x="1621200" y="1127195"/>
                    </a:cubicBezTo>
                    <a:cubicBezTo>
                      <a:pt x="1985012" y="872963"/>
                      <a:pt x="2004284" y="2302"/>
                      <a:pt x="2182872" y="5"/>
                    </a:cubicBezTo>
                    <a:cubicBezTo>
                      <a:pt x="2361460" y="-2292"/>
                      <a:pt x="2309311" y="859227"/>
                      <a:pt x="2692728" y="1113416"/>
                    </a:cubicBezTo>
                    <a:cubicBezTo>
                      <a:pt x="3076145" y="1367605"/>
                      <a:pt x="3809005" y="1539188"/>
                      <a:pt x="4299045" y="152539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CaixaDeTexto 13"/>
            <p:cNvSpPr txBox="1"/>
            <p:nvPr/>
          </p:nvSpPr>
          <p:spPr>
            <a:xfrm>
              <a:off x="2789319" y="4998306"/>
              <a:ext cx="3204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Uma Curva mais alongada é dita</a:t>
              </a:r>
            </a:p>
            <a:p>
              <a:pPr algn="ctr"/>
              <a:r>
                <a:rPr lang="pt-BR" b="1" u="sng" dirty="0" err="1">
                  <a:solidFill>
                    <a:schemeClr val="accent4">
                      <a:lumMod val="75000"/>
                    </a:schemeClr>
                  </a:solidFill>
                </a:rPr>
                <a:t>Leptoocúrtica</a:t>
              </a:r>
              <a:r>
                <a:rPr lang="pt-BR" b="1" u="sng" dirty="0">
                  <a:solidFill>
                    <a:schemeClr val="accent4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82595595-A5B6-4D26-8023-47F9E9F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62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dirty="0"/>
                  <a:t>Existem diferentes modelos de Curtose, o principal é denominado </a:t>
                </a:r>
                <a:r>
                  <a:rPr lang="pt-BR" sz="2000" b="1" u="sng" dirty="0">
                    <a:solidFill>
                      <a:schemeClr val="accent4">
                        <a:lumMod val="75000"/>
                      </a:schemeClr>
                    </a:solidFill>
                  </a:rPr>
                  <a:t>“Coeficiente de Achatamento de Fisher”</a:t>
                </a:r>
              </a:p>
              <a:p>
                <a:endParaRPr lang="pt-BR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𝐶𝑢𝑟𝑡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−3×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:r>
                  <a:rPr lang="pt-BR" sz="2000" dirty="0"/>
                  <a:t>Onde:</a:t>
                </a:r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:r>
                  <a:rPr lang="pt-BR" sz="2000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000" dirty="0"/>
                  <a:t> o quarto momento em torno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000" dirty="0"/>
                  <a:t> o desvio padrão.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+mj-lt"/>
              </a:rPr>
              <a:pPr/>
              <a:t>42</a:t>
            </a:fld>
            <a:endParaRPr lang="pt-BR">
              <a:latin typeface="+mj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AE6B45-2EBA-47CB-9C0F-9E3CB5DD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873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</a:t>
                </a:r>
                <a:r>
                  <a:rPr lang="pt-BR" sz="2000" b="1" u="sng" dirty="0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Mesocúrtica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mais alongada ou </a:t>
                </a:r>
                <a:r>
                  <a:rPr lang="pt-BR" sz="2000" b="1" u="sng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Leptocúrtica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mais achatada ou </a:t>
                </a:r>
                <a:r>
                  <a:rPr lang="pt-BR" sz="2000" b="1" u="sng" dirty="0" err="1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Platicúrtica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BFC2CB6-EC89-4B61-BF18-30A5912C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135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Medidas de Assimetria e Curtose: (EXCEL)</a:t>
            </a:r>
          </a:p>
          <a:p>
            <a:pPr lvl="1"/>
            <a:r>
              <a:rPr lang="pt-BR" sz="2000" dirty="0"/>
              <a:t>Assimetria:</a:t>
            </a:r>
          </a:p>
          <a:p>
            <a:pPr lvl="2"/>
            <a:r>
              <a:rPr lang="pt-BR" sz="2000" dirty="0"/>
              <a:t>=DISTORÇÃO(Dados)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Curtose</a:t>
            </a:r>
          </a:p>
          <a:p>
            <a:pPr lvl="2"/>
            <a:r>
              <a:rPr lang="pt-BR" sz="2000" dirty="0"/>
              <a:t>=CURT(Dados)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10FAF1-3ED7-41F4-9005-9CA9C21A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729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/>
              <a:t>Alguns Gráficos Importantes</a:t>
            </a:r>
          </a:p>
          <a:p>
            <a:pPr lvl="1"/>
            <a:r>
              <a:rPr lang="pt-BR" sz="2000" dirty="0"/>
              <a:t>Gráfico de Barras</a:t>
            </a:r>
          </a:p>
          <a:p>
            <a:pPr lvl="1"/>
            <a:r>
              <a:rPr lang="pt-BR" sz="2000" dirty="0"/>
              <a:t>Gráfico de Pizza</a:t>
            </a:r>
          </a:p>
          <a:p>
            <a:pPr lvl="1"/>
            <a:r>
              <a:rPr lang="pt-BR" sz="2000" dirty="0"/>
              <a:t>Gráfico de Dispersão</a:t>
            </a:r>
          </a:p>
          <a:p>
            <a:pPr lvl="1"/>
            <a:r>
              <a:rPr lang="pt-BR" sz="2000" dirty="0"/>
              <a:t>Gráfico de Linha</a:t>
            </a:r>
          </a:p>
          <a:p>
            <a:pPr lvl="1"/>
            <a:r>
              <a:rPr lang="pt-BR" sz="2000" dirty="0"/>
              <a:t>Histograma</a:t>
            </a:r>
          </a:p>
          <a:p>
            <a:pPr lvl="1"/>
            <a:r>
              <a:rPr lang="pt-BR" sz="2000" dirty="0" err="1"/>
              <a:t>Boxplot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A3FCC11-209A-4EA7-A58A-395E37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441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Alguns Gráficos Importantes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7230"/>
              </p:ext>
            </p:extLst>
          </p:nvPr>
        </p:nvGraphicFramePr>
        <p:xfrm>
          <a:off x="1691680" y="2264049"/>
          <a:ext cx="6120680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Título 1 – Consumo</a:t>
                      </a:r>
                      <a:r>
                        <a:rPr lang="pt-BR" sz="2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Energia Elétrica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  <a:latin typeface="+mn-lt"/>
                        </a:rPr>
                        <a:t>País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  <a:latin typeface="+mn-lt"/>
                        </a:rPr>
                        <a:t>Geração de Energia (MW)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China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145362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EUA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74471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Alemanha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44947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Índia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Espanha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Reino Unido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13603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Canadá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11205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França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10358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Itália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8958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Brasil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8715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9F02BB98-E2A8-4CE6-BF91-CDDCB65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13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28649" y="1690689"/>
            <a:ext cx="261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Gráfico de Barras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3E8FB93-2B0C-4480-B340-0DAA4D7B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90799"/>
            <a:ext cx="5976664" cy="4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07040" y="1605694"/>
            <a:ext cx="26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64C97"/>
                </a:solidFill>
              </a:rPr>
              <a:t>Gráfico de Pizza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7E01349-27EE-4F47-806A-775C28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4415" r="25442" b="20212"/>
          <a:stretch/>
        </p:blipFill>
        <p:spPr>
          <a:xfrm>
            <a:off x="2267744" y="1967382"/>
            <a:ext cx="4536504" cy="45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Gráfico de Dispersão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A8AB583-1D5B-4095-91C2-CBBDC0E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34" y="2783335"/>
            <a:ext cx="3600000" cy="324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" y="2783335"/>
            <a:ext cx="3600000" cy="324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43608" y="2564904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64C97"/>
                </a:solidFill>
              </a:rPr>
              <a:t>Sem linha de tendência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68144" y="2536673"/>
            <a:ext cx="24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Com linha de tendência</a:t>
            </a:r>
          </a:p>
        </p:txBody>
      </p:sp>
    </p:spTree>
    <p:extLst>
      <p:ext uri="{BB962C8B-B14F-4D97-AF65-F5344CB8AC3E}">
        <p14:creationId xmlns:p14="http://schemas.microsoft.com/office/powerpoint/2010/main" val="18961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 é um </a:t>
            </a: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recurso computacional para análise de dados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que vem progressivamente se especializando em manipulação, análise e visualização gráfica de dados.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Na atualidade é considerado o melhor ambiente computacional para essa finalidade.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ambiente está disponível para diferentes sistemas operacionais: Unix/Linux, Mac e Windows.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R é gratuito e de código aberto. Qualquer pessoa pode criar um pacote de análise para o R.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Fazer 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https://cran.r-project.org/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Instalar em seu computador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7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Gráfico de Linha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58" y="2355785"/>
            <a:ext cx="6858198" cy="413320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DA88FED-4628-4A36-91D5-E8AFFED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646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55273" y="1690689"/>
            <a:ext cx="7886700" cy="4351338"/>
          </a:xfrm>
        </p:spPr>
        <p:txBody>
          <a:bodyPr/>
          <a:lstStyle/>
          <a:p>
            <a:r>
              <a:rPr lang="pt-BR" sz="2800" dirty="0"/>
              <a:t>Histograma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6A2DDD1-5823-4640-96E2-DCFA9F5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756351"/>
            <a:ext cx="4000000" cy="360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27" y="2756351"/>
            <a:ext cx="40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00033" y="1525933"/>
            <a:ext cx="7886700" cy="4351338"/>
          </a:xfrm>
        </p:spPr>
        <p:txBody>
          <a:bodyPr/>
          <a:lstStyle/>
          <a:p>
            <a:r>
              <a:rPr lang="pt-BR" sz="2800" dirty="0" err="1"/>
              <a:t>BoxPlot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2649"/>
            <a:ext cx="5785545" cy="4635794"/>
          </a:xfrm>
          <a:prstGeom prst="rect">
            <a:avLst/>
          </a:prstGeom>
        </p:spPr>
      </p:pic>
      <p:grpSp>
        <p:nvGrpSpPr>
          <p:cNvPr id="44" name="Grupo 43"/>
          <p:cNvGrpSpPr/>
          <p:nvPr/>
        </p:nvGrpSpPr>
        <p:grpSpPr>
          <a:xfrm>
            <a:off x="4211961" y="3741986"/>
            <a:ext cx="3955187" cy="488394"/>
            <a:chOff x="4211961" y="3741986"/>
            <a:chExt cx="3955187" cy="488394"/>
          </a:xfrm>
        </p:grpSpPr>
        <p:sp>
          <p:nvSpPr>
            <p:cNvPr id="7" name="CaixaDeTexto 6"/>
            <p:cNvSpPr txBox="1"/>
            <p:nvPr/>
          </p:nvSpPr>
          <p:spPr>
            <a:xfrm>
              <a:off x="7152127" y="3861048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Mediana</a:t>
              </a:r>
            </a:p>
          </p:txBody>
        </p:sp>
        <p:cxnSp>
          <p:nvCxnSpPr>
            <p:cNvPr id="10" name="Conector de seta reta 9"/>
            <p:cNvCxnSpPr>
              <a:stCxn id="7" idx="1"/>
            </p:cNvCxnSpPr>
            <p:nvPr/>
          </p:nvCxnSpPr>
          <p:spPr>
            <a:xfrm flipH="1" flipV="1">
              <a:off x="4211961" y="3741986"/>
              <a:ext cx="2940166" cy="303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4067945" y="4045714"/>
            <a:ext cx="4209731" cy="713444"/>
            <a:chOff x="4067945" y="4045714"/>
            <a:chExt cx="4209731" cy="713444"/>
          </a:xfrm>
        </p:grpSpPr>
        <p:sp>
          <p:nvSpPr>
            <p:cNvPr id="12" name="CaixaDeTexto 11"/>
            <p:cNvSpPr txBox="1"/>
            <p:nvPr/>
          </p:nvSpPr>
          <p:spPr>
            <a:xfrm>
              <a:off x="7174489" y="438982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1º Quartil</a:t>
              </a:r>
            </a:p>
          </p:txBody>
        </p:sp>
        <p:cxnSp>
          <p:nvCxnSpPr>
            <p:cNvPr id="13" name="Conector de seta reta 12"/>
            <p:cNvCxnSpPr>
              <a:stCxn id="12" idx="1"/>
            </p:cNvCxnSpPr>
            <p:nvPr/>
          </p:nvCxnSpPr>
          <p:spPr>
            <a:xfrm flipH="1" flipV="1">
              <a:off x="4067945" y="4045714"/>
              <a:ext cx="3106544" cy="528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4139953" y="3332270"/>
            <a:ext cx="4079293" cy="369332"/>
            <a:chOff x="4139953" y="3332270"/>
            <a:chExt cx="4079293" cy="369332"/>
          </a:xfrm>
        </p:grpSpPr>
        <p:sp>
          <p:nvSpPr>
            <p:cNvPr id="16" name="CaixaDeTexto 15"/>
            <p:cNvSpPr txBox="1"/>
            <p:nvPr/>
          </p:nvSpPr>
          <p:spPr>
            <a:xfrm>
              <a:off x="7116059" y="333227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3º Quartil</a:t>
              </a:r>
            </a:p>
          </p:txBody>
        </p:sp>
        <p:cxnSp>
          <p:nvCxnSpPr>
            <p:cNvPr id="17" name="Conector de seta reta 16"/>
            <p:cNvCxnSpPr>
              <a:stCxn id="16" idx="1"/>
            </p:cNvCxnSpPr>
            <p:nvPr/>
          </p:nvCxnSpPr>
          <p:spPr>
            <a:xfrm flipH="1">
              <a:off x="4139953" y="3516936"/>
              <a:ext cx="2976106" cy="56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3779912" y="2294222"/>
            <a:ext cx="5157867" cy="1077024"/>
            <a:chOff x="3779912" y="2294222"/>
            <a:chExt cx="5157867" cy="1077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6568733" y="2294222"/>
                  <a:ext cx="23690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+1,5×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pt-BR" b="0" dirty="0"/>
                </a:p>
                <a:p>
                  <a:r>
                    <a:rPr lang="pt-BR" dirty="0"/>
                    <a:t>Ou Valor Máximo</a:t>
                  </a: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733" y="2294222"/>
                  <a:ext cx="2369046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320"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de seta reta 23"/>
            <p:cNvCxnSpPr>
              <a:stCxn id="22" idx="1"/>
            </p:cNvCxnSpPr>
            <p:nvPr/>
          </p:nvCxnSpPr>
          <p:spPr>
            <a:xfrm flipH="1">
              <a:off x="3779912" y="2617388"/>
              <a:ext cx="2788821" cy="753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816966" y="4276606"/>
            <a:ext cx="5135865" cy="1288329"/>
            <a:chOff x="3816966" y="4276606"/>
            <a:chExt cx="5135865" cy="1288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6553200" y="4918604"/>
                  <a:ext cx="23996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−1,5×(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  <a:p>
                  <a:r>
                    <a:rPr lang="pt-BR" dirty="0"/>
                    <a:t>Ou Valor Mínimo</a:t>
                  </a: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918604"/>
                  <a:ext cx="239963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030"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27"/>
            <p:cNvCxnSpPr>
              <a:stCxn id="23" idx="1"/>
            </p:cNvCxnSpPr>
            <p:nvPr/>
          </p:nvCxnSpPr>
          <p:spPr>
            <a:xfrm flipH="1" flipV="1">
              <a:off x="3816966" y="4276606"/>
              <a:ext cx="2736234" cy="9651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3635897" y="1732994"/>
            <a:ext cx="4701158" cy="561228"/>
            <a:chOff x="3635897" y="1732994"/>
            <a:chExt cx="4701158" cy="561228"/>
          </a:xfrm>
        </p:grpSpPr>
        <p:sp>
          <p:nvSpPr>
            <p:cNvPr id="33" name="CaixaDeTexto 32"/>
            <p:cNvSpPr txBox="1"/>
            <p:nvPr/>
          </p:nvSpPr>
          <p:spPr>
            <a:xfrm>
              <a:off x="6719753" y="1732994"/>
              <a:ext cx="1617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Possível </a:t>
              </a:r>
              <a:r>
                <a:rPr lang="pt-BR" i="1" dirty="0" err="1"/>
                <a:t>Outlier</a:t>
              </a:r>
              <a:endParaRPr lang="pt-BR" i="1" dirty="0"/>
            </a:p>
          </p:txBody>
        </p:sp>
        <p:cxnSp>
          <p:nvCxnSpPr>
            <p:cNvPr id="34" name="Conector de seta reta 33"/>
            <p:cNvCxnSpPr>
              <a:stCxn id="33" idx="1"/>
            </p:cNvCxnSpPr>
            <p:nvPr/>
          </p:nvCxnSpPr>
          <p:spPr>
            <a:xfrm flipH="1">
              <a:off x="3635897" y="1917660"/>
              <a:ext cx="3083856" cy="3765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3582440" y="5654339"/>
            <a:ext cx="4209082" cy="551894"/>
            <a:chOff x="3582440" y="5654339"/>
            <a:chExt cx="4209082" cy="551894"/>
          </a:xfrm>
        </p:grpSpPr>
        <p:sp>
          <p:nvSpPr>
            <p:cNvPr id="37" name="CaixaDeTexto 36"/>
            <p:cNvSpPr txBox="1"/>
            <p:nvPr/>
          </p:nvSpPr>
          <p:spPr>
            <a:xfrm>
              <a:off x="6119076" y="5654339"/>
              <a:ext cx="167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Provável </a:t>
              </a:r>
              <a:r>
                <a:rPr lang="pt-BR" i="1" dirty="0" err="1"/>
                <a:t>Outlier</a:t>
              </a:r>
              <a:endParaRPr lang="pt-BR" i="1" dirty="0"/>
            </a:p>
          </p:txBody>
        </p:sp>
        <p:cxnSp>
          <p:nvCxnSpPr>
            <p:cNvPr id="38" name="Conector de seta reta 37"/>
            <p:cNvCxnSpPr>
              <a:stCxn id="37" idx="1"/>
            </p:cNvCxnSpPr>
            <p:nvPr/>
          </p:nvCxnSpPr>
          <p:spPr>
            <a:xfrm flipH="1">
              <a:off x="3582440" y="5839005"/>
              <a:ext cx="2536636" cy="367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46F3010D-BE10-4E1F-B3D7-BF82296E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0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Separatrizes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sz="2800" dirty="0"/>
              <a:t>Matarazzo (1998) indica uma forma de analisar os indicadores econômico financeiros com base nos </a:t>
            </a:r>
            <a:r>
              <a:rPr lang="pt-BR" sz="2800" dirty="0" err="1"/>
              <a:t>decis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pPr algn="just"/>
            <a:endParaRPr lang="pt-BR" sz="28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8892480" y="3855345"/>
            <a:ext cx="0" cy="100811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0" y="3379425"/>
            <a:ext cx="9324528" cy="1440160"/>
            <a:chOff x="0" y="2564904"/>
            <a:chExt cx="9324528" cy="1440160"/>
          </a:xfrm>
        </p:grpSpPr>
        <p:cxnSp>
          <p:nvCxnSpPr>
            <p:cNvPr id="5" name="Conector reto 4"/>
            <p:cNvCxnSpPr/>
            <p:nvPr/>
          </p:nvCxnSpPr>
          <p:spPr>
            <a:xfrm>
              <a:off x="251520" y="3501008"/>
              <a:ext cx="864096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51520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4499992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043608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907704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771800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620160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5379824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6243920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7108016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7956376" y="2996952"/>
              <a:ext cx="0" cy="100811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0" y="2636912"/>
              <a:ext cx="755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Piso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64096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8532440" y="263691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Teto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812360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9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948264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8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63688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627784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3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456384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960440" y="2564904"/>
              <a:ext cx="1115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Mediana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220072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6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84168" y="26369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mbria Math" pitchFamily="18" charset="0"/>
                  <a:ea typeface="Cambria Math" pitchFamily="18" charset="0"/>
                </a:rPr>
                <a:t>7</a:t>
              </a:r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1431260" y="6013783"/>
            <a:ext cx="6120680" cy="523220"/>
          </a:xfrm>
          <a:prstGeom prst="rect">
            <a:avLst/>
          </a:prstGeom>
          <a:solidFill>
            <a:srgbClr val="FFC000"/>
          </a:solidFill>
          <a:ln w="57150">
            <a:solidFill>
              <a:srgbClr val="CC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a typeface="Cambria Math" pitchFamily="18" charset="0"/>
              </a:rPr>
              <a:t>Índices do Tipo quanto maior melhor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308304" y="49636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mbria Math" pitchFamily="18" charset="0"/>
                <a:ea typeface="Cambria Math" pitchFamily="18" charset="0"/>
              </a:rPr>
              <a:t>Ótimo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580112" y="49636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mbria Math" pitchFamily="18" charset="0"/>
                <a:ea typeface="Cambria Math" pitchFamily="18" charset="0"/>
              </a:rPr>
              <a:t>Bom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822116" y="49636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mbria Math" pitchFamily="18" charset="0"/>
                <a:ea typeface="Cambria Math" pitchFamily="18" charset="0"/>
              </a:rPr>
              <a:t>Satisfatória</a:t>
            </a:r>
          </a:p>
        </p:txBody>
      </p:sp>
      <p:sp>
        <p:nvSpPr>
          <p:cNvPr id="34" name="CaixaDeTexto 33"/>
          <p:cNvSpPr txBox="1"/>
          <p:nvPr/>
        </p:nvSpPr>
        <p:spPr>
          <a:xfrm rot="3304655">
            <a:off x="1978044" y="53136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itchFamily="18" charset="0"/>
                <a:ea typeface="Cambria Math" pitchFamily="18" charset="0"/>
              </a:rPr>
              <a:t>Fraco</a:t>
            </a:r>
          </a:p>
        </p:txBody>
      </p:sp>
      <p:sp>
        <p:nvSpPr>
          <p:cNvPr id="35" name="CaixaDeTexto 34"/>
          <p:cNvSpPr txBox="1"/>
          <p:nvPr/>
        </p:nvSpPr>
        <p:spPr>
          <a:xfrm rot="3121321">
            <a:off x="1133033" y="5019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itchFamily="18" charset="0"/>
                <a:ea typeface="Cambria Math" pitchFamily="18" charset="0"/>
              </a:rPr>
              <a:t>Deficiente</a:t>
            </a:r>
          </a:p>
        </p:txBody>
      </p:sp>
      <p:sp>
        <p:nvSpPr>
          <p:cNvPr id="36" name="CaixaDeTexto 35"/>
          <p:cNvSpPr txBox="1"/>
          <p:nvPr/>
        </p:nvSpPr>
        <p:spPr>
          <a:xfrm rot="3049511">
            <a:off x="295392" y="5010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itchFamily="18" charset="0"/>
                <a:ea typeface="Cambria Math" pitchFamily="18" charset="0"/>
              </a:rPr>
              <a:t>Péssimo</a:t>
            </a:r>
          </a:p>
        </p:txBody>
      </p:sp>
      <p:sp>
        <p:nvSpPr>
          <p:cNvPr id="37" name="CaixaDeTexto 36"/>
          <p:cNvSpPr txBox="1"/>
          <p:nvPr/>
        </p:nvSpPr>
        <p:spPr>
          <a:xfrm rot="3325406">
            <a:off x="2771593" y="49636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mbria Math" pitchFamily="18" charset="0"/>
                <a:ea typeface="Cambria Math" pitchFamily="18" charset="0"/>
              </a:rPr>
              <a:t>Razoável</a:t>
            </a:r>
          </a:p>
        </p:txBody>
      </p:sp>
    </p:spTree>
  </p:cSld>
  <p:clrMapOvr>
    <a:masterClrMapping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0541E96-0331-4E63-9D63-F27C6144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7A129F-AB4A-4C52-8342-B7499E6F9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C93608-6AA0-48AD-8908-2BDB116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20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Distribuições de Probabilidade</a:t>
            </a:r>
          </a:p>
          <a:p>
            <a:pPr lvl="1"/>
            <a:r>
              <a:rPr lang="pt-BR" sz="2400" dirty="0"/>
              <a:t>Variáveis Aleatórias (VA)</a:t>
            </a:r>
          </a:p>
          <a:p>
            <a:pPr lvl="2"/>
            <a:r>
              <a:rPr lang="pt-BR" sz="2000" dirty="0"/>
              <a:t>Ao ser realizado um experimento, se para cada resultado obtido associa-se um valor numérico, podemos chamar este valor numérico de Variável Aleatória (VA).</a:t>
            </a:r>
          </a:p>
          <a:p>
            <a:pPr lvl="2"/>
            <a:r>
              <a:rPr lang="pt-BR" sz="2000" dirty="0"/>
              <a:t>É possível que uma VA possa representar valores numéricos pré-estabelecidos, denominadas de Variáveis Aleatórias Discretas.</a:t>
            </a:r>
          </a:p>
          <a:p>
            <a:pPr lvl="2"/>
            <a:r>
              <a:rPr lang="pt-BR" sz="2000" dirty="0"/>
              <a:t>Caso uma VA possa representar qualquer valor definido em uma intervalo de números reais, esta é chamada de Variável Aleatória Contínua.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8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400" dirty="0"/>
                  <a:t>O conjunto de todos os valores possíveis de se obter em uma VA é chamado de Espaço Amostral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sz="2000" dirty="0"/>
                  <a:t>).</a:t>
                </a:r>
              </a:p>
              <a:p>
                <a:pPr lvl="1"/>
                <a:r>
                  <a:rPr lang="pt-BR" sz="2400" dirty="0"/>
                  <a:t>Assim a Probabilidade de ocorrência de um determinado evento pode ser definida como a representatividade de em Evento frente ao seu Espaço Amostral.</a:t>
                </a:r>
              </a:p>
              <a:p>
                <a:pPr lvl="1"/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38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pt-BR" sz="2400" b="1" dirty="0"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</a:rPr>
                  <a:t>Distribuições de Probabilidade</a:t>
                </a:r>
              </a:p>
              <a:p>
                <a:pPr lvl="1"/>
                <a:r>
                  <a:rPr lang="pt-BR" sz="2000" dirty="0"/>
                  <a:t>Assumindo que um VA </a:t>
                </a:r>
                <a14:m>
                  <m:oMath xmlns:m="http://schemas.openxmlformats.org/officeDocument/2006/math">
                    <m:r>
                      <a:rPr lang="pt-BR" sz="20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possa assumir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2000" dirty="0"/>
                  <a:t>, sendo que a cada evento está associada a probabilidade de ocorrência </a:t>
                </a:r>
                <a14:m>
                  <m:oMath xmlns:m="http://schemas.openxmlformats.org/officeDocument/2006/math">
                    <m:r>
                      <a:rPr lang="pt-BR"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Pode-se definir:</a:t>
                </a:r>
              </a:p>
              <a:p>
                <a:pPr lvl="1"/>
                <a:r>
                  <a:rPr lang="pt-BR" sz="2000" dirty="0"/>
                  <a:t>Esperança: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Considerando que todos os valores possuem a mesma probabilidade de ocorrência temos: </a:t>
                </a:r>
                <a14:m>
                  <m:oMath xmlns:m="http://schemas.openxmlformats.org/officeDocument/2006/math">
                    <m:r>
                      <a:rPr lang="pt-BR"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:r>
                  <a:rPr lang="pt-BR" sz="2000" dirty="0"/>
                  <a:t>Assim: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r="-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0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Variância: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:r>
                  <a:rPr lang="pt-BR" sz="2000" dirty="0"/>
                  <a:t>Considerando que todos os valores possuem a mesma probabilidade de ocorrência temos: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20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000" dirty="0"/>
                  <a:t>Assim: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3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Assim algumas variáveis possuem modelos estabelecidos. Sendo o modelo mais simples de todos o modelo de Bernoulli.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pt-BR" sz="2000" dirty="0"/>
                  <a:t> (Lê-se: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segue a distribuição Bernoulli de parâmetro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/>
                  <a:t>) se a probabilidade de ocorrência de um evento em seu espaço amostral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sz="2000" dirty="0"/>
                  <a:t> for igual a:</a:t>
                </a:r>
              </a:p>
              <a:p>
                <a:pPr lvl="1"/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sz="2000" b="0" dirty="0"/>
              </a:p>
              <a:p>
                <a:pPr marL="457200" lvl="1" indent="0">
                  <a:buNone/>
                </a:pPr>
                <a:r>
                  <a:rPr lang="pt-BR" sz="2000" dirty="0"/>
                  <a:t>Para tanto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pt-BR" sz="2000" dirty="0"/>
              </a:p>
              <a:p>
                <a:pPr marL="457200" lvl="1" indent="0">
                  <a:buNone/>
                </a:pPr>
                <a:r>
                  <a:rPr lang="pt-BR" sz="2000" b="1" dirty="0"/>
                  <a:t>Exemplo:</a:t>
                </a:r>
                <a:r>
                  <a:rPr lang="pt-BR" sz="2000" dirty="0"/>
                  <a:t> O lançamento de um dado, a Probabilidade de sair a face “3”, Assume X=0 (Insucesso) e X=1 (Sucesso).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2000" dirty="0"/>
                  <a:t> (Probabilidade de Sucesso.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55576" y="1012365"/>
            <a:ext cx="7997042" cy="5658971"/>
            <a:chOff x="755576" y="1012365"/>
            <a:chExt cx="7997042" cy="565897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t="-400" r="46850" b="31603"/>
            <a:stretch/>
          </p:blipFill>
          <p:spPr>
            <a:xfrm>
              <a:off x="755576" y="1690689"/>
              <a:ext cx="6840760" cy="4980647"/>
            </a:xfrm>
            <a:prstGeom prst="rect">
              <a:avLst/>
            </a:prstGeom>
          </p:spPr>
        </p:pic>
        <p:pic>
          <p:nvPicPr>
            <p:cNvPr id="5122" name="Picture 2" descr="Resultado de imagem para 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069" y="1012365"/>
              <a:ext cx="1393549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Outros modelos existem como:</a:t>
                </a:r>
              </a:p>
              <a:p>
                <a:pPr lvl="1"/>
                <a:r>
                  <a:rPr lang="pt-BR" sz="2000" dirty="0"/>
                  <a:t>Modelos de Variáveis Discretas:</a:t>
                </a:r>
              </a:p>
              <a:p>
                <a:pPr lvl="2"/>
                <a:r>
                  <a:rPr lang="pt-BR" sz="1600" dirty="0"/>
                  <a:t>Binomial</a:t>
                </a:r>
              </a:p>
              <a:p>
                <a:pPr lvl="2"/>
                <a:r>
                  <a:rPr lang="pt-BR" sz="1600" dirty="0"/>
                  <a:t>Poisson</a:t>
                </a:r>
              </a:p>
              <a:p>
                <a:pPr lvl="2"/>
                <a:r>
                  <a:rPr lang="pt-BR" sz="1600" dirty="0"/>
                  <a:t>Geométrica</a:t>
                </a:r>
              </a:p>
              <a:p>
                <a:pPr lvl="2"/>
                <a:r>
                  <a:rPr lang="pt-BR" sz="1600" dirty="0"/>
                  <a:t>Hipergeométrica</a:t>
                </a:r>
              </a:p>
              <a:p>
                <a:pPr lvl="1"/>
                <a:r>
                  <a:rPr lang="pt-BR" sz="2000" dirty="0"/>
                  <a:t>Modelos de Variáveis Contínuas:</a:t>
                </a:r>
              </a:p>
              <a:p>
                <a:pPr lvl="2"/>
                <a:r>
                  <a:rPr lang="pt-BR" sz="1600" dirty="0"/>
                  <a:t>Modelo Exponencial</a:t>
                </a:r>
              </a:p>
              <a:p>
                <a:pPr lvl="2"/>
                <a:r>
                  <a:rPr lang="pt-BR" sz="1600" dirty="0"/>
                  <a:t>Modelo Normal</a:t>
                </a:r>
              </a:p>
              <a:p>
                <a:pPr lvl="2"/>
                <a:r>
                  <a:rPr lang="pt-BR" sz="1600" dirty="0"/>
                  <a:t>Modelos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Modelo F-</a:t>
                </a:r>
                <a:r>
                  <a:rPr lang="pt-BR" sz="1600" dirty="0" err="1"/>
                  <a:t>Snedecor</a:t>
                </a:r>
                <a:endParaRPr lang="pt-BR" sz="1600" dirty="0"/>
              </a:p>
              <a:p>
                <a:pPr lvl="2"/>
                <a:r>
                  <a:rPr lang="pt-BR" sz="1600" dirty="0"/>
                  <a:t>Modelo t-</a:t>
                </a:r>
                <a:r>
                  <a:rPr lang="pt-BR" sz="1600" dirty="0" err="1"/>
                  <a:t>Student</a:t>
                </a:r>
                <a:endParaRPr lang="pt-BR" sz="16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60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81BE42-5093-4EAF-A577-44B9E970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6579"/>
            <a:ext cx="3570697" cy="603498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9938358-7A52-48F9-B5D8-51B1AC65BC3B}"/>
              </a:ext>
            </a:extLst>
          </p:cNvPr>
          <p:cNvCxnSpPr>
            <a:stCxn id="4" idx="2"/>
          </p:cNvCxnSpPr>
          <p:nvPr/>
        </p:nvCxnSpPr>
        <p:spPr>
          <a:xfrm rot="5400000">
            <a:off x="4109150" y="100680"/>
            <a:ext cx="1198883" cy="473767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86FAE43E-8243-4721-87EC-8CCAF066D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54574"/>
            <a:ext cx="2841476" cy="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Outros modelos existem como:</a:t>
                </a:r>
              </a:p>
              <a:p>
                <a:pPr lvl="1"/>
                <a:r>
                  <a:rPr lang="pt-BR" sz="2000" dirty="0"/>
                  <a:t>Modelos de Variáveis Discretas:</a:t>
                </a:r>
              </a:p>
              <a:p>
                <a:pPr lvl="2"/>
                <a:r>
                  <a:rPr lang="pt-BR" sz="1600" dirty="0"/>
                  <a:t>Binomial</a:t>
                </a:r>
              </a:p>
              <a:p>
                <a:pPr lvl="2"/>
                <a:r>
                  <a:rPr lang="pt-BR" sz="1600" dirty="0"/>
                  <a:t>Poisson</a:t>
                </a:r>
              </a:p>
              <a:p>
                <a:pPr lvl="2"/>
                <a:r>
                  <a:rPr lang="pt-BR" sz="1600" dirty="0"/>
                  <a:t>Geométrica</a:t>
                </a:r>
              </a:p>
              <a:p>
                <a:pPr lvl="2"/>
                <a:r>
                  <a:rPr lang="pt-BR" sz="1600" dirty="0"/>
                  <a:t>Hipergeométrica</a:t>
                </a:r>
              </a:p>
              <a:p>
                <a:pPr lvl="1"/>
                <a:r>
                  <a:rPr lang="pt-BR" sz="2000" dirty="0"/>
                  <a:t>Modelos de Variáveis Contínuas:</a:t>
                </a:r>
              </a:p>
              <a:p>
                <a:pPr lvl="2"/>
                <a:r>
                  <a:rPr lang="pt-BR" sz="1600" dirty="0"/>
                  <a:t>Modelo Exponencial</a:t>
                </a:r>
              </a:p>
              <a:p>
                <a:pPr lvl="2"/>
                <a:r>
                  <a:rPr lang="pt-BR" sz="1600" dirty="0"/>
                  <a:t>Modelo Normal</a:t>
                </a:r>
              </a:p>
              <a:p>
                <a:pPr lvl="2"/>
                <a:r>
                  <a:rPr lang="pt-BR" sz="1600" dirty="0"/>
                  <a:t>Modelos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Modelo F-</a:t>
                </a:r>
                <a:r>
                  <a:rPr lang="pt-BR" sz="1600" dirty="0" err="1"/>
                  <a:t>Snedecor</a:t>
                </a:r>
                <a:endParaRPr lang="pt-BR" sz="1600" dirty="0"/>
              </a:p>
              <a:p>
                <a:pPr lvl="2"/>
                <a:r>
                  <a:rPr lang="pt-BR" sz="1600" dirty="0"/>
                  <a:t>Modelo t-</a:t>
                </a:r>
                <a:r>
                  <a:rPr lang="pt-BR" sz="1600" dirty="0" err="1"/>
                  <a:t>Student</a:t>
                </a:r>
                <a:endParaRPr lang="pt-BR" sz="16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61</a:t>
            </a:fld>
            <a:endParaRPr lang="pt-BR" dirty="0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9938358-7A52-48F9-B5D8-51B1AC65BC3B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3985596" y="152225"/>
            <a:ext cx="1373983" cy="480968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E9E06047-6197-42B5-AF21-32D9E3E9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09" y="1266579"/>
            <a:ext cx="2340841" cy="6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Outros modelos existem como:</a:t>
                </a:r>
              </a:p>
              <a:p>
                <a:pPr lvl="1"/>
                <a:r>
                  <a:rPr lang="pt-BR" sz="2000" dirty="0"/>
                  <a:t>Modelos de Variáveis Discretas:</a:t>
                </a:r>
              </a:p>
              <a:p>
                <a:pPr lvl="2"/>
                <a:r>
                  <a:rPr lang="pt-BR" sz="1600" dirty="0"/>
                  <a:t>Binomial</a:t>
                </a:r>
              </a:p>
              <a:p>
                <a:pPr lvl="2"/>
                <a:r>
                  <a:rPr lang="pt-BR" sz="1600" dirty="0"/>
                  <a:t>Poisson</a:t>
                </a:r>
              </a:p>
              <a:p>
                <a:pPr lvl="2"/>
                <a:r>
                  <a:rPr lang="pt-BR" sz="1600" dirty="0"/>
                  <a:t>Geométrica</a:t>
                </a:r>
              </a:p>
              <a:p>
                <a:pPr lvl="2"/>
                <a:r>
                  <a:rPr lang="pt-BR" sz="1600" dirty="0"/>
                  <a:t>Hipergeométrica</a:t>
                </a:r>
              </a:p>
              <a:p>
                <a:pPr lvl="1"/>
                <a:r>
                  <a:rPr lang="pt-BR" sz="2000" dirty="0"/>
                  <a:t>Modelos de Variáveis Contínuas:</a:t>
                </a:r>
              </a:p>
              <a:p>
                <a:pPr lvl="2"/>
                <a:r>
                  <a:rPr lang="pt-BR" sz="1600" dirty="0"/>
                  <a:t>Modelo Exponencial</a:t>
                </a:r>
              </a:p>
              <a:p>
                <a:pPr lvl="2"/>
                <a:r>
                  <a:rPr lang="pt-BR" sz="1600" dirty="0"/>
                  <a:t>Modelo Normal</a:t>
                </a:r>
              </a:p>
              <a:p>
                <a:pPr lvl="2"/>
                <a:r>
                  <a:rPr lang="pt-BR" sz="1600" dirty="0"/>
                  <a:t>Modelos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Modelo F-</a:t>
                </a:r>
                <a:r>
                  <a:rPr lang="pt-BR" sz="1600" dirty="0" err="1"/>
                  <a:t>Snedecor</a:t>
                </a:r>
                <a:endParaRPr lang="pt-BR" sz="1600" dirty="0"/>
              </a:p>
              <a:p>
                <a:pPr lvl="2"/>
                <a:r>
                  <a:rPr lang="pt-BR" sz="1600" dirty="0"/>
                  <a:t>Modelo t-</a:t>
                </a:r>
                <a:r>
                  <a:rPr lang="pt-BR" sz="1600" dirty="0" err="1"/>
                  <a:t>Student</a:t>
                </a:r>
                <a:endParaRPr lang="pt-BR" sz="16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62</a:t>
            </a:fld>
            <a:endParaRPr lang="pt-BR" dirty="0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9938358-7A52-48F9-B5D8-51B1AC65BC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7785" y="1870076"/>
            <a:ext cx="4449647" cy="1774950"/>
          </a:xfrm>
          <a:prstGeom prst="bentConnector3">
            <a:avLst>
              <a:gd name="adj1" fmla="val 5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\[\mathbb{P}\left(X=j\right)=(1-p)^jp, \quad j=0,1,\ldots\]">
            <a:extLst>
              <a:ext uri="{FF2B5EF4-FFF2-40B4-BE49-F238E27FC236}">
                <a16:creationId xmlns:a16="http://schemas.microsoft.com/office/drawing/2014/main" id="{B2AB105C-5403-4DE9-B0E0-A09C105F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20" y="1555356"/>
            <a:ext cx="3503621" cy="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1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Outros modelos existem como:</a:t>
                </a:r>
              </a:p>
              <a:p>
                <a:pPr lvl="1"/>
                <a:r>
                  <a:rPr lang="pt-BR" sz="2000" dirty="0"/>
                  <a:t>Modelos de Variáveis Discretas:</a:t>
                </a:r>
              </a:p>
              <a:p>
                <a:pPr lvl="2"/>
                <a:r>
                  <a:rPr lang="pt-BR" sz="1600" dirty="0"/>
                  <a:t>Binomial</a:t>
                </a:r>
              </a:p>
              <a:p>
                <a:pPr lvl="2"/>
                <a:r>
                  <a:rPr lang="pt-BR" sz="1600" dirty="0"/>
                  <a:t>Poisson</a:t>
                </a:r>
              </a:p>
              <a:p>
                <a:pPr lvl="2"/>
                <a:r>
                  <a:rPr lang="pt-BR" sz="1600" dirty="0"/>
                  <a:t>Geométrica</a:t>
                </a:r>
              </a:p>
              <a:p>
                <a:pPr lvl="2"/>
                <a:r>
                  <a:rPr lang="pt-BR" sz="1600" dirty="0"/>
                  <a:t>Hipergeométrica</a:t>
                </a:r>
              </a:p>
              <a:p>
                <a:pPr lvl="1"/>
                <a:r>
                  <a:rPr lang="pt-BR" sz="2000" dirty="0"/>
                  <a:t>Modelos de Variáveis Contínuas:</a:t>
                </a:r>
              </a:p>
              <a:p>
                <a:pPr lvl="2"/>
                <a:r>
                  <a:rPr lang="pt-BR" sz="1600" dirty="0"/>
                  <a:t>Modelo Exponencial</a:t>
                </a:r>
              </a:p>
              <a:p>
                <a:pPr lvl="2"/>
                <a:r>
                  <a:rPr lang="pt-BR" sz="1600" dirty="0"/>
                  <a:t>Modelo Normal</a:t>
                </a:r>
              </a:p>
              <a:p>
                <a:pPr lvl="2"/>
                <a:r>
                  <a:rPr lang="pt-BR" sz="1600" dirty="0"/>
                  <a:t>Modelos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Modelo F-</a:t>
                </a:r>
                <a:r>
                  <a:rPr lang="pt-BR" sz="1600" dirty="0" err="1"/>
                  <a:t>Snedecor</a:t>
                </a:r>
                <a:endParaRPr lang="pt-BR" sz="1600" dirty="0"/>
              </a:p>
              <a:p>
                <a:pPr lvl="2"/>
                <a:r>
                  <a:rPr lang="pt-BR" sz="1600" dirty="0"/>
                  <a:t>Modelo t-</a:t>
                </a:r>
                <a:r>
                  <a:rPr lang="pt-BR" sz="1600" dirty="0" err="1"/>
                  <a:t>Student</a:t>
                </a:r>
                <a:endParaRPr lang="pt-BR" sz="16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63</a:t>
            </a:fld>
            <a:endParaRPr lang="pt-BR" dirty="0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9938358-7A52-48F9-B5D8-51B1AC65BC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59833" y="1870076"/>
            <a:ext cx="4017601" cy="2062980"/>
          </a:xfrm>
          <a:prstGeom prst="bentConnector3">
            <a:avLst>
              <a:gd name="adj1" fmla="val -57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\[\mathbb{P}\left(X=k\right)=\frac{\left(\begin{array}{c}M\\k\end{array}\right)\left(\begin{array}{c}N-M\\n-k\end{array}\right)}{\left(\begin{array}{c}N\\n\end{array}\right)}\]">
            <a:extLst>
              <a:ext uri="{FF2B5EF4-FFF2-40B4-BE49-F238E27FC236}">
                <a16:creationId xmlns:a16="http://schemas.microsoft.com/office/drawing/2014/main" id="{6375112E-1731-4E7C-AB58-C9851A1D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23467"/>
            <a:ext cx="2804517" cy="9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[\left(\begin{array}{c}n\\k\end{array}\right)=\frac{n!}{k!(n-k)!}.\]">
            <a:extLst>
              <a:ext uri="{FF2B5EF4-FFF2-40B4-BE49-F238E27FC236}">
                <a16:creationId xmlns:a16="http://schemas.microsoft.com/office/drawing/2014/main" id="{6EC107EF-E29D-4A42-93E2-25A8B009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58" y="4653136"/>
            <a:ext cx="2602751" cy="70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Outros modelos existem como:</a:t>
                </a:r>
              </a:p>
              <a:p>
                <a:pPr lvl="1"/>
                <a:r>
                  <a:rPr lang="pt-BR" sz="2000" dirty="0"/>
                  <a:t>Modelos de Variáveis Discretas:</a:t>
                </a:r>
              </a:p>
              <a:p>
                <a:pPr lvl="2"/>
                <a:r>
                  <a:rPr lang="pt-BR" sz="1600" dirty="0"/>
                  <a:t>Binomial</a:t>
                </a:r>
              </a:p>
              <a:p>
                <a:pPr lvl="2"/>
                <a:r>
                  <a:rPr lang="pt-BR" sz="1600" dirty="0"/>
                  <a:t>Poisson</a:t>
                </a:r>
              </a:p>
              <a:p>
                <a:pPr lvl="2"/>
                <a:r>
                  <a:rPr lang="pt-BR" sz="1600" dirty="0"/>
                  <a:t>Geométrica</a:t>
                </a:r>
              </a:p>
              <a:p>
                <a:pPr lvl="2"/>
                <a:r>
                  <a:rPr lang="pt-BR" sz="1600" dirty="0"/>
                  <a:t>Hipergeométrica</a:t>
                </a:r>
              </a:p>
              <a:p>
                <a:pPr lvl="1"/>
                <a:r>
                  <a:rPr lang="pt-BR" sz="2000" dirty="0"/>
                  <a:t>Modelos de Variáveis Contínuas:</a:t>
                </a:r>
              </a:p>
              <a:p>
                <a:pPr lvl="2"/>
                <a:r>
                  <a:rPr lang="pt-BR" sz="1600" dirty="0"/>
                  <a:t>Modelo Exponencial</a:t>
                </a:r>
              </a:p>
              <a:p>
                <a:pPr lvl="2"/>
                <a:r>
                  <a:rPr lang="pt-BR" sz="1600" dirty="0"/>
                  <a:t>Modelo Normal</a:t>
                </a:r>
              </a:p>
              <a:p>
                <a:pPr lvl="2"/>
                <a:r>
                  <a:rPr lang="pt-BR" sz="1600" dirty="0"/>
                  <a:t>Modelos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Modelo F-</a:t>
                </a:r>
                <a:r>
                  <a:rPr lang="pt-BR" sz="1600" dirty="0" err="1"/>
                  <a:t>Snedecor</a:t>
                </a:r>
                <a:endParaRPr lang="pt-BR" sz="1600" dirty="0"/>
              </a:p>
              <a:p>
                <a:pPr lvl="2"/>
                <a:r>
                  <a:rPr lang="pt-BR" sz="1600" dirty="0"/>
                  <a:t>Modelo t-</a:t>
                </a:r>
                <a:r>
                  <a:rPr lang="pt-BR" sz="1600" dirty="0" err="1"/>
                  <a:t>Student</a:t>
                </a:r>
                <a:endParaRPr lang="pt-BR" sz="16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3012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Normal ou Distribuição Gaussiana</a:t>
                </a:r>
              </a:p>
              <a:p>
                <a:pPr lvl="1"/>
                <a:r>
                  <a:rPr lang="pt-BR" sz="2400" dirty="0"/>
                  <a:t>É a distribuição de probabilidade, contínua, mais importante.</a:t>
                </a:r>
              </a:p>
              <a:p>
                <a:pPr lvl="1"/>
                <a:r>
                  <a:rPr lang="pt-BR" sz="2400" dirty="0"/>
                  <a:t>Diz-se que uma VA segue a distribuição normal se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. Onde a Função Densidade de Probabilidade é definida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/>
              </a:p>
              <a:p>
                <a:pPr lvl="1"/>
                <a:endParaRPr lang="pt-BR" sz="2400" dirty="0"/>
              </a:p>
              <a:p>
                <a:pPr lvl="1"/>
                <a:endParaRPr lang="pt-BR" sz="24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Normal Padrão</a:t>
                </a:r>
              </a:p>
              <a:p>
                <a:pPr lvl="1"/>
                <a:r>
                  <a:rPr lang="pt-BR" sz="2400" dirty="0"/>
                  <a:t>É a distribuição Normal quando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lvl="1"/>
                <a:r>
                  <a:rPr lang="pt-BR" sz="2400" dirty="0"/>
                  <a:t>A Função Densidade de Probabilidade é definida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Para se obter a Normal Padrão aplica-se a transformação em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sz="2400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lvl="1"/>
                <a:endParaRPr lang="pt-BR" sz="24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1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Função Distribuição Acumulada</a:t>
                </a:r>
              </a:p>
              <a:p>
                <a:pPr lvl="1"/>
                <a:r>
                  <a:rPr lang="pt-BR" sz="2400" dirty="0"/>
                  <a:t>EM distribuições contínuas não é usual o cálculo da probabilidade de igualdade de um valor (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/>
                  <a:t>).</a:t>
                </a:r>
              </a:p>
              <a:p>
                <a:pPr lvl="1"/>
                <a:r>
                  <a:rPr lang="pt-BR" sz="2400" dirty="0"/>
                  <a:t>Utiliza-se a ideia de um valor estar situado dentro de um intervalo de interesse.</a:t>
                </a:r>
              </a:p>
              <a:p>
                <a:pPr lvl="1"/>
                <a:r>
                  <a:rPr lang="pt-BR" sz="2400" dirty="0"/>
                  <a:t>Por exemplo: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/>
                  <a:t> indica a probabilidade do experimento gerar um valor entre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lvl="1"/>
                <a:endParaRPr lang="pt-BR" sz="24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67</a:t>
            </a:fld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475656" y="4546599"/>
            <a:ext cx="5400000" cy="1843711"/>
            <a:chOff x="1475656" y="4546599"/>
            <a:chExt cx="5400000" cy="1843711"/>
          </a:xfrm>
        </p:grpSpPr>
        <p:sp>
          <p:nvSpPr>
            <p:cNvPr id="7" name="Forma livre 6"/>
            <p:cNvSpPr/>
            <p:nvPr/>
          </p:nvSpPr>
          <p:spPr>
            <a:xfrm>
              <a:off x="1690688" y="4546601"/>
              <a:ext cx="3630612" cy="1485900"/>
            </a:xfrm>
            <a:custGeom>
              <a:avLst/>
              <a:gdLst>
                <a:gd name="connsiteX0" fmla="*/ 0 w 3644900"/>
                <a:gd name="connsiteY0" fmla="*/ 1244600 h 1447800"/>
                <a:gd name="connsiteX1" fmla="*/ 25400 w 3644900"/>
                <a:gd name="connsiteY1" fmla="*/ 1447800 h 1447800"/>
                <a:gd name="connsiteX2" fmla="*/ 3606800 w 3644900"/>
                <a:gd name="connsiteY2" fmla="*/ 1447800 h 1447800"/>
                <a:gd name="connsiteX3" fmla="*/ 3644900 w 3644900"/>
                <a:gd name="connsiteY3" fmla="*/ 698500 h 1447800"/>
                <a:gd name="connsiteX4" fmla="*/ 2552700 w 3644900"/>
                <a:gd name="connsiteY4" fmla="*/ 0 h 1447800"/>
                <a:gd name="connsiteX5" fmla="*/ 0 w 3644900"/>
                <a:gd name="connsiteY5" fmla="*/ 1244600 h 1447800"/>
                <a:gd name="connsiteX0" fmla="*/ 0 w 3644900"/>
                <a:gd name="connsiteY0" fmla="*/ 1244600 h 1471612"/>
                <a:gd name="connsiteX1" fmla="*/ 1588 w 3644900"/>
                <a:gd name="connsiteY1" fmla="*/ 1471612 h 1471612"/>
                <a:gd name="connsiteX2" fmla="*/ 3606800 w 3644900"/>
                <a:gd name="connsiteY2" fmla="*/ 1447800 h 1471612"/>
                <a:gd name="connsiteX3" fmla="*/ 3644900 w 3644900"/>
                <a:gd name="connsiteY3" fmla="*/ 698500 h 1471612"/>
                <a:gd name="connsiteX4" fmla="*/ 2552700 w 3644900"/>
                <a:gd name="connsiteY4" fmla="*/ 0 h 1471612"/>
                <a:gd name="connsiteX5" fmla="*/ 0 w 3644900"/>
                <a:gd name="connsiteY5" fmla="*/ 1244600 h 1471612"/>
                <a:gd name="connsiteX0" fmla="*/ 127002 w 3643314"/>
                <a:gd name="connsiteY0" fmla="*/ 1349375 h 1471612"/>
                <a:gd name="connsiteX1" fmla="*/ 2 w 3643314"/>
                <a:gd name="connsiteY1" fmla="*/ 1471612 h 1471612"/>
                <a:gd name="connsiteX2" fmla="*/ 3605214 w 3643314"/>
                <a:gd name="connsiteY2" fmla="*/ 1447800 h 1471612"/>
                <a:gd name="connsiteX3" fmla="*/ 3643314 w 3643314"/>
                <a:gd name="connsiteY3" fmla="*/ 698500 h 1471612"/>
                <a:gd name="connsiteX4" fmla="*/ 2551114 w 3643314"/>
                <a:gd name="connsiteY4" fmla="*/ 0 h 1471612"/>
                <a:gd name="connsiteX5" fmla="*/ 127002 w 3643314"/>
                <a:gd name="connsiteY5" fmla="*/ 1349375 h 1471612"/>
                <a:gd name="connsiteX0" fmla="*/ 12714 w 3643326"/>
                <a:gd name="connsiteY0" fmla="*/ 1239838 h 1471612"/>
                <a:gd name="connsiteX1" fmla="*/ 14 w 3643326"/>
                <a:gd name="connsiteY1" fmla="*/ 1471612 h 1471612"/>
                <a:gd name="connsiteX2" fmla="*/ 3605226 w 3643326"/>
                <a:gd name="connsiteY2" fmla="*/ 1447800 h 1471612"/>
                <a:gd name="connsiteX3" fmla="*/ 3643326 w 3643326"/>
                <a:gd name="connsiteY3" fmla="*/ 698500 h 1471612"/>
                <a:gd name="connsiteX4" fmla="*/ 2551126 w 3643326"/>
                <a:gd name="connsiteY4" fmla="*/ 0 h 1471612"/>
                <a:gd name="connsiteX5" fmla="*/ 12714 w 3643326"/>
                <a:gd name="connsiteY5" fmla="*/ 1239838 h 1471612"/>
                <a:gd name="connsiteX0" fmla="*/ 12714 w 3643326"/>
                <a:gd name="connsiteY0" fmla="*/ 1239838 h 1471612"/>
                <a:gd name="connsiteX1" fmla="*/ 14 w 3643326"/>
                <a:gd name="connsiteY1" fmla="*/ 1471612 h 1471612"/>
                <a:gd name="connsiteX2" fmla="*/ 3605226 w 3643326"/>
                <a:gd name="connsiteY2" fmla="*/ 1447800 h 1471612"/>
                <a:gd name="connsiteX3" fmla="*/ 3643326 w 3643326"/>
                <a:gd name="connsiteY3" fmla="*/ 698500 h 1471612"/>
                <a:gd name="connsiteX4" fmla="*/ 2551126 w 3643326"/>
                <a:gd name="connsiteY4" fmla="*/ 0 h 1471612"/>
                <a:gd name="connsiteX5" fmla="*/ 12714 w 3643326"/>
                <a:gd name="connsiteY5" fmla="*/ 1239838 h 1471612"/>
                <a:gd name="connsiteX0" fmla="*/ 0 w 3630612"/>
                <a:gd name="connsiteY0" fmla="*/ 1239838 h 1481137"/>
                <a:gd name="connsiteX1" fmla="*/ 1587 w 3630612"/>
                <a:gd name="connsiteY1" fmla="*/ 1481137 h 1481137"/>
                <a:gd name="connsiteX2" fmla="*/ 3592512 w 3630612"/>
                <a:gd name="connsiteY2" fmla="*/ 1447800 h 1481137"/>
                <a:gd name="connsiteX3" fmla="*/ 3630612 w 3630612"/>
                <a:gd name="connsiteY3" fmla="*/ 698500 h 1481137"/>
                <a:gd name="connsiteX4" fmla="*/ 2538412 w 3630612"/>
                <a:gd name="connsiteY4" fmla="*/ 0 h 1481137"/>
                <a:gd name="connsiteX5" fmla="*/ 0 w 3630612"/>
                <a:gd name="connsiteY5" fmla="*/ 1239838 h 1481137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612" h="1485900">
                  <a:moveTo>
                    <a:pt x="0" y="1239838"/>
                  </a:moveTo>
                  <a:cubicBezTo>
                    <a:pt x="529" y="1315509"/>
                    <a:pt x="1058" y="1405466"/>
                    <a:pt x="1587" y="1481137"/>
                  </a:cubicBezTo>
                  <a:lnTo>
                    <a:pt x="3630612" y="1485900"/>
                  </a:lnTo>
                  <a:lnTo>
                    <a:pt x="3630612" y="698500"/>
                  </a:lnTo>
                  <a:cubicBezTo>
                    <a:pt x="3252257" y="370418"/>
                    <a:pt x="3154892" y="104245"/>
                    <a:pt x="2538412" y="0"/>
                  </a:cubicBezTo>
                  <a:cubicBezTo>
                    <a:pt x="1520825" y="94192"/>
                    <a:pt x="1474787" y="1231372"/>
                    <a:pt x="0" y="123983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475656" y="6021288"/>
              <a:ext cx="54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a livre 5"/>
            <p:cNvSpPr/>
            <p:nvPr/>
          </p:nvSpPr>
          <p:spPr>
            <a:xfrm>
              <a:off x="1701800" y="4546599"/>
              <a:ext cx="5080000" cy="1244668"/>
            </a:xfrm>
            <a:custGeom>
              <a:avLst/>
              <a:gdLst>
                <a:gd name="connsiteX0" fmla="*/ 0 w 4811309"/>
                <a:gd name="connsiteY0" fmla="*/ 723900 h 753671"/>
                <a:gd name="connsiteX1" fmla="*/ 1524000 w 4811309"/>
                <a:gd name="connsiteY1" fmla="*/ 0 h 753671"/>
                <a:gd name="connsiteX2" fmla="*/ 4305300 w 4811309"/>
                <a:gd name="connsiteY2" fmla="*/ 723900 h 753671"/>
                <a:gd name="connsiteX3" fmla="*/ 4800600 w 4811309"/>
                <a:gd name="connsiteY3" fmla="*/ 546100 h 753671"/>
                <a:gd name="connsiteX0" fmla="*/ 0 w 4305300"/>
                <a:gd name="connsiteY0" fmla="*/ 723900 h 723900"/>
                <a:gd name="connsiteX1" fmla="*/ 1524000 w 4305300"/>
                <a:gd name="connsiteY1" fmla="*/ 0 h 723900"/>
                <a:gd name="connsiteX2" fmla="*/ 4305300 w 4305300"/>
                <a:gd name="connsiteY2" fmla="*/ 723900 h 723900"/>
                <a:gd name="connsiteX0" fmla="*/ 0 w 4305300"/>
                <a:gd name="connsiteY0" fmla="*/ 876300 h 876300"/>
                <a:gd name="connsiteX1" fmla="*/ 2501900 w 4305300"/>
                <a:gd name="connsiteY1" fmla="*/ 0 h 876300"/>
                <a:gd name="connsiteX2" fmla="*/ 4305300 w 4305300"/>
                <a:gd name="connsiteY2" fmla="*/ 876300 h 876300"/>
                <a:gd name="connsiteX0" fmla="*/ 0 w 4940300"/>
                <a:gd name="connsiteY0" fmla="*/ 876694 h 978294"/>
                <a:gd name="connsiteX1" fmla="*/ 2501900 w 4940300"/>
                <a:gd name="connsiteY1" fmla="*/ 394 h 978294"/>
                <a:gd name="connsiteX2" fmla="*/ 4940300 w 4940300"/>
                <a:gd name="connsiteY2" fmla="*/ 978294 h 978294"/>
                <a:gd name="connsiteX0" fmla="*/ 0 w 4927600"/>
                <a:gd name="connsiteY0" fmla="*/ 914548 h 978048"/>
                <a:gd name="connsiteX1" fmla="*/ 2489200 w 4927600"/>
                <a:gd name="connsiteY1" fmla="*/ 148 h 978048"/>
                <a:gd name="connsiteX2" fmla="*/ 4927600 w 4927600"/>
                <a:gd name="connsiteY2" fmla="*/ 978048 h 978048"/>
                <a:gd name="connsiteX0" fmla="*/ 0 w 5080000"/>
                <a:gd name="connsiteY0" fmla="*/ 914407 h 927107"/>
                <a:gd name="connsiteX1" fmla="*/ 2489200 w 5080000"/>
                <a:gd name="connsiteY1" fmla="*/ 7 h 927107"/>
                <a:gd name="connsiteX2" fmla="*/ 5080000 w 5080000"/>
                <a:gd name="connsiteY2" fmla="*/ 927107 h 927107"/>
                <a:gd name="connsiteX0" fmla="*/ 0 w 5080000"/>
                <a:gd name="connsiteY0" fmla="*/ 914404 h 927104"/>
                <a:gd name="connsiteX1" fmla="*/ 2489200 w 5080000"/>
                <a:gd name="connsiteY1" fmla="*/ 4 h 927104"/>
                <a:gd name="connsiteX2" fmla="*/ 5080000 w 5080000"/>
                <a:gd name="connsiteY2" fmla="*/ 927104 h 927104"/>
                <a:gd name="connsiteX0" fmla="*/ 0 w 5080000"/>
                <a:gd name="connsiteY0" fmla="*/ 914404 h 927193"/>
                <a:gd name="connsiteX1" fmla="*/ 2489200 w 5080000"/>
                <a:gd name="connsiteY1" fmla="*/ 4 h 927193"/>
                <a:gd name="connsiteX2" fmla="*/ 5080000 w 5080000"/>
                <a:gd name="connsiteY2" fmla="*/ 927104 h 927193"/>
                <a:gd name="connsiteX0" fmla="*/ 0 w 5080000"/>
                <a:gd name="connsiteY0" fmla="*/ 1231902 h 1244668"/>
                <a:gd name="connsiteX1" fmla="*/ 2514600 w 5080000"/>
                <a:gd name="connsiteY1" fmla="*/ 2 h 1244668"/>
                <a:gd name="connsiteX2" fmla="*/ 5080000 w 5080000"/>
                <a:gd name="connsiteY2" fmla="*/ 1244602 h 124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0" h="1244668">
                  <a:moveTo>
                    <a:pt x="0" y="1231902"/>
                  </a:moveTo>
                  <a:cubicBezTo>
                    <a:pt x="1444625" y="1238252"/>
                    <a:pt x="1667933" y="-2115"/>
                    <a:pt x="2514600" y="2"/>
                  </a:cubicBezTo>
                  <a:cubicBezTo>
                    <a:pt x="3361267" y="2119"/>
                    <a:pt x="3594100" y="1255185"/>
                    <a:pt x="5080000" y="124460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3088347" y="6013728"/>
                  <a:ext cx="835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347" y="6013728"/>
                  <a:ext cx="83529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4903652" y="6001028"/>
                  <a:ext cx="835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652" y="6001028"/>
                  <a:ext cx="8352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5735419" y="6020978"/>
                  <a:ext cx="835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19" y="6020978"/>
                  <a:ext cx="8352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33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Característica da Distribuição Normal</a:t>
                </a:r>
              </a:p>
              <a:p>
                <a:pPr lvl="1"/>
                <a:r>
                  <a:rPr lang="pt-BR" sz="2400" dirty="0"/>
                  <a:t>É possível observar em uma distribuição normal com Média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2400" dirty="0"/>
                  <a:t> e Desvio Padrão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2400" dirty="0"/>
                  <a:t> que: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=0,6826</m:t>
                    </m:r>
                  </m:oMath>
                </a14:m>
                <a:endParaRPr lang="pt-BR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9544</m:t>
                    </m:r>
                  </m:oMath>
                </a14:m>
                <a:endParaRPr lang="pt-BR" sz="20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9972</m:t>
                    </m:r>
                  </m:oMath>
                </a14:m>
                <a:endParaRPr lang="pt-BR" sz="20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68</a:t>
            </a:fld>
            <a:endParaRPr lang="pt-BR" dirty="0"/>
          </a:p>
        </p:txBody>
      </p:sp>
      <p:grpSp>
        <p:nvGrpSpPr>
          <p:cNvPr id="49" name="Grupo 48"/>
          <p:cNvGrpSpPr/>
          <p:nvPr/>
        </p:nvGrpSpPr>
        <p:grpSpPr>
          <a:xfrm>
            <a:off x="1547664" y="4077072"/>
            <a:ext cx="5400000" cy="2537383"/>
            <a:chOff x="1547664" y="4077072"/>
            <a:chExt cx="5400000" cy="2537383"/>
          </a:xfrm>
        </p:grpSpPr>
        <p:grpSp>
          <p:nvGrpSpPr>
            <p:cNvPr id="38" name="Grupo 37"/>
            <p:cNvGrpSpPr/>
            <p:nvPr/>
          </p:nvGrpSpPr>
          <p:grpSpPr>
            <a:xfrm>
              <a:off x="1547664" y="4077072"/>
              <a:ext cx="5400000" cy="2168153"/>
              <a:chOff x="1547664" y="4077072"/>
              <a:chExt cx="5400000" cy="2168153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1547664" y="6245225"/>
                <a:ext cx="540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orma livre 5"/>
              <p:cNvSpPr/>
              <p:nvPr/>
            </p:nvSpPr>
            <p:spPr>
              <a:xfrm>
                <a:off x="1701800" y="4077072"/>
                <a:ext cx="5080000" cy="2048989"/>
              </a:xfrm>
              <a:custGeom>
                <a:avLst/>
                <a:gdLst>
                  <a:gd name="connsiteX0" fmla="*/ 0 w 4811309"/>
                  <a:gd name="connsiteY0" fmla="*/ 723900 h 753671"/>
                  <a:gd name="connsiteX1" fmla="*/ 1524000 w 4811309"/>
                  <a:gd name="connsiteY1" fmla="*/ 0 h 753671"/>
                  <a:gd name="connsiteX2" fmla="*/ 4305300 w 4811309"/>
                  <a:gd name="connsiteY2" fmla="*/ 723900 h 753671"/>
                  <a:gd name="connsiteX3" fmla="*/ 4800600 w 4811309"/>
                  <a:gd name="connsiteY3" fmla="*/ 546100 h 753671"/>
                  <a:gd name="connsiteX0" fmla="*/ 0 w 4305300"/>
                  <a:gd name="connsiteY0" fmla="*/ 723900 h 723900"/>
                  <a:gd name="connsiteX1" fmla="*/ 1524000 w 4305300"/>
                  <a:gd name="connsiteY1" fmla="*/ 0 h 723900"/>
                  <a:gd name="connsiteX2" fmla="*/ 4305300 w 4305300"/>
                  <a:gd name="connsiteY2" fmla="*/ 723900 h 723900"/>
                  <a:gd name="connsiteX0" fmla="*/ 0 w 4305300"/>
                  <a:gd name="connsiteY0" fmla="*/ 876300 h 876300"/>
                  <a:gd name="connsiteX1" fmla="*/ 2501900 w 4305300"/>
                  <a:gd name="connsiteY1" fmla="*/ 0 h 876300"/>
                  <a:gd name="connsiteX2" fmla="*/ 4305300 w 4305300"/>
                  <a:gd name="connsiteY2" fmla="*/ 876300 h 876300"/>
                  <a:gd name="connsiteX0" fmla="*/ 0 w 4940300"/>
                  <a:gd name="connsiteY0" fmla="*/ 876694 h 978294"/>
                  <a:gd name="connsiteX1" fmla="*/ 2501900 w 4940300"/>
                  <a:gd name="connsiteY1" fmla="*/ 394 h 978294"/>
                  <a:gd name="connsiteX2" fmla="*/ 4940300 w 4940300"/>
                  <a:gd name="connsiteY2" fmla="*/ 978294 h 978294"/>
                  <a:gd name="connsiteX0" fmla="*/ 0 w 4927600"/>
                  <a:gd name="connsiteY0" fmla="*/ 914548 h 978048"/>
                  <a:gd name="connsiteX1" fmla="*/ 2489200 w 4927600"/>
                  <a:gd name="connsiteY1" fmla="*/ 148 h 978048"/>
                  <a:gd name="connsiteX2" fmla="*/ 4927600 w 4927600"/>
                  <a:gd name="connsiteY2" fmla="*/ 978048 h 978048"/>
                  <a:gd name="connsiteX0" fmla="*/ 0 w 5080000"/>
                  <a:gd name="connsiteY0" fmla="*/ 914407 h 927107"/>
                  <a:gd name="connsiteX1" fmla="*/ 2489200 w 5080000"/>
                  <a:gd name="connsiteY1" fmla="*/ 7 h 927107"/>
                  <a:gd name="connsiteX2" fmla="*/ 5080000 w 5080000"/>
                  <a:gd name="connsiteY2" fmla="*/ 927107 h 927107"/>
                  <a:gd name="connsiteX0" fmla="*/ 0 w 5080000"/>
                  <a:gd name="connsiteY0" fmla="*/ 914404 h 927104"/>
                  <a:gd name="connsiteX1" fmla="*/ 2489200 w 5080000"/>
                  <a:gd name="connsiteY1" fmla="*/ 4 h 927104"/>
                  <a:gd name="connsiteX2" fmla="*/ 5080000 w 5080000"/>
                  <a:gd name="connsiteY2" fmla="*/ 927104 h 927104"/>
                  <a:gd name="connsiteX0" fmla="*/ 0 w 5080000"/>
                  <a:gd name="connsiteY0" fmla="*/ 914404 h 927193"/>
                  <a:gd name="connsiteX1" fmla="*/ 2489200 w 5080000"/>
                  <a:gd name="connsiteY1" fmla="*/ 4 h 927193"/>
                  <a:gd name="connsiteX2" fmla="*/ 5080000 w 5080000"/>
                  <a:gd name="connsiteY2" fmla="*/ 927104 h 927193"/>
                  <a:gd name="connsiteX0" fmla="*/ 0 w 5080000"/>
                  <a:gd name="connsiteY0" fmla="*/ 1231902 h 1244668"/>
                  <a:gd name="connsiteX1" fmla="*/ 2514600 w 5080000"/>
                  <a:gd name="connsiteY1" fmla="*/ 2 h 1244668"/>
                  <a:gd name="connsiteX2" fmla="*/ 5080000 w 5080000"/>
                  <a:gd name="connsiteY2" fmla="*/ 1244602 h 1244668"/>
                  <a:gd name="connsiteX0" fmla="*/ 0 w 5080000"/>
                  <a:gd name="connsiteY0" fmla="*/ 1231902 h 1244606"/>
                  <a:gd name="connsiteX1" fmla="*/ 2514600 w 5080000"/>
                  <a:gd name="connsiteY1" fmla="*/ 2 h 1244606"/>
                  <a:gd name="connsiteX2" fmla="*/ 5080000 w 5080000"/>
                  <a:gd name="connsiteY2" fmla="*/ 1244602 h 1244606"/>
                  <a:gd name="connsiteX0" fmla="*/ 0 w 5080000"/>
                  <a:gd name="connsiteY0" fmla="*/ 1231902 h 1244606"/>
                  <a:gd name="connsiteX1" fmla="*/ 2514600 w 5080000"/>
                  <a:gd name="connsiteY1" fmla="*/ 2 h 1244606"/>
                  <a:gd name="connsiteX2" fmla="*/ 5080000 w 5080000"/>
                  <a:gd name="connsiteY2" fmla="*/ 1244602 h 1244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00" h="1244606">
                    <a:moveTo>
                      <a:pt x="0" y="1231902"/>
                    </a:moveTo>
                    <a:cubicBezTo>
                      <a:pt x="2152963" y="1230429"/>
                      <a:pt x="1667933" y="-2115"/>
                      <a:pt x="2514600" y="2"/>
                    </a:cubicBezTo>
                    <a:cubicBezTo>
                      <a:pt x="3361267" y="2119"/>
                      <a:pt x="2911520" y="1247362"/>
                      <a:pt x="5080000" y="124460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4042876" y="6245123"/>
                  <a:ext cx="381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876" y="6245123"/>
                  <a:ext cx="3816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157065" y="4859748"/>
            <a:ext cx="2160240" cy="1754707"/>
            <a:chOff x="3157065" y="4859748"/>
            <a:chExt cx="2160240" cy="1754707"/>
          </a:xfrm>
        </p:grpSpPr>
        <p:grpSp>
          <p:nvGrpSpPr>
            <p:cNvPr id="36" name="Grupo 35"/>
            <p:cNvGrpSpPr/>
            <p:nvPr/>
          </p:nvGrpSpPr>
          <p:grpSpPr>
            <a:xfrm>
              <a:off x="3544838" y="4859748"/>
              <a:ext cx="1353294" cy="1449572"/>
              <a:chOff x="3544838" y="4859748"/>
              <a:chExt cx="1353294" cy="1449572"/>
            </a:xfrm>
          </p:grpSpPr>
          <p:cxnSp>
            <p:nvCxnSpPr>
              <p:cNvPr id="13" name="Conector reto 12"/>
              <p:cNvCxnSpPr/>
              <p:nvPr/>
            </p:nvCxnSpPr>
            <p:spPr>
              <a:xfrm>
                <a:off x="4898132" y="4869160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544838" y="4869320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upo 33"/>
              <p:cNvGrpSpPr/>
              <p:nvPr/>
            </p:nvGrpSpPr>
            <p:grpSpPr>
              <a:xfrm>
                <a:off x="3544838" y="4859748"/>
                <a:ext cx="1353294" cy="369332"/>
                <a:chOff x="3544838" y="4859748"/>
                <a:chExt cx="1353294" cy="369332"/>
              </a:xfrm>
            </p:grpSpPr>
            <p:sp>
              <p:nvSpPr>
                <p:cNvPr id="20" name="CaixaDeTexto 19"/>
                <p:cNvSpPr txBox="1"/>
                <p:nvPr/>
              </p:nvSpPr>
              <p:spPr>
                <a:xfrm>
                  <a:off x="3805739" y="4859748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+mj-lt"/>
                    </a:rPr>
                    <a:t>68,26%</a:t>
                  </a:r>
                </a:p>
              </p:txBody>
            </p:sp>
            <p:cxnSp>
              <p:nvCxnSpPr>
                <p:cNvPr id="22" name="Conector de seta reta 21"/>
                <p:cNvCxnSpPr>
                  <a:stCxn id="20" idx="3"/>
                </p:cNvCxnSpPr>
                <p:nvPr/>
              </p:nvCxnSpPr>
              <p:spPr>
                <a:xfrm>
                  <a:off x="4702138" y="5044414"/>
                  <a:ext cx="1959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de seta reta 23"/>
                <p:cNvCxnSpPr/>
                <p:nvPr/>
              </p:nvCxnSpPr>
              <p:spPr>
                <a:xfrm flipH="1">
                  <a:off x="3544838" y="5044414"/>
                  <a:ext cx="1959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4519651" y="6245123"/>
                  <a:ext cx="7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651" y="6245123"/>
                  <a:ext cx="7976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3157065" y="6215363"/>
                  <a:ext cx="7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065" y="6215363"/>
                  <a:ext cx="7976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o 46"/>
          <p:cNvGrpSpPr/>
          <p:nvPr/>
        </p:nvGrpSpPr>
        <p:grpSpPr>
          <a:xfrm>
            <a:off x="2384163" y="4437112"/>
            <a:ext cx="3793091" cy="2165496"/>
            <a:chOff x="2384163" y="4437112"/>
            <a:chExt cx="3793091" cy="2165496"/>
          </a:xfrm>
        </p:grpSpPr>
        <p:grpSp>
          <p:nvGrpSpPr>
            <p:cNvPr id="35" name="Grupo 34"/>
            <p:cNvGrpSpPr/>
            <p:nvPr/>
          </p:nvGrpSpPr>
          <p:grpSpPr>
            <a:xfrm>
              <a:off x="2771800" y="4437112"/>
              <a:ext cx="2880320" cy="1872208"/>
              <a:chOff x="2771800" y="4437112"/>
              <a:chExt cx="2880320" cy="1872208"/>
            </a:xfrm>
          </p:grpSpPr>
          <p:cxnSp>
            <p:nvCxnSpPr>
              <p:cNvPr id="16" name="Conector reto 15"/>
              <p:cNvCxnSpPr/>
              <p:nvPr/>
            </p:nvCxnSpPr>
            <p:spPr>
              <a:xfrm>
                <a:off x="5652120" y="4509320"/>
                <a:ext cx="0" cy="180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771800" y="4509320"/>
                <a:ext cx="0" cy="180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>
              <a:xfrm>
                <a:off x="2771800" y="4437112"/>
                <a:ext cx="2876511" cy="369332"/>
                <a:chOff x="2771800" y="4437112"/>
                <a:chExt cx="2876511" cy="369332"/>
              </a:xfrm>
            </p:grpSpPr>
            <p:sp>
              <p:nvSpPr>
                <p:cNvPr id="26" name="CaixaDeTexto 25"/>
                <p:cNvSpPr txBox="1"/>
                <p:nvPr/>
              </p:nvSpPr>
              <p:spPr>
                <a:xfrm>
                  <a:off x="3779912" y="4437112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+mj-lt"/>
                    </a:rPr>
                    <a:t>95,44%</a:t>
                  </a:r>
                </a:p>
              </p:txBody>
            </p:sp>
            <p:cxnSp>
              <p:nvCxnSpPr>
                <p:cNvPr id="27" name="Conector de seta reta 26"/>
                <p:cNvCxnSpPr/>
                <p:nvPr/>
              </p:nvCxnSpPr>
              <p:spPr>
                <a:xfrm>
                  <a:off x="4676311" y="4621778"/>
                  <a:ext cx="97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de seta reta 27"/>
                <p:cNvCxnSpPr/>
                <p:nvPr/>
              </p:nvCxnSpPr>
              <p:spPr>
                <a:xfrm flipH="1">
                  <a:off x="2771800" y="4617942"/>
                  <a:ext cx="97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5251360" y="6225257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360" y="6225257"/>
                  <a:ext cx="9258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2384163" y="6233276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163" y="6233276"/>
                  <a:ext cx="92589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upo 45"/>
          <p:cNvGrpSpPr/>
          <p:nvPr/>
        </p:nvGrpSpPr>
        <p:grpSpPr>
          <a:xfrm>
            <a:off x="1652020" y="4072257"/>
            <a:ext cx="5260810" cy="2509690"/>
            <a:chOff x="1652020" y="4072257"/>
            <a:chExt cx="5260810" cy="2509690"/>
          </a:xfrm>
        </p:grpSpPr>
        <p:grpSp>
          <p:nvGrpSpPr>
            <p:cNvPr id="37" name="Grupo 36"/>
            <p:cNvGrpSpPr/>
            <p:nvPr/>
          </p:nvGrpSpPr>
          <p:grpSpPr>
            <a:xfrm>
              <a:off x="2051720" y="4072257"/>
              <a:ext cx="4320480" cy="2236823"/>
              <a:chOff x="2051720" y="4072257"/>
              <a:chExt cx="4320480" cy="2236823"/>
            </a:xfrm>
          </p:grpSpPr>
          <p:cxnSp>
            <p:nvCxnSpPr>
              <p:cNvPr id="15" name="Conector reto 14"/>
              <p:cNvCxnSpPr/>
              <p:nvPr/>
            </p:nvCxnSpPr>
            <p:spPr>
              <a:xfrm>
                <a:off x="6372200" y="4149080"/>
                <a:ext cx="0" cy="216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2051720" y="4149080"/>
                <a:ext cx="0" cy="216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>
              <a:xfrm>
                <a:off x="2051720" y="4072257"/>
                <a:ext cx="4316591" cy="369332"/>
                <a:chOff x="2051720" y="4072257"/>
                <a:chExt cx="4316591" cy="369332"/>
              </a:xfrm>
            </p:grpSpPr>
            <p:sp>
              <p:nvSpPr>
                <p:cNvPr id="29" name="CaixaDeTexto 28"/>
                <p:cNvSpPr txBox="1"/>
                <p:nvPr/>
              </p:nvSpPr>
              <p:spPr>
                <a:xfrm>
                  <a:off x="3779912" y="4072257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+mj-lt"/>
                    </a:rPr>
                    <a:t>99,72%</a:t>
                  </a:r>
                </a:p>
              </p:txBody>
            </p:sp>
            <p:cxnSp>
              <p:nvCxnSpPr>
                <p:cNvPr id="30" name="Conector de seta reta 29"/>
                <p:cNvCxnSpPr/>
                <p:nvPr/>
              </p:nvCxnSpPr>
              <p:spPr>
                <a:xfrm>
                  <a:off x="4676311" y="4256923"/>
                  <a:ext cx="169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de seta reta 30"/>
                <p:cNvCxnSpPr/>
                <p:nvPr/>
              </p:nvCxnSpPr>
              <p:spPr>
                <a:xfrm flipH="1">
                  <a:off x="2051720" y="4253087"/>
                  <a:ext cx="169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5986936" y="6205469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936" y="6205469"/>
                  <a:ext cx="92589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1652020" y="6212615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20" y="6212615"/>
                  <a:ext cx="92589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07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</a:t>
                </a:r>
                <a:r>
                  <a:rPr lang="pt-BR" sz="2800" dirty="0" err="1"/>
                  <a:t>Qui</a:t>
                </a:r>
                <a:r>
                  <a:rPr lang="pt-BR" sz="2800" dirty="0"/>
                  <a:t>-quadrado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/>
                  <a:t>)</a:t>
                </a:r>
              </a:p>
              <a:p>
                <a:pPr lvl="1"/>
                <a:r>
                  <a:rPr lang="pt-BR" sz="2000" dirty="0"/>
                  <a:t>Assumindo uma variável aleatória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tal que: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sz="2000" dirty="0"/>
                  <a:t>, distribuição normal padrão.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69</a:t>
            </a:fld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1507877" y="3861048"/>
            <a:ext cx="5439787" cy="2871289"/>
            <a:chOff x="1507877" y="3861048"/>
            <a:chExt cx="5439787" cy="2871289"/>
          </a:xfrm>
        </p:grpSpPr>
        <p:sp>
          <p:nvSpPr>
            <p:cNvPr id="8" name="Forma livre 7"/>
            <p:cNvSpPr/>
            <p:nvPr/>
          </p:nvSpPr>
          <p:spPr>
            <a:xfrm>
              <a:off x="1906073" y="4002879"/>
              <a:ext cx="2678806" cy="2369534"/>
            </a:xfrm>
            <a:custGeom>
              <a:avLst/>
              <a:gdLst>
                <a:gd name="connsiteX0" fmla="*/ 0 w 4829578"/>
                <a:gd name="connsiteY0" fmla="*/ 2356834 h 2356834"/>
                <a:gd name="connsiteX1" fmla="*/ 0 w 4829578"/>
                <a:gd name="connsiteY1" fmla="*/ 695459 h 2356834"/>
                <a:gd name="connsiteX2" fmla="*/ 631065 w 4829578"/>
                <a:gd name="connsiteY2" fmla="*/ 0 h 2356834"/>
                <a:gd name="connsiteX3" fmla="*/ 4829578 w 4829578"/>
                <a:gd name="connsiteY3" fmla="*/ 2176530 h 2356834"/>
                <a:gd name="connsiteX4" fmla="*/ 2665927 w 4829578"/>
                <a:gd name="connsiteY4" fmla="*/ 2356834 h 2356834"/>
                <a:gd name="connsiteX5" fmla="*/ 0 w 4829578"/>
                <a:gd name="connsiteY5" fmla="*/ 2356834 h 2356834"/>
                <a:gd name="connsiteX0" fmla="*/ 0 w 2665927"/>
                <a:gd name="connsiteY0" fmla="*/ 2356834 h 2356834"/>
                <a:gd name="connsiteX1" fmla="*/ 0 w 2665927"/>
                <a:gd name="connsiteY1" fmla="*/ 695459 h 2356834"/>
                <a:gd name="connsiteX2" fmla="*/ 631065 w 2665927"/>
                <a:gd name="connsiteY2" fmla="*/ 0 h 2356834"/>
                <a:gd name="connsiteX3" fmla="*/ 1661375 w 2665927"/>
                <a:gd name="connsiteY3" fmla="*/ 1777285 h 2356834"/>
                <a:gd name="connsiteX4" fmla="*/ 2665927 w 2665927"/>
                <a:gd name="connsiteY4" fmla="*/ 2356834 h 2356834"/>
                <a:gd name="connsiteX5" fmla="*/ 0 w 2665927"/>
                <a:gd name="connsiteY5" fmla="*/ 2356834 h 2356834"/>
                <a:gd name="connsiteX0" fmla="*/ 0 w 2678806"/>
                <a:gd name="connsiteY0" fmla="*/ 2356834 h 2356834"/>
                <a:gd name="connsiteX1" fmla="*/ 0 w 2678806"/>
                <a:gd name="connsiteY1" fmla="*/ 695459 h 2356834"/>
                <a:gd name="connsiteX2" fmla="*/ 631065 w 2678806"/>
                <a:gd name="connsiteY2" fmla="*/ 0 h 2356834"/>
                <a:gd name="connsiteX3" fmla="*/ 2678806 w 2678806"/>
                <a:gd name="connsiteY3" fmla="*/ 1519707 h 2356834"/>
                <a:gd name="connsiteX4" fmla="*/ 2665927 w 2678806"/>
                <a:gd name="connsiteY4" fmla="*/ 2356834 h 2356834"/>
                <a:gd name="connsiteX5" fmla="*/ 0 w 2678806"/>
                <a:gd name="connsiteY5" fmla="*/ 2356834 h 2356834"/>
                <a:gd name="connsiteX0" fmla="*/ 0 w 2678806"/>
                <a:gd name="connsiteY0" fmla="*/ 2356835 h 2356835"/>
                <a:gd name="connsiteX1" fmla="*/ 0 w 2678806"/>
                <a:gd name="connsiteY1" fmla="*/ 695460 h 2356835"/>
                <a:gd name="connsiteX2" fmla="*/ 631065 w 2678806"/>
                <a:gd name="connsiteY2" fmla="*/ 1 h 2356835"/>
                <a:gd name="connsiteX3" fmla="*/ 2678806 w 2678806"/>
                <a:gd name="connsiteY3" fmla="*/ 1519708 h 2356835"/>
                <a:gd name="connsiteX4" fmla="*/ 2665927 w 2678806"/>
                <a:gd name="connsiteY4" fmla="*/ 2356835 h 2356835"/>
                <a:gd name="connsiteX5" fmla="*/ 0 w 2678806"/>
                <a:gd name="connsiteY5" fmla="*/ 2356835 h 2356835"/>
                <a:gd name="connsiteX0" fmla="*/ 0 w 2678806"/>
                <a:gd name="connsiteY0" fmla="*/ 2356849 h 2356849"/>
                <a:gd name="connsiteX1" fmla="*/ 0 w 2678806"/>
                <a:gd name="connsiteY1" fmla="*/ 695474 h 2356849"/>
                <a:gd name="connsiteX2" fmla="*/ 631065 w 2678806"/>
                <a:gd name="connsiteY2" fmla="*/ 15 h 2356849"/>
                <a:gd name="connsiteX3" fmla="*/ 2678806 w 2678806"/>
                <a:gd name="connsiteY3" fmla="*/ 1519722 h 2356849"/>
                <a:gd name="connsiteX4" fmla="*/ 2665927 w 2678806"/>
                <a:gd name="connsiteY4" fmla="*/ 2356849 h 2356849"/>
                <a:gd name="connsiteX5" fmla="*/ 0 w 2678806"/>
                <a:gd name="connsiteY5" fmla="*/ 2356849 h 2356849"/>
                <a:gd name="connsiteX0" fmla="*/ 0 w 2678806"/>
                <a:gd name="connsiteY0" fmla="*/ 2356849 h 2356849"/>
                <a:gd name="connsiteX1" fmla="*/ 0 w 2678806"/>
                <a:gd name="connsiteY1" fmla="*/ 695474 h 2356849"/>
                <a:gd name="connsiteX2" fmla="*/ 631065 w 2678806"/>
                <a:gd name="connsiteY2" fmla="*/ 15 h 2356849"/>
                <a:gd name="connsiteX3" fmla="*/ 2678806 w 2678806"/>
                <a:gd name="connsiteY3" fmla="*/ 1519722 h 2356849"/>
                <a:gd name="connsiteX4" fmla="*/ 2665927 w 2678806"/>
                <a:gd name="connsiteY4" fmla="*/ 2356849 h 2356849"/>
                <a:gd name="connsiteX5" fmla="*/ 0 w 2678806"/>
                <a:gd name="connsiteY5" fmla="*/ 2356849 h 2356849"/>
                <a:gd name="connsiteX0" fmla="*/ 0 w 2678806"/>
                <a:gd name="connsiteY0" fmla="*/ 2356852 h 2356852"/>
                <a:gd name="connsiteX1" fmla="*/ 0 w 2678806"/>
                <a:gd name="connsiteY1" fmla="*/ 695477 h 2356852"/>
                <a:gd name="connsiteX2" fmla="*/ 631065 w 2678806"/>
                <a:gd name="connsiteY2" fmla="*/ 18 h 2356852"/>
                <a:gd name="connsiteX3" fmla="*/ 2678806 w 2678806"/>
                <a:gd name="connsiteY3" fmla="*/ 1519725 h 2356852"/>
                <a:gd name="connsiteX4" fmla="*/ 2665927 w 2678806"/>
                <a:gd name="connsiteY4" fmla="*/ 2356852 h 2356852"/>
                <a:gd name="connsiteX5" fmla="*/ 0 w 2678806"/>
                <a:gd name="connsiteY5" fmla="*/ 2356852 h 2356852"/>
                <a:gd name="connsiteX0" fmla="*/ 0 w 2678806"/>
                <a:gd name="connsiteY0" fmla="*/ 2356836 h 2356836"/>
                <a:gd name="connsiteX1" fmla="*/ 0 w 2678806"/>
                <a:gd name="connsiteY1" fmla="*/ 695461 h 2356836"/>
                <a:gd name="connsiteX2" fmla="*/ 631065 w 2678806"/>
                <a:gd name="connsiteY2" fmla="*/ 2 h 2356836"/>
                <a:gd name="connsiteX3" fmla="*/ 2678806 w 2678806"/>
                <a:gd name="connsiteY3" fmla="*/ 1519709 h 2356836"/>
                <a:gd name="connsiteX4" fmla="*/ 2665927 w 2678806"/>
                <a:gd name="connsiteY4" fmla="*/ 2356836 h 2356836"/>
                <a:gd name="connsiteX5" fmla="*/ 0 w 2678806"/>
                <a:gd name="connsiteY5" fmla="*/ 2356836 h 2356836"/>
                <a:gd name="connsiteX0" fmla="*/ 0 w 2678806"/>
                <a:gd name="connsiteY0" fmla="*/ 2375885 h 2375885"/>
                <a:gd name="connsiteX1" fmla="*/ 0 w 2678806"/>
                <a:gd name="connsiteY1" fmla="*/ 714510 h 2375885"/>
                <a:gd name="connsiteX2" fmla="*/ 634240 w 2678806"/>
                <a:gd name="connsiteY2" fmla="*/ 1 h 2375885"/>
                <a:gd name="connsiteX3" fmla="*/ 2678806 w 2678806"/>
                <a:gd name="connsiteY3" fmla="*/ 1538758 h 2375885"/>
                <a:gd name="connsiteX4" fmla="*/ 2665927 w 2678806"/>
                <a:gd name="connsiteY4" fmla="*/ 2375885 h 2375885"/>
                <a:gd name="connsiteX5" fmla="*/ 0 w 2678806"/>
                <a:gd name="connsiteY5" fmla="*/ 2375885 h 2375885"/>
                <a:gd name="connsiteX0" fmla="*/ 0 w 2678806"/>
                <a:gd name="connsiteY0" fmla="*/ 2318736 h 2318736"/>
                <a:gd name="connsiteX1" fmla="*/ 0 w 2678806"/>
                <a:gd name="connsiteY1" fmla="*/ 657361 h 2318736"/>
                <a:gd name="connsiteX2" fmla="*/ 662815 w 2678806"/>
                <a:gd name="connsiteY2" fmla="*/ 2 h 2318736"/>
                <a:gd name="connsiteX3" fmla="*/ 2678806 w 2678806"/>
                <a:gd name="connsiteY3" fmla="*/ 1481609 h 2318736"/>
                <a:gd name="connsiteX4" fmla="*/ 2665927 w 2678806"/>
                <a:gd name="connsiteY4" fmla="*/ 2318736 h 2318736"/>
                <a:gd name="connsiteX5" fmla="*/ 0 w 2678806"/>
                <a:gd name="connsiteY5" fmla="*/ 2318736 h 2318736"/>
                <a:gd name="connsiteX0" fmla="*/ 0 w 2678806"/>
                <a:gd name="connsiteY0" fmla="*/ 2369535 h 2369535"/>
                <a:gd name="connsiteX1" fmla="*/ 0 w 2678806"/>
                <a:gd name="connsiteY1" fmla="*/ 708160 h 2369535"/>
                <a:gd name="connsiteX2" fmla="*/ 646940 w 2678806"/>
                <a:gd name="connsiteY2" fmla="*/ 1 h 2369535"/>
                <a:gd name="connsiteX3" fmla="*/ 2678806 w 2678806"/>
                <a:gd name="connsiteY3" fmla="*/ 1532408 h 2369535"/>
                <a:gd name="connsiteX4" fmla="*/ 2665927 w 2678806"/>
                <a:gd name="connsiteY4" fmla="*/ 2369535 h 2369535"/>
                <a:gd name="connsiteX5" fmla="*/ 0 w 2678806"/>
                <a:gd name="connsiteY5" fmla="*/ 2369535 h 2369535"/>
                <a:gd name="connsiteX0" fmla="*/ 0 w 2678806"/>
                <a:gd name="connsiteY0" fmla="*/ 2369535 h 2369535"/>
                <a:gd name="connsiteX1" fmla="*/ 0 w 2678806"/>
                <a:gd name="connsiteY1" fmla="*/ 708160 h 2369535"/>
                <a:gd name="connsiteX2" fmla="*/ 646940 w 2678806"/>
                <a:gd name="connsiteY2" fmla="*/ 1 h 2369535"/>
                <a:gd name="connsiteX3" fmla="*/ 2678806 w 2678806"/>
                <a:gd name="connsiteY3" fmla="*/ 1532408 h 2369535"/>
                <a:gd name="connsiteX4" fmla="*/ 2665927 w 2678806"/>
                <a:gd name="connsiteY4" fmla="*/ 2369535 h 2369535"/>
                <a:gd name="connsiteX5" fmla="*/ 0 w 2678806"/>
                <a:gd name="connsiteY5" fmla="*/ 2369535 h 2369535"/>
                <a:gd name="connsiteX0" fmla="*/ 0 w 2678806"/>
                <a:gd name="connsiteY0" fmla="*/ 2369535 h 2369535"/>
                <a:gd name="connsiteX1" fmla="*/ 0 w 2678806"/>
                <a:gd name="connsiteY1" fmla="*/ 708160 h 2369535"/>
                <a:gd name="connsiteX2" fmla="*/ 646940 w 2678806"/>
                <a:gd name="connsiteY2" fmla="*/ 1 h 2369535"/>
                <a:gd name="connsiteX3" fmla="*/ 2678806 w 2678806"/>
                <a:gd name="connsiteY3" fmla="*/ 1532408 h 2369535"/>
                <a:gd name="connsiteX4" fmla="*/ 2665927 w 2678806"/>
                <a:gd name="connsiteY4" fmla="*/ 2369535 h 2369535"/>
                <a:gd name="connsiteX5" fmla="*/ 0 w 2678806"/>
                <a:gd name="connsiteY5" fmla="*/ 2369535 h 2369535"/>
                <a:gd name="connsiteX0" fmla="*/ 0 w 2678806"/>
                <a:gd name="connsiteY0" fmla="*/ 2369534 h 2369534"/>
                <a:gd name="connsiteX1" fmla="*/ 0 w 2678806"/>
                <a:gd name="connsiteY1" fmla="*/ 708159 h 2369534"/>
                <a:gd name="connsiteX2" fmla="*/ 646940 w 2678806"/>
                <a:gd name="connsiteY2" fmla="*/ 0 h 2369534"/>
                <a:gd name="connsiteX3" fmla="*/ 2678806 w 2678806"/>
                <a:gd name="connsiteY3" fmla="*/ 1532407 h 2369534"/>
                <a:gd name="connsiteX4" fmla="*/ 2665927 w 2678806"/>
                <a:gd name="connsiteY4" fmla="*/ 2369534 h 2369534"/>
                <a:gd name="connsiteX5" fmla="*/ 0 w 2678806"/>
                <a:gd name="connsiteY5" fmla="*/ 2369534 h 2369534"/>
                <a:gd name="connsiteX0" fmla="*/ 0 w 2678806"/>
                <a:gd name="connsiteY0" fmla="*/ 2369534 h 2369534"/>
                <a:gd name="connsiteX1" fmla="*/ 0 w 2678806"/>
                <a:gd name="connsiteY1" fmla="*/ 708159 h 2369534"/>
                <a:gd name="connsiteX2" fmla="*/ 646940 w 2678806"/>
                <a:gd name="connsiteY2" fmla="*/ 0 h 2369534"/>
                <a:gd name="connsiteX3" fmla="*/ 2678806 w 2678806"/>
                <a:gd name="connsiteY3" fmla="*/ 1532407 h 2369534"/>
                <a:gd name="connsiteX4" fmla="*/ 2665927 w 2678806"/>
                <a:gd name="connsiteY4" fmla="*/ 2369534 h 2369534"/>
                <a:gd name="connsiteX5" fmla="*/ 0 w 2678806"/>
                <a:gd name="connsiteY5" fmla="*/ 2369534 h 2369534"/>
                <a:gd name="connsiteX0" fmla="*/ 0 w 2678806"/>
                <a:gd name="connsiteY0" fmla="*/ 2369534 h 2369534"/>
                <a:gd name="connsiteX1" fmla="*/ 0 w 2678806"/>
                <a:gd name="connsiteY1" fmla="*/ 708159 h 2369534"/>
                <a:gd name="connsiteX2" fmla="*/ 646940 w 2678806"/>
                <a:gd name="connsiteY2" fmla="*/ 0 h 2369534"/>
                <a:gd name="connsiteX3" fmla="*/ 2678806 w 2678806"/>
                <a:gd name="connsiteY3" fmla="*/ 1532407 h 2369534"/>
                <a:gd name="connsiteX4" fmla="*/ 2665927 w 2678806"/>
                <a:gd name="connsiteY4" fmla="*/ 2369534 h 2369534"/>
                <a:gd name="connsiteX5" fmla="*/ 0 w 2678806"/>
                <a:gd name="connsiteY5" fmla="*/ 2369534 h 236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8806" h="2369534">
                  <a:moveTo>
                    <a:pt x="0" y="2369534"/>
                  </a:moveTo>
                  <a:lnTo>
                    <a:pt x="0" y="708159"/>
                  </a:lnTo>
                  <a:cubicBezTo>
                    <a:pt x="127805" y="406489"/>
                    <a:pt x="233385" y="22270"/>
                    <a:pt x="646940" y="0"/>
                  </a:cubicBezTo>
                  <a:cubicBezTo>
                    <a:pt x="1150132" y="36669"/>
                    <a:pt x="1429489" y="736913"/>
                    <a:pt x="2678806" y="1532407"/>
                  </a:cubicBezTo>
                  <a:lnTo>
                    <a:pt x="2665927" y="2369534"/>
                  </a:lnTo>
                  <a:lnTo>
                    <a:pt x="0" y="236953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547664" y="6381048"/>
              <a:ext cx="54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6200000">
              <a:off x="287664" y="5121048"/>
              <a:ext cx="25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a livre 5"/>
            <p:cNvSpPr/>
            <p:nvPr/>
          </p:nvSpPr>
          <p:spPr>
            <a:xfrm>
              <a:off x="1532586" y="4002695"/>
              <a:ext cx="5190186" cy="2356840"/>
            </a:xfrm>
            <a:custGeom>
              <a:avLst/>
              <a:gdLst>
                <a:gd name="connsiteX0" fmla="*/ 0 w 5723468"/>
                <a:gd name="connsiteY0" fmla="*/ 2331426 h 2331426"/>
                <a:gd name="connsiteX1" fmla="*/ 1532586 w 5723468"/>
                <a:gd name="connsiteY1" fmla="*/ 350 h 2331426"/>
                <a:gd name="connsiteX2" fmla="*/ 5190186 w 5723468"/>
                <a:gd name="connsiteY2" fmla="*/ 2151122 h 2331426"/>
                <a:gd name="connsiteX3" fmla="*/ 5628068 w 5723468"/>
                <a:gd name="connsiteY3" fmla="*/ 1610209 h 2331426"/>
                <a:gd name="connsiteX0" fmla="*/ 0 w 5190186"/>
                <a:gd name="connsiteY0" fmla="*/ 2331426 h 2331426"/>
                <a:gd name="connsiteX1" fmla="*/ 1532586 w 5190186"/>
                <a:gd name="connsiteY1" fmla="*/ 350 h 2331426"/>
                <a:gd name="connsiteX2" fmla="*/ 5190186 w 5190186"/>
                <a:gd name="connsiteY2" fmla="*/ 2151122 h 2331426"/>
                <a:gd name="connsiteX0" fmla="*/ 0 w 5190186"/>
                <a:gd name="connsiteY0" fmla="*/ 2331386 h 2331386"/>
                <a:gd name="connsiteX1" fmla="*/ 1532586 w 5190186"/>
                <a:gd name="connsiteY1" fmla="*/ 310 h 2331386"/>
                <a:gd name="connsiteX2" fmla="*/ 5190186 w 5190186"/>
                <a:gd name="connsiteY2" fmla="*/ 2151082 h 2331386"/>
                <a:gd name="connsiteX0" fmla="*/ 0 w 5190186"/>
                <a:gd name="connsiteY0" fmla="*/ 2331386 h 2331386"/>
                <a:gd name="connsiteX1" fmla="*/ 1532586 w 5190186"/>
                <a:gd name="connsiteY1" fmla="*/ 310 h 2331386"/>
                <a:gd name="connsiteX2" fmla="*/ 5190186 w 5190186"/>
                <a:gd name="connsiteY2" fmla="*/ 2151082 h 2331386"/>
                <a:gd name="connsiteX0" fmla="*/ 0 w 5190186"/>
                <a:gd name="connsiteY0" fmla="*/ 2331083 h 2331083"/>
                <a:gd name="connsiteX1" fmla="*/ 1532586 w 5190186"/>
                <a:gd name="connsiteY1" fmla="*/ 7 h 2331083"/>
                <a:gd name="connsiteX2" fmla="*/ 5190186 w 5190186"/>
                <a:gd name="connsiteY2" fmla="*/ 2150779 h 2331083"/>
                <a:gd name="connsiteX0" fmla="*/ 0 w 5190186"/>
                <a:gd name="connsiteY0" fmla="*/ 2331083 h 2331083"/>
                <a:gd name="connsiteX1" fmla="*/ 1532586 w 5190186"/>
                <a:gd name="connsiteY1" fmla="*/ 7 h 2331083"/>
                <a:gd name="connsiteX2" fmla="*/ 5190186 w 5190186"/>
                <a:gd name="connsiteY2" fmla="*/ 2150779 h 2331083"/>
                <a:gd name="connsiteX0" fmla="*/ 0 w 5190186"/>
                <a:gd name="connsiteY0" fmla="*/ 2331083 h 2331083"/>
                <a:gd name="connsiteX1" fmla="*/ 1532586 w 5190186"/>
                <a:gd name="connsiteY1" fmla="*/ 7 h 2331083"/>
                <a:gd name="connsiteX2" fmla="*/ 5190186 w 5190186"/>
                <a:gd name="connsiteY2" fmla="*/ 2150779 h 2331083"/>
                <a:gd name="connsiteX0" fmla="*/ 0 w 5190186"/>
                <a:gd name="connsiteY0" fmla="*/ 2356840 h 2356840"/>
                <a:gd name="connsiteX1" fmla="*/ 1017431 w 5190186"/>
                <a:gd name="connsiteY1" fmla="*/ 6 h 2356840"/>
                <a:gd name="connsiteX2" fmla="*/ 5190186 w 5190186"/>
                <a:gd name="connsiteY2" fmla="*/ 2176536 h 235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0186" h="2356840">
                  <a:moveTo>
                    <a:pt x="0" y="2356840"/>
                  </a:moveTo>
                  <a:cubicBezTo>
                    <a:pt x="230746" y="1038902"/>
                    <a:pt x="435735" y="4299"/>
                    <a:pt x="1017431" y="6"/>
                  </a:cubicBezTo>
                  <a:cubicBezTo>
                    <a:pt x="1599127" y="-4287"/>
                    <a:pt x="2846231" y="2165804"/>
                    <a:pt x="5190186" y="217653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634501" y="6308725"/>
                  <a:ext cx="662297" cy="415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𝑖𝑛𝑓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01" y="6308725"/>
                  <a:ext cx="662297" cy="4155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29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277026" y="6336075"/>
                  <a:ext cx="687111" cy="396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026" y="6336075"/>
                  <a:ext cx="687111" cy="3962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843808" y="518111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11503" y="592704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RR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507877" y="596701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947873" y="4397646"/>
                <a:ext cx="1535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873" y="4397646"/>
                <a:ext cx="1535036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13B303D-6736-4577-805F-6FB921388821}"/>
                  </a:ext>
                </a:extLst>
              </p14:cNvPr>
              <p14:cNvContentPartPr/>
              <p14:nvPr/>
            </p14:nvContentPartPr>
            <p14:xfrm>
              <a:off x="285840" y="187560"/>
              <a:ext cx="8510400" cy="63226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13B303D-6736-4577-805F-6FB9213888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480" y="178200"/>
                <a:ext cx="8529120" cy="63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2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Como o R é uma Ambiente e uma Linguagem de Programação, criou-se um </a:t>
            </a:r>
            <a:r>
              <a:rPr lang="pt-BR" sz="2000" b="1" u="sng" dirty="0">
                <a:solidFill>
                  <a:srgbClr val="2357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ambiente mais “Amigável”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o trabalho com o R.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Este ambiente é chamado de </a:t>
            </a:r>
            <a:r>
              <a:rPr lang="pt-BR" sz="2000" b="1" u="sng" dirty="0" err="1">
                <a:solidFill>
                  <a:srgbClr val="2357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Será neste ambiente que trabalharemos na disciplina.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Mesmo sendo outro programa, o </a:t>
            </a:r>
            <a:r>
              <a:rPr lang="pt-BR" sz="2000" b="1" u="sng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pt-B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necessita da prévia instalação do 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Seu download pode ser feito em: </a:t>
            </a:r>
            <a:r>
              <a:rPr lang="pt-BR" sz="2000" u="sng" dirty="0">
                <a:hlinkClick r:id="rId2"/>
              </a:rPr>
              <a:t>https://www.rstudio.com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Instalar em seu computador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3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</a:t>
                </a:r>
                <a:r>
                  <a:rPr lang="pt-BR" sz="2800" dirty="0" err="1"/>
                  <a:t>Qui</a:t>
                </a:r>
                <a:r>
                  <a:rPr lang="pt-BR" sz="2800" dirty="0"/>
                  <a:t>-quadrado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/>
                  <a:t>)</a:t>
                </a:r>
              </a:p>
              <a:p>
                <a:pPr lvl="1"/>
                <a:r>
                  <a:rPr lang="pt-BR" sz="2400" dirty="0"/>
                  <a:t>A distribuição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é proveniente da soma do quadrado de variáveis normais.</a:t>
                </a:r>
              </a:p>
              <a:p>
                <a:pPr lvl="1"/>
                <a:r>
                  <a:rPr lang="pt-BR" sz="2400" dirty="0"/>
                  <a:t>Esta distribuição é importante para o teste de Hipótese relacionadas geralmente a Variância entres duas amostras. Ou ainda, pode ser aplicada ao teste de dependência entre variáveis categóricas.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70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4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t de </a:t>
                </a:r>
                <a:r>
                  <a:rPr lang="pt-BR" sz="2800" dirty="0" err="1"/>
                  <a:t>Student</a:t>
                </a:r>
                <a:endParaRPr lang="pt-BR" sz="2800" dirty="0"/>
              </a:p>
              <a:p>
                <a:pPr lvl="1"/>
                <a:r>
                  <a:rPr lang="pt-BR" sz="2400" dirty="0"/>
                  <a:t>Assumindo duas Variáveis Aleatórias,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pt-BR" sz="2400" dirty="0"/>
                  <a:t>, a variável aleatória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sz="2400" dirty="0"/>
                  <a:t>, possui distribuição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com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BR" sz="2400" dirty="0"/>
                  <a:t> graus de liberdade (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).</a:t>
                </a:r>
              </a:p>
              <a:p>
                <a:pPr lvl="1"/>
                <a:r>
                  <a:rPr lang="pt-BR" sz="2400" dirty="0"/>
                  <a:t>É possível determinar que: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A distribuição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é utilizada em teste onde não se conhecem as informações da população para afirma que trata-se de uma População Normal.</a:t>
                </a:r>
              </a:p>
              <a:p>
                <a:pPr marL="457200" lvl="1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1185" b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71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7FD6D3E-2CEB-4B89-A55E-80867AFD33EE}"/>
                  </a:ext>
                </a:extLst>
              </p14:cNvPr>
              <p14:cNvContentPartPr/>
              <p14:nvPr/>
            </p14:nvContentPartPr>
            <p14:xfrm>
              <a:off x="5232960" y="196560"/>
              <a:ext cx="3643560" cy="4634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7FD6D3E-2CEB-4B89-A55E-80867AFD33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3600" y="187200"/>
                <a:ext cx="3662280" cy="46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1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Distribuição t de </a:t>
            </a:r>
            <a:r>
              <a:rPr lang="pt-BR" sz="2800" dirty="0" err="1"/>
              <a:t>Student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72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55007"/>
            <a:ext cx="5307461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23856" y="2080915"/>
                <a:ext cx="259228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+mn-lt"/>
                  </a:rPr>
                  <a:t>Assumindo o número de Graus de Liberdade como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pt-BR" sz="2000" dirty="0">
                    <a:latin typeface="+mn-lt"/>
                  </a:rPr>
                  <a:t> temos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0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pt-BR" sz="2000" dirty="0">
                  <a:latin typeface="+mn-lt"/>
                </a:endParaRPr>
              </a:p>
              <a:p>
                <a:r>
                  <a:rPr lang="pt-BR" sz="2000" dirty="0">
                    <a:latin typeface="+mn-lt"/>
                  </a:rPr>
                  <a:t>Ou seja, a Curva Normal é uma distribuição t de </a:t>
                </a:r>
                <a:r>
                  <a:rPr lang="pt-BR" sz="2000" dirty="0" err="1">
                    <a:latin typeface="+mn-lt"/>
                  </a:rPr>
                  <a:t>Student</a:t>
                </a:r>
                <a:r>
                  <a:rPr lang="pt-BR" sz="2000" dirty="0">
                    <a:latin typeface="+mn-lt"/>
                  </a:rPr>
                  <a:t> com infinitos graus de liberdade.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56" y="2080915"/>
                <a:ext cx="2592288" cy="3170099"/>
              </a:xfrm>
              <a:prstGeom prst="rect">
                <a:avLst/>
              </a:prstGeom>
              <a:blipFill rotWithShape="0">
                <a:blip r:embed="rId4"/>
                <a:stretch>
                  <a:fillRect l="-2347" t="-962" r="-939" b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C1F962C-3F31-4609-9149-681AF947DC71}"/>
                  </a:ext>
                </a:extLst>
              </p14:cNvPr>
              <p14:cNvContentPartPr/>
              <p14:nvPr/>
            </p14:nvContentPartPr>
            <p14:xfrm>
              <a:off x="571680" y="3848760"/>
              <a:ext cx="5143680" cy="16254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C1F962C-3F31-4609-9149-681AF947DC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320" y="3839400"/>
                <a:ext cx="5162400" cy="16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6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F de </a:t>
                </a:r>
                <a:r>
                  <a:rPr lang="pt-BR" sz="2800" dirty="0" err="1"/>
                  <a:t>Snedecor</a:t>
                </a:r>
                <a:endParaRPr lang="pt-BR" sz="2800" dirty="0"/>
              </a:p>
              <a:p>
                <a:pPr lvl="1"/>
                <a:r>
                  <a:rPr lang="pt-BR" sz="2000" dirty="0"/>
                  <a:t>Suponde duas VA oriundas de duas populações de distribuição </a:t>
                </a:r>
                <a:r>
                  <a:rPr lang="pt-BR" sz="2000" dirty="0" err="1"/>
                  <a:t>Qui</a:t>
                </a:r>
                <a:r>
                  <a:rPr lang="pt-BR" sz="2000" dirty="0"/>
                  <a:t>-Quadrado.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segue a distribuição F de </a:t>
                </a:r>
                <a:r>
                  <a:rPr lang="pt-BR" sz="2000" dirty="0" err="1"/>
                  <a:t>Snedecor</a:t>
                </a:r>
                <a:r>
                  <a:rPr lang="pt-BR" sz="2000" dirty="0"/>
                  <a:t> 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pt-B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−2 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&gt;2 </m:t>
                    </m:r>
                  </m:oMath>
                </a14:m>
                <a:r>
                  <a:rPr lang="pt-BR" sz="2000" dirty="0"/>
                  <a:t>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A distribuição F de </a:t>
                </a:r>
                <a:r>
                  <a:rPr lang="pt-BR" sz="2000" dirty="0" err="1"/>
                  <a:t>Snedecor</a:t>
                </a:r>
                <a:r>
                  <a:rPr lang="pt-BR" sz="2000" dirty="0"/>
                  <a:t> está comumente associada a teste de comparação de variâncias.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73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3942900-0101-42F3-8B80-984520D76062}"/>
                  </a:ext>
                </a:extLst>
              </p14:cNvPr>
              <p14:cNvContentPartPr/>
              <p14:nvPr/>
            </p14:nvContentPartPr>
            <p14:xfrm>
              <a:off x="1937880" y="294840"/>
              <a:ext cx="6965640" cy="40809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3942900-0101-42F3-8B80-984520D76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8520" y="285480"/>
                <a:ext cx="6984360" cy="40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1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95536" y="1245299"/>
            <a:ext cx="8119814" cy="5286958"/>
            <a:chOff x="395536" y="1245299"/>
            <a:chExt cx="8119814" cy="528695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388" t="-399" r="-388" b="4599"/>
            <a:stretch/>
          </p:blipFill>
          <p:spPr>
            <a:xfrm>
              <a:off x="395536" y="2231669"/>
              <a:ext cx="7980673" cy="4300588"/>
            </a:xfrm>
            <a:prstGeom prst="rect">
              <a:avLst/>
            </a:prstGeom>
          </p:spPr>
        </p:pic>
        <p:pic>
          <p:nvPicPr>
            <p:cNvPr id="7170" name="Picture 2" descr="Resultado de imagem para 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350" y="124529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6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28650" y="1772816"/>
            <a:ext cx="8058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Atividades</a:t>
            </a:r>
          </a:p>
          <a:p>
            <a:pPr marL="355600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Assistir os seguintes vídeos:</a:t>
            </a:r>
          </a:p>
          <a:p>
            <a:pPr marL="719138"/>
            <a:r>
              <a:rPr lang="pt-BR" sz="2000" dirty="0"/>
              <a:t>Aprenda Software Estatístico R - Módulo 1, Introdução.</a:t>
            </a:r>
          </a:p>
          <a:p>
            <a:pPr marL="1074738"/>
            <a:r>
              <a:rPr lang="pt-BR" sz="2000" dirty="0">
                <a:hlinkClick r:id="rId2"/>
              </a:rPr>
              <a:t>https://www.youtube.com/watch?v=28G51yu4zAA</a:t>
            </a:r>
            <a:endParaRPr lang="pt-BR" sz="2000" dirty="0"/>
          </a:p>
          <a:p>
            <a:pPr marL="719138"/>
            <a:endParaRPr lang="pt-BR" sz="2000" dirty="0"/>
          </a:p>
          <a:p>
            <a:pPr marL="719138"/>
            <a:r>
              <a:rPr lang="pt-BR" sz="2000" dirty="0"/>
              <a:t>Tutorial: Dê seus primeiros passos no R</a:t>
            </a:r>
          </a:p>
          <a:p>
            <a:pPr marL="1074738"/>
            <a:r>
              <a:rPr lang="pt-BR" sz="2000" dirty="0">
                <a:hlinkClick r:id="rId3"/>
              </a:rPr>
              <a:t>https://www.youtube.com/watch?v=1wbggOdkcA8&amp;t=397s</a:t>
            </a:r>
            <a:endParaRPr lang="pt-BR" sz="2000" dirty="0"/>
          </a:p>
          <a:p>
            <a:pPr marL="1074738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Ler os seguintes materiais:</a:t>
            </a:r>
          </a:p>
          <a:p>
            <a:pPr marL="719138"/>
            <a:r>
              <a:rPr lang="pt-BR" sz="2000" dirty="0"/>
              <a:t>A (boa e velha) apostila básica do R</a:t>
            </a:r>
          </a:p>
          <a:p>
            <a:pPr marL="1074738"/>
            <a:r>
              <a:rPr lang="pt-BR" sz="2000" dirty="0">
                <a:hlinkClick r:id="rId4"/>
              </a:rPr>
              <a:t>https://cantinhodor.wordpress.com/</a:t>
            </a:r>
            <a:endParaRPr lang="pt-BR" sz="2000" dirty="0"/>
          </a:p>
          <a:p>
            <a:pPr marL="1074738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Apostila mais completa</a:t>
            </a:r>
          </a:p>
          <a:p>
            <a:pPr marL="1074738"/>
            <a:r>
              <a:rPr lang="pt-BR" sz="2000" dirty="0">
                <a:hlinkClick r:id="rId5"/>
              </a:rPr>
              <a:t>http://leg.ufpr.br/~paulojus/embrapa/Rembrapa/Rembrapa.pdf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04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1529919-bb3c-4b28-aa14-6d8510b195e6" xsi:nil="true"/>
    <FolderType xmlns="81529919-bb3c-4b28-aa14-6d8510b195e6" xsi:nil="true"/>
    <Teachers xmlns="81529919-bb3c-4b28-aa14-6d8510b195e6">
      <UserInfo>
        <DisplayName/>
        <AccountId xsi:nil="true"/>
        <AccountType/>
      </UserInfo>
    </Teachers>
    <_ip_UnifiedCompliancePolicyUIAction xmlns="http://schemas.microsoft.com/sharepoint/v3" xsi:nil="true"/>
    <Owner xmlns="81529919-bb3c-4b28-aa14-6d8510b195e6">
      <UserInfo>
        <DisplayName/>
        <AccountId xsi:nil="true"/>
        <AccountType/>
      </UserInfo>
    </Owner>
    <DefaultSectionNames xmlns="81529919-bb3c-4b28-aa14-6d8510b195e6" xsi:nil="true"/>
    <Is_Collaboration_Space_Locked xmlns="81529919-bb3c-4b28-aa14-6d8510b195e6" xsi:nil="true"/>
    <CultureName xmlns="81529919-bb3c-4b28-aa14-6d8510b195e6" xsi:nil="true"/>
    <Templates xmlns="81529919-bb3c-4b28-aa14-6d8510b195e6" xsi:nil="true"/>
    <_ip_UnifiedCompliancePolicyProperties xmlns="http://schemas.microsoft.com/sharepoint/v3" xsi:nil="true"/>
    <Invited_Teachers xmlns="81529919-bb3c-4b28-aa14-6d8510b195e6" xsi:nil="true"/>
    <Invited_Students xmlns="81529919-bb3c-4b28-aa14-6d8510b195e6" xsi:nil="true"/>
    <Students xmlns="81529919-bb3c-4b28-aa14-6d8510b195e6">
      <UserInfo>
        <DisplayName/>
        <AccountId xsi:nil="true"/>
        <AccountType/>
      </UserInfo>
    </Students>
    <Student_Groups xmlns="81529919-bb3c-4b28-aa14-6d8510b195e6">
      <UserInfo>
        <DisplayName/>
        <AccountId xsi:nil="true"/>
        <AccountType/>
      </UserInfo>
    </Student_Groups>
    <AppVersion xmlns="81529919-bb3c-4b28-aa14-6d8510b195e6" xsi:nil="true"/>
    <Self_Registration_Enabled xmlns="81529919-bb3c-4b28-aa14-6d8510b195e6" xsi:nil="true"/>
    <Has_Teacher_Only_SectionGroup xmlns="81529919-bb3c-4b28-aa14-6d8510b195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6D6DB4C58C74D86699B716B55C50E" ma:contentTypeVersion="30" ma:contentTypeDescription="Crie um novo documento." ma:contentTypeScope="" ma:versionID="ca05464b6f4bb7a538803e2479f010c9">
  <xsd:schema xmlns:xsd="http://www.w3.org/2001/XMLSchema" xmlns:xs="http://www.w3.org/2001/XMLSchema" xmlns:p="http://schemas.microsoft.com/office/2006/metadata/properties" xmlns:ns1="http://schemas.microsoft.com/sharepoint/v3" xmlns:ns3="81529919-bb3c-4b28-aa14-6d8510b195e6" xmlns:ns4="a37948bc-07af-4ff6-818e-9d8510523f27" targetNamespace="http://schemas.microsoft.com/office/2006/metadata/properties" ma:root="true" ma:fieldsID="84c1438474eaced2ab8876d7fdac6d21" ns1:_="" ns3:_="" ns4:_="">
    <xsd:import namespace="http://schemas.microsoft.com/sharepoint/v3"/>
    <xsd:import namespace="81529919-bb3c-4b28-aa14-6d8510b195e6"/>
    <xsd:import namespace="a37948bc-07af-4ff6-818e-9d8510523f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3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9919-bb3c-4b28-aa14-6d8510b19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Owner" ma:index="1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948bc-07af-4ff6-818e-9d8510523f27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8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9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3DB070-61DD-4FAC-AFA2-1E120BDF3487}">
  <ds:schemaRefs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a37948bc-07af-4ff6-818e-9d8510523f27"/>
    <ds:schemaRef ds:uri="81529919-bb3c-4b28-aa14-6d8510b195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3BE1DA-A58B-4113-AC29-A198098D25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DDEE2F-D4EC-47F5-B4C0-9479DBE8E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529919-bb3c-4b28-aa14-6d8510b195e6"/>
    <ds:schemaRef ds:uri="a37948bc-07af-4ff6-818e-9d8510523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3572</Words>
  <Application>Microsoft Office PowerPoint</Application>
  <PresentationFormat>Apresentação na tela (4:3)</PresentationFormat>
  <Paragraphs>856</Paragraphs>
  <Slides>73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Calibri (Corpo)</vt:lpstr>
      <vt:lpstr>Calibri Light</vt:lpstr>
      <vt:lpstr>Cambria Math</vt:lpstr>
      <vt:lpstr>Times New Roman</vt:lpstr>
      <vt:lpstr>Wingdings</vt:lpstr>
      <vt:lpstr>Tema do Office</vt:lpstr>
      <vt:lpstr>Técnicas Estatísticas de Predição</vt:lpstr>
      <vt:lpstr>Tópicos a serem estudados...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Tipos de Variáveis</vt:lpstr>
      <vt:lpstr>Tipos de Variáveis</vt:lpstr>
      <vt:lpstr>Tipos de Variáveis</vt:lpstr>
      <vt:lpstr>Tipos de Variáveis</vt:lpstr>
      <vt:lpstr>Tipos de Variáveis</vt:lpstr>
      <vt:lpstr>Tipos de Variáveis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Separatrizes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Moacir Manoel Rodrigues Junior</cp:lastModifiedBy>
  <cp:revision>118</cp:revision>
  <dcterms:created xsi:type="dcterms:W3CDTF">2012-05-08T00:10:24Z</dcterms:created>
  <dcterms:modified xsi:type="dcterms:W3CDTF">2020-04-18T20:14:05Z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0x01010039A6D6DB4C58C74D86699B716B55C50E</vt:lpwstr>
  </property>
</Properties>
</file>