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331" r:id="rId6"/>
    <p:sldId id="315" r:id="rId7"/>
    <p:sldId id="333" r:id="rId8"/>
    <p:sldId id="334" r:id="rId9"/>
    <p:sldId id="335" r:id="rId10"/>
    <p:sldId id="336" r:id="rId11"/>
    <p:sldId id="337" r:id="rId12"/>
    <p:sldId id="340" r:id="rId13"/>
    <p:sldId id="332" r:id="rId14"/>
    <p:sldId id="314" r:id="rId15"/>
    <p:sldId id="316" r:id="rId16"/>
    <p:sldId id="317" r:id="rId17"/>
    <p:sldId id="318" r:id="rId18"/>
    <p:sldId id="338" r:id="rId19"/>
    <p:sldId id="319" r:id="rId20"/>
    <p:sldId id="320" r:id="rId21"/>
    <p:sldId id="339" r:id="rId22"/>
    <p:sldId id="321" r:id="rId23"/>
    <p:sldId id="322" r:id="rId24"/>
    <p:sldId id="328" r:id="rId25"/>
    <p:sldId id="329" r:id="rId26"/>
    <p:sldId id="323" r:id="rId27"/>
    <p:sldId id="327" r:id="rId28"/>
    <p:sldId id="324" r:id="rId29"/>
    <p:sldId id="325" r:id="rId30"/>
    <p:sldId id="326" r:id="rId31"/>
    <p:sldId id="330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FF42CBA-5C1B-4AEC-A4A7-EE143238FF78}">
          <p14:sldIdLst>
            <p14:sldId id="256"/>
            <p14:sldId id="331"/>
            <p14:sldId id="315"/>
            <p14:sldId id="333"/>
            <p14:sldId id="334"/>
            <p14:sldId id="335"/>
            <p14:sldId id="336"/>
            <p14:sldId id="337"/>
            <p14:sldId id="340"/>
            <p14:sldId id="332"/>
            <p14:sldId id="314"/>
            <p14:sldId id="316"/>
            <p14:sldId id="317"/>
            <p14:sldId id="318"/>
            <p14:sldId id="338"/>
            <p14:sldId id="319"/>
            <p14:sldId id="320"/>
            <p14:sldId id="339"/>
            <p14:sldId id="321"/>
            <p14:sldId id="322"/>
            <p14:sldId id="328"/>
            <p14:sldId id="329"/>
            <p14:sldId id="323"/>
            <p14:sldId id="327"/>
            <p14:sldId id="324"/>
            <p14:sldId id="325"/>
            <p14:sldId id="326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cir Manoel Rodrigues Junior" initials="MMRJ" lastIdx="1" clrIdx="0">
    <p:extLst>
      <p:ext uri="{19B8F6BF-5375-455C-9EA6-DF929625EA0E}">
        <p15:presenceInfo xmlns:p15="http://schemas.microsoft.com/office/powerpoint/2012/main" userId="S::mmrodrigues@furb.br::47811eb5-4548-4a46-a9b9-3a198d95fa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C52"/>
    <a:srgbClr val="006600"/>
    <a:srgbClr val="E1B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AE7B9-898A-4994-9104-01518C55C92A}" v="1162" dt="2020-05-16T16:00:29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550AE7B9-898A-4994-9104-01518C55C92A}"/>
    <pc:docChg chg="custSel modSld">
      <pc:chgData name="Moacir Manoel Rodrigues Junior" userId="47811eb5-4548-4a46-a9b9-3a198d95fa3a" providerId="ADAL" clId="{550AE7B9-898A-4994-9104-01518C55C92A}" dt="2020-05-16T16:00:29.658" v="1194" actId="113"/>
      <pc:docMkLst>
        <pc:docMk/>
      </pc:docMkLst>
      <pc:sldChg chg="modSp">
        <pc:chgData name="Moacir Manoel Rodrigues Junior" userId="47811eb5-4548-4a46-a9b9-3a198d95fa3a" providerId="ADAL" clId="{550AE7B9-898A-4994-9104-01518C55C92A}" dt="2020-05-16T15:55:52.443" v="819" actId="113"/>
        <pc:sldMkLst>
          <pc:docMk/>
          <pc:sldMk cId="2506436852" sldId="324"/>
        </pc:sldMkLst>
        <pc:spChg chg="mod">
          <ac:chgData name="Moacir Manoel Rodrigues Junior" userId="47811eb5-4548-4a46-a9b9-3a198d95fa3a" providerId="ADAL" clId="{550AE7B9-898A-4994-9104-01518C55C92A}" dt="2020-05-16T15:55:52.443" v="819" actId="113"/>
          <ac:spMkLst>
            <pc:docMk/>
            <pc:sldMk cId="2506436852" sldId="324"/>
            <ac:spMk id="9" creationId="{00000000-0000-0000-0000-000000000000}"/>
          </ac:spMkLst>
        </pc:spChg>
      </pc:sldChg>
      <pc:sldChg chg="addSp modSp modAnim">
        <pc:chgData name="Moacir Manoel Rodrigues Junior" userId="47811eb5-4548-4a46-a9b9-3a198d95fa3a" providerId="ADAL" clId="{550AE7B9-898A-4994-9104-01518C55C92A}" dt="2020-05-16T15:59:41.116" v="1105"/>
        <pc:sldMkLst>
          <pc:docMk/>
          <pc:sldMk cId="713011875" sldId="325"/>
        </pc:sldMkLst>
        <pc:spChg chg="add mod">
          <ac:chgData name="Moacir Manoel Rodrigues Junior" userId="47811eb5-4548-4a46-a9b9-3a198d95fa3a" providerId="ADAL" clId="{550AE7B9-898A-4994-9104-01518C55C92A}" dt="2020-05-16T15:59:35.515" v="1104" actId="208"/>
          <ac:spMkLst>
            <pc:docMk/>
            <pc:sldMk cId="713011875" sldId="325"/>
            <ac:spMk id="5" creationId="{306E91CC-FE14-4E0A-A37F-423321095C3A}"/>
          </ac:spMkLst>
        </pc:spChg>
        <pc:graphicFrameChg chg="mod">
          <ac:chgData name="Moacir Manoel Rodrigues Junior" userId="47811eb5-4548-4a46-a9b9-3a198d95fa3a" providerId="ADAL" clId="{550AE7B9-898A-4994-9104-01518C55C92A}" dt="2020-05-16T15:56:12.703" v="820" actId="1076"/>
          <ac:graphicFrameMkLst>
            <pc:docMk/>
            <pc:sldMk cId="713011875" sldId="325"/>
            <ac:graphicFrameMk id="4" creationId="{00000000-0000-0000-0000-000000000000}"/>
          </ac:graphicFrameMkLst>
        </pc:graphicFrameChg>
      </pc:sldChg>
      <pc:sldChg chg="addSp modSp modAnim">
        <pc:chgData name="Moacir Manoel Rodrigues Junior" userId="47811eb5-4548-4a46-a9b9-3a198d95fa3a" providerId="ADAL" clId="{550AE7B9-898A-4994-9104-01518C55C92A}" dt="2020-05-16T15:56:17.901" v="821"/>
        <pc:sldMkLst>
          <pc:docMk/>
          <pc:sldMk cId="3688311754" sldId="327"/>
        </pc:sldMkLst>
        <pc:spChg chg="add mod">
          <ac:chgData name="Moacir Manoel Rodrigues Junior" userId="47811eb5-4548-4a46-a9b9-3a198d95fa3a" providerId="ADAL" clId="{550AE7B9-898A-4994-9104-01518C55C92A}" dt="2020-05-16T15:55:26.328" v="808" actId="14100"/>
          <ac:spMkLst>
            <pc:docMk/>
            <pc:sldMk cId="3688311754" sldId="327"/>
            <ac:spMk id="5" creationId="{A13F283B-56D5-42ED-BE7E-55FA4B51582F}"/>
          </ac:spMkLst>
        </pc:spChg>
      </pc:sldChg>
      <pc:sldChg chg="addSp modSp modAnim">
        <pc:chgData name="Moacir Manoel Rodrigues Junior" userId="47811eb5-4548-4a46-a9b9-3a198d95fa3a" providerId="ADAL" clId="{550AE7B9-898A-4994-9104-01518C55C92A}" dt="2020-05-16T15:51:42.172" v="551"/>
        <pc:sldMkLst>
          <pc:docMk/>
          <pc:sldMk cId="479034287" sldId="328"/>
        </pc:sldMkLst>
        <pc:spChg chg="add mod">
          <ac:chgData name="Moacir Manoel Rodrigues Junior" userId="47811eb5-4548-4a46-a9b9-3a198d95fa3a" providerId="ADAL" clId="{550AE7B9-898A-4994-9104-01518C55C92A}" dt="2020-05-16T15:51:36.491" v="550" actId="2711"/>
          <ac:spMkLst>
            <pc:docMk/>
            <pc:sldMk cId="479034287" sldId="328"/>
            <ac:spMk id="5" creationId="{FE4CF750-8750-44B3-B89B-164F7BAB7FE2}"/>
          </ac:spMkLst>
        </pc:spChg>
      </pc:sldChg>
      <pc:sldChg chg="modSp modAnim">
        <pc:chgData name="Moacir Manoel Rodrigues Junior" userId="47811eb5-4548-4a46-a9b9-3a198d95fa3a" providerId="ADAL" clId="{550AE7B9-898A-4994-9104-01518C55C92A}" dt="2020-05-16T16:00:29.658" v="1194" actId="113"/>
        <pc:sldMkLst>
          <pc:docMk/>
          <pc:sldMk cId="3504679064" sldId="330"/>
        </pc:sldMkLst>
        <pc:spChg chg="mod">
          <ac:chgData name="Moacir Manoel Rodrigues Junior" userId="47811eb5-4548-4a46-a9b9-3a198d95fa3a" providerId="ADAL" clId="{550AE7B9-898A-4994-9104-01518C55C92A}" dt="2020-05-16T16:00:29.658" v="1194" actId="113"/>
          <ac:spMkLst>
            <pc:docMk/>
            <pc:sldMk cId="3504679064" sldId="330"/>
            <ac:spMk id="9" creationId="{00000000-0000-0000-0000-000000000000}"/>
          </ac:spMkLst>
        </pc:spChg>
      </pc:sldChg>
      <pc:sldChg chg="delSp">
        <pc:chgData name="Moacir Manoel Rodrigues Junior" userId="47811eb5-4548-4a46-a9b9-3a198d95fa3a" providerId="ADAL" clId="{550AE7B9-898A-4994-9104-01518C55C92A}" dt="2020-05-16T14:29:41.407" v="0" actId="478"/>
        <pc:sldMkLst>
          <pc:docMk/>
          <pc:sldMk cId="3121434731" sldId="336"/>
        </pc:sldMkLst>
        <pc:inkChg chg="del">
          <ac:chgData name="Moacir Manoel Rodrigues Junior" userId="47811eb5-4548-4a46-a9b9-3a198d95fa3a" providerId="ADAL" clId="{550AE7B9-898A-4994-9104-01518C55C92A}" dt="2020-05-16T14:29:41.407" v="0" actId="478"/>
          <ac:inkMkLst>
            <pc:docMk/>
            <pc:sldMk cId="3121434731" sldId="336"/>
            <ac:inkMk id="5" creationId="{00000000-0000-0000-0000-000000000000}"/>
          </ac:inkMkLst>
        </pc:inkChg>
      </pc:sldChg>
      <pc:sldChg chg="delSp">
        <pc:chgData name="Moacir Manoel Rodrigues Junior" userId="47811eb5-4548-4a46-a9b9-3a198d95fa3a" providerId="ADAL" clId="{550AE7B9-898A-4994-9104-01518C55C92A}" dt="2020-05-16T14:32:19.076" v="1" actId="478"/>
        <pc:sldMkLst>
          <pc:docMk/>
          <pc:sldMk cId="4145207927" sldId="337"/>
        </pc:sldMkLst>
        <pc:inkChg chg="del">
          <ac:chgData name="Moacir Manoel Rodrigues Junior" userId="47811eb5-4548-4a46-a9b9-3a198d95fa3a" providerId="ADAL" clId="{550AE7B9-898A-4994-9104-01518C55C92A}" dt="2020-05-16T14:32:19.076" v="1" actId="478"/>
          <ac:inkMkLst>
            <pc:docMk/>
            <pc:sldMk cId="4145207927" sldId="337"/>
            <ac:inkMk id="7" creationId="{00000000-0000-0000-0000-000000000000}"/>
          </ac:inkMkLst>
        </pc:inkChg>
      </pc:sldChg>
      <pc:sldChg chg="addSp modSp">
        <pc:chgData name="Moacir Manoel Rodrigues Junior" userId="47811eb5-4548-4a46-a9b9-3a198d95fa3a" providerId="ADAL" clId="{550AE7B9-898A-4994-9104-01518C55C92A}" dt="2020-05-16T14:49:22.453" v="302" actId="1076"/>
        <pc:sldMkLst>
          <pc:docMk/>
          <pc:sldMk cId="401079910" sldId="340"/>
        </pc:sldMkLst>
        <pc:spChg chg="mod">
          <ac:chgData name="Moacir Manoel Rodrigues Junior" userId="47811eb5-4548-4a46-a9b9-3a198d95fa3a" providerId="ADAL" clId="{550AE7B9-898A-4994-9104-01518C55C92A}" dt="2020-05-16T14:48:28.566" v="292" actId="1076"/>
          <ac:spMkLst>
            <pc:docMk/>
            <pc:sldMk cId="401079910" sldId="340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550AE7B9-898A-4994-9104-01518C55C92A}" dt="2020-05-16T14:48:30.444" v="293" actId="1076"/>
          <ac:spMkLst>
            <pc:docMk/>
            <pc:sldMk cId="401079910" sldId="340"/>
            <ac:spMk id="6" creationId="{00000000-0000-0000-0000-000000000000}"/>
          </ac:spMkLst>
        </pc:spChg>
        <pc:spChg chg="add mod">
          <ac:chgData name="Moacir Manoel Rodrigues Junior" userId="47811eb5-4548-4a46-a9b9-3a198d95fa3a" providerId="ADAL" clId="{550AE7B9-898A-4994-9104-01518C55C92A}" dt="2020-05-16T14:49:22.453" v="302" actId="1076"/>
          <ac:spMkLst>
            <pc:docMk/>
            <pc:sldMk cId="401079910" sldId="340"/>
            <ac:spMk id="7" creationId="{1809582D-2DC8-47D0-82C3-61C3EE404137}"/>
          </ac:spMkLst>
        </pc:spChg>
        <pc:spChg chg="mod">
          <ac:chgData name="Moacir Manoel Rodrigues Junior" userId="47811eb5-4548-4a46-a9b9-3a198d95fa3a" providerId="ADAL" clId="{550AE7B9-898A-4994-9104-01518C55C92A}" dt="2020-05-16T14:48:46.855" v="298" actId="14100"/>
          <ac:spMkLst>
            <pc:docMk/>
            <pc:sldMk cId="401079910" sldId="340"/>
            <ac:spMk id="9" creationId="{00000000-0000-0000-0000-000000000000}"/>
          </ac:spMkLst>
        </pc:spChg>
      </pc:sldChg>
    </pc:docChg>
  </pc:docChgLst>
  <pc:docChgLst>
    <pc:chgData name="Moacir Manoel Rodrigues Junior" userId="47811eb5-4548-4a46-a9b9-3a198d95fa3a" providerId="ADAL" clId="{419D0920-3DE0-48CD-9761-6C009F7219A5}"/>
    <pc:docChg chg="undo custSel delSld modSld modMainMaster modSection">
      <pc:chgData name="Moacir Manoel Rodrigues Junior" userId="47811eb5-4548-4a46-a9b9-3a198d95fa3a" providerId="ADAL" clId="{419D0920-3DE0-48CD-9761-6C009F7219A5}" dt="2020-03-26T18:31:59.654" v="226" actId="1076"/>
      <pc:docMkLst>
        <pc:docMk/>
      </pc:docMkLst>
      <pc:sldChg chg="modSp setBg">
        <pc:chgData name="Moacir Manoel Rodrigues Junior" userId="47811eb5-4548-4a46-a9b9-3a198d95fa3a" providerId="ADAL" clId="{419D0920-3DE0-48CD-9761-6C009F7219A5}" dt="2020-03-26T18:26:44.031" v="211"/>
        <pc:sldMkLst>
          <pc:docMk/>
          <pc:sldMk cId="0" sldId="256"/>
        </pc:sldMkLst>
        <pc:spChg chg="mod">
          <ac:chgData name="Moacir Manoel Rodrigues Junior" userId="47811eb5-4548-4a46-a9b9-3a198d95fa3a" providerId="ADAL" clId="{419D0920-3DE0-48CD-9761-6C009F7219A5}" dt="2020-03-26T18:00:53.895" v="14" actId="2711"/>
          <ac:spMkLst>
            <pc:docMk/>
            <pc:sldMk cId="0" sldId="256"/>
            <ac:spMk id="6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0:56.701" v="15" actId="2711"/>
          <ac:spMkLst>
            <pc:docMk/>
            <pc:sldMk cId="0" sldId="256"/>
            <ac:spMk id="2051" creationId="{00000000-0000-0000-0000-000000000000}"/>
          </ac:spMkLst>
        </pc:spChg>
      </pc:sldChg>
      <pc:sldChg chg="del">
        <pc:chgData name="Moacir Manoel Rodrigues Junior" userId="47811eb5-4548-4a46-a9b9-3a198d95fa3a" providerId="ADAL" clId="{419D0920-3DE0-48CD-9761-6C009F7219A5}" dt="2020-03-26T17:59:51.609" v="0" actId="2696"/>
        <pc:sldMkLst>
          <pc:docMk/>
          <pc:sldMk cId="212267794" sldId="257"/>
        </pc:sldMkLst>
      </pc:sldChg>
      <pc:sldChg chg="modSp">
        <pc:chgData name="Moacir Manoel Rodrigues Junior" userId="47811eb5-4548-4a46-a9b9-3a198d95fa3a" providerId="ADAL" clId="{419D0920-3DE0-48CD-9761-6C009F7219A5}" dt="2020-03-26T18:01:03.551" v="17" actId="2711"/>
        <pc:sldMkLst>
          <pc:docMk/>
          <pc:sldMk cId="2838542380" sldId="258"/>
        </pc:sldMkLst>
        <pc:spChg chg="mod">
          <ac:chgData name="Moacir Manoel Rodrigues Junior" userId="47811eb5-4548-4a46-a9b9-3a198d95fa3a" providerId="ADAL" clId="{419D0920-3DE0-48CD-9761-6C009F7219A5}" dt="2020-03-26T18:01:01.350" v="16" actId="2711"/>
          <ac:spMkLst>
            <pc:docMk/>
            <pc:sldMk cId="2838542380" sldId="25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1:03.551" v="17" actId="2711"/>
          <ac:spMkLst>
            <pc:docMk/>
            <pc:sldMk cId="2838542380" sldId="258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1:21.286" v="19" actId="6549"/>
        <pc:sldMkLst>
          <pc:docMk/>
          <pc:sldMk cId="3072876351" sldId="259"/>
        </pc:sldMkLst>
        <pc:spChg chg="mod">
          <ac:chgData name="Moacir Manoel Rodrigues Junior" userId="47811eb5-4548-4a46-a9b9-3a198d95fa3a" providerId="ADAL" clId="{419D0920-3DE0-48CD-9761-6C009F7219A5}" dt="2020-03-26T18:01:21.286" v="19" actId="6549"/>
          <ac:spMkLst>
            <pc:docMk/>
            <pc:sldMk cId="3072876351" sldId="259"/>
            <ac:spMk id="3" creationId="{00000000-0000-0000-0000-000000000000}"/>
          </ac:spMkLst>
        </pc:spChg>
      </pc:sldChg>
      <pc:sldChg chg="addSp modSp modAnim">
        <pc:chgData name="Moacir Manoel Rodrigues Junior" userId="47811eb5-4548-4a46-a9b9-3a198d95fa3a" providerId="ADAL" clId="{419D0920-3DE0-48CD-9761-6C009F7219A5}" dt="2020-03-26T18:03:44.778" v="59" actId="1076"/>
        <pc:sldMkLst>
          <pc:docMk/>
          <pc:sldMk cId="1893710950" sldId="260"/>
        </pc:sldMkLst>
        <pc:spChg chg="mod">
          <ac:chgData name="Moacir Manoel Rodrigues Junior" userId="47811eb5-4548-4a46-a9b9-3a198d95fa3a" providerId="ADAL" clId="{419D0920-3DE0-48CD-9761-6C009F7219A5}" dt="2020-03-26T18:03:06.470" v="40" actId="20577"/>
          <ac:spMkLst>
            <pc:docMk/>
            <pc:sldMk cId="1893710950" sldId="260"/>
            <ac:spMk id="1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12.423" v="44" actId="20577"/>
          <ac:spMkLst>
            <pc:docMk/>
            <pc:sldMk cId="1893710950" sldId="260"/>
            <ac:spMk id="13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23.873" v="49" actId="1076"/>
          <ac:spMkLst>
            <pc:docMk/>
            <pc:sldMk cId="1893710950" sldId="260"/>
            <ac:spMk id="14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44.778" v="59" actId="1076"/>
          <ac:spMkLst>
            <pc:docMk/>
            <pc:sldMk cId="1893710950" sldId="260"/>
            <ac:spMk id="15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32.078" v="54" actId="20577"/>
          <ac:spMkLst>
            <pc:docMk/>
            <pc:sldMk cId="1893710950" sldId="260"/>
            <ac:spMk id="16" creationId="{00000000-0000-0000-0000-000000000000}"/>
          </ac:spMkLst>
        </pc:spChg>
        <pc:grpChg chg="add mod">
          <ac:chgData name="Moacir Manoel Rodrigues Junior" userId="47811eb5-4548-4a46-a9b9-3a198d95fa3a" providerId="ADAL" clId="{419D0920-3DE0-48CD-9761-6C009F7219A5}" dt="2020-03-26T18:02:37.706" v="34" actId="164"/>
          <ac:grpSpMkLst>
            <pc:docMk/>
            <pc:sldMk cId="1893710950" sldId="260"/>
            <ac:grpSpMk id="7" creationId="{FEEA927B-9C96-4B8C-99AE-AFCDD63C2EF5}"/>
          </ac:grpSpMkLst>
        </pc:grpChg>
        <pc:grpChg chg="mod">
          <ac:chgData name="Moacir Manoel Rodrigues Junior" userId="47811eb5-4548-4a46-a9b9-3a198d95fa3a" providerId="ADAL" clId="{419D0920-3DE0-48CD-9761-6C009F7219A5}" dt="2020-03-26T18:02:31.186" v="33" actId="164"/>
          <ac:grpSpMkLst>
            <pc:docMk/>
            <pc:sldMk cId="1893710950" sldId="260"/>
            <ac:grpSpMk id="17" creationId="{00000000-0000-0000-0000-000000000000}"/>
          </ac:grpSpMkLst>
        </pc:grpChg>
        <pc:grpChg chg="add mod">
          <ac:chgData name="Moacir Manoel Rodrigues Junior" userId="47811eb5-4548-4a46-a9b9-3a198d95fa3a" providerId="ADAL" clId="{419D0920-3DE0-48CD-9761-6C009F7219A5}" dt="2020-03-26T18:02:37.706" v="34" actId="164"/>
          <ac:grpSpMkLst>
            <pc:docMk/>
            <pc:sldMk cId="1893710950" sldId="260"/>
            <ac:grpSpMk id="20" creationId="{22B33E6D-BB78-4AC0-BF7E-CC90AA69B134}"/>
          </ac:grpSpMkLst>
        </pc:grpChg>
        <pc:cxnChg chg="mod">
          <ac:chgData name="Moacir Manoel Rodrigues Junior" userId="47811eb5-4548-4a46-a9b9-3a198d95fa3a" providerId="ADAL" clId="{419D0920-3DE0-48CD-9761-6C009F7219A5}" dt="2020-03-26T18:02:06.078" v="27"/>
          <ac:cxnSpMkLst>
            <pc:docMk/>
            <pc:sldMk cId="1893710950" sldId="260"/>
            <ac:cxnSpMk id="5" creationId="{00000000-0000-0000-0000-000000000000}"/>
          </ac:cxnSpMkLst>
        </pc:cxnChg>
        <pc:cxnChg chg="add mod">
          <ac:chgData name="Moacir Manoel Rodrigues Junior" userId="47811eb5-4548-4a46-a9b9-3a198d95fa3a" providerId="ADAL" clId="{419D0920-3DE0-48CD-9761-6C009F7219A5}" dt="2020-03-26T18:02:37.706" v="34" actId="164"/>
          <ac:cxnSpMkLst>
            <pc:docMk/>
            <pc:sldMk cId="1893710950" sldId="260"/>
            <ac:cxnSpMk id="18" creationId="{C6645585-9B2F-4409-A46A-EA94D68CB2BB}"/>
          </ac:cxnSpMkLst>
        </pc:cxnChg>
        <pc:cxnChg chg="add mod">
          <ac:chgData name="Moacir Manoel Rodrigues Junior" userId="47811eb5-4548-4a46-a9b9-3a198d95fa3a" providerId="ADAL" clId="{419D0920-3DE0-48CD-9761-6C009F7219A5}" dt="2020-03-26T18:02:31.186" v="33" actId="164"/>
          <ac:cxnSpMkLst>
            <pc:docMk/>
            <pc:sldMk cId="1893710950" sldId="260"/>
            <ac:cxnSpMk id="19" creationId="{BF6DA1FA-9EAE-444B-BE9D-67EE6D99A202}"/>
          </ac:cxnSpMkLst>
        </pc:cxnChg>
      </pc:sldChg>
      <pc:sldChg chg="modSp">
        <pc:chgData name="Moacir Manoel Rodrigues Junior" userId="47811eb5-4548-4a46-a9b9-3a198d95fa3a" providerId="ADAL" clId="{419D0920-3DE0-48CD-9761-6C009F7219A5}" dt="2020-03-26T18:04:02.268" v="60" actId="179"/>
        <pc:sldMkLst>
          <pc:docMk/>
          <pc:sldMk cId="4270999853" sldId="261"/>
        </pc:sldMkLst>
        <pc:spChg chg="mod">
          <ac:chgData name="Moacir Manoel Rodrigues Junior" userId="47811eb5-4548-4a46-a9b9-3a198d95fa3a" providerId="ADAL" clId="{419D0920-3DE0-48CD-9761-6C009F7219A5}" dt="2020-03-26T18:04:02.268" v="60" actId="179"/>
          <ac:spMkLst>
            <pc:docMk/>
            <pc:sldMk cId="4270999853" sldId="261"/>
            <ac:spMk id="3" creationId="{00000000-0000-0000-0000-000000000000}"/>
          </ac:spMkLst>
        </pc:spChg>
      </pc:sldChg>
      <pc:sldChg chg="addSp delSp modSp addCm delCm">
        <pc:chgData name="Moacir Manoel Rodrigues Junior" userId="47811eb5-4548-4a46-a9b9-3a198d95fa3a" providerId="ADAL" clId="{419D0920-3DE0-48CD-9761-6C009F7219A5}" dt="2020-03-26T18:31:59.654" v="226" actId="1076"/>
        <pc:sldMkLst>
          <pc:docMk/>
          <pc:sldMk cId="748082741" sldId="263"/>
        </pc:sldMkLst>
        <pc:graphicFrameChg chg="mod modGraphic">
          <ac:chgData name="Moacir Manoel Rodrigues Junior" userId="47811eb5-4548-4a46-a9b9-3a198d95fa3a" providerId="ADAL" clId="{419D0920-3DE0-48CD-9761-6C009F7219A5}" dt="2020-03-26T18:04:23.469" v="64" actId="14100"/>
          <ac:graphicFrameMkLst>
            <pc:docMk/>
            <pc:sldMk cId="748082741" sldId="263"/>
            <ac:graphicFrameMk id="4" creationId="{00000000-0000-0000-0000-000000000000}"/>
          </ac:graphicFrameMkLst>
        </pc:graphicFrameChg>
        <pc:graphicFrameChg chg="add del mod modGraphic">
          <ac:chgData name="Moacir Manoel Rodrigues Junior" userId="47811eb5-4548-4a46-a9b9-3a198d95fa3a" providerId="ADAL" clId="{419D0920-3DE0-48CD-9761-6C009F7219A5}" dt="2020-03-26T18:30:15.226" v="218" actId="478"/>
          <ac:graphicFrameMkLst>
            <pc:docMk/>
            <pc:sldMk cId="748082741" sldId="263"/>
            <ac:graphicFrameMk id="7" creationId="{F2E02F44-365C-484F-A481-13742E0718D7}"/>
          </ac:graphicFrameMkLst>
        </pc:graphicFrameChg>
        <pc:picChg chg="add mod">
          <ac:chgData name="Moacir Manoel Rodrigues Junior" userId="47811eb5-4548-4a46-a9b9-3a198d95fa3a" providerId="ADAL" clId="{419D0920-3DE0-48CD-9761-6C009F7219A5}" dt="2020-03-26T18:31:59.654" v="226" actId="1076"/>
          <ac:picMkLst>
            <pc:docMk/>
            <pc:sldMk cId="748082741" sldId="263"/>
            <ac:picMk id="9" creationId="{4B6FFCD6-DEBA-409E-A6E6-BB7797C9249A}"/>
          </ac:picMkLst>
        </pc:picChg>
      </pc:sldChg>
      <pc:sldChg chg="modSp">
        <pc:chgData name="Moacir Manoel Rodrigues Junior" userId="47811eb5-4548-4a46-a9b9-3a198d95fa3a" providerId="ADAL" clId="{419D0920-3DE0-48CD-9761-6C009F7219A5}" dt="2020-03-26T18:05:02.696" v="68" actId="313"/>
        <pc:sldMkLst>
          <pc:docMk/>
          <pc:sldMk cId="3814350491" sldId="264"/>
        </pc:sldMkLst>
        <pc:spChg chg="mod">
          <ac:chgData name="Moacir Manoel Rodrigues Junior" userId="47811eb5-4548-4a46-a9b9-3a198d95fa3a" providerId="ADAL" clId="{419D0920-3DE0-48CD-9761-6C009F7219A5}" dt="2020-03-26T18:04:50.496" v="65" actId="2711"/>
          <ac:spMkLst>
            <pc:docMk/>
            <pc:sldMk cId="3814350491" sldId="26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02.696" v="68" actId="313"/>
          <ac:spMkLst>
            <pc:docMk/>
            <pc:sldMk cId="3814350491" sldId="264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44.726" v="73" actId="2711"/>
        <pc:sldMkLst>
          <pc:docMk/>
          <pc:sldMk cId="4137551201" sldId="265"/>
        </pc:sldMkLst>
        <pc:spChg chg="mod">
          <ac:chgData name="Moacir Manoel Rodrigues Junior" userId="47811eb5-4548-4a46-a9b9-3a198d95fa3a" providerId="ADAL" clId="{419D0920-3DE0-48CD-9761-6C009F7219A5}" dt="2020-03-26T18:05:44.726" v="73" actId="2711"/>
          <ac:spMkLst>
            <pc:docMk/>
            <pc:sldMk cId="4137551201" sldId="265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24.114" v="70" actId="2711"/>
          <ac:spMkLst>
            <pc:docMk/>
            <pc:sldMk cId="4137551201" sldId="265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51.818" v="74" actId="2711"/>
        <pc:sldMkLst>
          <pc:docMk/>
          <pc:sldMk cId="3446852014" sldId="266"/>
        </pc:sldMkLst>
        <pc:spChg chg="mod">
          <ac:chgData name="Moacir Manoel Rodrigues Junior" userId="47811eb5-4548-4a46-a9b9-3a198d95fa3a" providerId="ADAL" clId="{419D0920-3DE0-48CD-9761-6C009F7219A5}" dt="2020-03-26T18:05:51.818" v="74" actId="2711"/>
          <ac:spMkLst>
            <pc:docMk/>
            <pc:sldMk cId="3446852014" sldId="26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29.254" v="71" actId="2711"/>
          <ac:spMkLst>
            <pc:docMk/>
            <pc:sldMk cId="3446852014" sldId="266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55.174" v="75" actId="2711"/>
        <pc:sldMkLst>
          <pc:docMk/>
          <pc:sldMk cId="232751215" sldId="267"/>
        </pc:sldMkLst>
        <pc:spChg chg="mod">
          <ac:chgData name="Moacir Manoel Rodrigues Junior" userId="47811eb5-4548-4a46-a9b9-3a198d95fa3a" providerId="ADAL" clId="{419D0920-3DE0-48CD-9761-6C009F7219A5}" dt="2020-03-26T18:05:55.174" v="75" actId="2711"/>
          <ac:spMkLst>
            <pc:docMk/>
            <pc:sldMk cId="232751215" sldId="26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32.904" v="72" actId="2711"/>
          <ac:spMkLst>
            <pc:docMk/>
            <pc:sldMk cId="232751215" sldId="26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58.815" v="77" actId="2711"/>
        <pc:sldMkLst>
          <pc:docMk/>
          <pc:sldMk cId="4070660368" sldId="268"/>
        </pc:sldMkLst>
        <pc:spChg chg="mod">
          <ac:chgData name="Moacir Manoel Rodrigues Junior" userId="47811eb5-4548-4a46-a9b9-3a198d95fa3a" providerId="ADAL" clId="{419D0920-3DE0-48CD-9761-6C009F7219A5}" dt="2020-03-26T18:05:58.815" v="77" actId="2711"/>
          <ac:spMkLst>
            <pc:docMk/>
            <pc:sldMk cId="4070660368" sldId="26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57.575" v="76" actId="2711"/>
          <ac:spMkLst>
            <pc:docMk/>
            <pc:sldMk cId="4070660368" sldId="268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06.771" v="79" actId="2711"/>
        <pc:sldMkLst>
          <pc:docMk/>
          <pc:sldMk cId="2478474173" sldId="269"/>
        </pc:sldMkLst>
        <pc:spChg chg="mod">
          <ac:chgData name="Moacir Manoel Rodrigues Junior" userId="47811eb5-4548-4a46-a9b9-3a198d95fa3a" providerId="ADAL" clId="{419D0920-3DE0-48CD-9761-6C009F7219A5}" dt="2020-03-26T18:06:06.771" v="79" actId="2711"/>
          <ac:spMkLst>
            <pc:docMk/>
            <pc:sldMk cId="2478474173" sldId="26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04.815" v="78" actId="2711"/>
          <ac:spMkLst>
            <pc:docMk/>
            <pc:sldMk cId="2478474173" sldId="26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12.095" v="81" actId="2711"/>
        <pc:sldMkLst>
          <pc:docMk/>
          <pc:sldMk cId="1163524237" sldId="270"/>
        </pc:sldMkLst>
        <pc:spChg chg="mod">
          <ac:chgData name="Moacir Manoel Rodrigues Junior" userId="47811eb5-4548-4a46-a9b9-3a198d95fa3a" providerId="ADAL" clId="{419D0920-3DE0-48CD-9761-6C009F7219A5}" dt="2020-03-26T18:06:09.694" v="80" actId="2711"/>
          <ac:spMkLst>
            <pc:docMk/>
            <pc:sldMk cId="1163524237" sldId="270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12.095" v="81" actId="2711"/>
          <ac:spMkLst>
            <pc:docMk/>
            <pc:sldMk cId="1163524237" sldId="270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31.161" v="84" actId="1076"/>
        <pc:sldMkLst>
          <pc:docMk/>
          <pc:sldMk cId="4143391741" sldId="271"/>
        </pc:sldMkLst>
        <pc:spChg chg="mod">
          <ac:chgData name="Moacir Manoel Rodrigues Junior" userId="47811eb5-4548-4a46-a9b9-3a198d95fa3a" providerId="ADAL" clId="{419D0920-3DE0-48CD-9761-6C009F7219A5}" dt="2020-03-26T18:06:17.319" v="83" actId="2711"/>
          <ac:spMkLst>
            <pc:docMk/>
            <pc:sldMk cId="4143391741" sldId="27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16.190" v="82" actId="2711"/>
          <ac:spMkLst>
            <pc:docMk/>
            <pc:sldMk cId="4143391741" sldId="271"/>
            <ac:spMk id="4" creationId="{00000000-0000-0000-0000-000000000000}"/>
          </ac:spMkLst>
        </pc:spChg>
        <pc:grpChg chg="mod">
          <ac:chgData name="Moacir Manoel Rodrigues Junior" userId="47811eb5-4548-4a46-a9b9-3a198d95fa3a" providerId="ADAL" clId="{419D0920-3DE0-48CD-9761-6C009F7219A5}" dt="2020-03-26T18:06:31.161" v="84" actId="1076"/>
          <ac:grpSpMkLst>
            <pc:docMk/>
            <pc:sldMk cId="4143391741" sldId="271"/>
            <ac:grpSpMk id="17" creationId="{00000000-0000-0000-0000-000000000000}"/>
          </ac:grpSpMkLst>
        </pc:grpChg>
      </pc:sldChg>
      <pc:sldChg chg="modSp">
        <pc:chgData name="Moacir Manoel Rodrigues Junior" userId="47811eb5-4548-4a46-a9b9-3a198d95fa3a" providerId="ADAL" clId="{419D0920-3DE0-48CD-9761-6C009F7219A5}" dt="2020-03-26T18:06:52.755" v="85" actId="2711"/>
        <pc:sldMkLst>
          <pc:docMk/>
          <pc:sldMk cId="2124042506" sldId="272"/>
        </pc:sldMkLst>
        <pc:spChg chg="mod">
          <ac:chgData name="Moacir Manoel Rodrigues Junior" userId="47811eb5-4548-4a46-a9b9-3a198d95fa3a" providerId="ADAL" clId="{419D0920-3DE0-48CD-9761-6C009F7219A5}" dt="2020-03-26T18:06:52.755" v="85" actId="2711"/>
          <ac:spMkLst>
            <pc:docMk/>
            <pc:sldMk cId="2124042506" sldId="272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59.849" v="87" actId="2711"/>
        <pc:sldMkLst>
          <pc:docMk/>
          <pc:sldMk cId="285357279" sldId="273"/>
        </pc:sldMkLst>
        <pc:spChg chg="mod">
          <ac:chgData name="Moacir Manoel Rodrigues Junior" userId="47811eb5-4548-4a46-a9b9-3a198d95fa3a" providerId="ADAL" clId="{419D0920-3DE0-48CD-9761-6C009F7219A5}" dt="2020-03-26T18:06:59.849" v="87" actId="2711"/>
          <ac:spMkLst>
            <pc:docMk/>
            <pc:sldMk cId="285357279" sldId="27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58.229" v="86" actId="2711"/>
          <ac:spMkLst>
            <pc:docMk/>
            <pc:sldMk cId="285357279" sldId="27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07.861" v="89" actId="2711"/>
        <pc:sldMkLst>
          <pc:docMk/>
          <pc:sldMk cId="882692052" sldId="274"/>
        </pc:sldMkLst>
        <pc:spChg chg="mod">
          <ac:chgData name="Moacir Manoel Rodrigues Junior" userId="47811eb5-4548-4a46-a9b9-3a198d95fa3a" providerId="ADAL" clId="{419D0920-3DE0-48CD-9761-6C009F7219A5}" dt="2020-03-26T18:07:07.861" v="89" actId="2711"/>
          <ac:spMkLst>
            <pc:docMk/>
            <pc:sldMk cId="882692052" sldId="27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07.149" v="88" actId="2711"/>
          <ac:spMkLst>
            <pc:docMk/>
            <pc:sldMk cId="882692052" sldId="274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14.800" v="91" actId="2711"/>
        <pc:sldMkLst>
          <pc:docMk/>
          <pc:sldMk cId="403327521" sldId="276"/>
        </pc:sldMkLst>
        <pc:spChg chg="mod">
          <ac:chgData name="Moacir Manoel Rodrigues Junior" userId="47811eb5-4548-4a46-a9b9-3a198d95fa3a" providerId="ADAL" clId="{419D0920-3DE0-48CD-9761-6C009F7219A5}" dt="2020-03-26T18:07:14.800" v="91" actId="2711"/>
          <ac:spMkLst>
            <pc:docMk/>
            <pc:sldMk cId="403327521" sldId="27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13.160" v="90" actId="2711"/>
          <ac:spMkLst>
            <pc:docMk/>
            <pc:sldMk cId="403327521" sldId="276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19.582" v="93" actId="2711"/>
        <pc:sldMkLst>
          <pc:docMk/>
          <pc:sldMk cId="1926926141" sldId="277"/>
        </pc:sldMkLst>
        <pc:spChg chg="mod">
          <ac:chgData name="Moacir Manoel Rodrigues Junior" userId="47811eb5-4548-4a46-a9b9-3a198d95fa3a" providerId="ADAL" clId="{419D0920-3DE0-48CD-9761-6C009F7219A5}" dt="2020-03-26T18:07:19.582" v="93" actId="2711"/>
          <ac:spMkLst>
            <pc:docMk/>
            <pc:sldMk cId="1926926141" sldId="27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18.304" v="92" actId="2711"/>
          <ac:spMkLst>
            <pc:docMk/>
            <pc:sldMk cId="1926926141" sldId="27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24.659" v="95" actId="2711"/>
        <pc:sldMkLst>
          <pc:docMk/>
          <pc:sldMk cId="1851357030" sldId="278"/>
        </pc:sldMkLst>
        <pc:spChg chg="mod">
          <ac:chgData name="Moacir Manoel Rodrigues Junior" userId="47811eb5-4548-4a46-a9b9-3a198d95fa3a" providerId="ADAL" clId="{419D0920-3DE0-48CD-9761-6C009F7219A5}" dt="2020-03-26T18:07:24.659" v="95" actId="2711"/>
          <ac:spMkLst>
            <pc:docMk/>
            <pc:sldMk cId="1851357030" sldId="27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23.486" v="94" actId="2711"/>
          <ac:spMkLst>
            <pc:docMk/>
            <pc:sldMk cId="1851357030" sldId="278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34.117" v="99" actId="2711"/>
        <pc:sldMkLst>
          <pc:docMk/>
          <pc:sldMk cId="605148064" sldId="279"/>
        </pc:sldMkLst>
        <pc:spChg chg="mod">
          <ac:chgData name="Moacir Manoel Rodrigues Junior" userId="47811eb5-4548-4a46-a9b9-3a198d95fa3a" providerId="ADAL" clId="{419D0920-3DE0-48CD-9761-6C009F7219A5}" dt="2020-03-26T18:07:34.117" v="99" actId="2711"/>
          <ac:spMkLst>
            <pc:docMk/>
            <pc:sldMk cId="605148064" sldId="27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33.013" v="98" actId="2711"/>
          <ac:spMkLst>
            <pc:docMk/>
            <pc:sldMk cId="605148064" sldId="27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45.006" v="102" actId="2711"/>
        <pc:sldMkLst>
          <pc:docMk/>
          <pc:sldMk cId="1192753137" sldId="280"/>
        </pc:sldMkLst>
        <pc:spChg chg="mod">
          <ac:chgData name="Moacir Manoel Rodrigues Junior" userId="47811eb5-4548-4a46-a9b9-3a198d95fa3a" providerId="ADAL" clId="{419D0920-3DE0-48CD-9761-6C009F7219A5}" dt="2020-03-26T18:07:45.006" v="102" actId="2711"/>
          <ac:spMkLst>
            <pc:docMk/>
            <pc:sldMk cId="1192753137" sldId="280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39.453" v="101" actId="2711"/>
        <pc:sldMkLst>
          <pc:docMk/>
          <pc:sldMk cId="2712048564" sldId="281"/>
        </pc:sldMkLst>
        <pc:spChg chg="mod">
          <ac:chgData name="Moacir Manoel Rodrigues Junior" userId="47811eb5-4548-4a46-a9b9-3a198d95fa3a" providerId="ADAL" clId="{419D0920-3DE0-48CD-9761-6C009F7219A5}" dt="2020-03-26T18:07:39.453" v="101" actId="2711"/>
          <ac:spMkLst>
            <pc:docMk/>
            <pc:sldMk cId="2712048564" sldId="28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37.639" v="100" actId="2711"/>
          <ac:spMkLst>
            <pc:docMk/>
            <pc:sldMk cId="2712048564" sldId="281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49.144" v="104" actId="2711"/>
        <pc:sldMkLst>
          <pc:docMk/>
          <pc:sldMk cId="3435683552" sldId="282"/>
        </pc:sldMkLst>
        <pc:spChg chg="mod">
          <ac:chgData name="Moacir Manoel Rodrigues Junior" userId="47811eb5-4548-4a46-a9b9-3a198d95fa3a" providerId="ADAL" clId="{419D0920-3DE0-48CD-9761-6C009F7219A5}" dt="2020-03-26T18:07:47.558" v="103" actId="2711"/>
          <ac:spMkLst>
            <pc:docMk/>
            <pc:sldMk cId="3435683552" sldId="282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49.144" v="104" actId="2711"/>
          <ac:spMkLst>
            <pc:docMk/>
            <pc:sldMk cId="3435683552" sldId="282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29.687" v="97" actId="2711"/>
        <pc:sldMkLst>
          <pc:docMk/>
          <pc:sldMk cId="2954767828" sldId="283"/>
        </pc:sldMkLst>
        <pc:spChg chg="mod">
          <ac:chgData name="Moacir Manoel Rodrigues Junior" userId="47811eb5-4548-4a46-a9b9-3a198d95fa3a" providerId="ADAL" clId="{419D0920-3DE0-48CD-9761-6C009F7219A5}" dt="2020-03-26T18:07:29.687" v="97" actId="2711"/>
          <ac:spMkLst>
            <pc:docMk/>
            <pc:sldMk cId="2954767828" sldId="28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28.334" v="96" actId="2711"/>
          <ac:spMkLst>
            <pc:docMk/>
            <pc:sldMk cId="2954767828" sldId="28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59.286" v="106" actId="2711"/>
        <pc:sldMkLst>
          <pc:docMk/>
          <pc:sldMk cId="1880678236" sldId="284"/>
        </pc:sldMkLst>
        <pc:spChg chg="mod">
          <ac:chgData name="Moacir Manoel Rodrigues Junior" userId="47811eb5-4548-4a46-a9b9-3a198d95fa3a" providerId="ADAL" clId="{419D0920-3DE0-48CD-9761-6C009F7219A5}" dt="2020-03-26T18:07:57.686" v="105" actId="2711"/>
          <ac:spMkLst>
            <pc:docMk/>
            <pc:sldMk cId="1880678236" sldId="28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59.286" v="106" actId="2711"/>
          <ac:spMkLst>
            <pc:docMk/>
            <pc:sldMk cId="1880678236" sldId="284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8:05.302" v="108" actId="2711"/>
        <pc:sldMkLst>
          <pc:docMk/>
          <pc:sldMk cId="3822051916" sldId="285"/>
        </pc:sldMkLst>
        <pc:spChg chg="mod">
          <ac:chgData name="Moacir Manoel Rodrigues Junior" userId="47811eb5-4548-4a46-a9b9-3a198d95fa3a" providerId="ADAL" clId="{419D0920-3DE0-48CD-9761-6C009F7219A5}" dt="2020-03-26T18:08:05.302" v="108" actId="2711"/>
          <ac:spMkLst>
            <pc:docMk/>
            <pc:sldMk cId="3822051916" sldId="285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8:02.990" v="107" actId="2711"/>
          <ac:spMkLst>
            <pc:docMk/>
            <pc:sldMk cId="3822051916" sldId="285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8:52.318" v="110" actId="2711"/>
        <pc:sldMkLst>
          <pc:docMk/>
          <pc:sldMk cId="2966288646" sldId="286"/>
        </pc:sldMkLst>
        <pc:spChg chg="mod">
          <ac:chgData name="Moacir Manoel Rodrigues Junior" userId="47811eb5-4548-4a46-a9b9-3a198d95fa3a" providerId="ADAL" clId="{419D0920-3DE0-48CD-9761-6C009F7219A5}" dt="2020-03-26T18:08:50.082" v="109" actId="2711"/>
          <ac:spMkLst>
            <pc:docMk/>
            <pc:sldMk cId="2966288646" sldId="28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8:52.318" v="110" actId="2711"/>
          <ac:spMkLst>
            <pc:docMk/>
            <pc:sldMk cId="2966288646" sldId="286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487396416" sldId="287"/>
        </pc:sldMkLst>
        <pc:spChg chg="mod">
          <ac:chgData name="Moacir Manoel Rodrigues Junior" userId="47811eb5-4548-4a46-a9b9-3a198d95fa3a" providerId="ADAL" clId="{419D0920-3DE0-48CD-9761-6C009F7219A5}" dt="2020-03-26T18:09:04.635" v="112" actId="2711"/>
          <ac:spMkLst>
            <pc:docMk/>
            <pc:sldMk cId="3487396416" sldId="28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487396416" sldId="287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913521202" sldId="288"/>
        </pc:sldMkLst>
        <pc:spChg chg="mod">
          <ac:chgData name="Moacir Manoel Rodrigues Junior" userId="47811eb5-4548-4a46-a9b9-3a198d95fa3a" providerId="ADAL" clId="{419D0920-3DE0-48CD-9761-6C009F7219A5}" dt="2020-03-26T18:09:01.186" v="111" actId="2711"/>
          <ac:spMkLst>
            <pc:docMk/>
            <pc:sldMk cId="2913521202" sldId="28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913521202" sldId="288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9:14.383" v="113" actId="2711"/>
        <pc:sldMkLst>
          <pc:docMk/>
          <pc:sldMk cId="672939764" sldId="289"/>
        </pc:sldMkLst>
        <pc:spChg chg="mod">
          <ac:chgData name="Moacir Manoel Rodrigues Junior" userId="47811eb5-4548-4a46-a9b9-3a198d95fa3a" providerId="ADAL" clId="{419D0920-3DE0-48CD-9761-6C009F7219A5}" dt="2020-03-26T18:09:14.383" v="113" actId="2711"/>
          <ac:spMkLst>
            <pc:docMk/>
            <pc:sldMk cId="672939764" sldId="289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9:17.090" v="114" actId="2711"/>
        <pc:sldMkLst>
          <pc:docMk/>
          <pc:sldMk cId="1344154768" sldId="290"/>
        </pc:sldMkLst>
        <pc:spChg chg="mod">
          <ac:chgData name="Moacir Manoel Rodrigues Junior" userId="47811eb5-4548-4a46-a9b9-3a198d95fa3a" providerId="ADAL" clId="{419D0920-3DE0-48CD-9761-6C009F7219A5}" dt="2020-03-26T18:09:17.090" v="114" actId="2711"/>
          <ac:spMkLst>
            <pc:docMk/>
            <pc:sldMk cId="1344154768" sldId="290"/>
            <ac:spMk id="2" creationId="{00000000-0000-0000-0000-000000000000}"/>
          </ac:spMkLst>
        </pc:spChg>
      </pc:sldChg>
      <pc:sldChg chg="modSp del">
        <pc:chgData name="Moacir Manoel Rodrigues Junior" userId="47811eb5-4548-4a46-a9b9-3a198d95fa3a" providerId="ADAL" clId="{419D0920-3DE0-48CD-9761-6C009F7219A5}" dt="2020-03-26T18:11:48.597" v="131" actId="2696"/>
        <pc:sldMkLst>
          <pc:docMk/>
          <pc:sldMk cId="2841324736" sldId="291"/>
        </pc:sldMkLst>
        <pc:spChg chg="mod">
          <ac:chgData name="Moacir Manoel Rodrigues Junior" userId="47811eb5-4548-4a46-a9b9-3a198d95fa3a" providerId="ADAL" clId="{419D0920-3DE0-48CD-9761-6C009F7219A5}" dt="2020-03-26T18:09:23.149" v="116" actId="2711"/>
          <ac:spMkLst>
            <pc:docMk/>
            <pc:sldMk cId="2841324736" sldId="29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9:21.910" v="115" actId="2711"/>
          <ac:spMkLst>
            <pc:docMk/>
            <pc:sldMk cId="2841324736" sldId="291"/>
            <ac:spMk id="9" creationId="{00000000-0000-0000-0000-000000000000}"/>
          </ac:spMkLst>
        </pc:spChg>
        <pc:graphicFrameChg chg="modGraphic">
          <ac:chgData name="Moacir Manoel Rodrigues Junior" userId="47811eb5-4548-4a46-a9b9-3a198d95fa3a" providerId="ADAL" clId="{419D0920-3DE0-48CD-9761-6C009F7219A5}" dt="2020-03-26T18:11:40.419" v="130" actId="20577"/>
          <ac:graphicFrameMkLst>
            <pc:docMk/>
            <pc:sldMk cId="2841324736" sldId="291"/>
            <ac:graphicFrameMk id="4" creationId="{00000000-0000-0000-0000-000000000000}"/>
          </ac:graphicFrameMkLst>
        </pc:graphicFrameChg>
      </pc:sldChg>
      <pc:sldChg chg="addSp delSp modSp delAnim modAnim">
        <pc:chgData name="Moacir Manoel Rodrigues Junior" userId="47811eb5-4548-4a46-a9b9-3a198d95fa3a" providerId="ADAL" clId="{419D0920-3DE0-48CD-9761-6C009F7219A5}" dt="2020-03-26T18:13:43.950" v="148" actId="2711"/>
        <pc:sldMkLst>
          <pc:docMk/>
          <pc:sldMk cId="2324837838" sldId="292"/>
        </pc:sldMkLst>
        <pc:spChg chg="mod">
          <ac:chgData name="Moacir Manoel Rodrigues Junior" userId="47811eb5-4548-4a46-a9b9-3a198d95fa3a" providerId="ADAL" clId="{419D0920-3DE0-48CD-9761-6C009F7219A5}" dt="2020-03-26T18:13:43.950" v="148" actId="2711"/>
          <ac:spMkLst>
            <pc:docMk/>
            <pc:sldMk cId="2324837838" sldId="292"/>
            <ac:spMk id="2" creationId="{00000000-0000-0000-0000-000000000000}"/>
          </ac:spMkLst>
        </pc:spChg>
        <pc:graphicFrameChg chg="del">
          <ac:chgData name="Moacir Manoel Rodrigues Junior" userId="47811eb5-4548-4a46-a9b9-3a198d95fa3a" providerId="ADAL" clId="{419D0920-3DE0-48CD-9761-6C009F7219A5}" dt="2020-03-26T18:09:36.786" v="119" actId="478"/>
          <ac:graphicFrameMkLst>
            <pc:docMk/>
            <pc:sldMk cId="2324837838" sldId="292"/>
            <ac:graphicFrameMk id="4" creationId="{00000000-0000-0000-0000-000000000000}"/>
          </ac:graphicFrameMkLst>
        </pc:graphicFrameChg>
        <pc:picChg chg="del mod">
          <ac:chgData name="Moacir Manoel Rodrigues Junior" userId="47811eb5-4548-4a46-a9b9-3a198d95fa3a" providerId="ADAL" clId="{419D0920-3DE0-48CD-9761-6C009F7219A5}" dt="2020-03-26T18:10:54.936" v="121" actId="478"/>
          <ac:picMkLst>
            <pc:docMk/>
            <pc:sldMk cId="2324837838" sldId="292"/>
            <ac:picMk id="5" creationId="{00000000-0000-0000-0000-000000000000}"/>
          </ac:picMkLst>
        </pc:picChg>
        <pc:picChg chg="add mod">
          <ac:chgData name="Moacir Manoel Rodrigues Junior" userId="47811eb5-4548-4a46-a9b9-3a198d95fa3a" providerId="ADAL" clId="{419D0920-3DE0-48CD-9761-6C009F7219A5}" dt="2020-03-26T18:11:04.223" v="125" actId="1076"/>
          <ac:picMkLst>
            <pc:docMk/>
            <pc:sldMk cId="2324837838" sldId="292"/>
            <ac:picMk id="7" creationId="{C7D9FC63-9101-4249-955C-8F002F989AB0}"/>
          </ac:picMkLst>
        </pc:picChg>
      </pc:sldChg>
      <pc:sldChg chg="addSp delSp modSp delAnim modAnim">
        <pc:chgData name="Moacir Manoel Rodrigues Junior" userId="47811eb5-4548-4a46-a9b9-3a198d95fa3a" providerId="ADAL" clId="{419D0920-3DE0-48CD-9761-6C009F7219A5}" dt="2020-03-26T18:13:41.358" v="147" actId="2711"/>
        <pc:sldMkLst>
          <pc:docMk/>
          <pc:sldMk cId="2511463857" sldId="293"/>
        </pc:sldMkLst>
        <pc:spChg chg="mod">
          <ac:chgData name="Moacir Manoel Rodrigues Junior" userId="47811eb5-4548-4a46-a9b9-3a198d95fa3a" providerId="ADAL" clId="{419D0920-3DE0-48CD-9761-6C009F7219A5}" dt="2020-03-26T18:13:41.358" v="147" actId="2711"/>
          <ac:spMkLst>
            <pc:docMk/>
            <pc:sldMk cId="2511463857" sldId="293"/>
            <ac:spMk id="2" creationId="{00000000-0000-0000-0000-000000000000}"/>
          </ac:spMkLst>
        </pc:spChg>
        <pc:graphicFrameChg chg="del">
          <ac:chgData name="Moacir Manoel Rodrigues Junior" userId="47811eb5-4548-4a46-a9b9-3a198d95fa3a" providerId="ADAL" clId="{419D0920-3DE0-48CD-9761-6C009F7219A5}" dt="2020-03-26T18:11:32.576" v="127" actId="478"/>
          <ac:graphicFrameMkLst>
            <pc:docMk/>
            <pc:sldMk cId="2511463857" sldId="293"/>
            <ac:graphicFrameMk id="4" creationId="{00000000-0000-0000-0000-000000000000}"/>
          </ac:graphicFrameMkLst>
        </pc:graphicFrameChg>
        <pc:picChg chg="del">
          <ac:chgData name="Moacir Manoel Rodrigues Junior" userId="47811eb5-4548-4a46-a9b9-3a198d95fa3a" providerId="ADAL" clId="{419D0920-3DE0-48CD-9761-6C009F7219A5}" dt="2020-03-26T18:11:29.394" v="126" actId="478"/>
          <ac:picMkLst>
            <pc:docMk/>
            <pc:sldMk cId="2511463857" sldId="293"/>
            <ac:picMk id="6" creationId="{00000000-0000-0000-0000-000000000000}"/>
          </ac:picMkLst>
        </pc:picChg>
        <pc:picChg chg="add mod">
          <ac:chgData name="Moacir Manoel Rodrigues Junior" userId="47811eb5-4548-4a46-a9b9-3a198d95fa3a" providerId="ADAL" clId="{419D0920-3DE0-48CD-9761-6C009F7219A5}" dt="2020-03-26T18:11:57.174" v="132" actId="1076"/>
          <ac:picMkLst>
            <pc:docMk/>
            <pc:sldMk cId="2511463857" sldId="293"/>
            <ac:picMk id="7" creationId="{7174AEFA-22A7-4207-A6BD-4FB94C538D1A}"/>
          </ac:picMkLst>
        </pc:picChg>
      </pc:sldChg>
      <pc:sldChg chg="addSp delSp modSp delAnim modAnim">
        <pc:chgData name="Moacir Manoel Rodrigues Junior" userId="47811eb5-4548-4a46-a9b9-3a198d95fa3a" providerId="ADAL" clId="{419D0920-3DE0-48CD-9761-6C009F7219A5}" dt="2020-03-26T18:13:39.390" v="146" actId="2711"/>
        <pc:sldMkLst>
          <pc:docMk/>
          <pc:sldMk cId="1896155232" sldId="294"/>
        </pc:sldMkLst>
        <pc:spChg chg="mod">
          <ac:chgData name="Moacir Manoel Rodrigues Junior" userId="47811eb5-4548-4a46-a9b9-3a198d95fa3a" providerId="ADAL" clId="{419D0920-3DE0-48CD-9761-6C009F7219A5}" dt="2020-03-26T18:13:39.390" v="146" actId="2711"/>
          <ac:spMkLst>
            <pc:docMk/>
            <pc:sldMk cId="1896155232" sldId="294"/>
            <ac:spMk id="2" creationId="{00000000-0000-0000-0000-000000000000}"/>
          </ac:spMkLst>
        </pc:spChg>
        <pc:spChg chg="add mod">
          <ac:chgData name="Moacir Manoel Rodrigues Junior" userId="47811eb5-4548-4a46-a9b9-3a198d95fa3a" providerId="ADAL" clId="{419D0920-3DE0-48CD-9761-6C009F7219A5}" dt="2020-03-26T18:12:40.463" v="138" actId="1076"/>
          <ac:spMkLst>
            <pc:docMk/>
            <pc:sldMk cId="1896155232" sldId="294"/>
            <ac:spMk id="8" creationId="{3F4341EE-0758-4E10-AF33-306A9F7E785F}"/>
          </ac:spMkLst>
        </pc:spChg>
        <pc:spChg chg="add mod">
          <ac:chgData name="Moacir Manoel Rodrigues Junior" userId="47811eb5-4548-4a46-a9b9-3a198d95fa3a" providerId="ADAL" clId="{419D0920-3DE0-48CD-9761-6C009F7219A5}" dt="2020-03-26T18:12:38.578" v="137" actId="1076"/>
          <ac:spMkLst>
            <pc:docMk/>
            <pc:sldMk cId="1896155232" sldId="294"/>
            <ac:spMk id="10" creationId="{4F7EDE84-9923-4431-9B5F-7D6B26CBE5A9}"/>
          </ac:spMkLst>
        </pc:spChg>
        <pc:picChg chg="del">
          <ac:chgData name="Moacir Manoel Rodrigues Junior" userId="47811eb5-4548-4a46-a9b9-3a198d95fa3a" providerId="ADAL" clId="{419D0920-3DE0-48CD-9761-6C009F7219A5}" dt="2020-03-26T18:12:20.108" v="133" actId="478"/>
          <ac:picMkLst>
            <pc:docMk/>
            <pc:sldMk cId="1896155232" sldId="294"/>
            <ac:picMk id="5" creationId="{00000000-0000-0000-0000-000000000000}"/>
          </ac:picMkLst>
        </pc:picChg>
        <pc:picChg chg="add mod">
          <ac:chgData name="Moacir Manoel Rodrigues Junior" userId="47811eb5-4548-4a46-a9b9-3a198d95fa3a" providerId="ADAL" clId="{419D0920-3DE0-48CD-9761-6C009F7219A5}" dt="2020-03-26T18:12:31.942" v="136" actId="14100"/>
          <ac:picMkLst>
            <pc:docMk/>
            <pc:sldMk cId="1896155232" sldId="294"/>
            <ac:picMk id="6" creationId="{CC2528E7-CB9A-4772-B796-4F8ACF57903C}"/>
          </ac:picMkLst>
        </pc:picChg>
        <pc:picChg chg="add mod">
          <ac:chgData name="Moacir Manoel Rodrigues Junior" userId="47811eb5-4548-4a46-a9b9-3a198d95fa3a" providerId="ADAL" clId="{419D0920-3DE0-48CD-9761-6C009F7219A5}" dt="2020-03-26T18:12:29.015" v="135" actId="14100"/>
          <ac:picMkLst>
            <pc:docMk/>
            <pc:sldMk cId="1896155232" sldId="294"/>
            <ac:picMk id="7" creationId="{1CDA6069-D107-4DEE-A85A-5E4983CB0296}"/>
          </ac:picMkLst>
        </pc:picChg>
      </pc:sldChg>
      <pc:sldChg chg="modSp">
        <pc:chgData name="Moacir Manoel Rodrigues Junior" userId="47811eb5-4548-4a46-a9b9-3a198d95fa3a" providerId="ADAL" clId="{419D0920-3DE0-48CD-9761-6C009F7219A5}" dt="2020-03-26T18:13:36.854" v="145" actId="2711"/>
        <pc:sldMkLst>
          <pc:docMk/>
          <pc:sldMk cId="3464642452" sldId="295"/>
        </pc:sldMkLst>
        <pc:spChg chg="mod">
          <ac:chgData name="Moacir Manoel Rodrigues Junior" userId="47811eb5-4548-4a46-a9b9-3a198d95fa3a" providerId="ADAL" clId="{419D0920-3DE0-48CD-9761-6C009F7219A5}" dt="2020-03-26T18:13:36.854" v="145" actId="2711"/>
          <ac:spMkLst>
            <pc:docMk/>
            <pc:sldMk cId="3464642452" sldId="295"/>
            <ac:spMk id="2" creationId="{00000000-0000-0000-0000-000000000000}"/>
          </ac:spMkLst>
        </pc:spChg>
      </pc:sldChg>
      <pc:sldChg chg="addSp delSp modSp delAnim modAnim">
        <pc:chgData name="Moacir Manoel Rodrigues Junior" userId="47811eb5-4548-4a46-a9b9-3a198d95fa3a" providerId="ADAL" clId="{419D0920-3DE0-48CD-9761-6C009F7219A5}" dt="2020-03-26T18:13:34.935" v="144" actId="2711"/>
        <pc:sldMkLst>
          <pc:docMk/>
          <pc:sldMk cId="3162738996" sldId="296"/>
        </pc:sldMkLst>
        <pc:spChg chg="mod">
          <ac:chgData name="Moacir Manoel Rodrigues Junior" userId="47811eb5-4548-4a46-a9b9-3a198d95fa3a" providerId="ADAL" clId="{419D0920-3DE0-48CD-9761-6C009F7219A5}" dt="2020-03-26T18:13:34.935" v="144" actId="2711"/>
          <ac:spMkLst>
            <pc:docMk/>
            <pc:sldMk cId="3162738996" sldId="296"/>
            <ac:spMk id="2" creationId="{00000000-0000-0000-0000-000000000000}"/>
          </ac:spMkLst>
        </pc:spChg>
        <pc:picChg chg="del">
          <ac:chgData name="Moacir Manoel Rodrigues Junior" userId="47811eb5-4548-4a46-a9b9-3a198d95fa3a" providerId="ADAL" clId="{419D0920-3DE0-48CD-9761-6C009F7219A5}" dt="2020-03-26T18:12:50.369" v="139" actId="478"/>
          <ac:picMkLst>
            <pc:docMk/>
            <pc:sldMk cId="3162738996" sldId="296"/>
            <ac:picMk id="4" creationId="{00000000-0000-0000-0000-000000000000}"/>
          </ac:picMkLst>
        </pc:picChg>
        <pc:picChg chg="add">
          <ac:chgData name="Moacir Manoel Rodrigues Junior" userId="47811eb5-4548-4a46-a9b9-3a198d95fa3a" providerId="ADAL" clId="{419D0920-3DE0-48CD-9761-6C009F7219A5}" dt="2020-03-26T18:12:56.980" v="140"/>
          <ac:picMkLst>
            <pc:docMk/>
            <pc:sldMk cId="3162738996" sldId="296"/>
            <ac:picMk id="6" creationId="{5CC88056-4F2C-488E-A549-4962E005A5AF}"/>
          </ac:picMkLst>
        </pc:picChg>
        <pc:picChg chg="add">
          <ac:chgData name="Moacir Manoel Rodrigues Junior" userId="47811eb5-4548-4a46-a9b9-3a198d95fa3a" providerId="ADAL" clId="{419D0920-3DE0-48CD-9761-6C009F7219A5}" dt="2020-03-26T18:12:56.980" v="140"/>
          <ac:picMkLst>
            <pc:docMk/>
            <pc:sldMk cId="3162738996" sldId="296"/>
            <ac:picMk id="7" creationId="{434A3AD1-96A8-47CB-A96A-4B635928E2F8}"/>
          </ac:picMkLst>
        </pc:picChg>
      </pc:sldChg>
      <pc:sldChg chg="modSp">
        <pc:chgData name="Moacir Manoel Rodrigues Junior" userId="47811eb5-4548-4a46-a9b9-3a198d95fa3a" providerId="ADAL" clId="{419D0920-3DE0-48CD-9761-6C009F7219A5}" dt="2020-03-26T18:13:31.458" v="143" actId="2711"/>
        <pc:sldMkLst>
          <pc:docMk/>
          <pc:sldMk cId="28073650" sldId="297"/>
        </pc:sldMkLst>
        <pc:spChg chg="mod">
          <ac:chgData name="Moacir Manoel Rodrigues Junior" userId="47811eb5-4548-4a46-a9b9-3a198d95fa3a" providerId="ADAL" clId="{419D0920-3DE0-48CD-9761-6C009F7219A5}" dt="2020-03-26T18:13:31.458" v="143" actId="2711"/>
          <ac:spMkLst>
            <pc:docMk/>
            <pc:sldMk cId="28073650" sldId="297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728825118" sldId="298"/>
        </pc:sldMkLst>
        <pc:spChg chg="mod">
          <ac:chgData name="Moacir Manoel Rodrigues Junior" userId="47811eb5-4548-4a46-a9b9-3a198d95fa3a" providerId="ADAL" clId="{419D0920-3DE0-48CD-9761-6C009F7219A5}" dt="2020-03-26T18:13:52.032" v="149" actId="2711"/>
          <ac:spMkLst>
            <pc:docMk/>
            <pc:sldMk cId="728825118" sldId="29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728825118" sldId="298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111388242" sldId="299"/>
        </pc:sldMkLst>
        <pc:spChg chg="mod">
          <ac:chgData name="Moacir Manoel Rodrigues Junior" userId="47811eb5-4548-4a46-a9b9-3a198d95fa3a" providerId="ADAL" clId="{419D0920-3DE0-48CD-9761-6C009F7219A5}" dt="2020-03-26T18:13:55.734" v="151" actId="2711"/>
          <ac:spMkLst>
            <pc:docMk/>
            <pc:sldMk cId="3111388242" sldId="29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111388242" sldId="299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183099816" sldId="300"/>
        </pc:sldMkLst>
        <pc:spChg chg="mod">
          <ac:chgData name="Moacir Manoel Rodrigues Junior" userId="47811eb5-4548-4a46-a9b9-3a198d95fa3a" providerId="ADAL" clId="{419D0920-3DE0-48CD-9761-6C009F7219A5}" dt="2020-03-26T18:13:58.704" v="152" actId="2711"/>
          <ac:spMkLst>
            <pc:docMk/>
            <pc:sldMk cId="1183099816" sldId="300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183099816" sldId="300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391388037" sldId="301"/>
        </pc:sldMkLst>
        <pc:spChg chg="mod">
          <ac:chgData name="Moacir Manoel Rodrigues Junior" userId="47811eb5-4548-4a46-a9b9-3a198d95fa3a" providerId="ADAL" clId="{419D0920-3DE0-48CD-9761-6C009F7219A5}" dt="2020-03-26T18:14:02.197" v="153" actId="2711"/>
          <ac:spMkLst>
            <pc:docMk/>
            <pc:sldMk cId="3391388037" sldId="30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391388037" sldId="301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73555092" sldId="302"/>
        </pc:sldMkLst>
        <pc:spChg chg="mod">
          <ac:chgData name="Moacir Manoel Rodrigues Junior" userId="47811eb5-4548-4a46-a9b9-3a198d95fa3a" providerId="ADAL" clId="{419D0920-3DE0-48CD-9761-6C009F7219A5}" dt="2020-03-26T18:14:05.573" v="154" actId="2711"/>
          <ac:spMkLst>
            <pc:docMk/>
            <pc:sldMk cId="173555092" sldId="302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73555092" sldId="302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147516085" sldId="303"/>
        </pc:sldMkLst>
        <pc:spChg chg="mod">
          <ac:chgData name="Moacir Manoel Rodrigues Junior" userId="47811eb5-4548-4a46-a9b9-3a198d95fa3a" providerId="ADAL" clId="{419D0920-3DE0-48CD-9761-6C009F7219A5}" dt="2020-03-26T18:14:09.103" v="155" actId="2711"/>
          <ac:spMkLst>
            <pc:docMk/>
            <pc:sldMk cId="1147516085" sldId="30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147516085" sldId="303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77192469" sldId="305"/>
        </pc:sldMkLst>
        <pc:spChg chg="mod">
          <ac:chgData name="Moacir Manoel Rodrigues Junior" userId="47811eb5-4548-4a46-a9b9-3a198d95fa3a" providerId="ADAL" clId="{419D0920-3DE0-48CD-9761-6C009F7219A5}" dt="2020-03-26T18:14:13.142" v="156" actId="2711"/>
          <ac:spMkLst>
            <pc:docMk/>
            <pc:sldMk cId="177192469" sldId="305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77192469" sldId="305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694109699" sldId="306"/>
        </pc:sldMkLst>
        <pc:spChg chg="mod">
          <ac:chgData name="Moacir Manoel Rodrigues Junior" userId="47811eb5-4548-4a46-a9b9-3a198d95fa3a" providerId="ADAL" clId="{419D0920-3DE0-48CD-9761-6C009F7219A5}" dt="2020-03-26T18:14:15.483" v="157" actId="2711"/>
          <ac:spMkLst>
            <pc:docMk/>
            <pc:sldMk cId="694109699" sldId="30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694109699" sldId="306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18.699" v="158" actId="2711"/>
        <pc:sldMkLst>
          <pc:docMk/>
          <pc:sldMk cId="3363360560" sldId="307"/>
        </pc:sldMkLst>
        <pc:spChg chg="mod">
          <ac:chgData name="Moacir Manoel Rodrigues Junior" userId="47811eb5-4548-4a46-a9b9-3a198d95fa3a" providerId="ADAL" clId="{419D0920-3DE0-48CD-9761-6C009F7219A5}" dt="2020-03-26T18:14:18.699" v="158" actId="2711"/>
          <ac:spMkLst>
            <pc:docMk/>
            <pc:sldMk cId="3363360560" sldId="307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22.316" v="159" actId="2711"/>
        <pc:sldMkLst>
          <pc:docMk/>
          <pc:sldMk cId="1450763531" sldId="308"/>
        </pc:sldMkLst>
        <pc:spChg chg="mod">
          <ac:chgData name="Moacir Manoel Rodrigues Junior" userId="47811eb5-4548-4a46-a9b9-3a198d95fa3a" providerId="ADAL" clId="{419D0920-3DE0-48CD-9761-6C009F7219A5}" dt="2020-03-26T18:14:22.316" v="159" actId="2711"/>
          <ac:spMkLst>
            <pc:docMk/>
            <pc:sldMk cId="1450763531" sldId="308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25.702" v="160" actId="2711"/>
        <pc:sldMkLst>
          <pc:docMk/>
          <pc:sldMk cId="1641234340" sldId="309"/>
        </pc:sldMkLst>
        <pc:spChg chg="mod">
          <ac:chgData name="Moacir Manoel Rodrigues Junior" userId="47811eb5-4548-4a46-a9b9-3a198d95fa3a" providerId="ADAL" clId="{419D0920-3DE0-48CD-9761-6C009F7219A5}" dt="2020-03-26T18:14:25.702" v="160" actId="2711"/>
          <ac:spMkLst>
            <pc:docMk/>
            <pc:sldMk cId="1641234340" sldId="309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29.224" v="161" actId="2711"/>
        <pc:sldMkLst>
          <pc:docMk/>
          <pc:sldMk cId="3945435869" sldId="310"/>
        </pc:sldMkLst>
        <pc:spChg chg="mod">
          <ac:chgData name="Moacir Manoel Rodrigues Junior" userId="47811eb5-4548-4a46-a9b9-3a198d95fa3a" providerId="ADAL" clId="{419D0920-3DE0-48CD-9761-6C009F7219A5}" dt="2020-03-26T18:14:29.224" v="161" actId="2711"/>
          <ac:spMkLst>
            <pc:docMk/>
            <pc:sldMk cId="3945435869" sldId="310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06311835" sldId="311"/>
        </pc:sldMkLst>
        <pc:spChg chg="mod">
          <ac:chgData name="Moacir Manoel Rodrigues Junior" userId="47811eb5-4548-4a46-a9b9-3a198d95fa3a" providerId="ADAL" clId="{419D0920-3DE0-48CD-9761-6C009F7219A5}" dt="2020-03-26T18:14:31.511" v="162" actId="2711"/>
          <ac:spMkLst>
            <pc:docMk/>
            <pc:sldMk cId="306311835" sldId="31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06311835" sldId="311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34.254" v="163" actId="2711"/>
        <pc:sldMkLst>
          <pc:docMk/>
          <pc:sldMk cId="3208656426" sldId="312"/>
        </pc:sldMkLst>
        <pc:spChg chg="mod">
          <ac:chgData name="Moacir Manoel Rodrigues Junior" userId="47811eb5-4548-4a46-a9b9-3a198d95fa3a" providerId="ADAL" clId="{419D0920-3DE0-48CD-9761-6C009F7219A5}" dt="2020-03-26T18:14:34.254" v="163" actId="2711"/>
          <ac:spMkLst>
            <pc:docMk/>
            <pc:sldMk cId="3208656426" sldId="312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37.301" v="164" actId="2711"/>
        <pc:sldMkLst>
          <pc:docMk/>
          <pc:sldMk cId="1462128709" sldId="313"/>
        </pc:sldMkLst>
        <pc:spChg chg="mod">
          <ac:chgData name="Moacir Manoel Rodrigues Junior" userId="47811eb5-4548-4a46-a9b9-3a198d95fa3a" providerId="ADAL" clId="{419D0920-3DE0-48CD-9761-6C009F7219A5}" dt="2020-03-26T18:14:37.301" v="164" actId="2711"/>
          <ac:spMkLst>
            <pc:docMk/>
            <pc:sldMk cId="1462128709" sldId="313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328057213" sldId="314"/>
        </pc:sldMkLst>
        <pc:spChg chg="mod">
          <ac:chgData name="Moacir Manoel Rodrigues Junior" userId="47811eb5-4548-4a46-a9b9-3a198d95fa3a" providerId="ADAL" clId="{419D0920-3DE0-48CD-9761-6C009F7219A5}" dt="2020-03-26T18:14:44.269" v="166" actId="2711"/>
          <ac:spMkLst>
            <pc:docMk/>
            <pc:sldMk cId="3328057213" sldId="31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328057213" sldId="314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41.102" v="165" actId="2711"/>
        <pc:sldMkLst>
          <pc:docMk/>
          <pc:sldMk cId="1029362291" sldId="315"/>
        </pc:sldMkLst>
        <pc:spChg chg="mod">
          <ac:chgData name="Moacir Manoel Rodrigues Junior" userId="47811eb5-4548-4a46-a9b9-3a198d95fa3a" providerId="ADAL" clId="{419D0920-3DE0-48CD-9761-6C009F7219A5}" dt="2020-03-26T18:14:41.102" v="165" actId="2711"/>
          <ac:spMkLst>
            <pc:docMk/>
            <pc:sldMk cId="1029362291" sldId="31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808039357" sldId="316"/>
        </pc:sldMkLst>
        <pc:spChg chg="mod">
          <ac:chgData name="Moacir Manoel Rodrigues Junior" userId="47811eb5-4548-4a46-a9b9-3a198d95fa3a" providerId="ADAL" clId="{419D0920-3DE0-48CD-9761-6C009F7219A5}" dt="2020-03-26T18:14:46.989" v="167" actId="2711"/>
          <ac:spMkLst>
            <pc:docMk/>
            <pc:sldMk cId="1808039357" sldId="31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808039357" sldId="316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739383324" sldId="317"/>
        </pc:sldMkLst>
        <pc:spChg chg="mod">
          <ac:chgData name="Moacir Manoel Rodrigues Junior" userId="47811eb5-4548-4a46-a9b9-3a198d95fa3a" providerId="ADAL" clId="{419D0920-3DE0-48CD-9761-6C009F7219A5}" dt="2020-03-26T18:14:50.208" v="168" actId="2711"/>
          <ac:spMkLst>
            <pc:docMk/>
            <pc:sldMk cId="2739383324" sldId="31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739383324" sldId="317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832676663" sldId="318"/>
        </pc:sldMkLst>
        <pc:spChg chg="mod">
          <ac:chgData name="Moacir Manoel Rodrigues Junior" userId="47811eb5-4548-4a46-a9b9-3a198d95fa3a" providerId="ADAL" clId="{419D0920-3DE0-48CD-9761-6C009F7219A5}" dt="2020-03-26T18:14:54.282" v="170" actId="2711"/>
          <ac:spMkLst>
            <pc:docMk/>
            <pc:sldMk cId="2832676663" sldId="31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832676663" sldId="318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278611078" sldId="319"/>
        </pc:sldMkLst>
        <pc:spChg chg="mod">
          <ac:chgData name="Moacir Manoel Rodrigues Junior" userId="47811eb5-4548-4a46-a9b9-3a198d95fa3a" providerId="ADAL" clId="{419D0920-3DE0-48CD-9761-6C009F7219A5}" dt="2020-03-26T18:14:56.870" v="171" actId="2711"/>
          <ac:spMkLst>
            <pc:docMk/>
            <pc:sldMk cId="2278611078" sldId="31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278611078" sldId="319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600822649" sldId="320"/>
        </pc:sldMkLst>
        <pc:spChg chg="mod">
          <ac:chgData name="Moacir Manoel Rodrigues Junior" userId="47811eb5-4548-4a46-a9b9-3a198d95fa3a" providerId="ADAL" clId="{419D0920-3DE0-48CD-9761-6C009F7219A5}" dt="2020-03-26T18:15:06.344" v="173" actId="255"/>
          <ac:spMkLst>
            <pc:docMk/>
            <pc:sldMk cId="600822649" sldId="320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600822649" sldId="320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943662310" sldId="321"/>
        </pc:sldMkLst>
        <pc:spChg chg="mod">
          <ac:chgData name="Moacir Manoel Rodrigues Junior" userId="47811eb5-4548-4a46-a9b9-3a198d95fa3a" providerId="ADAL" clId="{419D0920-3DE0-48CD-9761-6C009F7219A5}" dt="2020-03-26T18:15:22.716" v="176" actId="2711"/>
          <ac:spMkLst>
            <pc:docMk/>
            <pc:sldMk cId="2943662310" sldId="32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943662310" sldId="321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5:25.598" v="177" actId="2711"/>
        <pc:sldMkLst>
          <pc:docMk/>
          <pc:sldMk cId="407606046" sldId="322"/>
        </pc:sldMkLst>
        <pc:spChg chg="mod">
          <ac:chgData name="Moacir Manoel Rodrigues Junior" userId="47811eb5-4548-4a46-a9b9-3a198d95fa3a" providerId="ADAL" clId="{419D0920-3DE0-48CD-9761-6C009F7219A5}" dt="2020-03-26T18:15:25.598" v="177" actId="2711"/>
          <ac:spMkLst>
            <pc:docMk/>
            <pc:sldMk cId="407606046" sldId="322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5:29.997" v="178" actId="2711"/>
        <pc:sldMkLst>
          <pc:docMk/>
          <pc:sldMk cId="2446326141" sldId="323"/>
        </pc:sldMkLst>
        <pc:spChg chg="mod">
          <ac:chgData name="Moacir Manoel Rodrigues Junior" userId="47811eb5-4548-4a46-a9b9-3a198d95fa3a" providerId="ADAL" clId="{419D0920-3DE0-48CD-9761-6C009F7219A5}" dt="2020-03-26T18:15:29.997" v="178" actId="2711"/>
          <ac:spMkLst>
            <pc:docMk/>
            <pc:sldMk cId="2446326141" sldId="323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506436852" sldId="324"/>
        </pc:sldMkLst>
        <pc:spChg chg="mod">
          <ac:chgData name="Moacir Manoel Rodrigues Junior" userId="47811eb5-4548-4a46-a9b9-3a198d95fa3a" providerId="ADAL" clId="{419D0920-3DE0-48CD-9761-6C009F7219A5}" dt="2020-03-26T18:15:32.606" v="179" actId="2711"/>
          <ac:spMkLst>
            <pc:docMk/>
            <pc:sldMk cId="2506436852" sldId="32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506436852" sldId="324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5:37.586" v="180" actId="2711"/>
        <pc:sldMkLst>
          <pc:docMk/>
          <pc:sldMk cId="713011875" sldId="325"/>
        </pc:sldMkLst>
        <pc:spChg chg="mod">
          <ac:chgData name="Moacir Manoel Rodrigues Junior" userId="47811eb5-4548-4a46-a9b9-3a198d95fa3a" providerId="ADAL" clId="{419D0920-3DE0-48CD-9761-6C009F7219A5}" dt="2020-03-26T18:15:37.586" v="180" actId="2711"/>
          <ac:spMkLst>
            <pc:docMk/>
            <pc:sldMk cId="713011875" sldId="325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387214539" sldId="326"/>
        </pc:sldMkLst>
        <pc:spChg chg="mod">
          <ac:chgData name="Moacir Manoel Rodrigues Junior" userId="47811eb5-4548-4a46-a9b9-3a198d95fa3a" providerId="ADAL" clId="{419D0920-3DE0-48CD-9761-6C009F7219A5}" dt="2020-03-26T18:15:40.160" v="181" actId="2711"/>
          <ac:spMkLst>
            <pc:docMk/>
            <pc:sldMk cId="3387214539" sldId="32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387214539" sldId="326"/>
            <ac:spMk id="9" creationId="{00000000-0000-0000-0000-000000000000}"/>
          </ac:spMkLst>
        </pc:spChg>
      </pc:sldChg>
      <pc:sldMasterChg chg="setBg modSldLayout">
        <pc:chgData name="Moacir Manoel Rodrigues Junior" userId="47811eb5-4548-4a46-a9b9-3a198d95fa3a" providerId="ADAL" clId="{419D0920-3DE0-48CD-9761-6C009F7219A5}" dt="2020-03-26T18:26:44.031" v="211"/>
        <pc:sldMasterMkLst>
          <pc:docMk/>
          <pc:sldMasterMk cId="0" sldId="2147483648"/>
        </pc:sldMasterMkLst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806195438" sldId="2147483649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1536237414" sldId="2147483650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266005272" sldId="2147483651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378750538" sldId="2147483652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463810155" sldId="2147483653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4102137610" sldId="2147483654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556376963" sldId="2147483655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2501510320" sldId="2147483656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955926128" sldId="2147483657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862240216" sldId="2147483658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1605601964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2T11:52:34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13335 3457 0,'18'0'31,"-1"-17"-15,1 17-1,0 0-15,-1 0 16,18 0-16,1 0 16,17-18-16,-18 18 15,53 0-15,0 0 16,71 0-16,-18 0 15,36 0-15,-1 0 16,53 0-16,71 0 16,-35 0-16,17 0 15,-35 0-15,-18 0 16,-52 0-16,-54-18 16,-52 18-16,-54-35 15</inkml:trace>
  <inkml:trace contextRef="#ctx0" brushRef="#br0" timeOffset="1238.531">14870 3933 0,'-18'18'47,"18"0"-32,0-1-15,18 19 16,34 17-16,19 17 16,-18-17-16,0 0 15,-18-18-15,18 18 16,-53-35-16,18-18 15,-1 17-15,-17 1 47,-17-18 0,-36 0-47,18 0 16,-1 0-16,-17 0 15,18 0-15,-18 0 16,35 0-16,1 0 16,-1 0-16,1 0 15,-1-18-15,0 1 47,18-1-16,0-17-31,0 17 16,18-17-16,17 0 16,0-18-16,1 53 15,-1-18-15,-17-17 16,17 0-16,0-1 16,1 19-16,-36-19 15,35-17 1,-35 36-16,17-1 15,-17-17 1,0 17-16,0 1 16,0-19-16,-17 36 15,17-17 1,-35 17-16,-1-36 16,-17 19-1,0 17 1,18 0-16,-35 0 15,-1 0-15,36 0 16,-18 0-16,35 0 16,-17 0-16,17 17 15,1-17 1,17 36 0,0-19-16,0 1 31,17 17-31,19 1 15,-19-36 17,1 0 30,17 17-62</inkml:trace>
  <inkml:trace contextRef="#ctx0" brushRef="#br0" timeOffset="1967.149">17727 3757 0,'53'0'46,"18"0"-30,34 0-16,107 0 16,0 0-1,17 0-15,0 0 16,-17 0-16,-18 0 16,18 0-16,-36 0 15,-52 0-15,-54 0 16,-52 0-16</inkml:trace>
  <inkml:trace contextRef="#ctx0" brushRef="#br0" timeOffset="2535.717">18080 4198 0,'88'0'0,"-17"-18"16,17 18-16,-18 0 16,-17-17-16,-17 17 15,34 0-15,-17 0 16,-35 0-16,52 0 16,1 0-16,-1 0 15,-17 0-15,-17 0 16,16 0-16,1 0 15,-35 0 126</inkml:trace>
  <inkml:trace contextRef="#ctx0" brushRef="#br0" timeOffset="4061.588">20814 3475 0,'18'-18'47,"34"18"15,1-35-62,0 35 16,35 0-16,-35-18 16,36 18-16,-72-17 15,54-1-15,-18 18 16,0-18-16,-18 18 15,-17 0 1,-1 0-16,1 0 16,-1 18-1,1 0-15,-18-1 16,0 36 0,0-18-16,0 36 15,-18-18-15,-34-18 16,-19 1-16,-17 34 15,35-52-15,-35 35 16,70-36-16,-53 1 16,36-18-16,-18 35 15,0-35 48,36-17-16,17-1-16,17 0-31,72 18 16,-19 0-16,1 0 15,-36 0-15,18 0 16,17 0-16,-52 0 15,0 0 1,-1 0 15,19 0 1,17 18-32,-18 35 15,-18-36 1,19 36-16,-36-35 15,0 17-15,17 1 16,1 16-16,-18-34 16,0 17-1,0-17 1,0 0-16,0-1 16,0 19-16,-35-1 15,-1 0-15,-16-17 16,-1-18-16,17 17 15,-52-17-15,18 36 16,-19-36-16,1 17 16,0-17-16,17 0 15,19 0 1,-1 0-16,35 0 16,-17 0-16,17 0 15,-35 0-15,35-17 0,1 17 16,17-18-16,-18 18 31</inkml:trace>
  <inkml:trace contextRef="#ctx0" brushRef="#br0" timeOffset="5007.835">22313 3881 0,'0'17'63,"0"54"-63,0-54 15,0 36-15,0 18 16,0-18-16,0-18 16,0 0-16,18 36 15,17-36-15,-35 0 16,0-17-16,18 0 15,-1-1-15,1 1 16,17 0 0,18-18-16,0 0 15,0 0 1,-18 0-16,18 35 16,-17-35-1,-19 0-15,36 18 0,-18-18 16,-17 0-1,0 0 1,-1 0 62,-17-18-47</inkml:trace>
  <inkml:trace contextRef="#ctx0" brushRef="#br0" timeOffset="5456.517">22401 3969 0,'53'-18'16,"35"0"-1,-17 1-15,35-18 16,-88 17-16,52-17 16,-17 17-16,-18 18 15,36-18-15,-36-17 16,0 17-16,-17 18 62,-18 18-46</inkml:trace>
  <inkml:trace contextRef="#ctx0" brushRef="#br0" timeOffset="6053.53">22243 4322 0,'0'-18'15,"53"18"1,-36-18-16,54-17 16,-18 17-16,0 1 15,-1-1-15,-34 0 16,0 1-16,-1 17 16,1 0 15,0 0 0,-1 0-31,1 0 16,0 0-1,17 0 17,-17 0-17</inkml:trace>
  <inkml:trace contextRef="#ctx0" brushRef="#br0" timeOffset="7046.003">23177 4480 0,'0'-53'63,"0"0"-48,0-17-15,-17-1 16,17 18-16,0 18 16,0 0-1,0 17-15,0-17 16,0 17 0,0 1 46,35 17-31,-17 0-15,35 35-16,0 0 16,52 36-16,-52-18 15,-17 0-15,17 0 16,-1-1-16,1-16 15,-35-19-15,35 19 16,-35-19-16,-1-17 16,-17-17 62,0-36-78,0 0 15,-17-53-15,-1 71 16,0-36-16,1 1 0,17 52 16,-18-35-1,0 35-15,18 1 16,0-1-16,-17-17 16</inkml:trace>
  <inkml:trace contextRef="#ctx0" brushRef="#br0" timeOffset="7894.057">24324 3863 0,'-35'-35'15,"17"35"-15,-35-18 16,36 18 15,-19 0 0,19 0-15,-1 18 0,18-1-16,0 36 15,0-35-15,0 35 16,0-36-16,0 54 15,0-18-15,0-36 16,0 36-16,0-17 16,0 34-16,35-52 15,1 17-15,-19 18 16,1-35-16,35 17 16,-36-35-16,36 18 15,-17-1-15,16-17 16,-34 0-1,17 0-15,-17 0 16,0 0-16,-1-17 16,1 17-16,-18-18 15,18 0 1</inkml:trace>
  <inkml:trace contextRef="#ctx0" brushRef="#br0" timeOffset="8847.854">20144 5045 0,'17'0'0,"19"-18"15,52 18-15,-35-18 16,35 18-16,0-17 16,124 17-16,-54-35 15,19-1-15,-18 19 16,88 17-1,52 0-15,1 0 0,53 0 16,70 0 0,54 0-16,-1 0 15,18 0-15,-177 0 16,1 0-16,-107 0 16,-69 0-16,-54 0 15,-53 0-15,-17 0 16</inkml:trace>
  <inkml:trace contextRef="#ctx0" brushRef="#br0" timeOffset="57960.816">19614 6262 0,'-17'0'31,"-1"17"-15,18 1-1,-35 17-15,35 18 16,-18-35-16,18 35 15,0-18-15,0 18 16,0 0-16,0-18 16,0-17-16,36 17 15,16 18 1,-16-18-16,-36-17 16,35 0-16,18 17 15,-35-35-15,17 18 16,0-1-16,0-17 15,1 18 1,-19-18 0,1 0-16,17 0 15,0 0-15,18 0 16,-35 0 0,0 0-16,17 0 15,-17-18-15,17-17 16,-17 0-16,-1-1 15,1 1-15,17 0 16,-35-1-16,18-16 16,-18 34-16,0-17 15,0-36-15,0 53 16,0-34-16,0 34 16,0 0-16,-18 1 15,0-19-15,18 19 16,-17-1-1,-18 0-15,35 1 32,-36-18-32,1-1 15,0 19 1,17-1 0,-17 0-16,-1 1 31,19 17-16,-18 0 17,17 0-32,0 0 15,-17 0-15,17 0 16,1 0 15,-36 0-31,53 17 16,-18 19-1,1-36-15,-19 53 16,19-18-16,-1-35 16,18 17-16,-18 19 15,18-19 1,0 1 0,-17-18-16,17 35 46,0-17-46,17-18 16,1 35 15,0-17-31,-1-18 16,36 17 0</inkml:trace>
  <inkml:trace contextRef="#ctx0" brushRef="#br0" timeOffset="59046.555">20426 6332 0,'0'-17'16,"0"-19"0,0 19-16,35-1 15,0-17-15,1 0 16,-19 17 0,-17 0-16,18 18 15,0 0-15,-1-17 16,1 34 31,-1-17-32,1 0 1,0 18 0,-1 0-16,1-1 15,0 36-15,-18-18 16,0 1-16,0 17 15,0 0-15,-18 17 16,0-17-16,-17 18 16,0-54-16,0 36 15,-1-18-15,1 1 16,-36 17-16,54-36 16,-1 1-16,1 0 15,-1-1 1,18 1 62,18-18-62,34 17-16,1 1 15,18-18-15,35 0 16,35 0-1,-18 0-15,1 0 16,-36 0-16,-17 0 16,-54 0-16,18 0 15</inkml:trace>
  <inkml:trace contextRef="#ctx0" brushRef="#br0" timeOffset="59550.634">21661 5962 0,'0'35'31,"0"0"-15,-18 18-16,-35 36 16,18-19-16,35 18 15,-71 1-15,54-54 16,-19 71-16,-17-18 15,36-35-15,17-18 16,-18 36-16,18-54 16,0 19-1,0-19 48,18-17-48,-1 0-15,1 0 16,35-17 0,-18-19-16</inkml:trace>
  <inkml:trace contextRef="#ctx0" brushRef="#br0" timeOffset="60408.945">21696 6473 0,'0'18'46,"0"17"-30,0 1-16,35 17 16,-35-36-16,53 36 15,-35 0-15,70 35 16,-71-70-16,1 17 16,17-17-16,-17-1 15,17 19-15,-17-36 16,0 0-1,-1 17 1,1-17-16,17 0 16,-17 0-1,-1 0-15,1 0 32,-18-17-32,0-19 15,53 1-15,-53-18 16,0 36-16,0-54 15,0 0-15,0 19 16,0-1-16,0-18 16,0 1-16,0 17 15,-35-18-15,17 18 16,-17 18-16,-18-18 16,35 35-16,-17 1 15,0 17-15,17 0 47,0 0-31,1 0-1,-1 0 1,18 17-16,-18-17 16,18 18-16,0 17 15,0 1-15,0 34 16,0-35-16,0 18 15,0 18-15,0-18 16,0-18-16,18 0 16,0-17-16,-1 0 15,-17-1 63,36-17-62</inkml:trace>
  <inkml:trace contextRef="#ctx0" brushRef="#br0" timeOffset="61428.073">22260 6368 0,'18'0'47,"0"17"-31,-18 1-16,35 17 16,-35-17-16,17 17 15,1-17-15,-18-1 31,18-17-31,-1 0 47,1 0-15,17 0-32,-17 0 31,0 0-16,17 0-15,-18 0 16,1 0-16,0 0 16,17 18-16,-17 0 15,17 17 1,0 0 0,-35-17-16,18 17 15,0-17-15,-1-1 16,1 36-16,-18 0 15,0-35-15,0 35 16,0-18-16,0-17 16,0-1-16,-18 1 15,-52-18-15,34 0 16,-52 0 0,18 0-16,52 0 15,-35 0-15,0 0 16,0 0-16,-17-53 15,52 35-15,0 1 16,1-1-16,34 18 94,19-17-79,-19 17-15,19 0 16,-1-36 0,-18 36-16,1-17 0</inkml:trace>
  <inkml:trace contextRef="#ctx0" brushRef="#br0" timeOffset="62090.674">22331 6279 0,'17'18'32,"1"-18"-32,17 0 15,1 0-15,-1 0 16,35 0-16,-34 0 16,17 0-16,-18 0 15,36 0 1,-19 0-16,19 0 0,-18 0 15,17 0 1,-52 0-16,0 0 16</inkml:trace>
  <inkml:trace contextRef="#ctx0" brushRef="#br0" timeOffset="65021.5">19720 8096 0,'0'-53'125,"0"0"-125,0 0 0,0-35 15,18 18-15,17-36 16,-35 35 0,0-34-16,0 16 15,0 19-15,0 34 16,18-34-16,-18 52 16,0 36 109,0 52-125,35 1 15,-35-18-15,0 35 16,18 0-16,-1 36 15,-17 17-15,36-18 16,-36 1-16,0 35 16,53-71-16,-53 18 15,0-18-15,0 0 16,0-35-16,0 0 16,0 0-16,0-36 15,17-17 1</inkml:trace>
  <inkml:trace contextRef="#ctx0" brushRef="#br0" timeOffset="66176.088">20937 7655 0,'-17'0'31,"-1"0"-15,0 0 0,-17 0-1,18 0-15,-1 0 0,-35 0 16,35 18 0,-35 35-16,36-36 0,-36 19 15,35-1-15,-17 0 16,0 18-16,17-35 15,18-1 1,0 19-16,0-1 0,0 0 16,0 18-16,0-35 15,0 35 1,0-36-16,0 36 16,0-17-16,0 34 15,35-17-15,1-18 16,-1-17-16,18 35 15,-18-18-15,36 18 16,-71-35-16,17-18 16,36 0-16,-18 35 15,1-35-15,-19 0 16,19 0 0,-19 0-1,1 0 1,0-18-1,17-17-15,-18 35 16,-17-18-16,18-34 16,-18-1-1,0 17-15,0-17 16,0 18-16,0 0 16,0 0-16,0-18 15,-18 35 1,1 0-16,-1-17 0,-17 18 15,0 17-15,-18-18 32,35 18-32,-17 0 15,17 0-15,1 0 16,-36 0-16,35 0 16,0 18-16,-35 52 15,36-17-15,-1 0 16,-17 0-16,17-36 15,18 1-15,0 0 16,0-1-16,0 1 16,0 0-16,0 17 15,0-17-15,18-18 94,35-18-94,0-17 16,35-54-16</inkml:trace>
  <inkml:trace contextRef="#ctx0" brushRef="#br0" timeOffset="66789.686">21555 7338 0,'0'53'47,"0"35"-31,0 0-16,0 0 16,0 36-16,0-36 15,0 35-15,0 1 16,0-36-16,0 36 15,0-19-15,0 54 16,0-35 0,0-36-16,0-71 0,0 19 15,0-1-15</inkml:trace>
  <inkml:trace contextRef="#ctx0" brushRef="#br0" timeOffset="67837.807">22031 8114 0,'0'18'16,"0"-1"-16,0 1 16,0 17-16,0 0 15,0 1-15,0 17 16,0-1-16,18-16 16,35 17-1,-18-18-15,0 0 0,-35-17 16,18-18-1,35 17-15,0 19 16,-36-36 0,1 0-1,-1 0-15,19 0 16,-1-18-16,0 0 16,1-17-16,-19 35 15,18-35-15,-17 0 16,-18-1-16,0 1 15,0-35-15,0 52 16,0-53-16,0 36 16,0-18-16,0 0 15,0 0-15,-18-17 16,1 17 0,-1 18-16,-35-1 15,18 1-15,0-36 16,35 54-16,-18-1 15,-17 18 1,17 0 0,1 0-1,-1 0-15,0 0 16,1 0 0,-19 0 15,19 18-31,17 17 15,0 36 1,0-18 0,0 17-16,0-35 15,0 36-15,0 0 16,0-54-16,0 54 16,0-54-16,0 19 15,0-19-15,0 1 16,0 0-16,17 17 15,1-18 48</inkml:trace>
  <inkml:trace contextRef="#ctx0" brushRef="#br0" timeOffset="68825.083">22913 7973 0,'-18'0'16,"18"17"0,0 1-16,0 17 15,0-17-15,0 0 16,0 17-1,0-17 1,18-18 47,17 0-48,-17 0-15,17 0 16,-17 0-16,17 0 15,18 0-15,-35 0 16,34 0-16,-34 0 16,17 0-1,1 0 1,-1 0-16,-17 17 16,-18 1-1,35-1-15,-17 1 0,-18 0 16,17-1-1,-17 1-15,0 0 0,0 35 16,0-18-16,0 0 16,0 0-1,0 18-15,0-35 16,-17 17 0,-1-35-16,0 0 15,-17 0-15,-36 0 16,1 0-1,52 0-15,-17 0 16,-36-17-16,18-19 16,18 19-1,0-1-15,0 0 16,17 18 0,18-17-1,-18-19-15,18 19 47,0-18-47,0-1 31,36 1-31</inkml:trace>
  <inkml:trace contextRef="#ctx0" brushRef="#br0" timeOffset="69414.617">22983 7867 0,'18'0'46,"0"0"-46,17 0 16,0 0-16,18 0 16,18 0-16,-36 0 15,36 0-15,-54 0 16,36 0 0,-35 0-16,35 0 15,-36-18 1,1 18 31</inkml:trace>
  <inkml:trace contextRef="#ctx0" brushRef="#br0" timeOffset="73725.537">19756 9648 0,'17'0'31,"1"-17"0,17-1-31,0 18 16,-17-17 0,0 17-1,17-18 1,-17 18 0,-1 0-16,1 0 15,-1 0 1,19 0-1,-36 35 17,0 18-32,0-35 15,0 52-15,0-17 16,-18-18-16,-35 36 16,0-36-16,18-17 15,-18 17-15,0 1 16,36-36-16,-19 35 15,-17-35-15,36 0 16,-1 0 0,0 0-16,-17 0 15,53 0 79,70 0-78,18-18-16,35 1 15,-53 17-15,18 0 16,-71 0-16,36 0 16,-18 0-16,-36 0 15,36 0-15,-35 0 16,35 0-16,-18 17 15,-17 1-15,17 17 16,0 0-16,-17-35 16,0 53-16,-1-17 15,-17-1-15,0 0 16,0 18-16,0-18 16,0 18-16,0-35 15,0 35-15,0-36 16,-35 1-16,-18 17 15,0-17-15,18-18 16,17 0 0,-17 0-1,-36 0-15,1 0 16,52-18-16,-35 18 16,18 0-16,-18 0 15</inkml:trace>
  <inkml:trace contextRef="#ctx0" brushRef="#br0" timeOffset="74974.563">20655 10142 0,'0'18'15,"0"35"1,0 0-16,0 0 15,0 0-15,0-18 16,18 18 0,-1 0-16,36-18 15,-35-17-15,-18-1 16,35 19-16,-17-36 16,0 17-16,-1-17 31,1 0-31,-1 0 31,1 0-15,0-17-16,-1-1 15,1 0-15,-18 1 16,18-36-16,-18 35 16,0-17-16,0-36 15,0 36-15,0-18 16,0-17-16,0 17 15,0-36-15,0 54 16,0 0 0,0 17-16,0-35 15,-18 18 1,0 35 0,18-35-1,-17 17 1,-1 18-1,0-18 1,1 18 15,-1 0-15,1 0-16,-19 0 16,1 0-1,35 36 1,-18-36-16,1 35 15,17-17-15,-18-1 16,18 19-16,-35 17 16,35-36-1,0 18-15,0 18 16,0-35 0,0 17-16</inkml:trace>
  <inkml:trace contextRef="#ctx0" brushRef="#br0" timeOffset="75670.461">21625 9384 0,'0'70'16,"-35"36"-16,17-35 16,-17 88-16,-18-36 15,0 36-15,-17 17 16,17 18-16,17-106 16,19 18-16,17-35 15,-18-18-15,1 0 16,17-18-16</inkml:trace>
  <inkml:trace contextRef="#ctx0" brushRef="#br0" timeOffset="76656.883">22031 10195 0,'0'18'15,"0"0"-15,0-1 16,0 18-16,0-17 16,0 0-16,0 17 15,0 0-15,0 1 16,0-1 0,0-18-16,35-17 15,-35 18-15,18 17 16,0-35-16,-1 0 15,1 0 1,-1 0-16,19 0 16,-19 0-1,1 0-15,17 0 16,-17-35-16,17 0 16,-17 0-1,-18-18-15,17 17 16,-17-34-16,0 17 15,18 18-15,-18-36 16,0 36-16,0-36 16,0 18-16,0-17 15,0 34-15,0-16 16,0 16-16,-35-34 16,17 52-1,1 0 1,-1 18-16,0 0 47,1 0-47,-19 0 15,1 36-15,0 17 16,0 0-16,-1 17 16,36-35-16,-35 36 15,17 0-15,1-1 16,17-35-16,0 18 15,0-35-15,0 0 16,0-1-16,17 18 16,1-17-16,0-18 31,-18 18-31,17 17 16,1-35-1,17 18 1,-17-18-1,-1 0-15,1 0 16,17 0-16</inkml:trace>
  <inkml:trace contextRef="#ctx0" brushRef="#br0" timeOffset="77536.265">22648 9948 0,'0'0'0,"0"36"0,-17-1 15,17-17-15,0-1 16,0 1-16,0-1 15,0 1 1,0 0 31,17-18-16,19 0-15,-19 0-16,19 0 15,-19 0-15,18 0 16,18 0-16,-35 0 16,53 0-16,-19 0 15,19 35 1,-53-35 0,-1 18-16,36-1 15,-35-17-15,52 36 16,-52-19-1,0 1 1,17 17-16,-35-17 16,0 35-1,0-36-15,0 19 16,0-19-16,-18 1 16,-17 17-16,0 0 15,-53 1-15,70-36 16,-17 0-16,-18 0 15,17 0-15,-16 0 16,-1 0-16,17 0 16,19 0-16,-1 0 15,-17 0 1,17 0-16,1-18 16,-1 18-1,0-18 1,18 1-16,-17-19 15,17 1 1,0 0-16</inkml:trace>
  <inkml:trace contextRef="#ctx0" brushRef="#br0" timeOffset="78158.502">22684 9878 0,'17'0'31,"19"0"-31,-19 0 15,36 0 1,-18 0-16,54 0 16,-37 0-16,-16 0 15,34 0-15,-17 0 16,-18 0-16,18 0 16,-35 0-16,35 0 15,-18 0-15,1 0 16,-19 0-16,1 0 15,-1 0 1,1 0 0,0 0-16,-18-18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2T12:12:29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18433 3563 0,'0'35'109,"0"36"-109,0 17 16,17-35-16,-17 18 16,18 34-16,-18-34 15,0-1-15,0-17 16,0-17-16,0 34 16,0-52-16,0 17 15,0-17-15,0-1 16,18 19-16,-18-1 31,0 0-31,0-17 31,0 17-15</inkml:trace>
  <inkml:trace contextRef="#ctx0" brushRef="#br0" timeOffset="895.815">18256 3775 0,'0'-18'15,"18"-17"1,0 0 0,17 17-1,-18 18 1,1-18-16,0 1 16,-1 17-16,19 0 15,-19 0 1,1 0-1,0 0-15,-1 0 16,1 0 15,-1 17-15,1 1 0,0 0-1,-1-1-15,-17 36 16,0-18-1,0 1 1,0-19-16,0 36 16,0-35-16,0 17 15,0 0-15,0-17 16,0 17-16,0-17 16,0 0-1,0-1 1,0 1-16,0-1 15,-17-17 1,-1 0 0,-17 0-1,17 0 79</inkml:trace>
  <inkml:trace contextRef="#ctx0" brushRef="#br0" timeOffset="2864.073">18680 3845 0,'35'18'31,"-35"17"-31,0-17 16,0 52-16,17-34 16,-17-19-16,0 1 15,0 0-15,0-36 125,0-35-109,18 18-16,17-36 15,-17 18 1,-18 36 0,18-19-16,-1 19 15,-17-19 1,0 19 0,36-1-1,-19 18 16,1 0 1,0 18-32,-1-1 15,1 1-15,-18 35 16,35-18 0,-35 1-16,0-1 31,-18-18-16,18 1 1,-17 0 0,-1-18-1,1 0 1,-19 0 0,19 0-1,-1 0 1,0 0 62,1 17-78,17 1 16,0 17-1,0 1 1,0-19-16,0 1 15,0-1 1,35 1-16,0 0 16,1-18-16,-1 17 15,-18-17-15,1 0 16,0 0-16,-1 0 16,19 0-1,-19 0-15,1 0 16,-18-17-1,0-1-15,0 0 16,0-17 0,0 18-16,0-1 47,0 0-16,-18 36 0,18 0 0,0-1-31,0 1 16,18 17 0,-18 0-16,53 18 15,-36-53-15,1 18 16,-18 0-16,35-1 15,-17 1-15,17-18 47,-17 0-15,0 0-1,-18-35-31,17-1 15,18-17 1,-17 36-16,-18-36 16,0 35-1,0-17 1,-18 17-16,18-35 31,-17 36-31,-1-19 16,18 1-1,-17 35-15,-1-17 32,0-1-1,1 18 0,-19 35-31,19 0 16,17-17-1,0 0 1,-18 17 0,0-35-16,18 18 15,0 17 1,0-17-16,0-1 16</inkml:trace>
  <inkml:trace contextRef="#ctx0" brushRef="#br0" timeOffset="4047.169">19614 3598 0,'0'53'0,"0"35"16,18 71-16,-18-53 15,0 17-15,35 1 16,-17-1 0,-18-52-16,0 17 15,0-17-15,18-18 16,-18-18-1,17-17 1</inkml:trace>
  <inkml:trace contextRef="#ctx0" brushRef="#br0" timeOffset="4937.094">19614 4145 0,'0'-18'31,"0"1"-15,0-18-1,0 17-15,18-17 16,0 17-16,-18 0 15,17 18-15,1-17 16,0-1 0,-1 18-1,1 0 1,17 0 15,0 0-31,-17 0 31,0 0-31,-1 0 16,19 18 0,-1-1 15,-35 1-15,0 0-1,0 17 1,-18 0-16,1-17 15,-1-1-15,0-17 16,1 18-16,-1 0 16,0-1-16,1-17 31,-1 0 47,1 0-31</inkml:trace>
  <inkml:trace contextRef="#ctx0" brushRef="#br0" timeOffset="5894.939">20214 4057 0,'-17'18'32,"-1"-1"-17,18 18 48,0-17-48,0 0-15,0-1 16,18 1-16,-1 0 16,18-18-1,-17 0 1,0 0-16,-1 0 16,1 0-1,0 0 1,35-18 15,-36-17-15,-17 17-1,0 0-15,0-17 16,0 18-16,0-1 16,0-17-1,-35-1-15,35-17 31,-18 36-31,1-1 16,-1 18 0,-17 0 31,17 0-47,-17 18 15,17-1 1,1 1-16,17 0 15,-18 17-15,0-35 16,18 53 0,0-35-1,0 17 1,0-18-16,0 1 16,0 17-1,18-17-15,-18 0 16,18-18-1,34 0-15,-34 0 16,0 0 0,-1 0-16,1 0 0,0 0 15</inkml:trace>
  <inkml:trace contextRef="#ctx0" brushRef="#br0" timeOffset="6832.954">20532 4092 0,'0'18'16,"0"-1"-1,0 36 1,0-35-16,0 17 16,0-17-16,0 0 15,0-1 1,0-70 78,0 18-94,0 0 15,0-1-15,0 19 16,0-1-16,0 1 15,0-19 1,17 19-16,-17-1 16,18 0-16,0 18 15,17 0 1,0-17-16,-17 17 47,-1 0-47,1 0 15,-18 17 17,18 1-32,-18 0 31,0-1 31,-18 1-62,0-18 16,1 18-16,17-1 16,0 1-16,0 17 15,0-17 1,0-1 0,0 1-16,0 0 15,0 17 1,35-17 15,-17-18-15,-1 0-1,1 0 1,0 0 0,17-18 30</inkml:trace>
  <inkml:trace contextRef="#ctx0" brushRef="#br0" timeOffset="7814.978">21078 3845 0,'-52'0'31,"34"0"-15,18 18-16,0 0 16,-18-18-16,1 35 15,17-18-15,-36 19 16,36-1-1,0-17-15,0 17 16,0 0-16,0-17 16,0-1-1,0 1-15,0 17 16,0-17 0,0 0 15,0-1-31,18 1 15,0-18 17,-1 0-32,1 0 15,0 0 1,-1 0-16,1 0 16,-1 0-1,19 0 1</inkml:trace>
  <inkml:trace contextRef="#ctx0" brushRef="#br0" timeOffset="8647.19">21008 4339 0,'18'-17'15,"-1"17"17,1 0 46,-18 52-63,0 1 1,-18-53 0,18 36-16,0-1 15,0-17 1,0-1 62,0 1-31,0-1 15</inkml:trace>
  <inkml:trace contextRef="#ctx0" brushRef="#br0" timeOffset="9984.991">21449 4057 0,'-35'0'0,"35"18"32,0-1-17,0 1 1,0 17-1,0-17-15,17-18 16,1 35-16,-18-17 16,18-18-16,-1 17 15,-17 1 1,18 0-16,-1-18 16,1 0 15,17 0 0,-17-18-15,0 0-1,-1 18-15,-17-17 16,0-19-16,18 19 16,0-19-1,-18 19-15,0-1 16,0-17-16,0 0 0,0 17 15,0-35 1,0 35-16,0-17 16,0 18 15,-18 17-15,-17 0-1,17-18 1,0 18-1,-17 0 1,17 0 0,1 0-1,-1 0-15,-17 0 16,17 35 0,1-17-16,17-1 15,0 36-15,0-35 16,0 17-1,0-17-15,0 0 16,0-1-16,0 1 16,0 17-16,17-35 15,1 35 1,0-17 0,-1-18 30,1 0-30,17 0 0</inkml:trace>
  <inkml:trace contextRef="#ctx0" brushRef="#br0" timeOffset="10713.499">21731 3933 0,'18'53'79,"-18"-17"-64,17-1-15,-17-17 16,18 17-16,-18-18 15,18 19-15,-1-1 32,36 0-17,-35-35 32,-1 0-31,1 0-16,0 0 31,17 0-31,-17 0 16,-1 0-1,19 0 1,-19-17-16,-17-1 31,0 0 0</inkml:trace>
  <inkml:trace contextRef="#ctx0" brushRef="#br0" timeOffset="11209.985">21731 3916 0,'0'-18'63,"18"18"-63,-1 0 15,1 0-15,0 0 16,-1 0-16,1 0 15,0 0-15,-18-17 16,17 17-16,1 0 16,-1 0 15,-17 17 0,0 1-15,0-1-1</inkml:trace>
  <inkml:trace contextRef="#ctx0" brushRef="#br0" timeOffset="11632.06">21872 4057 0,'18'0'125,"-1"0"-94,1 0 0,0 0-31</inkml:trace>
  <inkml:trace contextRef="#ctx0" brushRef="#br0" timeOffset="12729.054">22225 3898 0,'0'-17'31,"-18"17"-15,1 0 0,-1 0-1,0 0-15,1 0 16,-1 0-16,-17 17 15,35 36 1,-18-53-16,18 18 16,0-1-16,0 1 15,0 0-15,0 17 16,18-35 31,-18 35-16,35-35-15,-17 0-1,-1 0 1,36-17 0,-35 17-1,-18-18 1,18 0-1,-1 18 17,1 0-32,0 18 15,-1-18 1,-17 18-16,0-1 16,18 1-16,-18 17 15,0-17-15,0-1 16,0 19-1,0-19 17,0 1-32,-35 17 31,17-35-15,0 0 15,1 0-31,-1 0 0,0 0 31,1 0 63,-1 0-79,0 0-15,18-17 16,-17 17-16</inkml:trace>
  <inkml:trace contextRef="#ctx0" brushRef="#br0" timeOffset="13848.118">21467 3669 0,'0'-18'63,"0"1"-63,0-1 31,35 18 78,-18 0-93,19 35-16,-1-17 15,-17 0-15,-1-18 0,36 35 16,-53-53 62,0 1-78,35-19 16,-35-17-1,0 36 1,0-1 0</inkml:trace>
  <inkml:trace contextRef="#ctx0" brushRef="#br0" timeOffset="20691.833">18080 4604 0,'17'0'125,"19"0"-110,-1 0 1,18 0-16,-35 0 16,35 0-16,-36 0 15,54 0-15,-1 0 16,1 0-16,-36 0 15,36 0-15,-18 0 16,-18 0-16,18 0 16,-18 0-16,18 0 15,0 0 1,0 0-16,0 0 16,17 0-16,-34 0 15,34 0-15,-17 0 16,18 0-16,-19 0 15,1 0-15,18 0 16,17 0-16,-17 0 16,-18 0-16,0 0 15,-1 0-15,1 0 16,18 17-16,-18-17 16,17 18-16,19-18 15,16 35-15,-16-35 16,-36 0-16,35 0 15,0 53-15,-18-53 16,1 0-16,0 18 16,-36-1-16,0-17 15,18 0-15,-18 0 16,54 0-16,-54 0 16,35 0-16,-17 0 15,18 0-15,-18 0 16,-18 0-16,36 0 15,-18 0-15,17 18 16,-35-18 0,36 35-16,-18-35 15,17 0-15,-34 0 16,34 0-16,1 0 16,-1 0-16,-17 0 15,0 0-15,18 0 16,-1 0-16,-17 0 15,-18 0-15,36 0 16,-53 0-16,35 0 16,-36 0-16,18 0 31,-17 0 0</inkml:trace>
  <inkml:trace contextRef="#ctx0" brushRef="#br0" timeOffset="183808.472">19015 4745 0,'0'17'78,"0"1"-15,0 0-1,0-1-62,0 1 16,0 53 0,0-54-16,0 36 15,0-35-15,0 17 16,17 0-1,-17-17-15,0 17 16,0-17 0,18 17-1,-18-17-15,18 17 32,-1-17-17,1 17 95,0-35-79,-1 0-31,1 18 15,-1-18-15,54 35 16,-18-35 0,0 0-16,0 18 15,-36-18-15,36 0 16,-35 0-16,17 0 31,-17 0-15,0 0-1,-1 0 17</inkml:trace>
  <inkml:trace contextRef="#ctx0" brushRef="#br0" timeOffset="184960.148">19456 5221 0,'0'-18'31,"17"18"31,1 0-46,17 0-16,-17 18 16,35-18-16,-18 18 15,-17 17-15,17-17 16,18-1 0,-35-17-16,-1 0 0,1 0 15,-1 0-15,1 18 16,0 0-1,-1-1 48,-17 1 31,-53 17-94,36-17 15,-1-18-15,-17 17 16,-36 19-16,54-19 16,-19-17-16,-34 18 15,17-18-15,-35 18 16,52-18-16,1 0 15,-18 0-15</inkml:trace>
  <inkml:trace contextRef="#ctx0" brushRef="#br0" timeOffset="185913.085">20391 5133 0,'0'18'78,"0"-1"-78,0 18 16,0-17-16,0 0 15,0 17-15,0 0 16,0 18-16,0-35 16,0 17-1</inkml:trace>
  <inkml:trace contextRef="#ctx0" brushRef="#br0" timeOffset="186415.138">20126 5503 0,'0'-17'31,"18"17"1,35 0-32,-36 0 15,54 0-15,-18 0 16,-18 0-16,0 0 16,0 0-16,1 0 15,-1 0 1,0 0-16,-17 0 15</inkml:trace>
  <inkml:trace contextRef="#ctx0" brushRef="#br0" timeOffset="187224.829">20108 5098 0,'18'0'16,"0"0"-1,-1 0-15,19 0 16,-1 0-16,35 0 15,-34 0-15,17 0 16,17 0-16,-17 0 16,0 0-16,-35 0 15,34 0-15,-34 0 16,17 0 0,-17 0 46</inkml:trace>
  <inkml:trace contextRef="#ctx0" brushRef="#br0" timeOffset="187711.837">20761 5274 0,'0'18'0,"0"-1"16,0 1-16,0 0 15,0-1-15,0 18 16,0-17 0,0 0-16,0 17 15,0-17 17,18-1-32,-18 1 109,-18-18-109,18-35 16,-18 17-16,18-17 15,-35-36-15,35 36 16,-18 17-16,18-52 15,0 17-15</inkml:trace>
  <inkml:trace contextRef="#ctx0" brushRef="#br0" timeOffset="188323.97">20690 5115 0,'18'0'0,"17"0"15,-17 0-15,35 0 16,-35 0 0,-1 0-16,18 0 15,-17 18 1,17 17-16,-17-35 16,0 18-1,-1 17-15,19 0 16,-36 1 15,0-19-15,0 1-1,0 17-15,-18-17 16,18-1 0,-18 19-1,1-36-15,-1 0 16,-17 0-16,17 0 15,0 0-15,-17 0 16,18 17-16,-36-17 16,35 0-16,0 0 15,-35 0-15,36 0 16,-19 18-16,19-18 16,-18 35-1,52-17 95,1-18-95,17 18-15,0-18 16</inkml:trace>
  <inkml:trace contextRef="#ctx0" brushRef="#br0" timeOffset="188874.575">21149 5239 0,'0'17'31,"0"36"-31,0 0 16,0 0-16,0 18 16,0-36-16,0 18 15,0 17-15,0-34 16,0-19-16,0 1 15,18 0 1,-18-54 47,0-52-48,0 53-15,0-18 16,0-18-16,0 18 15,0 36-15,0-54 16,0 54-16,0-36 16,17 35-1</inkml:trace>
  <inkml:trace contextRef="#ctx0" brushRef="#br0" timeOffset="189231.065">21308 5098 0,'17'17'0,"1"1"15,0 17-15,17 18 16,-35-35-16,35 35 16,-17-18-16,-18 35 15,18-17 1,-18-35-16,17 17 15,1-17-15,-1 0 16,-17-1 15</inkml:trace>
  <inkml:trace contextRef="#ctx0" brushRef="#br0" timeOffset="189710.643">21202 5486 0,'35'-18'16,"-17"0"-1,17 18 1,-17 0-16,-1 0 0,1-17 15,0 17 1,-1 0 0,1 0-1,0 0 1,-1 0 15</inkml:trace>
  <inkml:trace contextRef="#ctx0" brushRef="#br0" timeOffset="190449.702">21784 5151 0,'0'17'31,"0"36"-31,0-18 16,0 1-16,0-1 15,0 18-15,0-36 16,0 36-16,0-35 16,18 17-16,-18-17 15,0 0-15,17 35 16,-17-36-1,18 1 1,-18-36 78</inkml:trace>
  <inkml:trace contextRef="#ctx0" brushRef="#br0" timeOffset="191265.36">21731 5186 0,'18'0'62,"-1"0"-46,19 0-16,-1 0 15,0 0 17,0 17-32,-17 19 15,17-19 1,-17 1 0,35-18-1,-35 35 1,-18-17-1,0 0 1,0 17-16,0 0 16,0 0-16,0 1 15,0-19-15,0 19 16,0-1-16,-18-17 16,0-1-16,-17 18 15,0-17 1,-1-18 15,19 0-15,-1 0-16,-17 0 15,17 0 17,18-18 77</inkml:trace>
  <inkml:trace contextRef="#ctx0" brushRef="#br0" timeOffset="191970.952">22102 5327 0,'0'18'78,"0"-1"-78,17 18 16,-17 1-16,53 17 31,-35-36-31,-1 1 16,1 17-16,17 1 31,18-1-15,0-35 46,-35 0-31,35 0-31,-36 0 32,1 0-32,0 0 47,-1 0-32</inkml:trace>
  <inkml:trace contextRef="#ctx0" brushRef="#br0" timeOffset="192481.056">22119 5221 0,'35'0'31,"18"0"0,-17-18-15,-19 18-16,1 0 47,0 0-32,-1 0-15,1 0 16,-1 0-16,-17 18 15,0 17 1</inkml:trace>
  <inkml:trace contextRef="#ctx0" brushRef="#br0" timeOffset="192919.257">22207 5397 0,'18'0'47,"17"0"-31,1 0-1,-19 0-15,1 0 16,-1 0-16,1 0 15,0 0-15,-1 0 16,1 0 15,17 0 1</inkml:trace>
  <inkml:trace contextRef="#ctx0" brushRef="#br0" timeOffset="194417.318">19138 5680 0,'18'53'47,"-18"-36"-32,17-17-15,1 53 16,0-35-16,-18-1 16,17 36-16,36-17 15,-53-1-15,18 0 16,0 36 0,-18-54-16,0 1 15,0 0-15,0-1 16,0 19-1,0-19-15,17 1 16,1 0 0,-1-1-1,1-17 1,17 35 0,-17-17-1,35-18 1,-53 18-16,53-18 15,-35 17-15,34-17 16,-16 0-16,-1 0 16,0 0-1,36 0-15,-54 0 16,19 0-16,-19 0 16,36 0-16,-17 0 15,-19 0 16,-17-17 48</inkml:trace>
  <inkml:trace contextRef="#ctx0" brushRef="#br0" timeOffset="195014.96">19914 6085 0,'18'0'62,"0"18"-62,-1 17 16,1-35-16,-1 18 15,36 17-15,-17-17 16,-19 0-16,1-18 16,35 35-16,-35-18 15,-1 1-15,1-18 16,-18 18 31,0-1-47,0 1 15,0 35 1,-18-53-16,18 18 16,-35-1-1,17-17-15,1 0 0,-36 18 16,35-1 15</inkml:trace>
  <inkml:trace contextRef="#ctx0" brushRef="#br0" timeOffset="196416.822">20532 6156 0,'0'35'31,"-36"18"-31,36 0 16,-17 18-1,17-1-15,0-17 16,0-18-16,0 18 16,0-35-16,0-53 140,0-36-124,0 18-16,0-17 16,35 17-16,-17 0 15,52-35-15,-35 52 16,36 1-16,0 0 15,17-1-15,0-16 16,0 16-16,-17 19 16,-18 17-16,-36-18 15,1 18 17,17 0-17,-35 35 1,0-17-16,0 0 15,0 34-15,0-34 16,0 17-16,0-17 16,-35 0-16,17-18 15,-35 17-15,18 19 16,-35-19-16,34-17 16,-17 18-16,0-18 15,36 0-15,-36 0 16,18 18-16,-18-18 15,17 35-15,1-35 16,17 0-16,1 17 16,-1-17-1,1 18 1,17 0 0,0-1 30,17 1-30,1 0-16,-1-18 16,54 35-16,-36-17 15,1-18-15,34 35 16,-35-18-16,-17 1 16,17-18-16,-17 0 15,0 18-15,-1-18 16,1 0-16,0 0 31</inkml:trace>
  <inkml:trace contextRef="#ctx0" brushRef="#br0" timeOffset="196971.783">21237 6209 0,'0'53'15,"0"-36"-15,0 19 16,0-19-16,0 36 16,0-17-16,0 16 15,18-16 1,-18-19 0,17 1-16,19 0 15,-19-1 1,36 1-1,-35 0 1,0-1 0,-1-17-1,1 0 1,0 0-16,17 0 16,-18 0-1,19 0-15,-1 0 16,-17 0-16,-1 0 15,19 0-15</inkml:trace>
  <inkml:trace contextRef="#ctx0" brushRef="#br0" timeOffset="197439.735">21167 6227 0,'53'0'16,"-36"0"-1,36 0-15,0 0 16,-18 0-16,1 0 15,-1 0-15,-17 0 16,-1 0-16,1 0 16,-1 0-1,1 0 1,0 0-16,-1 0 16,1 0-16</inkml:trace>
  <inkml:trace contextRef="#ctx0" brushRef="#br0" timeOffset="197987.833">21308 6385 0,'35'0'63,"18"0"-63,18 0 15,-54 0-15,36 0 16,-35 0-16,-1 0 31,1 0 32</inkml:trace>
  <inkml:trace contextRef="#ctx0" brushRef="#br0" timeOffset="198776.647">21907 6244 0,'0'-17'16,"-17"17"31,-1 0-47,-52 0 15,52 0 1,0 0-16,-17 0 16,17 0-16,-17 35 15,18-35 1,17 17-1,0 19 1,0-19 0,0 19-16,0-19 15,0 1 1,0 17-16,0-17 16,0-1-1,0 1 1,17 0-1,1-1-15,-1-17 16,19 0-16,17 18 16,0 17-1,-36-35-15,1 0 16,35 0-16,-36 0 16,54 0-16,-53 0 15,17 0-15,0 0 16</inkml:trace>
  <inkml:trace contextRef="#ctx0" brushRef="#br0" timeOffset="199522.363">21802 6438 0,'35'0'16,"18"0"-1,0 0-15,0 0 16,17-17-16,1-19 16,17 36-16,-53-17 15,-17 17-15,0 0 16,17 0-16,-18 0 31,-17 53 47,36-36-78,-36 1 16,0 17-16,0-17 16,0 35-16,0-18 15,0 0-15,0 0 16,17 1-1,1-1 17,-18 0-1,18-35 78,17-17-109</inkml:trace>
  <inkml:trace contextRef="#ctx0" brushRef="#br0" timeOffset="199953.83">22701 6350 0,'-17'0'16,"17"35"0,-18 1-1,18-1-15,0 0 16,0-17-16,0 17 15,0-17-15,0 17 16,0-17 0,0-1-1,0 18-15</inkml:trace>
  <inkml:trace contextRef="#ctx0" brushRef="#br0" timeOffset="200820.964">22878 6403 0,'17'0'31,"-17"53"-15,0-36-1,0 19-15,36 17 16,-36-36 0,0 1-16,0-53 109,0 17-93,0 0-1,0-17-15,0 17 0,0 1 16,0-18-16,0-1 31,17 19-31,1-1 16,-18 0-1,35 18 1,-17 0-16,-1 0 31,1 0-15,0 0-1,17 0 1,-17 18 0,-18 17-16,17 1 15,1 16-15,-18-16 16,70 52-16,-70-53 16,18 0-16,17 36 15,-17-36 1,-36-52 78,18-1-79,-17 18 1</inkml:trace>
  <inkml:trace contextRef="#ctx0" brushRef="#br0" timeOffset="201215.939">23036 6562 0,'0'-18'0,"36"18"16,-1 0-1,18 0-15,-18 0 16,36 0-16,-18 0 16,-18 0-1,35-18-15,-52 18 0,17 0 16,-17 0-16,17 0 47,-17 0-47</inkml:trace>
  <inkml:trace contextRef="#ctx0" brushRef="#br0" timeOffset="202055.608">23618 6491 0,'18'0'94,"-18"18"-94,18-18 15,-1 0-15,1 0 16,17 0 15,-17 0-31,0 0 47,-1 0-31,1 0-1,-1 0-15,-17-36 16,0 19 0,0-18-16,0 17 15,0-35 1,0 18-1,-17-1 1,-1 19 0,1-1-16,-1 18 15,-17-35 1,17 35 0,0 0-1,1 0-15,-19 0 16,19 0-16,-1 0 15,1 0-15,-19 0 16,36 18 0,-17-1-1,17 1-15,-36-1 16,1 36-16,35-35 16,0 0-16,0 17 15,0 0-15,0 0 16,0-17-16,0 17 15,0 1-15,0-19 16</inkml:trace>
  <inkml:trace contextRef="#ctx0" brushRef="#br0" timeOffset="202537.39">22878 6015 0,'17'-18'47,"1"18"-31,0 0-16,34 0 15,1 0-15,0 0 16,-17 0-16,-19 0 16,1 0-16,-1 0 15,1-17-15,-18-1 16,0 0 0</inkml:trace>
  <inkml:trace contextRef="#ctx0" brushRef="#br0" timeOffset="203926.559">19209 6632 0,'17'0'31,"1"0"-31,-18 53 16,0-18 0,35-17-16,-35 0 15,0-1-15,36 19 16,-36-19 0,0 1-16,17 0 15,1 17 1,52-18-1,-34 1 17,-1 0-32,18-1 15,-35-17 1,17 0-16,18 0 16,0 0-1,-36 0-15,1 0 16,0 0-1,-1 0-15,1 0 32,-1 0-32,1 0 15,0 0 1,-1 0-16</inkml:trace>
  <inkml:trace contextRef="#ctx0" brushRef="#br0" timeOffset="204527.626">19773 6862 0,'35'0'47,"18"17"-47,-35-17 16,35 18-1,-35-18-15,34 17 32,-34-17-32,-18 18 15,18 0-15,17-1 31,-35 1-15,0 17 0,-18-35-1,1 0-15,-1 0 16,0 0 0,-17 0-1,0 18-15,35 0 16,-18-1-1,1-17-15,-1 0 16</inkml:trace>
  <inkml:trace contextRef="#ctx0" brushRef="#br0" timeOffset="205253.017">20514 7020 0,'18'53'32,"35"18"-32,-53-36 15,0 36-15,0 17 16,17-18-16,1 1 15,-18-36-15,0 36 16,0-54-16,0 1 16,0 0-16,17-1 15,1-17 79,-36-35-63</inkml:trace>
  <inkml:trace contextRef="#ctx0" brushRef="#br0" timeOffset="205985.866">20532 7056 0,'35'-71'31,"-17"53"-31,-1 1 16,1-19-16,-1 19 15,19 17 1,-19 0-16,19-35 0,-1 17 15,-17 18 1,-1 0 0,1 0-16,17 0 15,-17 0-15,17 0 16,-17 0 0,-1 0-16,1 0 15,-18 18 1,35 34-1,-35 1 1,0-35 0,0 0-16,0 17 15,-17-35-15,-1 18 16,0-1-16,1-17 16,-19 18-16,1-18 15,35 17-15,-35-17 16,17 18-16,1-18 78,-1 18-62</inkml:trace>
  <inkml:trace contextRef="#ctx0" brushRef="#br0" timeOffset="207686.691">21026 7179 0,'0'35'16,"17"1"-16,-17-1 16,0 0-16,35-17 15,-35 35-15,0-18 16,0 18-1,0-71 110,0-70-125,0 70 16,0 1-16,0-19 16,0 1-16,18 18 31,0-1-15,-18 0-16,17 18 15,1-17 1,0 17 15,-1 0-15,1 0-16,0 0 31,-1 0-31,-17 35 78,0-17-62,-17-1-16,-1 1 15,-17-1 1,17 1 0,0-18-16,18 18 93,0-1-93,53 1 32,0 0-32,0-1 15,18-17-15,-1 18 16,-17 17-16,35-35 15,-52 0-15,-1 0 16,0 0 0,-17-17-1,-1 17 1,1 0 0,35 17 109,-35 1-110,-1 0 1,1-18-1,35 17-15,-36-17 0,1 0 16,17 0-16,1 0 16,-1 0-1,0 0-15,1 0 16,-19 0 0,1-17-16,-18-1 15,0 0 1,0-17-16,0 17 15,0 1-15,0-19 16,0-34-16,0 35 16,-35-18-1,17 35-15,0 0 16,-35-17 0,18 35-1,-36 0-15,19 0 0,16 0 16,1 0-16,-18 0 15,35 0-15,-17 18 16,-18 17-16,53-17 16,0-1-1,0 19-15,0-19 16,0 18 0,0 1-16,18-19 15,0 1-15,-1 0 31,1-1-15,-1 1 0,1 0-16,-18-1 15,18-17-15,-1 18 16,1-18-16,17 0 31,-17 0-31</inkml:trace>
  <inkml:trace contextRef="#ctx0" brushRef="#br0" timeOffset="208670.601">22578 7144 0,'0'-18'94,"-18"18"-94,-17 0 16,-36 0-16,-17 0 15,53 0-15,-18 0 16,0 0-16,-18 0 16,19 18-1,16-18 1,19 0-16,-1 17 16,18 1-1,0 0-15,0 35 16,0-36-1,0 18-15,0-17 16,0 0-16,0 35 16,0-36-1,0 36-15,18-17 16,-1-1-16,1 0 16,0 36-16,-18-36 15,0 0-15,0 36 16,0-54-16,35 54 15,-35-53-15,0 17 16,0-18-16,0 1 16,0 0-1,0-1 1,17 1 62,-17-36-31,0-35-31,0 18-16</inkml:trace>
  <inkml:trace contextRef="#ctx0" brushRef="#br0" timeOffset="209103.473">21996 7567 0,'17'0'47,"1"0"-31,35 0-16,-35 0 15,17 0-15,0 0 16,18 0-16,-35 0 16,-1 0-1,1 0 1</inkml:trace>
  <inkml:trace contextRef="#ctx0" brushRef="#br0" timeOffset="209664.125">22542 7302 0,'0'18'15,"0"0"-15,0 17 16,0 0-16,0 18 16,0-35-16,0 35 15,0-36 1,0 1-16,0 0 16,0-1 109</inkml:trace>
  <inkml:trace contextRef="#ctx0" brushRef="#br0" timeOffset="210647.739">22913 7267 0,'-18'0'16,"1"0"15,-19 0-31,1 0 16,17 0-1,-17 18-15,35-1 16,0 1 0,0 0-1,0 17 1,18-35 31,17 0-32,-17 0 1,17 0 0,-17 0-16,-1 0 0,1 0 15,0 18 1,-1-18-16,1 0 0,-18 17 15,17 1 1,1 0-16,0-1 31,-18 1-31,0 0 32,0-1-17,0 1 1,0-1-16,0 1 15,-18-18 1,0 0 0,1 0 31,-1 0-16,1 0-31,-19 0 15,1 0 1,35-18 0,35 18 124,1 0-140,-1 0 16,0 0-16</inkml:trace>
  <inkml:trace contextRef="#ctx0" brushRef="#br0" timeOffset="211543.966">23283 7267 0,'-17'0'15,"-1"0"-15,0 0 16,1 0-1,-1 0 1,18 18-16,-18 17 16,-17 18-1,0-18-15,35-17 16,0 17 15,35-35 32,-17 0-63,17 0 15,-17 0-15,-1 0 16,19 18 0,-19 0-1,19-1 1,-19 18 15,-17-17-15,0 0-1,0-1 1,0 1-16,0 0 16,-17 17-16,-19-35 31,19 0-16,-1 0 1,-17 0 0,17 0 15,0-18-15,1 18-1,-1 0 1</inkml:trace>
  <inkml:trace contextRef="#ctx0" brushRef="#br0" timeOffset="213306.167">23583 7267 0,'0'53'16,"-17"0"0,17-35-16,-18 17 15,18 0-15,0-17 16,0 35-16,0-36 16,0 1 15,0 17 0,0-17 0,0-36 63,0-35-78,0 36-16,0-36 15,0 18-15,0-1 16,0 1-16,35 0 16,-17 17 62,35 18 0,-36 0-78,19 0 15,-19 0-15,1 18 32,17-1-17,-17 19 1,-1-19-16,19 19 16,-19-1-1,-17 0-15,18-17 16,-18-1-1,18 19-15,-18-19 32,0 1-32,0 0 31,0-1 110,-18-34-126</inkml:trace>
  <inkml:trace contextRef="#ctx0" brushRef="#br0" timeOffset="213888.741">23566 7408 0,'52'0'16,"-34"0"15,0 0-31,-1 0 16,1 0-1,0 0-15,-1 0 16,1 0-16,17 18 31,0-18 16,-17 0 16,0 18-48,-1 17 63</inkml:trace>
  <inkml:trace contextRef="#ctx0" brushRef="#br0" timeOffset="-214674.105">23971 7444 0,'18'17'63,"-18"1"-47,18 0-1,-18-1-15,35 18 0,-35 1 16,17-1-1,1-35 1,0 18-16,-1-1 16,1-17 93,-18-17-93,0-19-1,18 1-15,-18 0 16,0 0 0,0-1-1,0 1 1,0 17-16,0 1 15,0-1 1,-18 0 0,0 18 31,1-35-16,-1 35 16,0 0-47,-17 0 15,0 18 1,17-18 0,18 17-16,0 1 15,-17 0-15,17-1 16,0 1-16,0 0 15,0-1 1,0 1 0,0 0-1,0-1 1</inkml:trace>
  <inkml:trace contextRef="#ctx0" brushRef="#br0" timeOffset="-213890.149">23195 7038 0,'0'-18'0,"0"1"31,18-1 1,17 18 15,-17 0-47,35 0 15,17 0-15,-17 18 16,0-18-16,-35 17 15,35-17-15,-36 0 16,18 0-16,-17 0 16,0 0-16,17 0 15,-17 0 1,-18-17 15,0-1-15,0 0-1,0 1 1,0-1 0,0 0 15</inkml:trace>
  <inkml:trace contextRef="#ctx0" brushRef="#br0" timeOffset="160766.539">18944 10495 0,'0'35'62,"0"-17"-46,0 17-16,0-17 16,18 17-16,-18-17 15,0 0-15,0-1 16,0 18-16,0 1 16,0-19-1,0 1-15,0 17 16,17 1-16,-17-19 15,18 18 1,-18-17 0,18 17-16,-1 1 15,-17-1 1,18-35-16,0 35 16,-18-17-16,17-1 15,19 19-15,16-19 16,1 1 15,-35-18 0,0 0 16,17 0-47,-17 0 47,-1 0-31,1 0-16,-1 0 15,1 0-15,17 0 16,-17-18 0,17 18-1,1-35 1,-36 17-1,17 1-15,19-1 16,-36 1-16,35-1 16,-18-35-16,19 35 15,-36 1 1,0-1 0,17 0-16,1 1 15,0-18 1,-1 17-1,-17-35 1,18 18-16,0 35 0,-18-53 16,0 35-1,35-35-15,-35 18 16,17-18-16,-17 35 16,18-35-16,-18 36 15,0-36 1,0 35-1,0-17 1,0 17 0,0-17-16,0 17 15,0 1-15,0-1 16,0 1-16,0-1 16,0 0-1,-18-35-15,1 36 16,-1 17-16,18-36 15,0 1 1,-35 18 0,17 17-1,1 0-15,-19-36 16,19 19 0,-19 17 30,19 0-14,-18-18-1,17 18-15,-17-18-1,17 1 1,0 17 15,1 0 0,-1 0-15,0 0 0,1 0 15,-1 0-16,-17 0 1,17 0 0,1 0 31,-1 0-16,0 0-31,-17 0 15,17 0 1,1 0-16,-1 0 16,0 17-16,-17-17 15,18 0 1,17 18-16,-36-18 16,1 18-16,17-1 15,1 1 1,-19 0-1,19-1-15,17 1 16,-18-18-16,1 17 16,-1 1-16,-17 17 15,-1-35 1,19 18-16,17 0 16,0-1-16,-18-17 15,0 18-15,18 0 16,0-1-1,0 1 1,0-1 0,0 1 15,0 0-15,0-1 15,0 1-16,36-18-15,-1 18 16,-17-1 0,-1-17-1,-17 18 1,18 17-16,0-17 16,-1-1 15,-17 19-16,18-19 1,-1 1 15</inkml:trace>
  <inkml:trace contextRef="#ctx0" brushRef="#br0" timeOffset="164616.539">11942 11994 0,'-18'-17'63,"53"17"-48,-17 0 1,-18-18 0,17 18-16,19 0 15,-1 0-15,0 0 16,-17 0-16,35 0 15,-18-35-15,36 35 16,-36 0 0,-17-18-16,17 18 15,18 0-15,-18-17 16,18 17-16,0 0 16,17-18-16,-17 18 15,0 0-15,-17-18 16,-1 1-16,0 17 15,-17 0-15,-1 0 16,1 0-16,35 0 16,-18 0-16,0 0 15,36 0-15,-36 0 16,18 0-16,-35 0 16,17 0-16,-17 0 15,17 0-15,18-18 16,0 18-1,-35 0-15,70 0 16,-18 0-16,-34 0 16,16 0-1,1 0-15,-35 0 16,0 0-16,35 0 16,-18 0-16,0 0 15,18 18-15,-35-18 16,17 0-16,0 0 15,1 17-15,-1-17 16,18 18-16,-36 0 16,1-1-16,17 1 15,1-18 1,-19 0-16,54 0 0,-36 18 16,0-18-1,1 35-15,34-18 0,-52-17 16,35 18-16,17 0 15,-52-18-15,17 0 16,0 0-16,36 35 16,-18-35-1,-35 18-15,34-18 16,-16 0 0,-1 0-16,0 0 15,36 0-15,-1 17 0,-34-17 16,52 0-16,71 53 15,-89-35 1,1-18-16,-18 0 16,-36 17-16,36-17 15,0 0-15,0 0 16,-18 0-16,54 0 16,-19 0-16,-17 0 15,18 0-15,-19 0 16,1 0-16,0 0 15,-17 0-15,-1 0 16,-17 0-16,-1 0 16,1 0-16,-1 0 15,19 0 1,-19 0 15,1 0-15,0 0-1,-1 0-15,1 0 32,0 0-17,-1 0 17,1 0-32,-1 0 62,19 0-46,-19 0 31</inkml:trace>
  <inkml:trace contextRef="#ctx0" brushRef="#br0" timeOffset="167976.539">6809 10354 0,'-36'0'16,"1"-18"-1,35 1-15,-18 17 16,1 0-1,-1-18 1,0 18 0,-17 0-1,18-18 1,-1 18-16,0 0 16,1 0-16,-36-35 15,35 35-15,0 0 16,1 0-16,-1 0 15,1 0 1,-1 0-16,-17 0 31,17 0-15,0 0 15,1 0-15,-1 0 31,0 0-32,1 0-15,-1 0 32,-17 0-32,17 0 15,-35 18-15,36-18 16,-1 17-1,0-17-15,-35 36 16,18-19 0,18-17-16,-1 18 15,-35 0-15,0 17 16,35-17-16,-17-18 16,-18 17-1,0 1-15,36-1 16,-19-17-16,19 18 15,-1 0-15,-17-18 16,17 0-16,18 17 16,-35 1-1,17 0 1,1-1 31,17 1-32,0 0 1,0 35 15,-18-36-15,18 36-16,0-35 16,0 17-16,0-17 15,0-1 1,0 1-16,0 17 15,0 18-15,0-18 16,0 18 0,0-35-16,0 17 15,0-17 1,0 35-16,0-36 16,0 36-1,0-35 1,0 0-1,0 17-15,0-17 16,53 70-16,-35-71 16,17 1-1,-17 17 1,-18-17-16,35 0 16,-18-18-1,1 17 1,0 1-16,-1-18 15,1 17 1,0 1-16,35 0 16,-36-1-1,1 1-15,-1 0 16,1-18-16,0 17 16,-18 1-1,35 0-15,0-18 16,-17 0-1,0 0 1,-1 0-16,-17 17 16,18 1-1,-1-18-15,1 0 16,0 17 0,17-17-1,-17 0 16,35 0-31,-18 0 16,18 18 0,0-18-16,-18 0 15,18 0-15,-18 0 16,36 0-16,-1 0 16,-52 0-16,52 0 15,-17 0-15,0-18 16,-53 1-16,53-1 15,-35 1 1,35-1-16,-36 18 31,1-18-31,0 18 16,-1-17-16,1-1 31,-18-17-15,0 17-1,0-17-15,35-18 16,-35 35-16,0-17 16,0-18-16,18 35 15,-18-34-15,0 16 16,0 1-16,18 17 16,-18-17-16,0 0 15,0 17-15,0 0 16,0-17-16,0 18 15,0-19-15,0 1 16,0 17-16,0-17 16,0 17-16,0-17 15,0 18-15,0-19 16,0 1-16,0 17 16,0-17-16,0 17 15,0-17 16,0 18-15,-18-1-16,0 0 16,1 1-1,-1-1 1,18 0-16,-18 18 16,1 0-16,-36-35 15,35 17-15,-17 1 31,17 17 1,1 0-1,17-18-31,-18 0 31,0 18-31,1-17 47,-19-1 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2T12:33:16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6085 10689 0,'36'0'63,"-19"0"-48,1 0 17,17 0-17,-17 0 1,0 0 0,-1 0-16,1 0 15,-1 0 1,19 0-16,-19 0 15,1 0 1,17 0-16,-17 0 47,0 0-31,-1 0-1,1 0 1,-1 0-1,19 0 17,-19 0-17,1 0 32,17 0-31,-17 0-1,0 0-15,-1 0 16,1 0 0,-1 0 46</inkml:trace>
  <inkml:trace contextRef="#ctx0" brushRef="#br0" timeOffset="5647.919">7479 10936 0,'18'0'141,"-1"0"-141,36 0 16,-35 0-1,17 0-15,-17 0 16,-1 0-16,19 0 15,-1 0 1,18 0 0,-36 0-16,36 0 15,18 0-15,-54 0 16,54 0-16,-18 0 16,18-35-16,-54 35 15,36 0-15,0 0 16,-35 0-16,17 0 15,-17-18-15,-1 18 32,1 0-32,-1 0 15,1 0-15,0 0 16,17 0-16,0 0 16,-17 0-16,17 0 15,-17 0 1,17 0-16,0 0 15,-17 0-15,0 0 16,-1 0-16,19 0 16,-1 0-16,18 0 15,-36 0 1,19 0-16,-19 0 16,1-17-16,17 17 15,-17 0-15,17 0 16,0 0-16,-17 0 15,35 0-15,-35 0 16,35 0 0,-1 0-1,-34 0-15,0 0 16,35 0-16,-36 0 16,19 0-1,34 0-15,-35 0 16,36 0-16,-53 0 15,35 0-15,-1 0 16,-34 0 0,35 0-1,-35 0-15,-1 0 16,36 0 0,-35 0-16,35 0 15,-18 0-15,0 0 16,-17 0-16,17 0 15,-17 0-15,17 0 16,-17 0-16,17 0 16,0 0-1,-17 0-15,0 0 16,17 0-16,-17 0 16,-1 0-16,36 0 15,-35 0-15,17 0 16,-17 0-16,-1 0 15,19 0-15,-19 0 16,36 0-16,-18 0 16,1 0-16,-1 0 15,18 0-15,-35 0 16,34 0-16,-34 0 16,53 0-16,-36 0 15,0 0-15,36 0 16,-36 0-16,0 0 15,-17 0 1,17 0-16,-17 0 16,17 0-16,-17 0 15,-1 0-15,1 0 16,35 0 0,-35 0-16,-1 0 15,19 0 1,-19 0-1,1 0-15,17 0 16,-17 0-16,17 0 16,-17 0-1,-1 0-15,19 0 16,-19 0-16,1 0 16,17 0-16,-17 0 15,-1 0-15,1 0 16,17 0-16,-17 0 15,0 0-15,-1 0 16,18 0-16,1 0 16,-19 0-16,1 0 15,0 0-15,17 0 16,0 0-16,1 0 16,16 0-16,-16 0 31,-19 0-31,19 0 15,-19 0-15,1 0 16,17 0-16,-17 0 16,-1 0-1,1 0-15,0 0 16,17 0 15,-17 0 32,-1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5B305-305A-4126-840F-DE7741BFFEB5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71AD-B021-499D-9536-E59865065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746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77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0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82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75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8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9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952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938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39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89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72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83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92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79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68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97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2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81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3E9F1-BD68-4BA3-A52D-9E4671FFD0A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1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EF942-F279-44F5-91F6-34C88F45E81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B8E5A-4188-4485-810F-B038F707DFE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0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7ECDD-AA83-4018-BECD-30C1245AD42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23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BE73A-0600-4D00-8F5B-43888DC2043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25142-130E-4087-A241-8F3C7E12B2F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78905-EACA-4357-92B1-D1F805B8A72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8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48FB6-C324-4F0A-978F-44245EEC8EB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13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C3509-0D09-4325-A28C-B470701F711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3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29F61-9846-4C68-A693-A4B05AAE144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51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23A2D-71E5-4E41-BA34-A75793522D0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FFD6A3-41EF-4512-B72D-066F2FE6C70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0.png"/><Relationship Id="rId4" Type="http://schemas.openxmlformats.org/officeDocument/2006/relationships/image" Target="../media/image7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png"/><Relationship Id="rId5" Type="http://schemas.openxmlformats.org/officeDocument/2006/relationships/image" Target="../media/image82.png"/><Relationship Id="rId4" Type="http://schemas.openxmlformats.org/officeDocument/2006/relationships/image" Target="../media/image1.T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719572" y="1728545"/>
            <a:ext cx="7704856" cy="20882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81128"/>
            <a:ext cx="6400800" cy="576064"/>
          </a:xfrm>
        </p:spPr>
        <p:txBody>
          <a:bodyPr/>
          <a:lstStyle/>
          <a:p>
            <a:r>
              <a:rPr lang="pt-BR" b="1" dirty="0">
                <a:cs typeface="Times New Roman" panose="02020603050405020304" pitchFamily="18" charset="0"/>
              </a:rPr>
              <a:t>Prof. Moacir Manoel Rodrigues Junior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35596" y="2109579"/>
            <a:ext cx="70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cap="small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Inferência Estatística e Modelo de Previsão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E9F1-BD68-4BA3-A52D-9E4671FFD0A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+mn-lt"/>
              </a:rPr>
              <a:t>Inferência Estatística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28650" y="3429000"/>
            <a:ext cx="7886700" cy="1500187"/>
          </a:xfrm>
        </p:spPr>
        <p:txBody>
          <a:bodyPr/>
          <a:lstStyle/>
          <a:p>
            <a:r>
              <a:rPr lang="pt-BR" sz="4000" dirty="0"/>
              <a:t>Testes de Hipótese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9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Características</a:t>
            </a:r>
          </a:p>
          <a:p>
            <a:pPr lvl="1"/>
            <a:r>
              <a:rPr lang="pt-BR" sz="2400" dirty="0"/>
              <a:t>O objetivo do teste de hipóteses é fornecer um método que permita verificar se os dados amostrais trazem evidências que apoiam ou não uma hipótese formulada.</a:t>
            </a:r>
          </a:p>
          <a:p>
            <a:pPr lvl="1"/>
            <a:r>
              <a:rPr lang="pt-BR" sz="2400" dirty="0"/>
              <a:t>Quando faz-se pressuposições quanto as características de uma população, ou seja, define-se sobre qual modelo de probabilidade a população se comporta, e definidos seus parâmetros. Os testes utilizados são chamados de paramétricos.</a:t>
            </a:r>
          </a:p>
          <a:p>
            <a:pPr lvl="1"/>
            <a:r>
              <a:rPr lang="pt-BR" sz="2400" dirty="0"/>
              <a:t>Caso não haja evidências sobre os parâmetros da população os testes realizados são chamados de Não-Paramétricos.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0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Características</a:t>
                </a:r>
              </a:p>
              <a:p>
                <a:pPr lvl="1"/>
                <a:r>
                  <a:rPr lang="pt-BR" sz="2400" dirty="0"/>
                  <a:t>Inicialmente, para realização de um teste de Hipótese formula-se uma hipótese a ser testada, que é chamada de hipótese nula: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Define-se em seguida a hipótese alternativa, que será admitida caso a Hipótese nula seja rejeitada. Costumeiramente temos: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Ou ainda: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0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Erros</a:t>
                </a:r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400" dirty="0"/>
                  <a:t>Erro Tipo I: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rejeitar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Verdadeira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:r>
                  <a:rPr lang="pt-BR" sz="2400" dirty="0"/>
                  <a:t>Erro Tipo II: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i="0">
                            <a:latin typeface="Cambria Math" panose="02040503050406030204" pitchFamily="18" charset="0"/>
                          </a:rPr>
                          <m:t>rejeitar</m:t>
                        </m:r>
                        <m:r>
                          <m:rPr>
                            <m:nor/>
                          </m:rPr>
                          <a:rPr lang="pt-BR" sz="2400" i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i="0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Falsa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2400" dirty="0"/>
                  <a:t> não pode ser estimado com precisão, porém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400" dirty="0"/>
                  <a:t> pode.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b="-1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459742"/>
                  </p:ext>
                </p:extLst>
              </p:nvPr>
            </p:nvGraphicFramePr>
            <p:xfrm>
              <a:off x="539552" y="2132856"/>
              <a:ext cx="7704855" cy="2304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2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80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Decisão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 é verdadeira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 é falsa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80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chemeClr val="tx1"/>
                              </a:solidFill>
                            </a:rPr>
                            <a:t>Não Rejeitar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Decisão Correta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Erro Tipo</a:t>
                          </a:r>
                          <a:r>
                            <a:rPr lang="pt-BR" sz="2000" baseline="0" dirty="0">
                              <a:solidFill>
                                <a:schemeClr val="tx1"/>
                              </a:solidFill>
                            </a:rPr>
                            <a:t> II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6808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1" dirty="0">
                              <a:solidFill>
                                <a:schemeClr val="tx1"/>
                              </a:solidFill>
                            </a:rPr>
                            <a:t>Rejeitar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Erro</a:t>
                          </a:r>
                          <a:r>
                            <a:rPr lang="pt-BR" sz="2000" baseline="0" dirty="0">
                              <a:solidFill>
                                <a:schemeClr val="tx1"/>
                              </a:solidFill>
                            </a:rPr>
                            <a:t> Tipo I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Decisão Correta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459742"/>
                  </p:ext>
                </p:extLst>
              </p:nvPr>
            </p:nvGraphicFramePr>
            <p:xfrm>
              <a:off x="539552" y="2132856"/>
              <a:ext cx="7704855" cy="2304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285"/>
                    <a:gridCol w="2568285"/>
                    <a:gridCol w="2568285"/>
                  </a:tblGrid>
                  <a:tr h="7680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Decisão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475" t="-794" r="-10071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794" r="-474" b="-205556"/>
                          </a:stretch>
                        </a:blipFill>
                      </a:tcPr>
                    </a:tc>
                  </a:tr>
                  <a:tr h="76808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37" t="-100000" r="-200237" b="-103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475" t="-100000" r="-100713" b="-103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00000" r="-474" b="-103937"/>
                          </a:stretch>
                        </a:blipFill>
                      </a:tcPr>
                    </a:tc>
                  </a:tr>
                  <a:tr h="76808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37" t="-201587" r="-200237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475" t="-201587" r="-10071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201587" r="-474" b="-47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938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Passos para um teste de Hipótese realizado computacionalmente:</a:t>
                </a:r>
              </a:p>
              <a:p>
                <a:pPr lvl="1"/>
                <a:r>
                  <a:rPr lang="pt-BR" sz="2000" b="1" dirty="0"/>
                  <a:t>Passo 1:</a:t>
                </a:r>
                <a:r>
                  <a:rPr lang="pt-BR" sz="2000" dirty="0"/>
                  <a:t> Definir a Hipótese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/>
                  <a:t> a ser testada e a alternativa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.</a:t>
                </a:r>
              </a:p>
              <a:p>
                <a:pPr lvl="1"/>
                <a:r>
                  <a:rPr lang="pt-BR" sz="2000" b="1" dirty="0"/>
                  <a:t>Passo 2:</a:t>
                </a:r>
                <a:r>
                  <a:rPr lang="pt-BR" sz="2000" dirty="0"/>
                  <a:t> Definir o Nível de Significância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lvl="1"/>
                <a:r>
                  <a:rPr lang="pt-BR" sz="2000" b="1" dirty="0"/>
                  <a:t>Passo 3:</a:t>
                </a:r>
                <a:r>
                  <a:rPr lang="pt-BR" sz="2000" dirty="0"/>
                  <a:t> Escolher uma estatística de teste adequada.</a:t>
                </a:r>
              </a:p>
              <a:p>
                <a:pPr lvl="1"/>
                <a:r>
                  <a:rPr lang="pt-BR" sz="2000" b="1" dirty="0"/>
                  <a:t>Passo 4:</a:t>
                </a:r>
                <a:r>
                  <a:rPr lang="pt-BR" sz="2000" dirty="0"/>
                  <a:t> Retirar uma amostra e calcular o valor observado da estatística do teste.</a:t>
                </a:r>
              </a:p>
              <a:p>
                <a:pPr lvl="1"/>
                <a:r>
                  <a:rPr lang="pt-BR" sz="2000" b="1" dirty="0"/>
                  <a:t>Passo 5:</a:t>
                </a:r>
                <a:r>
                  <a:rPr lang="pt-BR" sz="2000" dirty="0"/>
                  <a:t> Determinar o </a:t>
                </a:r>
                <a:r>
                  <a:rPr lang="pt-BR" sz="2000" i="1" dirty="0"/>
                  <a:t>p-</a:t>
                </a:r>
                <a:r>
                  <a:rPr lang="pt-BR" sz="2000" i="1" dirty="0" err="1"/>
                  <a:t>value</a:t>
                </a:r>
                <a:r>
                  <a:rPr lang="pt-BR" sz="2000" dirty="0"/>
                  <a:t> que corresponde a probabilidade associada ao valor observado da amostra.</a:t>
                </a:r>
              </a:p>
              <a:p>
                <a:pPr lvl="1"/>
                <a:r>
                  <a:rPr lang="pt-BR" sz="2000" b="1" dirty="0"/>
                  <a:t>Passo 6:</a:t>
                </a:r>
                <a:r>
                  <a:rPr lang="pt-BR" sz="2000" dirty="0"/>
                  <a:t> Se o valor do </a:t>
                </a:r>
                <a:r>
                  <a:rPr lang="pt-BR" sz="2000" i="1" dirty="0"/>
                  <a:t>p-</a:t>
                </a:r>
                <a:r>
                  <a:rPr lang="pt-BR" sz="2000" i="1" dirty="0" err="1"/>
                  <a:t>value</a:t>
                </a:r>
                <a:r>
                  <a:rPr lang="pt-BR" sz="2000" dirty="0"/>
                  <a:t> forma menor do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estabelecido no passo 2, rejeitar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/>
                  <a:t> e assumir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como verdadeira; caso contrário, não rejeitar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lvl="1"/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348" r="-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6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+mn-lt"/>
              </a:rPr>
              <a:t>Inferência Estatística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28650" y="3429000"/>
            <a:ext cx="7886700" cy="1500187"/>
          </a:xfrm>
        </p:spPr>
        <p:txBody>
          <a:bodyPr/>
          <a:lstStyle/>
          <a:p>
            <a:r>
              <a:rPr lang="pt-BR" sz="4000" dirty="0"/>
              <a:t>Testes de Normalidade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71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Normalidade de </a:t>
                </a:r>
                <a:r>
                  <a:rPr lang="pt-BR" sz="2800" dirty="0" err="1"/>
                  <a:t>Kolmogorov-Smirnov</a:t>
                </a:r>
                <a:r>
                  <a:rPr lang="pt-BR" sz="2800" dirty="0"/>
                  <a:t>:</a:t>
                </a:r>
              </a:p>
              <a:p>
                <a:pPr lvl="1"/>
                <a:r>
                  <a:rPr lang="pt-BR" sz="2400" dirty="0"/>
                  <a:t>É um teste de aderência que compara se a distribuição de frequência acumulada observada é similar ao uma distribuição teórica (Comumente associada a Normal).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NÃO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1"/>
                <a:r>
                  <a:rPr lang="pt-BR" sz="2400" dirty="0"/>
                  <a:t>Segue uma estatística própria.</a:t>
                </a:r>
              </a:p>
              <a:p>
                <a:pPr lvl="1"/>
                <a:endParaRPr lang="pt-BR" sz="2400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6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Normalidade de Shapiro-</a:t>
                </a:r>
                <a:r>
                  <a:rPr lang="pt-BR" sz="2800" dirty="0" err="1"/>
                  <a:t>Wilk</a:t>
                </a:r>
                <a:r>
                  <a:rPr lang="pt-BR" sz="2800" dirty="0"/>
                  <a:t>:</a:t>
                </a:r>
              </a:p>
              <a:p>
                <a:pPr lvl="1"/>
                <a:r>
                  <a:rPr lang="pt-BR" sz="2400" dirty="0"/>
                  <a:t>Também testa quanto a aderência à curva normal de uma população, porém recomenda-se sua utilização, em comparação com o Teste K-S, em amostras de tamanho inferior a 30 casos.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NÃO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1"/>
                <a:r>
                  <a:rPr lang="pt-BR" sz="2400" dirty="0"/>
                  <a:t>Segue uma estatística própria.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82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Normalidade de </a:t>
                </a:r>
                <a:r>
                  <a:rPr lang="pt-BR" sz="2800" dirty="0" err="1"/>
                  <a:t>Jarque-Bera</a:t>
                </a:r>
                <a:r>
                  <a:rPr lang="pt-BR" sz="2800" dirty="0"/>
                  <a:t>:</a:t>
                </a:r>
              </a:p>
              <a:p>
                <a:pPr lvl="1"/>
                <a:r>
                  <a:rPr lang="pt-BR" sz="2400" dirty="0"/>
                  <a:t>Este procedimento utiliza como foco a análise da Assimetria e da Curtose de uma amostra para inferir quanto da normalidade da distribuição.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NÃO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1"/>
                <a:r>
                  <a:rPr lang="pt-BR" sz="2400" dirty="0"/>
                  <a:t>Segue uma estatística própria.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8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</a:t>
                </a:r>
                <a:r>
                  <a:rPr lang="pt-BR" sz="2800" dirty="0" err="1"/>
                  <a:t>Levene</a:t>
                </a:r>
                <a:r>
                  <a:rPr lang="pt-BR" sz="2800" dirty="0"/>
                  <a:t> para Homogeneidade de Variâncias:</a:t>
                </a:r>
              </a:p>
              <a:p>
                <a:pPr lvl="1"/>
                <a:r>
                  <a:rPr lang="pt-BR" sz="2400" dirty="0"/>
                  <a:t>Este teste é comumente requerido em testes que comparam o perfil entre duas ou mais populações.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As variâncias populacionais são homogêneas, ou seja: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=…=</m:t>
                    </m:r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8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Existe pelo menos uma população cuja variância se difere das demais, ou seja: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800" dirty="0"/>
                  <a:t>.</a:t>
                </a:r>
              </a:p>
              <a:p>
                <a:pPr lvl="1"/>
                <a:r>
                  <a:rPr lang="pt-BR" sz="2400" dirty="0"/>
                  <a:t>Segue a estatística F de </a:t>
                </a:r>
                <a:r>
                  <a:rPr lang="pt-BR" sz="2400" dirty="0" err="1"/>
                  <a:t>Snedecor</a:t>
                </a:r>
                <a:r>
                  <a:rPr lang="pt-BR" sz="2400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400" dirty="0"/>
                  <a:t>, sendo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400" dirty="0"/>
                  <a:t> o número de populações comparadas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2400" dirty="0"/>
                  <a:t> o total de observações.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66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4000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Tópicos da Disciplina (24 horas/aula)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Inferência Estatística</a:t>
            </a:r>
          </a:p>
          <a:p>
            <a:r>
              <a:rPr lang="pt-BR" sz="2400" dirty="0"/>
              <a:t>Testes de Hipótese</a:t>
            </a:r>
          </a:p>
          <a:p>
            <a:r>
              <a:rPr lang="pt-BR" sz="2400" dirty="0"/>
              <a:t>Análise de Regressão e Correlação</a:t>
            </a:r>
          </a:p>
          <a:p>
            <a:r>
              <a:rPr lang="pt-BR" sz="2400" dirty="0"/>
              <a:t>Séries Temporais</a:t>
            </a:r>
          </a:p>
          <a:p>
            <a:r>
              <a:rPr lang="pt-BR" sz="2400" dirty="0"/>
              <a:t>Modelos de Predição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</a:t>
            </a:fld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/>
              <p14:cNvContentPartPr/>
              <p14:nvPr/>
            </p14:nvContentPartPr>
            <p14:xfrm>
              <a:off x="4800600" y="1206360"/>
              <a:ext cx="4350240" cy="269928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1240" y="1197000"/>
                <a:ext cx="4368960" cy="27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9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Testes Paramétricos</a:t>
                </a:r>
              </a:p>
              <a:p>
                <a:pPr lvl="1"/>
                <a:r>
                  <a:rPr lang="pt-BR" sz="2000" dirty="0"/>
                  <a:t>Teste t de 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para Uma média populacional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pt-BR" sz="2000" b="0" dirty="0"/>
              </a:p>
              <a:p>
                <a:pPr lvl="1"/>
                <a:r>
                  <a:rPr lang="pt-BR" sz="20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: Uma amostra provém de uma população com média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: Uma amostra provém de uma população com média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1"/>
                <a:r>
                  <a:rPr lang="pt-BR" sz="2000" dirty="0"/>
                  <a:t>Assumir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Exige-se normalidade da Variável.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20</a:t>
            </a:fld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872000" y="4146549"/>
            <a:ext cx="5400000" cy="2468008"/>
            <a:chOff x="1872000" y="4146549"/>
            <a:chExt cx="5400000" cy="2468008"/>
          </a:xfrm>
        </p:grpSpPr>
        <p:grpSp>
          <p:nvGrpSpPr>
            <p:cNvPr id="10" name="Grupo 9"/>
            <p:cNvGrpSpPr/>
            <p:nvPr/>
          </p:nvGrpSpPr>
          <p:grpSpPr>
            <a:xfrm>
              <a:off x="1872000" y="4146549"/>
              <a:ext cx="5400000" cy="2165350"/>
              <a:chOff x="1872000" y="4146549"/>
              <a:chExt cx="5400000" cy="216535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2413000" y="4146549"/>
                <a:ext cx="4318000" cy="2165350"/>
                <a:chOff x="2413000" y="4146549"/>
                <a:chExt cx="4318000" cy="2165350"/>
              </a:xfrm>
            </p:grpSpPr>
            <p:sp>
              <p:nvSpPr>
                <p:cNvPr id="7" name="Forma livre 6"/>
                <p:cNvSpPr/>
                <p:nvPr/>
              </p:nvSpPr>
              <p:spPr>
                <a:xfrm>
                  <a:off x="3460750" y="4146549"/>
                  <a:ext cx="2216150" cy="2165350"/>
                </a:xfrm>
                <a:custGeom>
                  <a:avLst/>
                  <a:gdLst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81 h 2165381"/>
                    <a:gd name="connsiteX1" fmla="*/ 2216150 w 2216150"/>
                    <a:gd name="connsiteY1" fmla="*/ 2165381 h 2165381"/>
                    <a:gd name="connsiteX2" fmla="*/ 2216150 w 2216150"/>
                    <a:gd name="connsiteY2" fmla="*/ 1435131 h 2165381"/>
                    <a:gd name="connsiteX3" fmla="*/ 1117600 w 2216150"/>
                    <a:gd name="connsiteY3" fmla="*/ 31 h 2165381"/>
                    <a:gd name="connsiteX4" fmla="*/ 0 w 2216150"/>
                    <a:gd name="connsiteY4" fmla="*/ 1428781 h 2165381"/>
                    <a:gd name="connsiteX5" fmla="*/ 6350 w 2216150"/>
                    <a:gd name="connsiteY5" fmla="*/ 2152681 h 2165381"/>
                    <a:gd name="connsiteX0" fmla="*/ 6350 w 2216150"/>
                    <a:gd name="connsiteY0" fmla="*/ 2152679 h 2165379"/>
                    <a:gd name="connsiteX1" fmla="*/ 2216150 w 2216150"/>
                    <a:gd name="connsiteY1" fmla="*/ 2165379 h 2165379"/>
                    <a:gd name="connsiteX2" fmla="*/ 2216150 w 2216150"/>
                    <a:gd name="connsiteY2" fmla="*/ 1435129 h 2165379"/>
                    <a:gd name="connsiteX3" fmla="*/ 1117600 w 2216150"/>
                    <a:gd name="connsiteY3" fmla="*/ 29 h 2165379"/>
                    <a:gd name="connsiteX4" fmla="*/ 0 w 2216150"/>
                    <a:gd name="connsiteY4" fmla="*/ 1428779 h 2165379"/>
                    <a:gd name="connsiteX5" fmla="*/ 6350 w 2216150"/>
                    <a:gd name="connsiteY5" fmla="*/ 2152679 h 2165379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6150" h="2165350">
                      <a:moveTo>
                        <a:pt x="6350" y="2152650"/>
                      </a:moveTo>
                      <a:lnTo>
                        <a:pt x="2216150" y="2165350"/>
                      </a:lnTo>
                      <a:lnTo>
                        <a:pt x="2216150" y="1435100"/>
                      </a:lnTo>
                      <a:cubicBezTo>
                        <a:pt x="1849967" y="956733"/>
                        <a:pt x="1547283" y="8467"/>
                        <a:pt x="1117600" y="0"/>
                      </a:cubicBezTo>
                      <a:cubicBezTo>
                        <a:pt x="611717" y="6350"/>
                        <a:pt x="391583" y="990600"/>
                        <a:pt x="0" y="1428750"/>
                      </a:cubicBezTo>
                      <a:cubicBezTo>
                        <a:pt x="2117" y="1670050"/>
                        <a:pt x="4233" y="1911350"/>
                        <a:pt x="6350" y="215265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" name="Forma livre 5"/>
                <p:cNvSpPr/>
                <p:nvPr/>
              </p:nvSpPr>
              <p:spPr>
                <a:xfrm>
                  <a:off x="2413000" y="4152900"/>
                  <a:ext cx="4318000" cy="1949450"/>
                </a:xfrm>
                <a:custGeom>
                  <a:avLst/>
                  <a:gdLst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18000" h="1949450">
                      <a:moveTo>
                        <a:pt x="0" y="1949450"/>
                      </a:moveTo>
                      <a:cubicBezTo>
                        <a:pt x="1424516" y="1946804"/>
                        <a:pt x="1439333" y="1058"/>
                        <a:pt x="2159000" y="0"/>
                      </a:cubicBezTo>
                      <a:cubicBezTo>
                        <a:pt x="2878667" y="-1058"/>
                        <a:pt x="2880783" y="1948921"/>
                        <a:pt x="4318000" y="19431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5" name="Conector de seta reta 4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RA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660" b="-75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/>
            <p:cNvSpPr txBox="1"/>
            <p:nvPr/>
          </p:nvSpPr>
          <p:spPr>
            <a:xfrm>
              <a:off x="2771800" y="593939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697364" y="592532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6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para Uma média populacional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Estatística do teste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Esta estatística segue uma distribuição t-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000" dirty="0"/>
                  <a:t> graus de liberdade.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599301"/>
            <a:ext cx="3691735" cy="16580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E4CF750-8750-44B3-B89B-164F7BAB7FE2}"/>
                  </a:ext>
                </a:extLst>
              </p:cNvPr>
              <p:cNvSpPr txBox="1"/>
              <p:nvPr/>
            </p:nvSpPr>
            <p:spPr>
              <a:xfrm>
                <a:off x="4802860" y="4164833"/>
                <a:ext cx="4176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+mj-lt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+mj-lt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- média da amostra estimada;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+mj-lt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- valor hipotético da média;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+mj-lt"/>
                      </a:rPr>
                      <m:t>𝑆</m:t>
                    </m:r>
                  </m:oMath>
                </a14:m>
                <a:r>
                  <a:rPr lang="pt-BR" sz="1600" dirty="0">
                    <a:latin typeface="+mj-lt"/>
                  </a:rPr>
                  <a:t> – desvio padrão estimado para a amostra;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+mj-lt"/>
                      </a:rPr>
                      <m:t>𝑛</m:t>
                    </m:r>
                  </m:oMath>
                </a14:m>
                <a:r>
                  <a:rPr lang="pt-BR" sz="1600" dirty="0">
                    <a:latin typeface="+mj-lt"/>
                  </a:rPr>
                  <a:t> – número de observações da amostra;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- valor da estatística t do teste.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E4CF750-8750-44B3-B89B-164F7BAB7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860" y="4164833"/>
                <a:ext cx="4176464" cy="1323439"/>
              </a:xfrm>
              <a:prstGeom prst="rect">
                <a:avLst/>
              </a:prstGeom>
              <a:blipFill>
                <a:blip r:embed="rId5"/>
                <a:stretch>
                  <a:fillRect t="-1382" b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Testes Paramétricos</a:t>
                </a:r>
              </a:p>
              <a:p>
                <a:pPr lvl="1"/>
                <a:r>
                  <a:rPr lang="pt-BR" sz="2000" dirty="0"/>
                  <a:t>Teste t de 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para Duas Amostras Pareadas</a:t>
                </a:r>
                <a:endParaRPr lang="pt-BR" sz="2000" b="0" dirty="0"/>
              </a:p>
              <a:p>
                <a:pPr lvl="1"/>
                <a:r>
                  <a:rPr lang="pt-BR" sz="20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: As amostras possuem a mesma média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</m:oMath>
                </a14:m>
                <a:r>
                  <a:rPr lang="pt-B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: As amostras possuem médias diferentes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</m:oMath>
                </a14:m>
                <a:r>
                  <a:rPr lang="pt-B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pt-BR" sz="1600" i="1" dirty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lvl="1"/>
                <a:r>
                  <a:rPr lang="pt-BR" sz="2000" dirty="0"/>
                  <a:t>Assumir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Exige-se normalidade da Variável.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552" y="4437112"/>
            <a:ext cx="3557295" cy="1597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57200" y="4581128"/>
                <a:ext cx="4186808" cy="14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+mj-lt"/>
                </a:endParaRPr>
              </a:p>
              <a:p>
                <a:r>
                  <a:rPr lang="pt-BR" dirty="0">
                    <a:latin typeface="+mj-lt"/>
                  </a:rPr>
                  <a:t>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é o desvio padrão das diferenças.</a:t>
                </a: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81128"/>
                <a:ext cx="4186808" cy="1494833"/>
              </a:xfrm>
              <a:prstGeom prst="rect">
                <a:avLst/>
              </a:prstGeom>
              <a:blipFill rotWithShape="0">
                <a:blip r:embed="rId5"/>
                <a:stretch>
                  <a:fillRect l="-1164" b="-52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4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Testes Paramétricos</a:t>
                </a:r>
              </a:p>
              <a:p>
                <a:pPr lvl="1"/>
                <a:r>
                  <a:rPr lang="pt-BR" sz="2000" dirty="0"/>
                  <a:t>Teste t de 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para Comparação de Duas Médias Populacionais a partir de duas amostras aleatórias independentes</a:t>
                </a:r>
                <a:endParaRPr lang="pt-BR" sz="2000" b="0" dirty="0"/>
              </a:p>
              <a:p>
                <a:pPr lvl="1"/>
                <a:r>
                  <a:rPr lang="pt-BR" sz="20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: As médias populacionais são iguais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: As médias populacionais são diferentes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1"/>
                <a:r>
                  <a:rPr lang="pt-BR" sz="2000" dirty="0"/>
                  <a:t>Assumir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Exige-se normalidade para as duas populações e a homogeneidade das variâncias.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23</a:t>
            </a:fld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817844" y="4472022"/>
            <a:ext cx="5508312" cy="2249453"/>
            <a:chOff x="1872000" y="4146549"/>
            <a:chExt cx="5400000" cy="2468008"/>
          </a:xfrm>
        </p:grpSpPr>
        <p:grpSp>
          <p:nvGrpSpPr>
            <p:cNvPr id="10" name="Grupo 9"/>
            <p:cNvGrpSpPr/>
            <p:nvPr/>
          </p:nvGrpSpPr>
          <p:grpSpPr>
            <a:xfrm>
              <a:off x="1872000" y="4146549"/>
              <a:ext cx="5400000" cy="2165350"/>
              <a:chOff x="1872000" y="4146549"/>
              <a:chExt cx="5400000" cy="216535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2413000" y="4146549"/>
                <a:ext cx="4318000" cy="2165350"/>
                <a:chOff x="2413000" y="4146549"/>
                <a:chExt cx="4318000" cy="2165350"/>
              </a:xfrm>
            </p:grpSpPr>
            <p:sp>
              <p:nvSpPr>
                <p:cNvPr id="7" name="Forma livre 6"/>
                <p:cNvSpPr/>
                <p:nvPr/>
              </p:nvSpPr>
              <p:spPr>
                <a:xfrm>
                  <a:off x="3460750" y="4146549"/>
                  <a:ext cx="2216150" cy="2165350"/>
                </a:xfrm>
                <a:custGeom>
                  <a:avLst/>
                  <a:gdLst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81 h 2165381"/>
                    <a:gd name="connsiteX1" fmla="*/ 2216150 w 2216150"/>
                    <a:gd name="connsiteY1" fmla="*/ 2165381 h 2165381"/>
                    <a:gd name="connsiteX2" fmla="*/ 2216150 w 2216150"/>
                    <a:gd name="connsiteY2" fmla="*/ 1435131 h 2165381"/>
                    <a:gd name="connsiteX3" fmla="*/ 1117600 w 2216150"/>
                    <a:gd name="connsiteY3" fmla="*/ 31 h 2165381"/>
                    <a:gd name="connsiteX4" fmla="*/ 0 w 2216150"/>
                    <a:gd name="connsiteY4" fmla="*/ 1428781 h 2165381"/>
                    <a:gd name="connsiteX5" fmla="*/ 6350 w 2216150"/>
                    <a:gd name="connsiteY5" fmla="*/ 2152681 h 2165381"/>
                    <a:gd name="connsiteX0" fmla="*/ 6350 w 2216150"/>
                    <a:gd name="connsiteY0" fmla="*/ 2152679 h 2165379"/>
                    <a:gd name="connsiteX1" fmla="*/ 2216150 w 2216150"/>
                    <a:gd name="connsiteY1" fmla="*/ 2165379 h 2165379"/>
                    <a:gd name="connsiteX2" fmla="*/ 2216150 w 2216150"/>
                    <a:gd name="connsiteY2" fmla="*/ 1435129 h 2165379"/>
                    <a:gd name="connsiteX3" fmla="*/ 1117600 w 2216150"/>
                    <a:gd name="connsiteY3" fmla="*/ 29 h 2165379"/>
                    <a:gd name="connsiteX4" fmla="*/ 0 w 2216150"/>
                    <a:gd name="connsiteY4" fmla="*/ 1428779 h 2165379"/>
                    <a:gd name="connsiteX5" fmla="*/ 6350 w 2216150"/>
                    <a:gd name="connsiteY5" fmla="*/ 2152679 h 2165379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6150" h="2165350">
                      <a:moveTo>
                        <a:pt x="6350" y="2152650"/>
                      </a:moveTo>
                      <a:lnTo>
                        <a:pt x="2216150" y="2165350"/>
                      </a:lnTo>
                      <a:lnTo>
                        <a:pt x="2216150" y="1435100"/>
                      </a:lnTo>
                      <a:cubicBezTo>
                        <a:pt x="1849967" y="956733"/>
                        <a:pt x="1547283" y="8467"/>
                        <a:pt x="1117600" y="0"/>
                      </a:cubicBezTo>
                      <a:cubicBezTo>
                        <a:pt x="611717" y="6350"/>
                        <a:pt x="391583" y="990600"/>
                        <a:pt x="0" y="1428750"/>
                      </a:cubicBezTo>
                      <a:cubicBezTo>
                        <a:pt x="2117" y="1670050"/>
                        <a:pt x="4233" y="1911350"/>
                        <a:pt x="6350" y="215265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" name="Forma livre 5"/>
                <p:cNvSpPr/>
                <p:nvPr/>
              </p:nvSpPr>
              <p:spPr>
                <a:xfrm>
                  <a:off x="2413000" y="4152900"/>
                  <a:ext cx="4318000" cy="1949450"/>
                </a:xfrm>
                <a:custGeom>
                  <a:avLst/>
                  <a:gdLst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18000" h="1949450">
                      <a:moveTo>
                        <a:pt x="0" y="1949450"/>
                      </a:moveTo>
                      <a:cubicBezTo>
                        <a:pt x="1424516" y="1946804"/>
                        <a:pt x="1439333" y="1058"/>
                        <a:pt x="2159000" y="0"/>
                      </a:cubicBezTo>
                      <a:cubicBezTo>
                        <a:pt x="2878667" y="-1058"/>
                        <a:pt x="2880783" y="1948921"/>
                        <a:pt x="4318000" y="19431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5" name="Conector de seta reta 4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RA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250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/>
            <p:cNvSpPr txBox="1"/>
            <p:nvPr/>
          </p:nvSpPr>
          <p:spPr>
            <a:xfrm>
              <a:off x="2771800" y="593939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697364" y="592532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632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para Comparação de Duas Médias Populacionais de duas amostras independentes</a:t>
                </a:r>
              </a:p>
              <a:p>
                <a:pPr lvl="1"/>
                <a:r>
                  <a:rPr lang="pt-BR" sz="2000" dirty="0"/>
                  <a:t>Estatística do teste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Com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/>
              </a:p>
              <a:p>
                <a:pPr marL="457200" lvl="1" indent="0">
                  <a:buNone/>
                </a:pPr>
                <a:r>
                  <a:rPr lang="pt-BR" sz="2000" dirty="0"/>
                  <a:t>A estatística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pt-BR" sz="2000" dirty="0"/>
                  <a:t> segue um distribuição t-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2000" dirty="0"/>
                  <a:t> graus de liberdade.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185" t="-1348" r="-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20" y="2636912"/>
            <a:ext cx="3312368" cy="1340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3F283B-56D5-42ED-BE7E-55FA4B51582F}"/>
                  </a:ext>
                </a:extLst>
              </p:cNvPr>
              <p:cNvSpPr txBox="1"/>
              <p:nvPr/>
            </p:nvSpPr>
            <p:spPr>
              <a:xfrm>
                <a:off x="899592" y="5706065"/>
                <a:ext cx="5375920" cy="8468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+mj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+mj-lt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+mj-lt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+mj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+mj-lt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são as médias amostrais dos respectivos grupos;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+mj-lt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+mj-lt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são o número de elementos de cada grupo;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+mj-lt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1</m:t>
                        </m:r>
                      </m:sub>
                      <m:sup>
                        <m:r>
                          <a:rPr lang="pt-BR" sz="1600" b="0" i="1" smtClean="0">
                            <a:latin typeface="+mj-lt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6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+mj-lt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2</m:t>
                        </m:r>
                      </m:sub>
                      <m:sup>
                        <m:r>
                          <a:rPr lang="pt-BR" sz="1600" b="0" i="1" smtClean="0">
                            <a:latin typeface="+mj-lt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600" dirty="0">
                    <a:latin typeface="+mj-lt"/>
                  </a:rPr>
                  <a:t> são as variâncias amostrais dos respectivos grupos.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3F283B-56D5-42ED-BE7E-55FA4B51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706065"/>
                <a:ext cx="5375920" cy="846899"/>
              </a:xfrm>
              <a:prstGeom prst="rect">
                <a:avLst/>
              </a:prstGeom>
              <a:blipFill>
                <a:blip r:embed="rId7"/>
                <a:stretch>
                  <a:fillRect t="-1418" b="-780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Testes Paramétricos</a:t>
                </a:r>
              </a:p>
              <a:p>
                <a:pPr lvl="1"/>
                <a:r>
                  <a:rPr lang="pt-BR" sz="2400" b="1" dirty="0" err="1"/>
                  <a:t>AN</a:t>
                </a:r>
                <a:r>
                  <a:rPr lang="pt-BR" sz="2400" dirty="0" err="1"/>
                  <a:t>alysis</a:t>
                </a:r>
                <a:r>
                  <a:rPr lang="pt-BR" sz="2400" dirty="0"/>
                  <a:t> </a:t>
                </a:r>
                <a:r>
                  <a:rPr lang="pt-BR" sz="2400" b="1" dirty="0" err="1"/>
                  <a:t>O</a:t>
                </a:r>
                <a:r>
                  <a:rPr lang="pt-BR" sz="2400" dirty="0" err="1"/>
                  <a:t>f</a:t>
                </a:r>
                <a:r>
                  <a:rPr lang="pt-BR" sz="2400" dirty="0"/>
                  <a:t> </a:t>
                </a:r>
                <a:r>
                  <a:rPr lang="pt-BR" sz="2400" b="1" dirty="0" err="1"/>
                  <a:t>VA</a:t>
                </a:r>
                <a:r>
                  <a:rPr lang="pt-BR" sz="2400" dirty="0" err="1"/>
                  <a:t>riance</a:t>
                </a:r>
                <a:r>
                  <a:rPr lang="pt-BR" sz="2400" dirty="0"/>
                  <a:t> (ANOVA)</a:t>
                </a:r>
              </a:p>
              <a:p>
                <a:pPr lvl="1"/>
                <a:r>
                  <a:rPr lang="pt-BR" sz="2400" b="0" dirty="0"/>
                  <a:t>Testa de existe diferença entre as médias populacionais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400" b="0" dirty="0"/>
                  <a:t> grupos.</a:t>
                </a:r>
              </a:p>
              <a:p>
                <a:pPr lvl="1"/>
                <a:r>
                  <a:rPr lang="pt-BR" sz="24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As médias populacionais são iguais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8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Existe, pelo menos, uma população com média diferente das demais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/>
                  <a:t>.</a:t>
                </a:r>
              </a:p>
              <a:p>
                <a:pPr lvl="1"/>
                <a:r>
                  <a:rPr lang="pt-BR" sz="2400" dirty="0"/>
                  <a:t>Assumir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4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400" dirty="0"/>
                  <a:t>)</a:t>
                </a:r>
              </a:p>
              <a:p>
                <a:pPr lvl="1"/>
                <a:r>
                  <a:rPr lang="pt-BR" sz="2400" dirty="0"/>
                  <a:t>Exige-se normalidade para as duas populações e a homogeneidade das variâncias.</a:t>
                </a:r>
              </a:p>
              <a:p>
                <a:pPr lvl="1"/>
                <a:endParaRPr lang="pt-BR" sz="2400" dirty="0"/>
              </a:p>
            </p:txBody>
          </p:sp>
        </mc:Choice>
        <mc:Fallback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815" b="-8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4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8042"/>
                  </p:ext>
                </p:extLst>
              </p:nvPr>
            </p:nvGraphicFramePr>
            <p:xfrm>
              <a:off x="251520" y="1628800"/>
              <a:ext cx="8640960" cy="3307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4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Fonte de Variação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Soma dos Quadrados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Graus</a:t>
                          </a:r>
                          <a:r>
                            <a:rPr lang="pt-BR" sz="1800" baseline="0" dirty="0">
                              <a:solidFill>
                                <a:sysClr val="windowText" lastClr="000000"/>
                              </a:solidFill>
                            </a:rPr>
                            <a:t> de Liberdade</a:t>
                          </a:r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Quadrados médios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19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Entre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𝑆𝑄𝐹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𝑄𝑀𝐹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𝑆𝑄𝐹</m:t>
                                    </m:r>
                                  </m:num>
                                  <m:den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𝑄𝑀𝐹</m:t>
                                    </m:r>
                                  </m:num>
                                  <m:den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𝑄𝑀𝐸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19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Dentro dos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𝑆𝑄𝐸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1800" b="0" i="1" smtClean="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1800" b="0" i="1" smtClean="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𝑌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1800" b="0" i="1" smtClean="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𝑄𝑀𝐸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𝑆𝑄𝐸</m:t>
                                    </m:r>
                                  </m:num>
                                  <m:den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19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𝑆𝑄𝑇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8042"/>
                  </p:ext>
                </p:extLst>
              </p:nvPr>
            </p:nvGraphicFramePr>
            <p:xfrm>
              <a:off x="251520" y="1628800"/>
              <a:ext cx="8640960" cy="3307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Fonte de Variação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Soma dos Quadrados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Graus</a:t>
                          </a:r>
                          <a:r>
                            <a:rPr lang="pt-BR" sz="1800" baseline="0" dirty="0">
                              <a:solidFill>
                                <a:sysClr val="windowText" lastClr="000000"/>
                              </a:solidFill>
                            </a:rPr>
                            <a:t> de Liberdade</a:t>
                          </a:r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Quadrados médios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Entre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94" t="-76923" r="-15905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111" t="-76923" r="-200444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077" t="-76923" r="-7346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0794" t="-76923" r="-1058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99414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Dentro dos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94" t="-172109" r="-159059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111" t="-172109" r="-20044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077" t="-172109" r="-7346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99414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94" t="-270270" r="-15905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111" t="-270270" r="-200444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06E91CC-FE14-4E0A-A37F-423321095C3A}"/>
                  </a:ext>
                </a:extLst>
              </p:cNvPr>
              <p:cNvSpPr txBox="1"/>
              <p:nvPr/>
            </p:nvSpPr>
            <p:spPr>
              <a:xfrm>
                <a:off x="827584" y="5129133"/>
                <a:ext cx="5616624" cy="135421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+mj-lt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+mj-lt"/>
                          </a:rPr>
                          <m:t>𝑌</m:t>
                        </m:r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é a média geral da amostra;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+mj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+mj-lt"/>
                              </a:rPr>
                              <m:t>𝑌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+mj-lt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é a média do grupo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+mj-lt"/>
                      </a:rPr>
                      <m:t>𝑖</m:t>
                    </m:r>
                  </m:oMath>
                </a14:m>
                <a:r>
                  <a:rPr lang="pt-BR" sz="1600" dirty="0">
                    <a:latin typeface="+mj-lt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+mj-lt"/>
                      </a:rPr>
                      <m:t>𝑘</m:t>
                    </m:r>
                  </m:oMath>
                </a14:m>
                <a:r>
                  <a:rPr lang="pt-BR" sz="1600" dirty="0">
                    <a:latin typeface="+mj-lt"/>
                  </a:rPr>
                  <a:t> é o número de grupos analisados;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+mj-lt"/>
                      </a:rPr>
                      <m:t>𝑁</m:t>
                    </m:r>
                  </m:oMath>
                </a14:m>
                <a:r>
                  <a:rPr lang="pt-BR" sz="1600" dirty="0">
                    <a:latin typeface="+mj-lt"/>
                  </a:rPr>
                  <a:t> é o tamanho total amostra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+mj-lt"/>
                      </a:rPr>
                      <m:t>𝑁</m:t>
                    </m:r>
                    <m:r>
                      <a:rPr lang="pt-BR" sz="1600" b="0" i="1" smtClean="0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+mj-lt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+mj-lt"/>
                      </a:rPr>
                      <m:t>+</m:t>
                    </m:r>
                    <m:sSub>
                      <m:sSubPr>
                        <m:ctrlPr>
                          <a:rPr lang="pt-BR" sz="16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+mj-lt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+mj-lt"/>
                      </a:rPr>
                      <m:t>+…+</m:t>
                    </m:r>
                    <m:sSub>
                      <m:sSubPr>
                        <m:ctrlPr>
                          <a:rPr lang="pt-BR" sz="16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+mj-lt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+mj-lt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+mj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é o número de elementos da amostra que estão no grupo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+mj-lt"/>
                      </a:rPr>
                      <m:t>𝑖</m:t>
                    </m:r>
                  </m:oMath>
                </a14:m>
                <a:r>
                  <a:rPr lang="pt-BR" sz="1600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06E91CC-FE14-4E0A-A37F-42332109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29133"/>
                <a:ext cx="5616624" cy="1354217"/>
              </a:xfrm>
              <a:prstGeom prst="rect">
                <a:avLst/>
              </a:prstGeom>
              <a:blipFill>
                <a:blip r:embed="rId4"/>
                <a:stretch>
                  <a:fillRect t="-889" b="-177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0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6752"/>
            <a:ext cx="6480720" cy="53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1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Testes Não-Paramétricos</a:t>
            </a:r>
          </a:p>
          <a:p>
            <a:pPr lvl="1"/>
            <a:r>
              <a:rPr lang="pt-BR" sz="2400" dirty="0"/>
              <a:t>São testes onde não há suposição de ciência quanto a distribuição de probabilidade da População.</a:t>
            </a:r>
          </a:p>
          <a:p>
            <a:pPr lvl="1"/>
            <a:r>
              <a:rPr lang="pt-BR" sz="2400" dirty="0"/>
              <a:t>Costumam ser testes alternativos aos testes Paramétricos.</a:t>
            </a:r>
          </a:p>
          <a:p>
            <a:pPr lvl="1"/>
            <a:r>
              <a:rPr lang="pt-BR" sz="2400" dirty="0"/>
              <a:t>São os principais:</a:t>
            </a:r>
          </a:p>
          <a:p>
            <a:pPr lvl="2"/>
            <a:r>
              <a:rPr lang="pt-BR" sz="2000" b="1" dirty="0" err="1"/>
              <a:t>Wicoxon</a:t>
            </a:r>
            <a:r>
              <a:rPr lang="pt-BR" sz="2000" b="1" dirty="0"/>
              <a:t> –</a:t>
            </a:r>
            <a:r>
              <a:rPr lang="pt-BR" sz="2000" dirty="0"/>
              <a:t> teste alternativo ao Teste t para duas amostra pareadas</a:t>
            </a:r>
          </a:p>
          <a:p>
            <a:pPr lvl="2"/>
            <a:r>
              <a:rPr lang="pt-BR" sz="2000" b="1" dirty="0"/>
              <a:t>Mann-Whitney –</a:t>
            </a:r>
            <a:r>
              <a:rPr lang="pt-BR" sz="2000" dirty="0"/>
              <a:t> teste alternativo ao Teste t para duas amostras independentes.</a:t>
            </a:r>
          </a:p>
          <a:p>
            <a:pPr lvl="2"/>
            <a:r>
              <a:rPr lang="pt-BR" sz="2000" b="1" dirty="0" err="1"/>
              <a:t>Kruskal</a:t>
            </a:r>
            <a:r>
              <a:rPr lang="pt-BR" sz="2000" b="1" dirty="0"/>
              <a:t>-Wallis –</a:t>
            </a:r>
            <a:r>
              <a:rPr lang="pt-BR" sz="2000" dirty="0"/>
              <a:t> teste alternativo ao ANOVA.</a:t>
            </a:r>
          </a:p>
          <a:p>
            <a:pPr lvl="1"/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6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+mn-lt"/>
              </a:rPr>
              <a:t>Inferência Estatística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28650" y="3429000"/>
            <a:ext cx="7886700" cy="1500187"/>
          </a:xfrm>
        </p:spPr>
        <p:txBody>
          <a:bodyPr/>
          <a:lstStyle/>
          <a:p>
            <a:r>
              <a:rPr lang="pt-BR" sz="4000" dirty="0"/>
              <a:t>Estimador e Estimativas (Pontual e Intervalar)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6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971600" y="2276872"/>
                <a:ext cx="2664296" cy="3320281"/>
              </a:xfrm>
              <a:prstGeom prst="ellipse">
                <a:avLst/>
              </a:prstGeom>
              <a:solidFill>
                <a:srgbClr val="E1BDE2"/>
              </a:solidFill>
              <a:ln w="38100">
                <a:solidFill>
                  <a:srgbClr val="DE0C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DE0C5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3200" dirty="0">
                  <a:solidFill>
                    <a:srgbClr val="DE0C52"/>
                  </a:solidFill>
                </a:endParaRPr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76872"/>
                <a:ext cx="2664296" cy="332028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DE0C5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187624" y="1772816"/>
                <a:ext cx="22322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DE0C52"/>
                    </a:solidFill>
                    <a:latin typeface="+mj-lt"/>
                  </a:rPr>
                  <a:t>População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DE0C52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pt-BR" sz="2000" b="1" dirty="0">
                    <a:solidFill>
                      <a:srgbClr val="DE0C52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72816"/>
                <a:ext cx="2232248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ipse 6"/>
              <p:cNvSpPr/>
              <p:nvPr/>
            </p:nvSpPr>
            <p:spPr>
              <a:xfrm>
                <a:off x="6516216" y="3183359"/>
                <a:ext cx="936104" cy="129614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pt-BR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Elips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183359"/>
                <a:ext cx="936104" cy="129614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156176" y="2780928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Amostra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80928"/>
                <a:ext cx="1728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2483768" y="2980983"/>
            <a:ext cx="216024" cy="3040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>
            <a:off x="2591780" y="2096056"/>
            <a:ext cx="4342184" cy="1872208"/>
          </a:xfrm>
          <a:prstGeom prst="arc">
            <a:avLst>
              <a:gd name="adj1" fmla="val 10855289"/>
              <a:gd name="adj2" fmla="val 21224652"/>
            </a:avLst>
          </a:prstGeom>
          <a:ln w="38100"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 flipV="1">
            <a:off x="3635896" y="3861048"/>
            <a:ext cx="3096344" cy="0"/>
          </a:xfrm>
          <a:prstGeom prst="straightConnector1">
            <a:avLst/>
          </a:prstGeom>
          <a:ln w="38100">
            <a:solidFill>
              <a:srgbClr val="DE0C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491880" y="1662589"/>
            <a:ext cx="2845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6600"/>
                </a:solidFill>
                <a:latin typeface="+mj-lt"/>
              </a:rPr>
              <a:t>Processo de Amostragem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743908" y="396826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DE0C52"/>
                </a:solidFill>
                <a:latin typeface="+mj-lt"/>
              </a:rPr>
              <a:t>Parâmetro Estimado</a:t>
            </a:r>
          </a:p>
        </p:txBody>
      </p:sp>
      <p:sp>
        <p:nvSpPr>
          <p:cNvPr id="25" name="Texto explicativo em seta para cima 24"/>
          <p:cNvSpPr/>
          <p:nvPr/>
        </p:nvSpPr>
        <p:spPr>
          <a:xfrm>
            <a:off x="3491880" y="4516303"/>
            <a:ext cx="3721950" cy="1728192"/>
          </a:xfrm>
          <a:prstGeom prst="upArrowCallout">
            <a:avLst>
              <a:gd name="adj1" fmla="val 36412"/>
              <a:gd name="adj2" fmla="val 64942"/>
              <a:gd name="adj3" fmla="val 13588"/>
              <a:gd name="adj4" fmla="val 81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O processo de cálculo e controle do erro da estimativa é chamada de inferência ou indução estatística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Tinta 3"/>
              <p14:cNvContentPartPr/>
              <p14:nvPr/>
            </p14:nvContentPartPr>
            <p14:xfrm>
              <a:off x="1968480" y="1282680"/>
              <a:ext cx="6725160" cy="31053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9120" y="1273320"/>
                <a:ext cx="6743880" cy="31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1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6" grpId="0" animBg="1"/>
      <p:bldP spid="21" grpId="0"/>
      <p:bldP spid="2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83568" y="1628800"/>
                <a:ext cx="7488832" cy="2345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u="sng" dirty="0">
                    <a:latin typeface="+mj-lt"/>
                  </a:rPr>
                  <a:t>Estimador ou Estatística</a:t>
                </a:r>
              </a:p>
              <a:p>
                <a:endParaRPr lang="pt-BR" sz="2000" dirty="0">
                  <a:latin typeface="+mj-lt"/>
                </a:endParaRPr>
              </a:p>
              <a:p>
                <a:r>
                  <a:rPr lang="pt-BR" sz="2000" dirty="0">
                    <a:latin typeface="+mj-lt"/>
                  </a:rPr>
                  <a:t>Dada uma amostra aleatória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latin typeface="+mj-lt"/>
                  </a:rPr>
                  <a:t>, estimador ou estatística é qualquer variável aleatória função dos elementos amostrais.</a:t>
                </a:r>
              </a:p>
              <a:p>
                <a:endParaRPr lang="pt-BR" sz="2000" dirty="0">
                  <a:latin typeface="+mj-lt"/>
                </a:endParaRPr>
              </a:p>
              <a:p>
                <a:r>
                  <a:rPr lang="pt-BR" sz="2000" dirty="0">
                    <a:latin typeface="+mj-lt"/>
                  </a:rPr>
                  <a:t>Matematicamente temos: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>
                    <a:latin typeface="+mj-lt"/>
                  </a:rPr>
                  <a:t> é um estimador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7488832" cy="2345194"/>
              </a:xfrm>
              <a:prstGeom prst="rect">
                <a:avLst/>
              </a:prstGeom>
              <a:blipFill rotWithShape="0">
                <a:blip r:embed="rId3"/>
                <a:stretch>
                  <a:fillRect l="-1221" t="-2078" r="-488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583668" y="4395118"/>
                <a:ext cx="5976664" cy="208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b="1" u="sng" dirty="0">
                    <a:solidFill>
                      <a:srgbClr val="002060"/>
                    </a:solidFill>
                  </a:rPr>
                  <a:t>Exemplo: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pt-BR" dirty="0">
                    <a:solidFill>
                      <a:srgbClr val="002060"/>
                    </a:solidFill>
                  </a:rPr>
                  <a:t>Para estimar a média de uma população utilizamos a função: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4395118"/>
                <a:ext cx="5976664" cy="2088232"/>
              </a:xfrm>
              <a:prstGeom prst="rect">
                <a:avLst/>
              </a:prstGeom>
              <a:blipFill rotWithShape="0">
                <a:blip r:embed="rId4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/>
              <p14:cNvContentPartPr/>
              <p14:nvPr/>
            </p14:nvContentPartPr>
            <p14:xfrm>
              <a:off x="2190600" y="3848040"/>
              <a:ext cx="2235600" cy="8928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1240" y="3838680"/>
                <a:ext cx="225432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90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+mj-lt"/>
              </a:rPr>
              <a:t>Estimativa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As estimativas podem ser divididas em duas:</a:t>
            </a:r>
          </a:p>
          <a:p>
            <a:endParaRPr lang="pt-B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+mj-lt"/>
              </a:rPr>
              <a:t>Estimativa Pontual – </a:t>
            </a:r>
            <a:r>
              <a:rPr lang="pt-BR" sz="2000" dirty="0">
                <a:latin typeface="+mj-lt"/>
              </a:rPr>
              <a:t>Quando, com base em dados amostrais, calculamos um valor da estimativa do parâmetro populacional, temos uma estimativa por ponto do parâmetro considerado.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+mj-lt"/>
              </a:rPr>
              <a:t>Estimativa Intervalar – </a:t>
            </a:r>
            <a:r>
              <a:rPr lang="pt-BR" sz="2000" dirty="0">
                <a:latin typeface="+mj-lt"/>
              </a:rPr>
              <a:t>é um intervalo determinado por dois números, obtidos a partir de elementos amostrais, que se espera contenham o valor do parâmetro com dado nível de confiança ou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25190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83568" y="1628800"/>
                <a:ext cx="7488832" cy="345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u="sng" dirty="0">
                    <a:latin typeface="+mj-lt"/>
                  </a:rPr>
                  <a:t>Estimativa Intervalar</a:t>
                </a:r>
              </a:p>
              <a:p>
                <a:endParaRPr lang="pt-BR" sz="2400" dirty="0">
                  <a:latin typeface="+mj-lt"/>
                </a:endParaRPr>
              </a:p>
              <a:p>
                <a:r>
                  <a:rPr lang="pt-BR" sz="2400" dirty="0">
                    <a:latin typeface="+mj-lt"/>
                  </a:rPr>
                  <a:t>Toda estimativa intervalar considera a seguinte construção?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𝐷𝐴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𝐷𝐴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>
                  <a:latin typeface="+mj-lt"/>
                </a:endParaRPr>
              </a:p>
              <a:p>
                <a:r>
                  <a:rPr lang="pt-BR" sz="2000" dirty="0">
                    <a:latin typeface="+mj-lt"/>
                  </a:rPr>
                  <a:t>Onde: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pt-BR" sz="2000" dirty="0">
                    <a:latin typeface="+mj-lt"/>
                  </a:rPr>
                  <a:t> estimativa pontual da estatística;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𝐷𝐴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latin typeface="+mj-lt"/>
                  </a:rPr>
                  <a:t> Distribuição Amostral do Parâmetro com nível de confiança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pt-BR" sz="2000" dirty="0">
                    <a:latin typeface="+mj-lt"/>
                  </a:rPr>
                  <a:t> variância do estimador pontual;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>
                    <a:latin typeface="+mj-lt"/>
                  </a:rPr>
                  <a:t> tamanho da amostra.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7488832" cy="3455048"/>
              </a:xfrm>
              <a:prstGeom prst="rect">
                <a:avLst/>
              </a:prstGeom>
              <a:blipFill rotWithShape="0">
                <a:blip r:embed="rId3"/>
                <a:stretch>
                  <a:fillRect l="-1221" t="-1411" b="-21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4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+mj-lt"/>
              </a:rPr>
              <a:t>Estimativa Intervalar</a:t>
            </a:r>
          </a:p>
          <a:p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83568" y="2459797"/>
                <a:ext cx="7060885" cy="41233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b="1" u="sng" dirty="0">
                    <a:solidFill>
                      <a:srgbClr val="002060"/>
                    </a:solidFill>
                  </a:rPr>
                  <a:t>Exemplo:</a:t>
                </a:r>
              </a:p>
              <a:p>
                <a:pPr algn="ctr"/>
                <a:r>
                  <a:rPr lang="pt-BR" dirty="0">
                    <a:solidFill>
                      <a:srgbClr val="002060"/>
                    </a:solidFill>
                  </a:rPr>
                  <a:t>Considera as estatísticas amostrais da média: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O intervalo neste caso é: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Que resulta: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59797"/>
                <a:ext cx="7060885" cy="4123335"/>
              </a:xfrm>
              <a:prstGeom prst="rect">
                <a:avLst/>
              </a:prstGeom>
              <a:blipFill rotWithShape="0">
                <a:blip r:embed="rId3"/>
                <a:stretch>
                  <a:fillRect t="-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187624" y="3378532"/>
                <a:ext cx="252028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78532"/>
                <a:ext cx="2520280" cy="6347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851920" y="3290794"/>
                <a:ext cx="3528391" cy="1050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290794"/>
                <a:ext cx="3528391" cy="1050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+mj-lt"/>
              </a:rPr>
              <a:t>Estimativa Intervalar</a:t>
            </a:r>
          </a:p>
          <a:p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/>
              <p:cNvSpPr/>
              <p:nvPr/>
            </p:nvSpPr>
            <p:spPr>
              <a:xfrm>
                <a:off x="683568" y="2204865"/>
                <a:ext cx="7848872" cy="4378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b="1" u="sng" dirty="0">
                    <a:solidFill>
                      <a:srgbClr val="002060"/>
                    </a:solidFill>
                  </a:rPr>
                  <a:t>Exemplo 2:</a:t>
                </a:r>
              </a:p>
              <a:p>
                <a:pPr algn="ctr"/>
                <a:r>
                  <a:rPr lang="pt-BR" dirty="0">
                    <a:solidFill>
                      <a:srgbClr val="002060"/>
                    </a:solidFill>
                  </a:rPr>
                  <a:t>Considera as estatísticas amostrais da proporção de uma característica: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O intervalo neste caso é: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pt-BR" dirty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Que resulta: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pt-B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04865"/>
                <a:ext cx="7848872" cy="4378268"/>
              </a:xfrm>
              <a:prstGeom prst="rect">
                <a:avLst/>
              </a:prstGeom>
              <a:blipFill>
                <a:blip r:embed="rId3"/>
                <a:stretch>
                  <a:fillRect l="-543" t="-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901254" y="3105587"/>
                <a:ext cx="2520280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4" y="3105587"/>
                <a:ext cx="2520280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663788" y="3008885"/>
                <a:ext cx="3528391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3008885"/>
                <a:ext cx="3528391" cy="819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809582D-2DC8-47D0-82C3-61C3EE404137}"/>
                  </a:ext>
                </a:extLst>
              </p:cNvPr>
              <p:cNvSpPr txBox="1"/>
              <p:nvPr/>
            </p:nvSpPr>
            <p:spPr>
              <a:xfrm>
                <a:off x="4647206" y="3990930"/>
                <a:ext cx="3811988" cy="146706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j-lt"/>
                          </a:rPr>
                          <m:t>𝑝</m:t>
                        </m:r>
                      </m:e>
                    </m:acc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- proporção observada na amostra;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j-lt"/>
                          </a:rPr>
                          <m:t>𝑞</m:t>
                        </m:r>
                      </m:e>
                    </m:acc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rPr>
                      <m:t>=1−</m:t>
                    </m:r>
                    <m:acc>
                      <m:accPr>
                        <m:chr m:val="̂"/>
                        <m:ctrlP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j-lt"/>
                          </a:rPr>
                          <m:t>𝑝</m:t>
                        </m:r>
                      </m:e>
                    </m:acc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rPr>
                      <m:t>𝑛</m:t>
                    </m:r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– número de observações da amostra;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j-lt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+mj-lt"/>
                              </a:rPr>
                              <m:t>𝛼</m:t>
                            </m:r>
                          </m:num>
                          <m:den>
                            <m:r>
                              <a:rPr lang="pt-BR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- a estatística crítica pelo distribuição t-</a:t>
                </a:r>
                <a:r>
                  <a:rPr lang="pt-BR" sz="1400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student</a:t>
                </a:r>
                <a:endParaRPr lang="pt-BR" sz="1400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rPr>
                      <m:t>𝛼</m:t>
                    </m:r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– nível de significância;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rPr>
                      <m:t>(1−</m:t>
                    </m:r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rPr>
                      <m:t>𝛼</m:t>
                    </m:r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– nível de confiança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809582D-2DC8-47D0-82C3-61C3EE40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06" y="3990930"/>
                <a:ext cx="3811988" cy="1467068"/>
              </a:xfrm>
              <a:prstGeom prst="rect">
                <a:avLst/>
              </a:prstGeom>
              <a:blipFill>
                <a:blip r:embed="rId6"/>
                <a:stretch>
                  <a:fillRect t="-413" b="-3306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sign padrã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81529919-bb3c-4b28-aa14-6d8510b195e6" xsi:nil="true"/>
    <FolderType xmlns="81529919-bb3c-4b28-aa14-6d8510b195e6" xsi:nil="true"/>
    <Teachers xmlns="81529919-bb3c-4b28-aa14-6d8510b195e6">
      <UserInfo>
        <DisplayName/>
        <AccountId xsi:nil="true"/>
        <AccountType/>
      </UserInfo>
    </Teachers>
    <_ip_UnifiedCompliancePolicyUIAction xmlns="http://schemas.microsoft.com/sharepoint/v3" xsi:nil="true"/>
    <Owner xmlns="81529919-bb3c-4b28-aa14-6d8510b195e6">
      <UserInfo>
        <DisplayName/>
        <AccountId xsi:nil="true"/>
        <AccountType/>
      </UserInfo>
    </Owner>
    <DefaultSectionNames xmlns="81529919-bb3c-4b28-aa14-6d8510b195e6" xsi:nil="true"/>
    <Is_Collaboration_Space_Locked xmlns="81529919-bb3c-4b28-aa14-6d8510b195e6" xsi:nil="true"/>
    <CultureName xmlns="81529919-bb3c-4b28-aa14-6d8510b195e6" xsi:nil="true"/>
    <Templates xmlns="81529919-bb3c-4b28-aa14-6d8510b195e6" xsi:nil="true"/>
    <_ip_UnifiedCompliancePolicyProperties xmlns="http://schemas.microsoft.com/sharepoint/v3" xsi:nil="true"/>
    <Invited_Teachers xmlns="81529919-bb3c-4b28-aa14-6d8510b195e6" xsi:nil="true"/>
    <Invited_Students xmlns="81529919-bb3c-4b28-aa14-6d8510b195e6" xsi:nil="true"/>
    <Students xmlns="81529919-bb3c-4b28-aa14-6d8510b195e6">
      <UserInfo>
        <DisplayName/>
        <AccountId xsi:nil="true"/>
        <AccountType/>
      </UserInfo>
    </Students>
    <Student_Groups xmlns="81529919-bb3c-4b28-aa14-6d8510b195e6">
      <UserInfo>
        <DisplayName/>
        <AccountId xsi:nil="true"/>
        <AccountType/>
      </UserInfo>
    </Student_Groups>
    <AppVersion xmlns="81529919-bb3c-4b28-aa14-6d8510b195e6" xsi:nil="true"/>
    <Self_Registration_Enabled xmlns="81529919-bb3c-4b28-aa14-6d8510b195e6" xsi:nil="true"/>
    <Has_Teacher_Only_SectionGroup xmlns="81529919-bb3c-4b28-aa14-6d8510b195e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A6D6DB4C58C74D86699B716B55C50E" ma:contentTypeVersion="30" ma:contentTypeDescription="Crie um novo documento." ma:contentTypeScope="" ma:versionID="ca05464b6f4bb7a538803e2479f010c9">
  <xsd:schema xmlns:xsd="http://www.w3.org/2001/XMLSchema" xmlns:xs="http://www.w3.org/2001/XMLSchema" xmlns:p="http://schemas.microsoft.com/office/2006/metadata/properties" xmlns:ns1="http://schemas.microsoft.com/sharepoint/v3" xmlns:ns3="81529919-bb3c-4b28-aa14-6d8510b195e6" xmlns:ns4="a37948bc-07af-4ff6-818e-9d8510523f27" targetNamespace="http://schemas.microsoft.com/office/2006/metadata/properties" ma:root="true" ma:fieldsID="84c1438474eaced2ab8876d7fdac6d21" ns1:_="" ns3:_="" ns4:_="">
    <xsd:import namespace="http://schemas.microsoft.com/sharepoint/v3"/>
    <xsd:import namespace="81529919-bb3c-4b28-aa14-6d8510b195e6"/>
    <xsd:import namespace="a37948bc-07af-4ff6-818e-9d8510523f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0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31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29919-bb3c-4b28-aa14-6d8510b19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Owner" ma:index="1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948bc-07af-4ff6-818e-9d8510523f27" elementFormDefault="qualified">
    <xsd:import namespace="http://schemas.microsoft.com/office/2006/documentManagement/types"/>
    <xsd:import namespace="http://schemas.microsoft.com/office/infopath/2007/PartnerControls"/>
    <xsd:element name="SharedWithUsers" ma:index="27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8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9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453A05-978F-4128-9ABB-B747A46401EA}">
  <ds:schemaRefs>
    <ds:schemaRef ds:uri="http://purl.org/dc/terms/"/>
    <ds:schemaRef ds:uri="http://schemas.microsoft.com/office/2006/metadata/properties"/>
    <ds:schemaRef ds:uri="81529919-bb3c-4b28-aa14-6d8510b195e6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37948bc-07af-4ff6-818e-9d8510523f27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CED97E-8995-4D43-948D-39BFA9D8F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529919-bb3c-4b28-aa14-6d8510b195e6"/>
    <ds:schemaRef ds:uri="a37948bc-07af-4ff6-818e-9d8510523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63FF4A-F551-41B6-8286-57791A08FB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</TotalTime>
  <Words>1804</Words>
  <Application>Microsoft Office PowerPoint</Application>
  <PresentationFormat>Apresentação na tela (4:3)</PresentationFormat>
  <Paragraphs>306</Paragraphs>
  <Slides>28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Design padrão</vt:lpstr>
      <vt:lpstr>Apresentação do PowerPoint</vt:lpstr>
      <vt:lpstr>Tópicos da Disciplina (24 horas/aula)</vt:lpstr>
      <vt:lpstr>Inferência Estatística</vt:lpstr>
      <vt:lpstr>Processo de Inferência Estatística</vt:lpstr>
      <vt:lpstr>Processo de Inferência Estatística</vt:lpstr>
      <vt:lpstr>Processo de Inferência Estatística</vt:lpstr>
      <vt:lpstr>Processo de Inferência Estatística</vt:lpstr>
      <vt:lpstr>Processo de Inferência Estatística</vt:lpstr>
      <vt:lpstr>Processo de Inferência Estatística</vt:lpstr>
      <vt:lpstr>Inferência Estatística</vt:lpstr>
      <vt:lpstr>Testes de Hipóteses</vt:lpstr>
      <vt:lpstr>Testes de Hipóteses</vt:lpstr>
      <vt:lpstr>Testes de Hipóteses</vt:lpstr>
      <vt:lpstr>Testes de Hipóteses</vt:lpstr>
      <vt:lpstr>Inferência Estatística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Moacir Manoel Rodrigues Junior</cp:lastModifiedBy>
  <cp:revision>110</cp:revision>
  <dcterms:created xsi:type="dcterms:W3CDTF">2012-05-08T00:10:24Z</dcterms:created>
  <dcterms:modified xsi:type="dcterms:W3CDTF">2020-05-16T16:00:35Z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0x01010039A6D6DB4C58C74D86699B716B55C50E</vt:lpwstr>
  </property>
</Properties>
</file>