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ppt/notesSlides/notesSlide9.xml" ContentType="application/vnd.openxmlformats-officedocument.presentationml.notesSlide+xml"/>
  <Override PartName="/ppt/ink/ink11.xml" ContentType="application/inkml+xml"/>
  <Override PartName="/ppt/notesSlides/notesSlide10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1.xml" ContentType="application/vnd.openxmlformats-officedocument.presentationml.notesSlide+xml"/>
  <Override PartName="/ppt/ink/ink14.xml" ContentType="application/inkml+xml"/>
  <Override PartName="/ppt/notesSlides/notesSlide12.xml" ContentType="application/vnd.openxmlformats-officedocument.presentationml.notesSlide+xml"/>
  <Override PartName="/ppt/ink/ink15.xml" ContentType="application/inkml+xml"/>
  <Override PartName="/ppt/notesSlides/notesSlide13.xml" ContentType="application/vnd.openxmlformats-officedocument.presentationml.notesSlide+xml"/>
  <Override PartName="/ppt/ink/ink16.xml" ContentType="application/inkml+xml"/>
  <Override PartName="/ppt/notesSlides/notesSlide14.xml" ContentType="application/vnd.openxmlformats-officedocument.presentationml.notesSlide+xml"/>
  <Override PartName="/ppt/ink/ink17.xml" ContentType="application/inkml+xml"/>
  <Override PartName="/ppt/notesSlides/notesSlide1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16.xml" ContentType="application/vnd.openxmlformats-officedocument.presentationml.notesSlide+xml"/>
  <Override PartName="/ppt/ink/ink20.xml" ContentType="application/inkml+xml"/>
  <Override PartName="/ppt/notesSlides/notesSlide17.xml" ContentType="application/vnd.openxmlformats-officedocument.presentationml.notesSlide+xml"/>
  <Override PartName="/ppt/ink/ink21.xml" ContentType="application/inkml+xml"/>
  <Override PartName="/ppt/notesSlides/notesSlide18.xml" ContentType="application/vnd.openxmlformats-officedocument.presentationml.notesSlide+xml"/>
  <Override PartName="/ppt/ink/ink22.xml" ContentType="application/inkml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ink/ink23.xml" ContentType="application/inkml+xml"/>
  <Override PartName="/ppt/notesSlides/notesSlide20.xml" ContentType="application/vnd.openxmlformats-officedocument.presentationml.notesSlide+xml"/>
  <Override PartName="/ppt/ink/ink24.xml" ContentType="application/inkml+xml"/>
  <Override PartName="/ppt/notesSlides/notesSlide21.xml" ContentType="application/vnd.openxmlformats-officedocument.presentationml.notesSlide+xml"/>
  <Override PartName="/ppt/ink/ink25.xml" ContentType="application/inkml+xml"/>
  <Override PartName="/ppt/notesSlides/notesSlide22.xml" ContentType="application/vnd.openxmlformats-officedocument.presentationml.notesSlide+xml"/>
  <Override PartName="/ppt/ink/ink26.xml" ContentType="application/inkml+xml"/>
  <Override PartName="/ppt/notesSlides/notesSlide23.xml" ContentType="application/vnd.openxmlformats-officedocument.presentationml.notesSlide+xml"/>
  <Override PartName="/ppt/ink/ink27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6" r:id="rId5"/>
    <p:sldId id="331" r:id="rId6"/>
    <p:sldId id="315" r:id="rId7"/>
    <p:sldId id="333" r:id="rId8"/>
    <p:sldId id="334" r:id="rId9"/>
    <p:sldId id="335" r:id="rId10"/>
    <p:sldId id="336" r:id="rId11"/>
    <p:sldId id="337" r:id="rId12"/>
    <p:sldId id="340" r:id="rId13"/>
    <p:sldId id="332" r:id="rId14"/>
    <p:sldId id="314" r:id="rId15"/>
    <p:sldId id="316" r:id="rId16"/>
    <p:sldId id="317" r:id="rId17"/>
    <p:sldId id="318" r:id="rId18"/>
    <p:sldId id="338" r:id="rId19"/>
    <p:sldId id="319" r:id="rId20"/>
    <p:sldId id="320" r:id="rId21"/>
    <p:sldId id="339" r:id="rId22"/>
    <p:sldId id="321" r:id="rId23"/>
    <p:sldId id="322" r:id="rId24"/>
    <p:sldId id="328" r:id="rId25"/>
    <p:sldId id="329" r:id="rId26"/>
    <p:sldId id="323" r:id="rId27"/>
    <p:sldId id="327" r:id="rId28"/>
    <p:sldId id="324" r:id="rId29"/>
    <p:sldId id="325" r:id="rId30"/>
    <p:sldId id="326" r:id="rId31"/>
    <p:sldId id="330" r:id="rId32"/>
    <p:sldId id="341" r:id="rId33"/>
    <p:sldId id="342" r:id="rId34"/>
    <p:sldId id="343" r:id="rId35"/>
    <p:sldId id="344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FF42CBA-5C1B-4AEC-A4A7-EE143238FF78}">
          <p14:sldIdLst>
            <p14:sldId id="256"/>
            <p14:sldId id="331"/>
            <p14:sldId id="315"/>
            <p14:sldId id="333"/>
            <p14:sldId id="334"/>
            <p14:sldId id="335"/>
            <p14:sldId id="336"/>
            <p14:sldId id="337"/>
            <p14:sldId id="340"/>
            <p14:sldId id="332"/>
            <p14:sldId id="314"/>
            <p14:sldId id="316"/>
            <p14:sldId id="317"/>
            <p14:sldId id="318"/>
            <p14:sldId id="338"/>
            <p14:sldId id="319"/>
            <p14:sldId id="320"/>
            <p14:sldId id="339"/>
            <p14:sldId id="321"/>
            <p14:sldId id="322"/>
            <p14:sldId id="328"/>
            <p14:sldId id="329"/>
            <p14:sldId id="323"/>
            <p14:sldId id="327"/>
            <p14:sldId id="324"/>
            <p14:sldId id="325"/>
            <p14:sldId id="326"/>
            <p14:sldId id="330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acir Manoel Rodrigues Junior" initials="MMRJ" lastIdx="1" clrIdx="0">
    <p:extLst>
      <p:ext uri="{19B8F6BF-5375-455C-9EA6-DF929625EA0E}">
        <p15:presenceInfo xmlns:p15="http://schemas.microsoft.com/office/powerpoint/2012/main" userId="S::mmrodrigues@furb.br::47811eb5-4548-4a46-a9b9-3a198d95fa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C52"/>
    <a:srgbClr val="006600"/>
    <a:srgbClr val="E1B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AE7B9-898A-4994-9104-01518C55C92A}" v="1162" dt="2020-05-16T16:00:29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>
      <p:cViewPr varScale="1">
        <p:scale>
          <a:sx n="85" d="100"/>
          <a:sy n="85" d="100"/>
        </p:scale>
        <p:origin x="13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cir Manoel Rodrigues Junior" userId="47811eb5-4548-4a46-a9b9-3a198d95fa3a" providerId="ADAL" clId="{550AE7B9-898A-4994-9104-01518C55C92A}"/>
    <pc:docChg chg="custSel modSld">
      <pc:chgData name="Moacir Manoel Rodrigues Junior" userId="47811eb5-4548-4a46-a9b9-3a198d95fa3a" providerId="ADAL" clId="{550AE7B9-898A-4994-9104-01518C55C92A}" dt="2020-05-16T16:00:29.658" v="1194" actId="113"/>
      <pc:docMkLst>
        <pc:docMk/>
      </pc:docMkLst>
      <pc:sldChg chg="modSp">
        <pc:chgData name="Moacir Manoel Rodrigues Junior" userId="47811eb5-4548-4a46-a9b9-3a198d95fa3a" providerId="ADAL" clId="{550AE7B9-898A-4994-9104-01518C55C92A}" dt="2020-05-16T15:55:52.443" v="819" actId="113"/>
        <pc:sldMkLst>
          <pc:docMk/>
          <pc:sldMk cId="2506436852" sldId="324"/>
        </pc:sldMkLst>
        <pc:spChg chg="mod">
          <ac:chgData name="Moacir Manoel Rodrigues Junior" userId="47811eb5-4548-4a46-a9b9-3a198d95fa3a" providerId="ADAL" clId="{550AE7B9-898A-4994-9104-01518C55C92A}" dt="2020-05-16T15:55:52.443" v="819" actId="113"/>
          <ac:spMkLst>
            <pc:docMk/>
            <pc:sldMk cId="2506436852" sldId="324"/>
            <ac:spMk id="9" creationId="{00000000-0000-0000-0000-000000000000}"/>
          </ac:spMkLst>
        </pc:spChg>
      </pc:sldChg>
      <pc:sldChg chg="addSp modSp modAnim">
        <pc:chgData name="Moacir Manoel Rodrigues Junior" userId="47811eb5-4548-4a46-a9b9-3a198d95fa3a" providerId="ADAL" clId="{550AE7B9-898A-4994-9104-01518C55C92A}" dt="2020-05-16T15:59:41.116" v="1105"/>
        <pc:sldMkLst>
          <pc:docMk/>
          <pc:sldMk cId="713011875" sldId="325"/>
        </pc:sldMkLst>
        <pc:spChg chg="add mod">
          <ac:chgData name="Moacir Manoel Rodrigues Junior" userId="47811eb5-4548-4a46-a9b9-3a198d95fa3a" providerId="ADAL" clId="{550AE7B9-898A-4994-9104-01518C55C92A}" dt="2020-05-16T15:59:35.515" v="1104" actId="208"/>
          <ac:spMkLst>
            <pc:docMk/>
            <pc:sldMk cId="713011875" sldId="325"/>
            <ac:spMk id="5" creationId="{306E91CC-FE14-4E0A-A37F-423321095C3A}"/>
          </ac:spMkLst>
        </pc:spChg>
        <pc:graphicFrameChg chg="mod">
          <ac:chgData name="Moacir Manoel Rodrigues Junior" userId="47811eb5-4548-4a46-a9b9-3a198d95fa3a" providerId="ADAL" clId="{550AE7B9-898A-4994-9104-01518C55C92A}" dt="2020-05-16T15:56:12.703" v="820" actId="1076"/>
          <ac:graphicFrameMkLst>
            <pc:docMk/>
            <pc:sldMk cId="713011875" sldId="325"/>
            <ac:graphicFrameMk id="4" creationId="{00000000-0000-0000-0000-000000000000}"/>
          </ac:graphicFrameMkLst>
        </pc:graphicFrameChg>
      </pc:sldChg>
      <pc:sldChg chg="addSp modSp modAnim">
        <pc:chgData name="Moacir Manoel Rodrigues Junior" userId="47811eb5-4548-4a46-a9b9-3a198d95fa3a" providerId="ADAL" clId="{550AE7B9-898A-4994-9104-01518C55C92A}" dt="2020-05-16T15:56:17.901" v="821"/>
        <pc:sldMkLst>
          <pc:docMk/>
          <pc:sldMk cId="3688311754" sldId="327"/>
        </pc:sldMkLst>
        <pc:spChg chg="add mod">
          <ac:chgData name="Moacir Manoel Rodrigues Junior" userId="47811eb5-4548-4a46-a9b9-3a198d95fa3a" providerId="ADAL" clId="{550AE7B9-898A-4994-9104-01518C55C92A}" dt="2020-05-16T15:55:26.328" v="808" actId="14100"/>
          <ac:spMkLst>
            <pc:docMk/>
            <pc:sldMk cId="3688311754" sldId="327"/>
            <ac:spMk id="5" creationId="{A13F283B-56D5-42ED-BE7E-55FA4B51582F}"/>
          </ac:spMkLst>
        </pc:spChg>
      </pc:sldChg>
      <pc:sldChg chg="addSp modSp modAnim">
        <pc:chgData name="Moacir Manoel Rodrigues Junior" userId="47811eb5-4548-4a46-a9b9-3a198d95fa3a" providerId="ADAL" clId="{550AE7B9-898A-4994-9104-01518C55C92A}" dt="2020-05-16T15:51:42.172" v="551"/>
        <pc:sldMkLst>
          <pc:docMk/>
          <pc:sldMk cId="479034287" sldId="328"/>
        </pc:sldMkLst>
        <pc:spChg chg="add mod">
          <ac:chgData name="Moacir Manoel Rodrigues Junior" userId="47811eb5-4548-4a46-a9b9-3a198d95fa3a" providerId="ADAL" clId="{550AE7B9-898A-4994-9104-01518C55C92A}" dt="2020-05-16T15:51:36.491" v="550" actId="2711"/>
          <ac:spMkLst>
            <pc:docMk/>
            <pc:sldMk cId="479034287" sldId="328"/>
            <ac:spMk id="5" creationId="{FE4CF750-8750-44B3-B89B-164F7BAB7FE2}"/>
          </ac:spMkLst>
        </pc:spChg>
      </pc:sldChg>
      <pc:sldChg chg="modSp modAnim">
        <pc:chgData name="Moacir Manoel Rodrigues Junior" userId="47811eb5-4548-4a46-a9b9-3a198d95fa3a" providerId="ADAL" clId="{550AE7B9-898A-4994-9104-01518C55C92A}" dt="2020-05-16T16:00:29.658" v="1194" actId="113"/>
        <pc:sldMkLst>
          <pc:docMk/>
          <pc:sldMk cId="3504679064" sldId="330"/>
        </pc:sldMkLst>
        <pc:spChg chg="mod">
          <ac:chgData name="Moacir Manoel Rodrigues Junior" userId="47811eb5-4548-4a46-a9b9-3a198d95fa3a" providerId="ADAL" clId="{550AE7B9-898A-4994-9104-01518C55C92A}" dt="2020-05-16T16:00:29.658" v="1194" actId="113"/>
          <ac:spMkLst>
            <pc:docMk/>
            <pc:sldMk cId="3504679064" sldId="330"/>
            <ac:spMk id="9" creationId="{00000000-0000-0000-0000-000000000000}"/>
          </ac:spMkLst>
        </pc:spChg>
      </pc:sldChg>
      <pc:sldChg chg="delSp">
        <pc:chgData name="Moacir Manoel Rodrigues Junior" userId="47811eb5-4548-4a46-a9b9-3a198d95fa3a" providerId="ADAL" clId="{550AE7B9-898A-4994-9104-01518C55C92A}" dt="2020-05-16T14:29:41.407" v="0" actId="478"/>
        <pc:sldMkLst>
          <pc:docMk/>
          <pc:sldMk cId="3121434731" sldId="336"/>
        </pc:sldMkLst>
        <pc:inkChg chg="del">
          <ac:chgData name="Moacir Manoel Rodrigues Junior" userId="47811eb5-4548-4a46-a9b9-3a198d95fa3a" providerId="ADAL" clId="{550AE7B9-898A-4994-9104-01518C55C92A}" dt="2020-05-16T14:29:41.407" v="0" actId="478"/>
          <ac:inkMkLst>
            <pc:docMk/>
            <pc:sldMk cId="3121434731" sldId="336"/>
            <ac:inkMk id="5" creationId="{00000000-0000-0000-0000-000000000000}"/>
          </ac:inkMkLst>
        </pc:inkChg>
      </pc:sldChg>
      <pc:sldChg chg="delSp">
        <pc:chgData name="Moacir Manoel Rodrigues Junior" userId="47811eb5-4548-4a46-a9b9-3a198d95fa3a" providerId="ADAL" clId="{550AE7B9-898A-4994-9104-01518C55C92A}" dt="2020-05-16T14:32:19.076" v="1" actId="478"/>
        <pc:sldMkLst>
          <pc:docMk/>
          <pc:sldMk cId="4145207927" sldId="337"/>
        </pc:sldMkLst>
        <pc:inkChg chg="del">
          <ac:chgData name="Moacir Manoel Rodrigues Junior" userId="47811eb5-4548-4a46-a9b9-3a198d95fa3a" providerId="ADAL" clId="{550AE7B9-898A-4994-9104-01518C55C92A}" dt="2020-05-16T14:32:19.076" v="1" actId="478"/>
          <ac:inkMkLst>
            <pc:docMk/>
            <pc:sldMk cId="4145207927" sldId="337"/>
            <ac:inkMk id="7" creationId="{00000000-0000-0000-0000-000000000000}"/>
          </ac:inkMkLst>
        </pc:inkChg>
      </pc:sldChg>
      <pc:sldChg chg="addSp modSp">
        <pc:chgData name="Moacir Manoel Rodrigues Junior" userId="47811eb5-4548-4a46-a9b9-3a198d95fa3a" providerId="ADAL" clId="{550AE7B9-898A-4994-9104-01518C55C92A}" dt="2020-05-16T14:49:22.453" v="302" actId="1076"/>
        <pc:sldMkLst>
          <pc:docMk/>
          <pc:sldMk cId="401079910" sldId="340"/>
        </pc:sldMkLst>
        <pc:spChg chg="mod">
          <ac:chgData name="Moacir Manoel Rodrigues Junior" userId="47811eb5-4548-4a46-a9b9-3a198d95fa3a" providerId="ADAL" clId="{550AE7B9-898A-4994-9104-01518C55C92A}" dt="2020-05-16T14:48:28.566" v="292" actId="1076"/>
          <ac:spMkLst>
            <pc:docMk/>
            <pc:sldMk cId="401079910" sldId="340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550AE7B9-898A-4994-9104-01518C55C92A}" dt="2020-05-16T14:48:30.444" v="293" actId="1076"/>
          <ac:spMkLst>
            <pc:docMk/>
            <pc:sldMk cId="401079910" sldId="340"/>
            <ac:spMk id="6" creationId="{00000000-0000-0000-0000-000000000000}"/>
          </ac:spMkLst>
        </pc:spChg>
        <pc:spChg chg="add mod">
          <ac:chgData name="Moacir Manoel Rodrigues Junior" userId="47811eb5-4548-4a46-a9b9-3a198d95fa3a" providerId="ADAL" clId="{550AE7B9-898A-4994-9104-01518C55C92A}" dt="2020-05-16T14:49:22.453" v="302" actId="1076"/>
          <ac:spMkLst>
            <pc:docMk/>
            <pc:sldMk cId="401079910" sldId="340"/>
            <ac:spMk id="7" creationId="{1809582D-2DC8-47D0-82C3-61C3EE404137}"/>
          </ac:spMkLst>
        </pc:spChg>
        <pc:spChg chg="mod">
          <ac:chgData name="Moacir Manoel Rodrigues Junior" userId="47811eb5-4548-4a46-a9b9-3a198d95fa3a" providerId="ADAL" clId="{550AE7B9-898A-4994-9104-01518C55C92A}" dt="2020-05-16T14:48:46.855" v="298" actId="14100"/>
          <ac:spMkLst>
            <pc:docMk/>
            <pc:sldMk cId="401079910" sldId="340"/>
            <ac:spMk id="9" creationId="{00000000-0000-0000-0000-000000000000}"/>
          </ac:spMkLst>
        </pc:spChg>
      </pc:sldChg>
    </pc:docChg>
  </pc:docChgLst>
  <pc:docChgLst>
    <pc:chgData name="Moacir Manoel Rodrigues Junior" userId="47811eb5-4548-4a46-a9b9-3a198d95fa3a" providerId="ADAL" clId="{419D0920-3DE0-48CD-9761-6C009F7219A5}"/>
    <pc:docChg chg="undo custSel delSld modSld modMainMaster modSection">
      <pc:chgData name="Moacir Manoel Rodrigues Junior" userId="47811eb5-4548-4a46-a9b9-3a198d95fa3a" providerId="ADAL" clId="{419D0920-3DE0-48CD-9761-6C009F7219A5}" dt="2020-03-26T18:31:59.654" v="226" actId="1076"/>
      <pc:docMkLst>
        <pc:docMk/>
      </pc:docMkLst>
      <pc:sldChg chg="modSp setBg">
        <pc:chgData name="Moacir Manoel Rodrigues Junior" userId="47811eb5-4548-4a46-a9b9-3a198d95fa3a" providerId="ADAL" clId="{419D0920-3DE0-48CD-9761-6C009F7219A5}" dt="2020-03-26T18:26:44.031" v="211"/>
        <pc:sldMkLst>
          <pc:docMk/>
          <pc:sldMk cId="0" sldId="256"/>
        </pc:sldMkLst>
        <pc:spChg chg="mod">
          <ac:chgData name="Moacir Manoel Rodrigues Junior" userId="47811eb5-4548-4a46-a9b9-3a198d95fa3a" providerId="ADAL" clId="{419D0920-3DE0-48CD-9761-6C009F7219A5}" dt="2020-03-26T18:00:53.895" v="14" actId="2711"/>
          <ac:spMkLst>
            <pc:docMk/>
            <pc:sldMk cId="0" sldId="256"/>
            <ac:spMk id="6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0:56.701" v="15" actId="2711"/>
          <ac:spMkLst>
            <pc:docMk/>
            <pc:sldMk cId="0" sldId="256"/>
            <ac:spMk id="2051" creationId="{00000000-0000-0000-0000-000000000000}"/>
          </ac:spMkLst>
        </pc:spChg>
      </pc:sldChg>
      <pc:sldChg chg="del">
        <pc:chgData name="Moacir Manoel Rodrigues Junior" userId="47811eb5-4548-4a46-a9b9-3a198d95fa3a" providerId="ADAL" clId="{419D0920-3DE0-48CD-9761-6C009F7219A5}" dt="2020-03-26T17:59:51.609" v="0" actId="2696"/>
        <pc:sldMkLst>
          <pc:docMk/>
          <pc:sldMk cId="212267794" sldId="257"/>
        </pc:sldMkLst>
      </pc:sldChg>
      <pc:sldChg chg="modSp">
        <pc:chgData name="Moacir Manoel Rodrigues Junior" userId="47811eb5-4548-4a46-a9b9-3a198d95fa3a" providerId="ADAL" clId="{419D0920-3DE0-48CD-9761-6C009F7219A5}" dt="2020-03-26T18:01:03.551" v="17" actId="2711"/>
        <pc:sldMkLst>
          <pc:docMk/>
          <pc:sldMk cId="2838542380" sldId="258"/>
        </pc:sldMkLst>
        <pc:spChg chg="mod">
          <ac:chgData name="Moacir Manoel Rodrigues Junior" userId="47811eb5-4548-4a46-a9b9-3a198d95fa3a" providerId="ADAL" clId="{419D0920-3DE0-48CD-9761-6C009F7219A5}" dt="2020-03-26T18:01:01.350" v="16" actId="2711"/>
          <ac:spMkLst>
            <pc:docMk/>
            <pc:sldMk cId="2838542380" sldId="25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1:03.551" v="17" actId="2711"/>
          <ac:spMkLst>
            <pc:docMk/>
            <pc:sldMk cId="2838542380" sldId="258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1:21.286" v="19" actId="6549"/>
        <pc:sldMkLst>
          <pc:docMk/>
          <pc:sldMk cId="3072876351" sldId="259"/>
        </pc:sldMkLst>
        <pc:spChg chg="mod">
          <ac:chgData name="Moacir Manoel Rodrigues Junior" userId="47811eb5-4548-4a46-a9b9-3a198d95fa3a" providerId="ADAL" clId="{419D0920-3DE0-48CD-9761-6C009F7219A5}" dt="2020-03-26T18:01:21.286" v="19" actId="6549"/>
          <ac:spMkLst>
            <pc:docMk/>
            <pc:sldMk cId="3072876351" sldId="259"/>
            <ac:spMk id="3" creationId="{00000000-0000-0000-0000-000000000000}"/>
          </ac:spMkLst>
        </pc:spChg>
      </pc:sldChg>
      <pc:sldChg chg="addSp modSp modAnim">
        <pc:chgData name="Moacir Manoel Rodrigues Junior" userId="47811eb5-4548-4a46-a9b9-3a198d95fa3a" providerId="ADAL" clId="{419D0920-3DE0-48CD-9761-6C009F7219A5}" dt="2020-03-26T18:03:44.778" v="59" actId="1076"/>
        <pc:sldMkLst>
          <pc:docMk/>
          <pc:sldMk cId="1893710950" sldId="260"/>
        </pc:sldMkLst>
        <pc:spChg chg="mod">
          <ac:chgData name="Moacir Manoel Rodrigues Junior" userId="47811eb5-4548-4a46-a9b9-3a198d95fa3a" providerId="ADAL" clId="{419D0920-3DE0-48CD-9761-6C009F7219A5}" dt="2020-03-26T18:03:06.470" v="40" actId="20577"/>
          <ac:spMkLst>
            <pc:docMk/>
            <pc:sldMk cId="1893710950" sldId="260"/>
            <ac:spMk id="1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3:12.423" v="44" actId="20577"/>
          <ac:spMkLst>
            <pc:docMk/>
            <pc:sldMk cId="1893710950" sldId="260"/>
            <ac:spMk id="13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3:23.873" v="49" actId="1076"/>
          <ac:spMkLst>
            <pc:docMk/>
            <pc:sldMk cId="1893710950" sldId="260"/>
            <ac:spMk id="14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3:44.778" v="59" actId="1076"/>
          <ac:spMkLst>
            <pc:docMk/>
            <pc:sldMk cId="1893710950" sldId="260"/>
            <ac:spMk id="15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3:32.078" v="54" actId="20577"/>
          <ac:spMkLst>
            <pc:docMk/>
            <pc:sldMk cId="1893710950" sldId="260"/>
            <ac:spMk id="16" creationId="{00000000-0000-0000-0000-000000000000}"/>
          </ac:spMkLst>
        </pc:spChg>
        <pc:grpChg chg="add mod">
          <ac:chgData name="Moacir Manoel Rodrigues Junior" userId="47811eb5-4548-4a46-a9b9-3a198d95fa3a" providerId="ADAL" clId="{419D0920-3DE0-48CD-9761-6C009F7219A5}" dt="2020-03-26T18:02:37.706" v="34" actId="164"/>
          <ac:grpSpMkLst>
            <pc:docMk/>
            <pc:sldMk cId="1893710950" sldId="260"/>
            <ac:grpSpMk id="7" creationId="{FEEA927B-9C96-4B8C-99AE-AFCDD63C2EF5}"/>
          </ac:grpSpMkLst>
        </pc:grpChg>
        <pc:grpChg chg="mod">
          <ac:chgData name="Moacir Manoel Rodrigues Junior" userId="47811eb5-4548-4a46-a9b9-3a198d95fa3a" providerId="ADAL" clId="{419D0920-3DE0-48CD-9761-6C009F7219A5}" dt="2020-03-26T18:02:31.186" v="33" actId="164"/>
          <ac:grpSpMkLst>
            <pc:docMk/>
            <pc:sldMk cId="1893710950" sldId="260"/>
            <ac:grpSpMk id="17" creationId="{00000000-0000-0000-0000-000000000000}"/>
          </ac:grpSpMkLst>
        </pc:grpChg>
        <pc:grpChg chg="add mod">
          <ac:chgData name="Moacir Manoel Rodrigues Junior" userId="47811eb5-4548-4a46-a9b9-3a198d95fa3a" providerId="ADAL" clId="{419D0920-3DE0-48CD-9761-6C009F7219A5}" dt="2020-03-26T18:02:37.706" v="34" actId="164"/>
          <ac:grpSpMkLst>
            <pc:docMk/>
            <pc:sldMk cId="1893710950" sldId="260"/>
            <ac:grpSpMk id="20" creationId="{22B33E6D-BB78-4AC0-BF7E-CC90AA69B134}"/>
          </ac:grpSpMkLst>
        </pc:grpChg>
        <pc:cxnChg chg="mod">
          <ac:chgData name="Moacir Manoel Rodrigues Junior" userId="47811eb5-4548-4a46-a9b9-3a198d95fa3a" providerId="ADAL" clId="{419D0920-3DE0-48CD-9761-6C009F7219A5}" dt="2020-03-26T18:02:06.078" v="27"/>
          <ac:cxnSpMkLst>
            <pc:docMk/>
            <pc:sldMk cId="1893710950" sldId="260"/>
            <ac:cxnSpMk id="5" creationId="{00000000-0000-0000-0000-000000000000}"/>
          </ac:cxnSpMkLst>
        </pc:cxnChg>
        <pc:cxnChg chg="add mod">
          <ac:chgData name="Moacir Manoel Rodrigues Junior" userId="47811eb5-4548-4a46-a9b9-3a198d95fa3a" providerId="ADAL" clId="{419D0920-3DE0-48CD-9761-6C009F7219A5}" dt="2020-03-26T18:02:37.706" v="34" actId="164"/>
          <ac:cxnSpMkLst>
            <pc:docMk/>
            <pc:sldMk cId="1893710950" sldId="260"/>
            <ac:cxnSpMk id="18" creationId="{C6645585-9B2F-4409-A46A-EA94D68CB2BB}"/>
          </ac:cxnSpMkLst>
        </pc:cxnChg>
        <pc:cxnChg chg="add mod">
          <ac:chgData name="Moacir Manoel Rodrigues Junior" userId="47811eb5-4548-4a46-a9b9-3a198d95fa3a" providerId="ADAL" clId="{419D0920-3DE0-48CD-9761-6C009F7219A5}" dt="2020-03-26T18:02:31.186" v="33" actId="164"/>
          <ac:cxnSpMkLst>
            <pc:docMk/>
            <pc:sldMk cId="1893710950" sldId="260"/>
            <ac:cxnSpMk id="19" creationId="{BF6DA1FA-9EAE-444B-BE9D-67EE6D99A202}"/>
          </ac:cxnSpMkLst>
        </pc:cxnChg>
      </pc:sldChg>
      <pc:sldChg chg="modSp">
        <pc:chgData name="Moacir Manoel Rodrigues Junior" userId="47811eb5-4548-4a46-a9b9-3a198d95fa3a" providerId="ADAL" clId="{419D0920-3DE0-48CD-9761-6C009F7219A5}" dt="2020-03-26T18:04:02.268" v="60" actId="179"/>
        <pc:sldMkLst>
          <pc:docMk/>
          <pc:sldMk cId="4270999853" sldId="261"/>
        </pc:sldMkLst>
        <pc:spChg chg="mod">
          <ac:chgData name="Moacir Manoel Rodrigues Junior" userId="47811eb5-4548-4a46-a9b9-3a198d95fa3a" providerId="ADAL" clId="{419D0920-3DE0-48CD-9761-6C009F7219A5}" dt="2020-03-26T18:04:02.268" v="60" actId="179"/>
          <ac:spMkLst>
            <pc:docMk/>
            <pc:sldMk cId="4270999853" sldId="261"/>
            <ac:spMk id="3" creationId="{00000000-0000-0000-0000-000000000000}"/>
          </ac:spMkLst>
        </pc:spChg>
      </pc:sldChg>
      <pc:sldChg chg="addSp delSp modSp addCm delCm">
        <pc:chgData name="Moacir Manoel Rodrigues Junior" userId="47811eb5-4548-4a46-a9b9-3a198d95fa3a" providerId="ADAL" clId="{419D0920-3DE0-48CD-9761-6C009F7219A5}" dt="2020-03-26T18:31:59.654" v="226" actId="1076"/>
        <pc:sldMkLst>
          <pc:docMk/>
          <pc:sldMk cId="748082741" sldId="263"/>
        </pc:sldMkLst>
        <pc:graphicFrameChg chg="mod modGraphic">
          <ac:chgData name="Moacir Manoel Rodrigues Junior" userId="47811eb5-4548-4a46-a9b9-3a198d95fa3a" providerId="ADAL" clId="{419D0920-3DE0-48CD-9761-6C009F7219A5}" dt="2020-03-26T18:04:23.469" v="64" actId="14100"/>
          <ac:graphicFrameMkLst>
            <pc:docMk/>
            <pc:sldMk cId="748082741" sldId="263"/>
            <ac:graphicFrameMk id="4" creationId="{00000000-0000-0000-0000-000000000000}"/>
          </ac:graphicFrameMkLst>
        </pc:graphicFrameChg>
        <pc:graphicFrameChg chg="add del mod modGraphic">
          <ac:chgData name="Moacir Manoel Rodrigues Junior" userId="47811eb5-4548-4a46-a9b9-3a198d95fa3a" providerId="ADAL" clId="{419D0920-3DE0-48CD-9761-6C009F7219A5}" dt="2020-03-26T18:30:15.226" v="218" actId="478"/>
          <ac:graphicFrameMkLst>
            <pc:docMk/>
            <pc:sldMk cId="748082741" sldId="263"/>
            <ac:graphicFrameMk id="7" creationId="{F2E02F44-365C-484F-A481-13742E0718D7}"/>
          </ac:graphicFrameMkLst>
        </pc:graphicFrameChg>
        <pc:picChg chg="add mod">
          <ac:chgData name="Moacir Manoel Rodrigues Junior" userId="47811eb5-4548-4a46-a9b9-3a198d95fa3a" providerId="ADAL" clId="{419D0920-3DE0-48CD-9761-6C009F7219A5}" dt="2020-03-26T18:31:59.654" v="226" actId="1076"/>
          <ac:picMkLst>
            <pc:docMk/>
            <pc:sldMk cId="748082741" sldId="263"/>
            <ac:picMk id="9" creationId="{4B6FFCD6-DEBA-409E-A6E6-BB7797C9249A}"/>
          </ac:picMkLst>
        </pc:picChg>
      </pc:sldChg>
      <pc:sldChg chg="modSp">
        <pc:chgData name="Moacir Manoel Rodrigues Junior" userId="47811eb5-4548-4a46-a9b9-3a198d95fa3a" providerId="ADAL" clId="{419D0920-3DE0-48CD-9761-6C009F7219A5}" dt="2020-03-26T18:05:02.696" v="68" actId="313"/>
        <pc:sldMkLst>
          <pc:docMk/>
          <pc:sldMk cId="3814350491" sldId="264"/>
        </pc:sldMkLst>
        <pc:spChg chg="mod">
          <ac:chgData name="Moacir Manoel Rodrigues Junior" userId="47811eb5-4548-4a46-a9b9-3a198d95fa3a" providerId="ADAL" clId="{419D0920-3DE0-48CD-9761-6C009F7219A5}" dt="2020-03-26T18:04:50.496" v="65" actId="2711"/>
          <ac:spMkLst>
            <pc:docMk/>
            <pc:sldMk cId="3814350491" sldId="264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5:02.696" v="68" actId="313"/>
          <ac:spMkLst>
            <pc:docMk/>
            <pc:sldMk cId="3814350491" sldId="264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5:44.726" v="73" actId="2711"/>
        <pc:sldMkLst>
          <pc:docMk/>
          <pc:sldMk cId="4137551201" sldId="265"/>
        </pc:sldMkLst>
        <pc:spChg chg="mod">
          <ac:chgData name="Moacir Manoel Rodrigues Junior" userId="47811eb5-4548-4a46-a9b9-3a198d95fa3a" providerId="ADAL" clId="{419D0920-3DE0-48CD-9761-6C009F7219A5}" dt="2020-03-26T18:05:44.726" v="73" actId="2711"/>
          <ac:spMkLst>
            <pc:docMk/>
            <pc:sldMk cId="4137551201" sldId="265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5:24.114" v="70" actId="2711"/>
          <ac:spMkLst>
            <pc:docMk/>
            <pc:sldMk cId="4137551201" sldId="265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5:51.818" v="74" actId="2711"/>
        <pc:sldMkLst>
          <pc:docMk/>
          <pc:sldMk cId="3446852014" sldId="266"/>
        </pc:sldMkLst>
        <pc:spChg chg="mod">
          <ac:chgData name="Moacir Manoel Rodrigues Junior" userId="47811eb5-4548-4a46-a9b9-3a198d95fa3a" providerId="ADAL" clId="{419D0920-3DE0-48CD-9761-6C009F7219A5}" dt="2020-03-26T18:05:51.818" v="74" actId="2711"/>
          <ac:spMkLst>
            <pc:docMk/>
            <pc:sldMk cId="3446852014" sldId="26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5:29.254" v="71" actId="2711"/>
          <ac:spMkLst>
            <pc:docMk/>
            <pc:sldMk cId="3446852014" sldId="266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5:55.174" v="75" actId="2711"/>
        <pc:sldMkLst>
          <pc:docMk/>
          <pc:sldMk cId="232751215" sldId="267"/>
        </pc:sldMkLst>
        <pc:spChg chg="mod">
          <ac:chgData name="Moacir Manoel Rodrigues Junior" userId="47811eb5-4548-4a46-a9b9-3a198d95fa3a" providerId="ADAL" clId="{419D0920-3DE0-48CD-9761-6C009F7219A5}" dt="2020-03-26T18:05:55.174" v="75" actId="2711"/>
          <ac:spMkLst>
            <pc:docMk/>
            <pc:sldMk cId="232751215" sldId="267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5:32.904" v="72" actId="2711"/>
          <ac:spMkLst>
            <pc:docMk/>
            <pc:sldMk cId="232751215" sldId="267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5:58.815" v="77" actId="2711"/>
        <pc:sldMkLst>
          <pc:docMk/>
          <pc:sldMk cId="4070660368" sldId="268"/>
        </pc:sldMkLst>
        <pc:spChg chg="mod">
          <ac:chgData name="Moacir Manoel Rodrigues Junior" userId="47811eb5-4548-4a46-a9b9-3a198d95fa3a" providerId="ADAL" clId="{419D0920-3DE0-48CD-9761-6C009F7219A5}" dt="2020-03-26T18:05:58.815" v="77" actId="2711"/>
          <ac:spMkLst>
            <pc:docMk/>
            <pc:sldMk cId="4070660368" sldId="26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5:57.575" v="76" actId="2711"/>
          <ac:spMkLst>
            <pc:docMk/>
            <pc:sldMk cId="4070660368" sldId="268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6:06.771" v="79" actId="2711"/>
        <pc:sldMkLst>
          <pc:docMk/>
          <pc:sldMk cId="2478474173" sldId="269"/>
        </pc:sldMkLst>
        <pc:spChg chg="mod">
          <ac:chgData name="Moacir Manoel Rodrigues Junior" userId="47811eb5-4548-4a46-a9b9-3a198d95fa3a" providerId="ADAL" clId="{419D0920-3DE0-48CD-9761-6C009F7219A5}" dt="2020-03-26T18:06:06.771" v="79" actId="2711"/>
          <ac:spMkLst>
            <pc:docMk/>
            <pc:sldMk cId="2478474173" sldId="269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6:04.815" v="78" actId="2711"/>
          <ac:spMkLst>
            <pc:docMk/>
            <pc:sldMk cId="2478474173" sldId="269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6:12.095" v="81" actId="2711"/>
        <pc:sldMkLst>
          <pc:docMk/>
          <pc:sldMk cId="1163524237" sldId="270"/>
        </pc:sldMkLst>
        <pc:spChg chg="mod">
          <ac:chgData name="Moacir Manoel Rodrigues Junior" userId="47811eb5-4548-4a46-a9b9-3a198d95fa3a" providerId="ADAL" clId="{419D0920-3DE0-48CD-9761-6C009F7219A5}" dt="2020-03-26T18:06:09.694" v="80" actId="2711"/>
          <ac:spMkLst>
            <pc:docMk/>
            <pc:sldMk cId="1163524237" sldId="270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6:12.095" v="81" actId="2711"/>
          <ac:spMkLst>
            <pc:docMk/>
            <pc:sldMk cId="1163524237" sldId="270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6:31.161" v="84" actId="1076"/>
        <pc:sldMkLst>
          <pc:docMk/>
          <pc:sldMk cId="4143391741" sldId="271"/>
        </pc:sldMkLst>
        <pc:spChg chg="mod">
          <ac:chgData name="Moacir Manoel Rodrigues Junior" userId="47811eb5-4548-4a46-a9b9-3a198d95fa3a" providerId="ADAL" clId="{419D0920-3DE0-48CD-9761-6C009F7219A5}" dt="2020-03-26T18:06:17.319" v="83" actId="2711"/>
          <ac:spMkLst>
            <pc:docMk/>
            <pc:sldMk cId="4143391741" sldId="27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6:16.190" v="82" actId="2711"/>
          <ac:spMkLst>
            <pc:docMk/>
            <pc:sldMk cId="4143391741" sldId="271"/>
            <ac:spMk id="4" creationId="{00000000-0000-0000-0000-000000000000}"/>
          </ac:spMkLst>
        </pc:spChg>
        <pc:grpChg chg="mod">
          <ac:chgData name="Moacir Manoel Rodrigues Junior" userId="47811eb5-4548-4a46-a9b9-3a198d95fa3a" providerId="ADAL" clId="{419D0920-3DE0-48CD-9761-6C009F7219A5}" dt="2020-03-26T18:06:31.161" v="84" actId="1076"/>
          <ac:grpSpMkLst>
            <pc:docMk/>
            <pc:sldMk cId="4143391741" sldId="271"/>
            <ac:grpSpMk id="17" creationId="{00000000-0000-0000-0000-000000000000}"/>
          </ac:grpSpMkLst>
        </pc:grpChg>
      </pc:sldChg>
      <pc:sldChg chg="modSp">
        <pc:chgData name="Moacir Manoel Rodrigues Junior" userId="47811eb5-4548-4a46-a9b9-3a198d95fa3a" providerId="ADAL" clId="{419D0920-3DE0-48CD-9761-6C009F7219A5}" dt="2020-03-26T18:06:52.755" v="85" actId="2711"/>
        <pc:sldMkLst>
          <pc:docMk/>
          <pc:sldMk cId="2124042506" sldId="272"/>
        </pc:sldMkLst>
        <pc:spChg chg="mod">
          <ac:chgData name="Moacir Manoel Rodrigues Junior" userId="47811eb5-4548-4a46-a9b9-3a198d95fa3a" providerId="ADAL" clId="{419D0920-3DE0-48CD-9761-6C009F7219A5}" dt="2020-03-26T18:06:52.755" v="85" actId="2711"/>
          <ac:spMkLst>
            <pc:docMk/>
            <pc:sldMk cId="2124042506" sldId="272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6:59.849" v="87" actId="2711"/>
        <pc:sldMkLst>
          <pc:docMk/>
          <pc:sldMk cId="285357279" sldId="273"/>
        </pc:sldMkLst>
        <pc:spChg chg="mod">
          <ac:chgData name="Moacir Manoel Rodrigues Junior" userId="47811eb5-4548-4a46-a9b9-3a198d95fa3a" providerId="ADAL" clId="{419D0920-3DE0-48CD-9761-6C009F7219A5}" dt="2020-03-26T18:06:59.849" v="87" actId="2711"/>
          <ac:spMkLst>
            <pc:docMk/>
            <pc:sldMk cId="285357279" sldId="273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6:58.229" v="86" actId="2711"/>
          <ac:spMkLst>
            <pc:docMk/>
            <pc:sldMk cId="285357279" sldId="273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07.861" v="89" actId="2711"/>
        <pc:sldMkLst>
          <pc:docMk/>
          <pc:sldMk cId="882692052" sldId="274"/>
        </pc:sldMkLst>
        <pc:spChg chg="mod">
          <ac:chgData name="Moacir Manoel Rodrigues Junior" userId="47811eb5-4548-4a46-a9b9-3a198d95fa3a" providerId="ADAL" clId="{419D0920-3DE0-48CD-9761-6C009F7219A5}" dt="2020-03-26T18:07:07.861" v="89" actId="2711"/>
          <ac:spMkLst>
            <pc:docMk/>
            <pc:sldMk cId="882692052" sldId="274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07.149" v="88" actId="2711"/>
          <ac:spMkLst>
            <pc:docMk/>
            <pc:sldMk cId="882692052" sldId="274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14.800" v="91" actId="2711"/>
        <pc:sldMkLst>
          <pc:docMk/>
          <pc:sldMk cId="403327521" sldId="276"/>
        </pc:sldMkLst>
        <pc:spChg chg="mod">
          <ac:chgData name="Moacir Manoel Rodrigues Junior" userId="47811eb5-4548-4a46-a9b9-3a198d95fa3a" providerId="ADAL" clId="{419D0920-3DE0-48CD-9761-6C009F7219A5}" dt="2020-03-26T18:07:14.800" v="91" actId="2711"/>
          <ac:spMkLst>
            <pc:docMk/>
            <pc:sldMk cId="403327521" sldId="27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13.160" v="90" actId="2711"/>
          <ac:spMkLst>
            <pc:docMk/>
            <pc:sldMk cId="403327521" sldId="276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19.582" v="93" actId="2711"/>
        <pc:sldMkLst>
          <pc:docMk/>
          <pc:sldMk cId="1926926141" sldId="277"/>
        </pc:sldMkLst>
        <pc:spChg chg="mod">
          <ac:chgData name="Moacir Manoel Rodrigues Junior" userId="47811eb5-4548-4a46-a9b9-3a198d95fa3a" providerId="ADAL" clId="{419D0920-3DE0-48CD-9761-6C009F7219A5}" dt="2020-03-26T18:07:19.582" v="93" actId="2711"/>
          <ac:spMkLst>
            <pc:docMk/>
            <pc:sldMk cId="1926926141" sldId="277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18.304" v="92" actId="2711"/>
          <ac:spMkLst>
            <pc:docMk/>
            <pc:sldMk cId="1926926141" sldId="277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24.659" v="95" actId="2711"/>
        <pc:sldMkLst>
          <pc:docMk/>
          <pc:sldMk cId="1851357030" sldId="278"/>
        </pc:sldMkLst>
        <pc:spChg chg="mod">
          <ac:chgData name="Moacir Manoel Rodrigues Junior" userId="47811eb5-4548-4a46-a9b9-3a198d95fa3a" providerId="ADAL" clId="{419D0920-3DE0-48CD-9761-6C009F7219A5}" dt="2020-03-26T18:07:24.659" v="95" actId="2711"/>
          <ac:spMkLst>
            <pc:docMk/>
            <pc:sldMk cId="1851357030" sldId="27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23.486" v="94" actId="2711"/>
          <ac:spMkLst>
            <pc:docMk/>
            <pc:sldMk cId="1851357030" sldId="278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34.117" v="99" actId="2711"/>
        <pc:sldMkLst>
          <pc:docMk/>
          <pc:sldMk cId="605148064" sldId="279"/>
        </pc:sldMkLst>
        <pc:spChg chg="mod">
          <ac:chgData name="Moacir Manoel Rodrigues Junior" userId="47811eb5-4548-4a46-a9b9-3a198d95fa3a" providerId="ADAL" clId="{419D0920-3DE0-48CD-9761-6C009F7219A5}" dt="2020-03-26T18:07:34.117" v="99" actId="2711"/>
          <ac:spMkLst>
            <pc:docMk/>
            <pc:sldMk cId="605148064" sldId="279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33.013" v="98" actId="2711"/>
          <ac:spMkLst>
            <pc:docMk/>
            <pc:sldMk cId="605148064" sldId="279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45.006" v="102" actId="2711"/>
        <pc:sldMkLst>
          <pc:docMk/>
          <pc:sldMk cId="1192753137" sldId="280"/>
        </pc:sldMkLst>
        <pc:spChg chg="mod">
          <ac:chgData name="Moacir Manoel Rodrigues Junior" userId="47811eb5-4548-4a46-a9b9-3a198d95fa3a" providerId="ADAL" clId="{419D0920-3DE0-48CD-9761-6C009F7219A5}" dt="2020-03-26T18:07:45.006" v="102" actId="2711"/>
          <ac:spMkLst>
            <pc:docMk/>
            <pc:sldMk cId="1192753137" sldId="280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39.453" v="101" actId="2711"/>
        <pc:sldMkLst>
          <pc:docMk/>
          <pc:sldMk cId="2712048564" sldId="281"/>
        </pc:sldMkLst>
        <pc:spChg chg="mod">
          <ac:chgData name="Moacir Manoel Rodrigues Junior" userId="47811eb5-4548-4a46-a9b9-3a198d95fa3a" providerId="ADAL" clId="{419D0920-3DE0-48CD-9761-6C009F7219A5}" dt="2020-03-26T18:07:39.453" v="101" actId="2711"/>
          <ac:spMkLst>
            <pc:docMk/>
            <pc:sldMk cId="2712048564" sldId="28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37.639" v="100" actId="2711"/>
          <ac:spMkLst>
            <pc:docMk/>
            <pc:sldMk cId="2712048564" sldId="281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49.144" v="104" actId="2711"/>
        <pc:sldMkLst>
          <pc:docMk/>
          <pc:sldMk cId="3435683552" sldId="282"/>
        </pc:sldMkLst>
        <pc:spChg chg="mod">
          <ac:chgData name="Moacir Manoel Rodrigues Junior" userId="47811eb5-4548-4a46-a9b9-3a198d95fa3a" providerId="ADAL" clId="{419D0920-3DE0-48CD-9761-6C009F7219A5}" dt="2020-03-26T18:07:47.558" v="103" actId="2711"/>
          <ac:spMkLst>
            <pc:docMk/>
            <pc:sldMk cId="3435683552" sldId="282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49.144" v="104" actId="2711"/>
          <ac:spMkLst>
            <pc:docMk/>
            <pc:sldMk cId="3435683552" sldId="282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29.687" v="97" actId="2711"/>
        <pc:sldMkLst>
          <pc:docMk/>
          <pc:sldMk cId="2954767828" sldId="283"/>
        </pc:sldMkLst>
        <pc:spChg chg="mod">
          <ac:chgData name="Moacir Manoel Rodrigues Junior" userId="47811eb5-4548-4a46-a9b9-3a198d95fa3a" providerId="ADAL" clId="{419D0920-3DE0-48CD-9761-6C009F7219A5}" dt="2020-03-26T18:07:29.687" v="97" actId="2711"/>
          <ac:spMkLst>
            <pc:docMk/>
            <pc:sldMk cId="2954767828" sldId="283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28.334" v="96" actId="2711"/>
          <ac:spMkLst>
            <pc:docMk/>
            <pc:sldMk cId="2954767828" sldId="283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59.286" v="106" actId="2711"/>
        <pc:sldMkLst>
          <pc:docMk/>
          <pc:sldMk cId="1880678236" sldId="284"/>
        </pc:sldMkLst>
        <pc:spChg chg="mod">
          <ac:chgData name="Moacir Manoel Rodrigues Junior" userId="47811eb5-4548-4a46-a9b9-3a198d95fa3a" providerId="ADAL" clId="{419D0920-3DE0-48CD-9761-6C009F7219A5}" dt="2020-03-26T18:07:57.686" v="105" actId="2711"/>
          <ac:spMkLst>
            <pc:docMk/>
            <pc:sldMk cId="1880678236" sldId="284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59.286" v="106" actId="2711"/>
          <ac:spMkLst>
            <pc:docMk/>
            <pc:sldMk cId="1880678236" sldId="284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8:05.302" v="108" actId="2711"/>
        <pc:sldMkLst>
          <pc:docMk/>
          <pc:sldMk cId="3822051916" sldId="285"/>
        </pc:sldMkLst>
        <pc:spChg chg="mod">
          <ac:chgData name="Moacir Manoel Rodrigues Junior" userId="47811eb5-4548-4a46-a9b9-3a198d95fa3a" providerId="ADAL" clId="{419D0920-3DE0-48CD-9761-6C009F7219A5}" dt="2020-03-26T18:08:05.302" v="108" actId="2711"/>
          <ac:spMkLst>
            <pc:docMk/>
            <pc:sldMk cId="3822051916" sldId="285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8:02.990" v="107" actId="2711"/>
          <ac:spMkLst>
            <pc:docMk/>
            <pc:sldMk cId="3822051916" sldId="285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8:52.318" v="110" actId="2711"/>
        <pc:sldMkLst>
          <pc:docMk/>
          <pc:sldMk cId="2966288646" sldId="286"/>
        </pc:sldMkLst>
        <pc:spChg chg="mod">
          <ac:chgData name="Moacir Manoel Rodrigues Junior" userId="47811eb5-4548-4a46-a9b9-3a198d95fa3a" providerId="ADAL" clId="{419D0920-3DE0-48CD-9761-6C009F7219A5}" dt="2020-03-26T18:08:50.082" v="109" actId="2711"/>
          <ac:spMkLst>
            <pc:docMk/>
            <pc:sldMk cId="2966288646" sldId="28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8:52.318" v="110" actId="2711"/>
          <ac:spMkLst>
            <pc:docMk/>
            <pc:sldMk cId="2966288646" sldId="286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487396416" sldId="287"/>
        </pc:sldMkLst>
        <pc:spChg chg="mod">
          <ac:chgData name="Moacir Manoel Rodrigues Junior" userId="47811eb5-4548-4a46-a9b9-3a198d95fa3a" providerId="ADAL" clId="{419D0920-3DE0-48CD-9761-6C009F7219A5}" dt="2020-03-26T18:09:04.635" v="112" actId="2711"/>
          <ac:spMkLst>
            <pc:docMk/>
            <pc:sldMk cId="3487396416" sldId="287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487396416" sldId="287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913521202" sldId="288"/>
        </pc:sldMkLst>
        <pc:spChg chg="mod">
          <ac:chgData name="Moacir Manoel Rodrigues Junior" userId="47811eb5-4548-4a46-a9b9-3a198d95fa3a" providerId="ADAL" clId="{419D0920-3DE0-48CD-9761-6C009F7219A5}" dt="2020-03-26T18:09:01.186" v="111" actId="2711"/>
          <ac:spMkLst>
            <pc:docMk/>
            <pc:sldMk cId="2913521202" sldId="28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913521202" sldId="288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9:14.383" v="113" actId="2711"/>
        <pc:sldMkLst>
          <pc:docMk/>
          <pc:sldMk cId="672939764" sldId="289"/>
        </pc:sldMkLst>
        <pc:spChg chg="mod">
          <ac:chgData name="Moacir Manoel Rodrigues Junior" userId="47811eb5-4548-4a46-a9b9-3a198d95fa3a" providerId="ADAL" clId="{419D0920-3DE0-48CD-9761-6C009F7219A5}" dt="2020-03-26T18:09:14.383" v="113" actId="2711"/>
          <ac:spMkLst>
            <pc:docMk/>
            <pc:sldMk cId="672939764" sldId="289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9:17.090" v="114" actId="2711"/>
        <pc:sldMkLst>
          <pc:docMk/>
          <pc:sldMk cId="1344154768" sldId="290"/>
        </pc:sldMkLst>
        <pc:spChg chg="mod">
          <ac:chgData name="Moacir Manoel Rodrigues Junior" userId="47811eb5-4548-4a46-a9b9-3a198d95fa3a" providerId="ADAL" clId="{419D0920-3DE0-48CD-9761-6C009F7219A5}" dt="2020-03-26T18:09:17.090" v="114" actId="2711"/>
          <ac:spMkLst>
            <pc:docMk/>
            <pc:sldMk cId="1344154768" sldId="290"/>
            <ac:spMk id="2" creationId="{00000000-0000-0000-0000-000000000000}"/>
          </ac:spMkLst>
        </pc:spChg>
      </pc:sldChg>
      <pc:sldChg chg="modSp del">
        <pc:chgData name="Moacir Manoel Rodrigues Junior" userId="47811eb5-4548-4a46-a9b9-3a198d95fa3a" providerId="ADAL" clId="{419D0920-3DE0-48CD-9761-6C009F7219A5}" dt="2020-03-26T18:11:48.597" v="131" actId="2696"/>
        <pc:sldMkLst>
          <pc:docMk/>
          <pc:sldMk cId="2841324736" sldId="291"/>
        </pc:sldMkLst>
        <pc:spChg chg="mod">
          <ac:chgData name="Moacir Manoel Rodrigues Junior" userId="47811eb5-4548-4a46-a9b9-3a198d95fa3a" providerId="ADAL" clId="{419D0920-3DE0-48CD-9761-6C009F7219A5}" dt="2020-03-26T18:09:23.149" v="116" actId="2711"/>
          <ac:spMkLst>
            <pc:docMk/>
            <pc:sldMk cId="2841324736" sldId="29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9:21.910" v="115" actId="2711"/>
          <ac:spMkLst>
            <pc:docMk/>
            <pc:sldMk cId="2841324736" sldId="291"/>
            <ac:spMk id="9" creationId="{00000000-0000-0000-0000-000000000000}"/>
          </ac:spMkLst>
        </pc:spChg>
        <pc:graphicFrameChg chg="modGraphic">
          <ac:chgData name="Moacir Manoel Rodrigues Junior" userId="47811eb5-4548-4a46-a9b9-3a198d95fa3a" providerId="ADAL" clId="{419D0920-3DE0-48CD-9761-6C009F7219A5}" dt="2020-03-26T18:11:40.419" v="130" actId="20577"/>
          <ac:graphicFrameMkLst>
            <pc:docMk/>
            <pc:sldMk cId="2841324736" sldId="291"/>
            <ac:graphicFrameMk id="4" creationId="{00000000-0000-0000-0000-000000000000}"/>
          </ac:graphicFrameMkLst>
        </pc:graphicFrameChg>
      </pc:sldChg>
      <pc:sldChg chg="addSp delSp modSp delAnim modAnim">
        <pc:chgData name="Moacir Manoel Rodrigues Junior" userId="47811eb5-4548-4a46-a9b9-3a198d95fa3a" providerId="ADAL" clId="{419D0920-3DE0-48CD-9761-6C009F7219A5}" dt="2020-03-26T18:13:43.950" v="148" actId="2711"/>
        <pc:sldMkLst>
          <pc:docMk/>
          <pc:sldMk cId="2324837838" sldId="292"/>
        </pc:sldMkLst>
        <pc:spChg chg="mod">
          <ac:chgData name="Moacir Manoel Rodrigues Junior" userId="47811eb5-4548-4a46-a9b9-3a198d95fa3a" providerId="ADAL" clId="{419D0920-3DE0-48CD-9761-6C009F7219A5}" dt="2020-03-26T18:13:43.950" v="148" actId="2711"/>
          <ac:spMkLst>
            <pc:docMk/>
            <pc:sldMk cId="2324837838" sldId="292"/>
            <ac:spMk id="2" creationId="{00000000-0000-0000-0000-000000000000}"/>
          </ac:spMkLst>
        </pc:spChg>
        <pc:graphicFrameChg chg="del">
          <ac:chgData name="Moacir Manoel Rodrigues Junior" userId="47811eb5-4548-4a46-a9b9-3a198d95fa3a" providerId="ADAL" clId="{419D0920-3DE0-48CD-9761-6C009F7219A5}" dt="2020-03-26T18:09:36.786" v="119" actId="478"/>
          <ac:graphicFrameMkLst>
            <pc:docMk/>
            <pc:sldMk cId="2324837838" sldId="292"/>
            <ac:graphicFrameMk id="4" creationId="{00000000-0000-0000-0000-000000000000}"/>
          </ac:graphicFrameMkLst>
        </pc:graphicFrameChg>
        <pc:picChg chg="del mod">
          <ac:chgData name="Moacir Manoel Rodrigues Junior" userId="47811eb5-4548-4a46-a9b9-3a198d95fa3a" providerId="ADAL" clId="{419D0920-3DE0-48CD-9761-6C009F7219A5}" dt="2020-03-26T18:10:54.936" v="121" actId="478"/>
          <ac:picMkLst>
            <pc:docMk/>
            <pc:sldMk cId="2324837838" sldId="292"/>
            <ac:picMk id="5" creationId="{00000000-0000-0000-0000-000000000000}"/>
          </ac:picMkLst>
        </pc:picChg>
        <pc:picChg chg="add mod">
          <ac:chgData name="Moacir Manoel Rodrigues Junior" userId="47811eb5-4548-4a46-a9b9-3a198d95fa3a" providerId="ADAL" clId="{419D0920-3DE0-48CD-9761-6C009F7219A5}" dt="2020-03-26T18:11:04.223" v="125" actId="1076"/>
          <ac:picMkLst>
            <pc:docMk/>
            <pc:sldMk cId="2324837838" sldId="292"/>
            <ac:picMk id="7" creationId="{C7D9FC63-9101-4249-955C-8F002F989AB0}"/>
          </ac:picMkLst>
        </pc:picChg>
      </pc:sldChg>
      <pc:sldChg chg="addSp delSp modSp delAnim modAnim">
        <pc:chgData name="Moacir Manoel Rodrigues Junior" userId="47811eb5-4548-4a46-a9b9-3a198d95fa3a" providerId="ADAL" clId="{419D0920-3DE0-48CD-9761-6C009F7219A5}" dt="2020-03-26T18:13:41.358" v="147" actId="2711"/>
        <pc:sldMkLst>
          <pc:docMk/>
          <pc:sldMk cId="2511463857" sldId="293"/>
        </pc:sldMkLst>
        <pc:spChg chg="mod">
          <ac:chgData name="Moacir Manoel Rodrigues Junior" userId="47811eb5-4548-4a46-a9b9-3a198d95fa3a" providerId="ADAL" clId="{419D0920-3DE0-48CD-9761-6C009F7219A5}" dt="2020-03-26T18:13:41.358" v="147" actId="2711"/>
          <ac:spMkLst>
            <pc:docMk/>
            <pc:sldMk cId="2511463857" sldId="293"/>
            <ac:spMk id="2" creationId="{00000000-0000-0000-0000-000000000000}"/>
          </ac:spMkLst>
        </pc:spChg>
        <pc:graphicFrameChg chg="del">
          <ac:chgData name="Moacir Manoel Rodrigues Junior" userId="47811eb5-4548-4a46-a9b9-3a198d95fa3a" providerId="ADAL" clId="{419D0920-3DE0-48CD-9761-6C009F7219A5}" dt="2020-03-26T18:11:32.576" v="127" actId="478"/>
          <ac:graphicFrameMkLst>
            <pc:docMk/>
            <pc:sldMk cId="2511463857" sldId="293"/>
            <ac:graphicFrameMk id="4" creationId="{00000000-0000-0000-0000-000000000000}"/>
          </ac:graphicFrameMkLst>
        </pc:graphicFrameChg>
        <pc:picChg chg="del">
          <ac:chgData name="Moacir Manoel Rodrigues Junior" userId="47811eb5-4548-4a46-a9b9-3a198d95fa3a" providerId="ADAL" clId="{419D0920-3DE0-48CD-9761-6C009F7219A5}" dt="2020-03-26T18:11:29.394" v="126" actId="478"/>
          <ac:picMkLst>
            <pc:docMk/>
            <pc:sldMk cId="2511463857" sldId="293"/>
            <ac:picMk id="6" creationId="{00000000-0000-0000-0000-000000000000}"/>
          </ac:picMkLst>
        </pc:picChg>
        <pc:picChg chg="add mod">
          <ac:chgData name="Moacir Manoel Rodrigues Junior" userId="47811eb5-4548-4a46-a9b9-3a198d95fa3a" providerId="ADAL" clId="{419D0920-3DE0-48CD-9761-6C009F7219A5}" dt="2020-03-26T18:11:57.174" v="132" actId="1076"/>
          <ac:picMkLst>
            <pc:docMk/>
            <pc:sldMk cId="2511463857" sldId="293"/>
            <ac:picMk id="7" creationId="{7174AEFA-22A7-4207-A6BD-4FB94C538D1A}"/>
          </ac:picMkLst>
        </pc:picChg>
      </pc:sldChg>
      <pc:sldChg chg="addSp delSp modSp delAnim modAnim">
        <pc:chgData name="Moacir Manoel Rodrigues Junior" userId="47811eb5-4548-4a46-a9b9-3a198d95fa3a" providerId="ADAL" clId="{419D0920-3DE0-48CD-9761-6C009F7219A5}" dt="2020-03-26T18:13:39.390" v="146" actId="2711"/>
        <pc:sldMkLst>
          <pc:docMk/>
          <pc:sldMk cId="1896155232" sldId="294"/>
        </pc:sldMkLst>
        <pc:spChg chg="mod">
          <ac:chgData name="Moacir Manoel Rodrigues Junior" userId="47811eb5-4548-4a46-a9b9-3a198d95fa3a" providerId="ADAL" clId="{419D0920-3DE0-48CD-9761-6C009F7219A5}" dt="2020-03-26T18:13:39.390" v="146" actId="2711"/>
          <ac:spMkLst>
            <pc:docMk/>
            <pc:sldMk cId="1896155232" sldId="294"/>
            <ac:spMk id="2" creationId="{00000000-0000-0000-0000-000000000000}"/>
          </ac:spMkLst>
        </pc:spChg>
        <pc:spChg chg="add mod">
          <ac:chgData name="Moacir Manoel Rodrigues Junior" userId="47811eb5-4548-4a46-a9b9-3a198d95fa3a" providerId="ADAL" clId="{419D0920-3DE0-48CD-9761-6C009F7219A5}" dt="2020-03-26T18:12:40.463" v="138" actId="1076"/>
          <ac:spMkLst>
            <pc:docMk/>
            <pc:sldMk cId="1896155232" sldId="294"/>
            <ac:spMk id="8" creationId="{3F4341EE-0758-4E10-AF33-306A9F7E785F}"/>
          </ac:spMkLst>
        </pc:spChg>
        <pc:spChg chg="add mod">
          <ac:chgData name="Moacir Manoel Rodrigues Junior" userId="47811eb5-4548-4a46-a9b9-3a198d95fa3a" providerId="ADAL" clId="{419D0920-3DE0-48CD-9761-6C009F7219A5}" dt="2020-03-26T18:12:38.578" v="137" actId="1076"/>
          <ac:spMkLst>
            <pc:docMk/>
            <pc:sldMk cId="1896155232" sldId="294"/>
            <ac:spMk id="10" creationId="{4F7EDE84-9923-4431-9B5F-7D6B26CBE5A9}"/>
          </ac:spMkLst>
        </pc:spChg>
        <pc:picChg chg="del">
          <ac:chgData name="Moacir Manoel Rodrigues Junior" userId="47811eb5-4548-4a46-a9b9-3a198d95fa3a" providerId="ADAL" clId="{419D0920-3DE0-48CD-9761-6C009F7219A5}" dt="2020-03-26T18:12:20.108" v="133" actId="478"/>
          <ac:picMkLst>
            <pc:docMk/>
            <pc:sldMk cId="1896155232" sldId="294"/>
            <ac:picMk id="5" creationId="{00000000-0000-0000-0000-000000000000}"/>
          </ac:picMkLst>
        </pc:picChg>
        <pc:picChg chg="add mod">
          <ac:chgData name="Moacir Manoel Rodrigues Junior" userId="47811eb5-4548-4a46-a9b9-3a198d95fa3a" providerId="ADAL" clId="{419D0920-3DE0-48CD-9761-6C009F7219A5}" dt="2020-03-26T18:12:31.942" v="136" actId="14100"/>
          <ac:picMkLst>
            <pc:docMk/>
            <pc:sldMk cId="1896155232" sldId="294"/>
            <ac:picMk id="6" creationId="{CC2528E7-CB9A-4772-B796-4F8ACF57903C}"/>
          </ac:picMkLst>
        </pc:picChg>
        <pc:picChg chg="add mod">
          <ac:chgData name="Moacir Manoel Rodrigues Junior" userId="47811eb5-4548-4a46-a9b9-3a198d95fa3a" providerId="ADAL" clId="{419D0920-3DE0-48CD-9761-6C009F7219A5}" dt="2020-03-26T18:12:29.015" v="135" actId="14100"/>
          <ac:picMkLst>
            <pc:docMk/>
            <pc:sldMk cId="1896155232" sldId="294"/>
            <ac:picMk id="7" creationId="{1CDA6069-D107-4DEE-A85A-5E4983CB0296}"/>
          </ac:picMkLst>
        </pc:picChg>
      </pc:sldChg>
      <pc:sldChg chg="modSp">
        <pc:chgData name="Moacir Manoel Rodrigues Junior" userId="47811eb5-4548-4a46-a9b9-3a198d95fa3a" providerId="ADAL" clId="{419D0920-3DE0-48CD-9761-6C009F7219A5}" dt="2020-03-26T18:13:36.854" v="145" actId="2711"/>
        <pc:sldMkLst>
          <pc:docMk/>
          <pc:sldMk cId="3464642452" sldId="295"/>
        </pc:sldMkLst>
        <pc:spChg chg="mod">
          <ac:chgData name="Moacir Manoel Rodrigues Junior" userId="47811eb5-4548-4a46-a9b9-3a198d95fa3a" providerId="ADAL" clId="{419D0920-3DE0-48CD-9761-6C009F7219A5}" dt="2020-03-26T18:13:36.854" v="145" actId="2711"/>
          <ac:spMkLst>
            <pc:docMk/>
            <pc:sldMk cId="3464642452" sldId="295"/>
            <ac:spMk id="2" creationId="{00000000-0000-0000-0000-000000000000}"/>
          </ac:spMkLst>
        </pc:spChg>
      </pc:sldChg>
      <pc:sldChg chg="addSp delSp modSp delAnim modAnim">
        <pc:chgData name="Moacir Manoel Rodrigues Junior" userId="47811eb5-4548-4a46-a9b9-3a198d95fa3a" providerId="ADAL" clId="{419D0920-3DE0-48CD-9761-6C009F7219A5}" dt="2020-03-26T18:13:34.935" v="144" actId="2711"/>
        <pc:sldMkLst>
          <pc:docMk/>
          <pc:sldMk cId="3162738996" sldId="296"/>
        </pc:sldMkLst>
        <pc:spChg chg="mod">
          <ac:chgData name="Moacir Manoel Rodrigues Junior" userId="47811eb5-4548-4a46-a9b9-3a198d95fa3a" providerId="ADAL" clId="{419D0920-3DE0-48CD-9761-6C009F7219A5}" dt="2020-03-26T18:13:34.935" v="144" actId="2711"/>
          <ac:spMkLst>
            <pc:docMk/>
            <pc:sldMk cId="3162738996" sldId="296"/>
            <ac:spMk id="2" creationId="{00000000-0000-0000-0000-000000000000}"/>
          </ac:spMkLst>
        </pc:spChg>
        <pc:picChg chg="del">
          <ac:chgData name="Moacir Manoel Rodrigues Junior" userId="47811eb5-4548-4a46-a9b9-3a198d95fa3a" providerId="ADAL" clId="{419D0920-3DE0-48CD-9761-6C009F7219A5}" dt="2020-03-26T18:12:50.369" v="139" actId="478"/>
          <ac:picMkLst>
            <pc:docMk/>
            <pc:sldMk cId="3162738996" sldId="296"/>
            <ac:picMk id="4" creationId="{00000000-0000-0000-0000-000000000000}"/>
          </ac:picMkLst>
        </pc:picChg>
        <pc:picChg chg="add">
          <ac:chgData name="Moacir Manoel Rodrigues Junior" userId="47811eb5-4548-4a46-a9b9-3a198d95fa3a" providerId="ADAL" clId="{419D0920-3DE0-48CD-9761-6C009F7219A5}" dt="2020-03-26T18:12:56.980" v="140"/>
          <ac:picMkLst>
            <pc:docMk/>
            <pc:sldMk cId="3162738996" sldId="296"/>
            <ac:picMk id="6" creationId="{5CC88056-4F2C-488E-A549-4962E005A5AF}"/>
          </ac:picMkLst>
        </pc:picChg>
        <pc:picChg chg="add">
          <ac:chgData name="Moacir Manoel Rodrigues Junior" userId="47811eb5-4548-4a46-a9b9-3a198d95fa3a" providerId="ADAL" clId="{419D0920-3DE0-48CD-9761-6C009F7219A5}" dt="2020-03-26T18:12:56.980" v="140"/>
          <ac:picMkLst>
            <pc:docMk/>
            <pc:sldMk cId="3162738996" sldId="296"/>
            <ac:picMk id="7" creationId="{434A3AD1-96A8-47CB-A96A-4B635928E2F8}"/>
          </ac:picMkLst>
        </pc:picChg>
      </pc:sldChg>
      <pc:sldChg chg="modSp">
        <pc:chgData name="Moacir Manoel Rodrigues Junior" userId="47811eb5-4548-4a46-a9b9-3a198d95fa3a" providerId="ADAL" clId="{419D0920-3DE0-48CD-9761-6C009F7219A5}" dt="2020-03-26T18:13:31.458" v="143" actId="2711"/>
        <pc:sldMkLst>
          <pc:docMk/>
          <pc:sldMk cId="28073650" sldId="297"/>
        </pc:sldMkLst>
        <pc:spChg chg="mod">
          <ac:chgData name="Moacir Manoel Rodrigues Junior" userId="47811eb5-4548-4a46-a9b9-3a198d95fa3a" providerId="ADAL" clId="{419D0920-3DE0-48CD-9761-6C009F7219A5}" dt="2020-03-26T18:13:31.458" v="143" actId="2711"/>
          <ac:spMkLst>
            <pc:docMk/>
            <pc:sldMk cId="28073650" sldId="297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728825118" sldId="298"/>
        </pc:sldMkLst>
        <pc:spChg chg="mod">
          <ac:chgData name="Moacir Manoel Rodrigues Junior" userId="47811eb5-4548-4a46-a9b9-3a198d95fa3a" providerId="ADAL" clId="{419D0920-3DE0-48CD-9761-6C009F7219A5}" dt="2020-03-26T18:13:52.032" v="149" actId="2711"/>
          <ac:spMkLst>
            <pc:docMk/>
            <pc:sldMk cId="728825118" sldId="29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728825118" sldId="298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111388242" sldId="299"/>
        </pc:sldMkLst>
        <pc:spChg chg="mod">
          <ac:chgData name="Moacir Manoel Rodrigues Junior" userId="47811eb5-4548-4a46-a9b9-3a198d95fa3a" providerId="ADAL" clId="{419D0920-3DE0-48CD-9761-6C009F7219A5}" dt="2020-03-26T18:13:55.734" v="151" actId="2711"/>
          <ac:spMkLst>
            <pc:docMk/>
            <pc:sldMk cId="3111388242" sldId="299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111388242" sldId="299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1183099816" sldId="300"/>
        </pc:sldMkLst>
        <pc:spChg chg="mod">
          <ac:chgData name="Moacir Manoel Rodrigues Junior" userId="47811eb5-4548-4a46-a9b9-3a198d95fa3a" providerId="ADAL" clId="{419D0920-3DE0-48CD-9761-6C009F7219A5}" dt="2020-03-26T18:13:58.704" v="152" actId="2711"/>
          <ac:spMkLst>
            <pc:docMk/>
            <pc:sldMk cId="1183099816" sldId="300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1183099816" sldId="300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391388037" sldId="301"/>
        </pc:sldMkLst>
        <pc:spChg chg="mod">
          <ac:chgData name="Moacir Manoel Rodrigues Junior" userId="47811eb5-4548-4a46-a9b9-3a198d95fa3a" providerId="ADAL" clId="{419D0920-3DE0-48CD-9761-6C009F7219A5}" dt="2020-03-26T18:14:02.197" v="153" actId="2711"/>
          <ac:spMkLst>
            <pc:docMk/>
            <pc:sldMk cId="3391388037" sldId="30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391388037" sldId="301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173555092" sldId="302"/>
        </pc:sldMkLst>
        <pc:spChg chg="mod">
          <ac:chgData name="Moacir Manoel Rodrigues Junior" userId="47811eb5-4548-4a46-a9b9-3a198d95fa3a" providerId="ADAL" clId="{419D0920-3DE0-48CD-9761-6C009F7219A5}" dt="2020-03-26T18:14:05.573" v="154" actId="2711"/>
          <ac:spMkLst>
            <pc:docMk/>
            <pc:sldMk cId="173555092" sldId="302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173555092" sldId="302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1147516085" sldId="303"/>
        </pc:sldMkLst>
        <pc:spChg chg="mod">
          <ac:chgData name="Moacir Manoel Rodrigues Junior" userId="47811eb5-4548-4a46-a9b9-3a198d95fa3a" providerId="ADAL" clId="{419D0920-3DE0-48CD-9761-6C009F7219A5}" dt="2020-03-26T18:14:09.103" v="155" actId="2711"/>
          <ac:spMkLst>
            <pc:docMk/>
            <pc:sldMk cId="1147516085" sldId="303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1147516085" sldId="303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177192469" sldId="305"/>
        </pc:sldMkLst>
        <pc:spChg chg="mod">
          <ac:chgData name="Moacir Manoel Rodrigues Junior" userId="47811eb5-4548-4a46-a9b9-3a198d95fa3a" providerId="ADAL" clId="{419D0920-3DE0-48CD-9761-6C009F7219A5}" dt="2020-03-26T18:14:13.142" v="156" actId="2711"/>
          <ac:spMkLst>
            <pc:docMk/>
            <pc:sldMk cId="177192469" sldId="305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177192469" sldId="305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694109699" sldId="306"/>
        </pc:sldMkLst>
        <pc:spChg chg="mod">
          <ac:chgData name="Moacir Manoel Rodrigues Junior" userId="47811eb5-4548-4a46-a9b9-3a198d95fa3a" providerId="ADAL" clId="{419D0920-3DE0-48CD-9761-6C009F7219A5}" dt="2020-03-26T18:14:15.483" v="157" actId="2711"/>
          <ac:spMkLst>
            <pc:docMk/>
            <pc:sldMk cId="694109699" sldId="30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694109699" sldId="306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18.699" v="158" actId="2711"/>
        <pc:sldMkLst>
          <pc:docMk/>
          <pc:sldMk cId="3363360560" sldId="307"/>
        </pc:sldMkLst>
        <pc:spChg chg="mod">
          <ac:chgData name="Moacir Manoel Rodrigues Junior" userId="47811eb5-4548-4a46-a9b9-3a198d95fa3a" providerId="ADAL" clId="{419D0920-3DE0-48CD-9761-6C009F7219A5}" dt="2020-03-26T18:14:18.699" v="158" actId="2711"/>
          <ac:spMkLst>
            <pc:docMk/>
            <pc:sldMk cId="3363360560" sldId="307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22.316" v="159" actId="2711"/>
        <pc:sldMkLst>
          <pc:docMk/>
          <pc:sldMk cId="1450763531" sldId="308"/>
        </pc:sldMkLst>
        <pc:spChg chg="mod">
          <ac:chgData name="Moacir Manoel Rodrigues Junior" userId="47811eb5-4548-4a46-a9b9-3a198d95fa3a" providerId="ADAL" clId="{419D0920-3DE0-48CD-9761-6C009F7219A5}" dt="2020-03-26T18:14:22.316" v="159" actId="2711"/>
          <ac:spMkLst>
            <pc:docMk/>
            <pc:sldMk cId="1450763531" sldId="308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25.702" v="160" actId="2711"/>
        <pc:sldMkLst>
          <pc:docMk/>
          <pc:sldMk cId="1641234340" sldId="309"/>
        </pc:sldMkLst>
        <pc:spChg chg="mod">
          <ac:chgData name="Moacir Manoel Rodrigues Junior" userId="47811eb5-4548-4a46-a9b9-3a198d95fa3a" providerId="ADAL" clId="{419D0920-3DE0-48CD-9761-6C009F7219A5}" dt="2020-03-26T18:14:25.702" v="160" actId="2711"/>
          <ac:spMkLst>
            <pc:docMk/>
            <pc:sldMk cId="1641234340" sldId="309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29.224" v="161" actId="2711"/>
        <pc:sldMkLst>
          <pc:docMk/>
          <pc:sldMk cId="3945435869" sldId="310"/>
        </pc:sldMkLst>
        <pc:spChg chg="mod">
          <ac:chgData name="Moacir Manoel Rodrigues Junior" userId="47811eb5-4548-4a46-a9b9-3a198d95fa3a" providerId="ADAL" clId="{419D0920-3DE0-48CD-9761-6C009F7219A5}" dt="2020-03-26T18:14:29.224" v="161" actId="2711"/>
          <ac:spMkLst>
            <pc:docMk/>
            <pc:sldMk cId="3945435869" sldId="310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06311835" sldId="311"/>
        </pc:sldMkLst>
        <pc:spChg chg="mod">
          <ac:chgData name="Moacir Manoel Rodrigues Junior" userId="47811eb5-4548-4a46-a9b9-3a198d95fa3a" providerId="ADAL" clId="{419D0920-3DE0-48CD-9761-6C009F7219A5}" dt="2020-03-26T18:14:31.511" v="162" actId="2711"/>
          <ac:spMkLst>
            <pc:docMk/>
            <pc:sldMk cId="306311835" sldId="31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06311835" sldId="311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34.254" v="163" actId="2711"/>
        <pc:sldMkLst>
          <pc:docMk/>
          <pc:sldMk cId="3208656426" sldId="312"/>
        </pc:sldMkLst>
        <pc:spChg chg="mod">
          <ac:chgData name="Moacir Manoel Rodrigues Junior" userId="47811eb5-4548-4a46-a9b9-3a198d95fa3a" providerId="ADAL" clId="{419D0920-3DE0-48CD-9761-6C009F7219A5}" dt="2020-03-26T18:14:34.254" v="163" actId="2711"/>
          <ac:spMkLst>
            <pc:docMk/>
            <pc:sldMk cId="3208656426" sldId="312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37.301" v="164" actId="2711"/>
        <pc:sldMkLst>
          <pc:docMk/>
          <pc:sldMk cId="1462128709" sldId="313"/>
        </pc:sldMkLst>
        <pc:spChg chg="mod">
          <ac:chgData name="Moacir Manoel Rodrigues Junior" userId="47811eb5-4548-4a46-a9b9-3a198d95fa3a" providerId="ADAL" clId="{419D0920-3DE0-48CD-9761-6C009F7219A5}" dt="2020-03-26T18:14:37.301" v="164" actId="2711"/>
          <ac:spMkLst>
            <pc:docMk/>
            <pc:sldMk cId="1462128709" sldId="313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328057213" sldId="314"/>
        </pc:sldMkLst>
        <pc:spChg chg="mod">
          <ac:chgData name="Moacir Manoel Rodrigues Junior" userId="47811eb5-4548-4a46-a9b9-3a198d95fa3a" providerId="ADAL" clId="{419D0920-3DE0-48CD-9761-6C009F7219A5}" dt="2020-03-26T18:14:44.269" v="166" actId="2711"/>
          <ac:spMkLst>
            <pc:docMk/>
            <pc:sldMk cId="3328057213" sldId="314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328057213" sldId="314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41.102" v="165" actId="2711"/>
        <pc:sldMkLst>
          <pc:docMk/>
          <pc:sldMk cId="1029362291" sldId="315"/>
        </pc:sldMkLst>
        <pc:spChg chg="mod">
          <ac:chgData name="Moacir Manoel Rodrigues Junior" userId="47811eb5-4548-4a46-a9b9-3a198d95fa3a" providerId="ADAL" clId="{419D0920-3DE0-48CD-9761-6C009F7219A5}" dt="2020-03-26T18:14:41.102" v="165" actId="2711"/>
          <ac:spMkLst>
            <pc:docMk/>
            <pc:sldMk cId="1029362291" sldId="315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1808039357" sldId="316"/>
        </pc:sldMkLst>
        <pc:spChg chg="mod">
          <ac:chgData name="Moacir Manoel Rodrigues Junior" userId="47811eb5-4548-4a46-a9b9-3a198d95fa3a" providerId="ADAL" clId="{419D0920-3DE0-48CD-9761-6C009F7219A5}" dt="2020-03-26T18:14:46.989" v="167" actId="2711"/>
          <ac:spMkLst>
            <pc:docMk/>
            <pc:sldMk cId="1808039357" sldId="31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1808039357" sldId="316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739383324" sldId="317"/>
        </pc:sldMkLst>
        <pc:spChg chg="mod">
          <ac:chgData name="Moacir Manoel Rodrigues Junior" userId="47811eb5-4548-4a46-a9b9-3a198d95fa3a" providerId="ADAL" clId="{419D0920-3DE0-48CD-9761-6C009F7219A5}" dt="2020-03-26T18:14:50.208" v="168" actId="2711"/>
          <ac:spMkLst>
            <pc:docMk/>
            <pc:sldMk cId="2739383324" sldId="317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739383324" sldId="317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832676663" sldId="318"/>
        </pc:sldMkLst>
        <pc:spChg chg="mod">
          <ac:chgData name="Moacir Manoel Rodrigues Junior" userId="47811eb5-4548-4a46-a9b9-3a198d95fa3a" providerId="ADAL" clId="{419D0920-3DE0-48CD-9761-6C009F7219A5}" dt="2020-03-26T18:14:54.282" v="170" actId="2711"/>
          <ac:spMkLst>
            <pc:docMk/>
            <pc:sldMk cId="2832676663" sldId="31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832676663" sldId="318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278611078" sldId="319"/>
        </pc:sldMkLst>
        <pc:spChg chg="mod">
          <ac:chgData name="Moacir Manoel Rodrigues Junior" userId="47811eb5-4548-4a46-a9b9-3a198d95fa3a" providerId="ADAL" clId="{419D0920-3DE0-48CD-9761-6C009F7219A5}" dt="2020-03-26T18:14:56.870" v="171" actId="2711"/>
          <ac:spMkLst>
            <pc:docMk/>
            <pc:sldMk cId="2278611078" sldId="319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278611078" sldId="319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600822649" sldId="320"/>
        </pc:sldMkLst>
        <pc:spChg chg="mod">
          <ac:chgData name="Moacir Manoel Rodrigues Junior" userId="47811eb5-4548-4a46-a9b9-3a198d95fa3a" providerId="ADAL" clId="{419D0920-3DE0-48CD-9761-6C009F7219A5}" dt="2020-03-26T18:15:06.344" v="173" actId="255"/>
          <ac:spMkLst>
            <pc:docMk/>
            <pc:sldMk cId="600822649" sldId="320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600822649" sldId="320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943662310" sldId="321"/>
        </pc:sldMkLst>
        <pc:spChg chg="mod">
          <ac:chgData name="Moacir Manoel Rodrigues Junior" userId="47811eb5-4548-4a46-a9b9-3a198d95fa3a" providerId="ADAL" clId="{419D0920-3DE0-48CD-9761-6C009F7219A5}" dt="2020-03-26T18:15:22.716" v="176" actId="2711"/>
          <ac:spMkLst>
            <pc:docMk/>
            <pc:sldMk cId="2943662310" sldId="32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943662310" sldId="321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5:25.598" v="177" actId="2711"/>
        <pc:sldMkLst>
          <pc:docMk/>
          <pc:sldMk cId="407606046" sldId="322"/>
        </pc:sldMkLst>
        <pc:spChg chg="mod">
          <ac:chgData name="Moacir Manoel Rodrigues Junior" userId="47811eb5-4548-4a46-a9b9-3a198d95fa3a" providerId="ADAL" clId="{419D0920-3DE0-48CD-9761-6C009F7219A5}" dt="2020-03-26T18:15:25.598" v="177" actId="2711"/>
          <ac:spMkLst>
            <pc:docMk/>
            <pc:sldMk cId="407606046" sldId="322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5:29.997" v="178" actId="2711"/>
        <pc:sldMkLst>
          <pc:docMk/>
          <pc:sldMk cId="2446326141" sldId="323"/>
        </pc:sldMkLst>
        <pc:spChg chg="mod">
          <ac:chgData name="Moacir Manoel Rodrigues Junior" userId="47811eb5-4548-4a46-a9b9-3a198d95fa3a" providerId="ADAL" clId="{419D0920-3DE0-48CD-9761-6C009F7219A5}" dt="2020-03-26T18:15:29.997" v="178" actId="2711"/>
          <ac:spMkLst>
            <pc:docMk/>
            <pc:sldMk cId="2446326141" sldId="323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506436852" sldId="324"/>
        </pc:sldMkLst>
        <pc:spChg chg="mod">
          <ac:chgData name="Moacir Manoel Rodrigues Junior" userId="47811eb5-4548-4a46-a9b9-3a198d95fa3a" providerId="ADAL" clId="{419D0920-3DE0-48CD-9761-6C009F7219A5}" dt="2020-03-26T18:15:32.606" v="179" actId="2711"/>
          <ac:spMkLst>
            <pc:docMk/>
            <pc:sldMk cId="2506436852" sldId="324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506436852" sldId="324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5:37.586" v="180" actId="2711"/>
        <pc:sldMkLst>
          <pc:docMk/>
          <pc:sldMk cId="713011875" sldId="325"/>
        </pc:sldMkLst>
        <pc:spChg chg="mod">
          <ac:chgData name="Moacir Manoel Rodrigues Junior" userId="47811eb5-4548-4a46-a9b9-3a198d95fa3a" providerId="ADAL" clId="{419D0920-3DE0-48CD-9761-6C009F7219A5}" dt="2020-03-26T18:15:37.586" v="180" actId="2711"/>
          <ac:spMkLst>
            <pc:docMk/>
            <pc:sldMk cId="713011875" sldId="325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387214539" sldId="326"/>
        </pc:sldMkLst>
        <pc:spChg chg="mod">
          <ac:chgData name="Moacir Manoel Rodrigues Junior" userId="47811eb5-4548-4a46-a9b9-3a198d95fa3a" providerId="ADAL" clId="{419D0920-3DE0-48CD-9761-6C009F7219A5}" dt="2020-03-26T18:15:40.160" v="181" actId="2711"/>
          <ac:spMkLst>
            <pc:docMk/>
            <pc:sldMk cId="3387214539" sldId="32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387214539" sldId="326"/>
            <ac:spMk id="9" creationId="{00000000-0000-0000-0000-000000000000}"/>
          </ac:spMkLst>
        </pc:spChg>
      </pc:sldChg>
      <pc:sldMasterChg chg="setBg modSldLayout">
        <pc:chgData name="Moacir Manoel Rodrigues Junior" userId="47811eb5-4548-4a46-a9b9-3a198d95fa3a" providerId="ADAL" clId="{419D0920-3DE0-48CD-9761-6C009F7219A5}" dt="2020-03-26T18:26:44.031" v="211"/>
        <pc:sldMasterMkLst>
          <pc:docMk/>
          <pc:sldMasterMk cId="0" sldId="2147483648"/>
        </pc:sldMasterMkLst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806195438" sldId="2147483649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1536237414" sldId="2147483650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266005272" sldId="2147483651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378750538" sldId="2147483652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463810155" sldId="2147483653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4102137610" sldId="2147483654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556376963" sldId="2147483655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2501510320" sldId="2147483656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955926128" sldId="2147483657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862240216" sldId="2147483658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1605601964" sldId="21474836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1:46:57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2699 7585 0,'35'0'47,"0"0"-32,-17 0 1,35 0 0,0-18-1,-36 18-15,19 0 16,17 0-16,-18-35 15,18 35-15,17 0 16,1-53-16,-1 53 0,19-35 16,-1 35-16,35-53 15,-34 53-15,16-36 16,-16 36-16,34 0 16,0-35-16,1 35 15,-1 0-15,1 0 16,-1-53-16,-34 53 15,-1 0-15,35-35 16,1 35-16,-1 0 16,-35 0-16,18-35 15,0 35-15,0 0 16,-18 0-16,0 0 16,0 0-16,1 0 0,-1 0 15,18 0-15,-18 0 16,0 0-16,36 0 15,-36 0-15,0 0 16,0 0-16,0 0 16,18 17-16,-18-17 15,-17 0-15,-1 36 16,1-36-16,-18 0 16,17 0-16,1 0 15,0 0-15,17 0 16,0 0-16,0 0 15,0 0-15,-17 0 0,-18 0 16,17 0-16,1 0 16,0 0-16,-19 0 15,19 0-15,-18 0 16,17-18-16,1 18 16,-18 0-16,17 0 15,1-35-15,0 35 16,-18 0-16,35 0 15,18 0-15,-18-36 16,-18 36-16,1 0 16,-18 0-16,17 0 15,1 0-15,-1 0 16,-17 0-16,18 0 16,-1 0-16,1 0 15,-18 0-15,17 0 0,1 0 16,17 0-16,0 0 15,1 0-15,16 18 16,-16-18-16,-19 0 16,1 35-16,-18-35 15,17 0-15,1 0 16,-1 0-16,1 36 16,-18-36-16,17 0 15,19 0-15,-19 0 16,1 0-16,-18 0 15,35 0-15,0 0 16,-17 0-16,-1 0 0,1 0 16,-18 0-16,17 0 15,1 0-15,-1 35 16,1-35-16,-18 0 16,17 0-16,18 0 15,1 0-15,-1 0 16,-18 0-16,1 35 15,52-35-15,-34 0 16,16 35-16,-16-35 16,-1 0-16,18 36 15,-18-36-15,0 0 16,0 0-16,36 0 16,-1 0-16,1 0 0,-36 0 15,53-18-15,-18 18 16,1 0-16,-36 0 15,0 0-15,1 0 16,16-35-16,-16 35 16,-1 0-16,18 0 15,-18-53-15,0 53 16,18 0-16,-18 0 16,0 0-16,0 0 15,1 0-15,-19 0 16,1 0-16,-36 0 15,0 0-15</inkml:trace>
  <inkml:trace contextRef="#ctx0" brushRef="#br0" timeOffset="1272.3287">11412 9384 0,'0'-18'15,"18"-17"17,17 35-17,-35-35 1,36 35-16,34 0 16,-17 0-16,0 0 15,17-36-15,-17 36 16,36 0-16,34 0 15,18 0-15,18 0 16,53 0-16,-18 0 16,-18 0-16,36 0 15,-1 0-15,-17 0 16,18 0-16,-18 0 16,53-53-16,-18 53 15,-17 0-15,0-35 16,-36 35-16,0-53 15,-17 53-15,-18-35 0,-17 35 16,-36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6:55:11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9296 7885 0,'0'0'15,"35"35"-15</inkml:trace>
  <inkml:trace contextRef="#ctx0" brushRef="#br0" timeOffset="300.1753">9737 8114 0,'0'-35'15,"-53"35"-15,53-18 16,-18 18-1,-17 0 17,0 0-1</inkml:trace>
  <inkml:trace contextRef="#ctx0" brushRef="#br0" timeOffset="2732.5368">9225 7885 0,'18'0'62,"17"0"-46,18 0 0,-35 0-1,35 0-15,-18 0 16,18 0-16,-18 0 15,0 0 1,-17 0-16,17 0 0,-17 0 16,17 0-16,0 0 15,-17 0-15,17 0 16,1 0-16,16 0 16,1 0-16,-17 0 15,17 0-15,0 0 16,-18 0-16,18 0 15,-18 0-15,-17 0 16,17 0-16,0 0 16,-17 0-16,35 0 15,-36 0-15,19 0 0,-1 0 16,-17 0-16,34 17 16,1-17-1,-17 0 1,-1 0-1,0 0-15,1 0 16,16 35 0,-16-35-1,17 0 1,0 0 0,-1 0-1,-16 0-15,-1 0 16,0 0-16,-17 0 15,17 0-15,-17 0 16,17 36-16,0-36 16,-17 0-16,17 0 15,1 0-15,-19 0 16,19 0-16,-19 0 16,18 17-16,1-17 15,-19 0-15,19 0 16,-1 0-16,-17 0 15,17 0-15,-18 0 16,19 0-16,-1 36 16,-17-36-16,17 0 15,-17 0-15,17 0 16,0 0-16,-17 0 0,17 0 16,-17 0-16,17 0 15,0 0-15,-17 0 16,17 0-16,-17 0 15,17 0-15,0 0 16,-17 0-16,17 0 16,-17 0-16,17 0 15,0 0-15,1 0 16,17 0-16,-18 0 16,0 0-16,0 0 15,-17 0-15,17 0 16,1 0-16,-19 0 0,19 0 15,-19 0-15,19 0 16,-1 0-16,-18 0 16,19 0-16,-19 0 15,19 0-15,-1 0 16,-17 0-16,17 0 16,-18 0-16,19 0 15,-1 0-15,-17 0 16,17 0-16,-17 0 15,17 0-15,0 0 16,-17 0-16,17 0 16,-17 0-16,17 0 15,18 0-15,-35 0 0,17 0 16,0 0-16,-17 0 16,17 0-16,-17 0 15,17 0-15,0 0 16,-17 0-16,17 0 15,-17 0-15,17 0 16,36 0 0,-54 0-16,18 35 15,1-35-15,-19 0 16,19 0-16,-19 0 16,19 0-16,-1 0 15,-17 0-15,17 0 0,-18 0 16,19 0-16,-1 0 15,-17 0-15,17 0 16,18 35-16,-18-35 16,18 0-16,0 0 15,-18 0-15,18 0 16,0 0-16,-35 0 16,35 0-16,0 0 15,-18 0-15,18 0 16,0 0-16,-18 0 15,18 0-15,0 0 16,-36 0-16,19 0 16,17 0-16,-36 0 0,36 0 15,-18 0-15,18 0 16,0 0-16,-17 0 16,16 0-16,1 0 15,-17 0-15,17 0 16,-1 0-16,-16 0 15,17 0-15,0 0 16,-1 0-16,-16-17 16,17 17-16,0 0 15,-18 0-15,18 0 16,0-36-16,-18 36 16,18 0-16,0 0 0,-36 0 15,36 0-15,0 0 16,-35 0-16,17 0 15,18 0-15,-35-35 16,35 35-16,0 0 16,-18 0-16,0 0 15,0 0-15,-17 0 16,35 0 0,-35 0-1,-18-18 32,0-17-31</inkml:trace>
  <inkml:trace contextRef="#ctx0" brushRef="#br0" timeOffset="3700.9119">11024 7126 0,'0'0'0</inkml:trace>
  <inkml:trace contextRef="#ctx0" brushRef="#br0" timeOffset="3782.8132">11042 7144 0</inkml:trace>
  <inkml:trace contextRef="#ctx0" brushRef="#br0" timeOffset="4825.1598">11042 7144 0,'0'-36'63,"0"1"-48,0 18 1,0-19 0,0 1-1,0 0-15,0-1 16,0 1-16,35 0 16,-35-18-16,0 18 0,0-18 15,0 0-15,35-18 16,-35 1-16,0 17 15,36-18-15,-36 18 16,35 0-16,-35 36 16,0-18-16,53-1 15,-18-17 1,-35 36-16,36-36 16,-36 17-1,0 19-15,35-18 16,-35-18-16,35 17 15,-35 19-15,35-19 16,-35 19-16,53-18 0,-53-1 16,71 1-1,-54 35-15,19-53 0,-1 53 16,-17-53-16,17 36 16,0-19-16,0 1 15,1 0-15,-19 35 16,19-36-16,-1 36 15,-17-35-15,17 35 16,0-35-16,-17 35 16,17 0-16,0-53 15,-17 53-15,17-35 16,1 35-16,-1-18 0,-18 18 16,19 0-16,-1-35 15,-17 35-15,17 0 16,18 0-16,-18 0 15,18-36-15,0 36 16,-18 0-16,18-35 16,0 35-16,-18 0 15,18-35-15,0 35 16,-18 0-16,-17 0 16,17 0-16,1 0 15,17 0 1,-53-18-1,35 18-15,-18 0 16,-17-35 62,0 0-62</inkml:trace>
  <inkml:trace contextRef="#ctx0" brushRef="#br0" timeOffset="5399.3289">12806 4886 0,'0'0'0,"-35"0"0,52 0 109,36 35-93,-35-35-16,17 36 16,0-36-1,1 35-15,-19-35 0,36 35 16,-18-35-16,-17 18 16,35-18-16,-18 35 15,1-35-15,-1 0 16,0 35-16,0-35 15,-35 36 64,-35-19-64,0 18 1,17 1-16,-17-1 15,0 18-15,35-35 16,-53 17-16,53 0 16,-36-35-16,36 35 15,-17-35-15,17 36 16</inkml:trace>
  <inkml:trace contextRef="#ctx0" brushRef="#br0" timeOffset="8297.3612">13600 4815 0,'0'0'0,"0"53"0,0-17 16,0 17-16,0-36 15,17 18-15,18 18 16,1-17 0,-1-36-1,-35 17 1,18-17 0,-18-17 15,0-54-16,0 36 1,0 0-16,0-18 0,0 0 16,0 0-16,0 0 15,0 0-15,35 35 16,-35-17-16,0 0 16,0 17-16</inkml:trace>
  <inkml:trace contextRef="#ctx0" brushRef="#br0" timeOffset="9562.863">13988 5115 0,'0'-17'47,"0"-19"-32,0 1 1,0 0-16,0 17 0,0-35 16,0 18-16,35-18 15,-35-18-15,0 19 16,0 16-16,35 36 16,-35-35-16,18 35 15,17 18 16,-35-1-31,0 19 16,35-1-16,-35 18 16,0-18-16,36 18 15,-36 0-15,0-18 16,0 0-16,0 1 16,0-19-1,0-52 32,0 0-31,0 17-1,0-17-15,35-18 0,-35 18 16,0-18-16,35 17 16,-35 19-16,18-18 15,17 52 16,-35 1-15,0 17-16,35 18 16,-35-18-16,0 1 15,36-1-15,-36-17 16,35 34 0,-35-16-1,0-54 32,0-35-31,0 36-1,0-36-15,35 0 16,-35 17-16,18-17 16,-18 1-16,35 16 15,0 36-15,-35 36 31,0 16-15,0-16-16,36 17 16,-36 0-16,0 0 15,0-36-15,0 18 16,17-35-16,-17 36 16,0-72 46,0 19-62,0-18 0,0-18 16,36 17-1,-36-17-15,35 0 0,-35 18 16,35 18-16,0-19 16,-17 36 15,-18 53-16,35-18-15,-35 36 16,0 0-16,36-18 16,-36-18-16,0 0 15,35 0-15,-35-17 16,0 17 0</inkml:trace>
  <inkml:trace contextRef="#ctx0" brushRef="#br0" timeOffset="9739.8985">14676 5045 0,'70'0'47,"-35"0"-32,-17 0-15,35 0 16,-35 0-16,34-36 16,-16 36-16</inkml:trace>
  <inkml:trace contextRef="#ctx0" brushRef="#br0" timeOffset="10481.7053">15610 4498 0,'0'18'31,"0"-1"-15,0 36-16,0 0 15,0 0-15,0 35 16,0 18-16,0-53 0,18 0 16,-18 0-1,0 0-15,0-89 63,0-17-63,0 18 15,0-35-15,0-1 16,0-17-16,0 35 16,0 18-16,0-1 0,18 1 15,-18 17 1,35 18-1,18 0 1,-18 36 0,-35-1-16,35 18 15,-35 17-15,36 1 16,-36 17-16,0-35 16,0-18-16,0 1 15,0-19 1,-36-17 31</inkml:trace>
  <inkml:trace contextRef="#ctx0" brushRef="#br0" timeOffset="10675.0331">15646 4904 0,'17'0'31,"36"-36"-15,-35 36-1,17 0-15,-17 0 16,17 0-16,18-53 16,0 53-16,-18-53 15,18 18-15</inkml:trace>
  <inkml:trace contextRef="#ctx0" brushRef="#br0" timeOffset="11140.9743">16457 4269 0,'0'-53'16,"-35"0"-1,-18 35 1,18 18-16,-1 0 16,-17 0-16,18 0 15,17 0-15,-17 0 16,0 0-16,0 53 16,-1 0-1,36-18-15,0-17 16,0 17-16,0 0 15,0 18-15,0 0 16,0 18-16,18-1 16,-18-17-16,35 53 15,-35-18-15,0-35 16,36 18-16,-36-1 16,0 1-16,0-1 0,0-17 15,0 18-15,0-18 16,0-36-16,0 19 15,0-54 32,0 0-47,0-34 16</inkml:trace>
  <inkml:trace contextRef="#ctx0" brushRef="#br0" timeOffset="11522.1157">16034 4780 0,'35'-35'16,"0"35"-16,-17-18 15,17 18-15,0-53 16,1 53-16,17-35 15,-18 35-15,18 0 16,-35 0 15,-18 18-15,35-1 0,-35 36-1,0-18-15,35 1 0,-35 17 16,0 0-1,0-36-15,0 36 0,0-18 16,0 1 0,18-36-1</inkml:trace>
  <inkml:trace contextRef="#ctx0" brushRef="#br0" timeOffset="13097.2796">16581 4692 0,'17'0'32,"-17"35"-17,0 0-15,35 1 16,-35-1-16,0 0 15,0-17-15,36-18 16,-36 71-16,0-36 16,0-70 31,-18-1-32,18 19-15,0-36 16,0 17-16,18 19 15,-18-19-15,17 36 16,-17-35-16,53 35 16,0 0-1,-18-17-15,1 17 16,-36 35 46,-18 0-46,0-17 0,-17 35-1,35-18-15,-35 18 16,35-35 0,0 34-1,18 1 1,17-35-1,-18-18 1,36 0 0,-17 0-1,17 0 1,-53-35-16,35 17 16,-35-52-1,35 34-15,-35-17 0,0 18 16,0-18-16,35 0 15,-35 36-15,0-19 16,18 36-16,-18-35 16,35 53 15,-35 17-15,0-17-16,0 34 15,36 1-15,-36 0 16,0-17-16,35 17 15,-35-18-15,0-18 16,0 19-16,0-72 63,0-34-48,0 35-15,0-18 16,0 0-16,0 17 15,35 1-15,-35 0 16,35 35-16,-35-18 16,36 18-1,-19 0 17,-17 18-32,36 17 0,-36 0 15,0 1 1,35 17-16,-35 0 0,0-36 15,0 19-15,0-1 16,0-53 47,0-52-48,0 52 1,0-35-16,35 18 15,-35 17-15,35-17 0,-35 0 16,36 35 0,-36-18-16,35 18 0,0 35 31,-35 0-15,0 1-16,0 17 15,18 0-15,-18-18 16,0 0-16,35 0 15,1-35 17,-36-17-17,0-1 1,0-17-16,0-18 16,0 18-16,0-36 15,35 18-15,-35 0 0,35 18 16,-35 0-16,18 35 15,-18-36 1,35 36-16,-35 18 16,35 17-1,-35-17-15,0 35 16,36 17-16,-36-17 16,35 18-16,-35-36 15,17 1-15,-17-1 16,0-18-1</inkml:trace>
  <inkml:trace contextRef="#ctx0" brushRef="#br0" timeOffset="13292.6489">17639 4939 0,'18'0'16,"34"0"0,-34 0-1,17 0-15,18 0 16,-17-35-16,16 35 16,-16-36-16,-1 36 0</inkml:trace>
  <inkml:trace contextRef="#ctx0" brushRef="#br0" timeOffset="14290.0975">18397 4604 0,'0'-36'16,"-17"36"-1,17-17 1,-53 17-16,18 0 16,-1 17-1,1 19-15,35-1 16,-53-35-16,53 71 15,-18-54-15,18 18 16,36 1 15,-1-36-15,-17 0 0,-18 35-1,35 0-15,-35 1 16,35 17-16,-35-36 15,35 18-15,-35 18 16,18-35-16,-18 35 16,0-18-16,0-17 15,0 35 1,0-71 31,0 0-47,0-17 0,0-18 15,0 18-15,0-36 16,0 1-16,0 17 16,53-53-16,-53 53 15,35 0-15,1 18 16,16 0 0,-16 35-1,-19 17 1,-17 1-1,0 35-15,36 0 0,-36 17 16,0-17 0,0 0-16,35-17 0,-35 16 15,0-34 17,-18-18-32</inkml:trace>
  <inkml:trace contextRef="#ctx0" brushRef="#br0" timeOffset="14754.9001">18486 4815 0,'35'0'31,"18"0"-15,-18 53-1,-17-53-15,-18 53 16,70-53-16,-70 18 16,53-18-16,-18 0 15,1 0 1,-36-71 15,0 54-31,0-19 16,0 1-16,-36-18 15,1 18-15,-18-36 16,18 18-16,-18 1 0,18 52 16,-36-36-16,18 36 15,0 0-15,36 0 16,34 36 31,19-36-47,52 0 15,0 0-15,35 0 16,1 0-16,17 0 16,0-18-16,-35 18 15,0-35-15</inkml:trace>
  <inkml:trace contextRef="#ctx0" brushRef="#br0" timeOffset="16203.6266">19720 4339 0,'0'35'63,"0"1"-63,0 17 16,0 35-16,0 35 15,0 1-15,0-1 16,0-17-16,36 0 15,-36-18-15,0-17 16,35-18-16,-35-36 16,0 18-16,0 1 15,-18-36 17,1-36-17,17 1 1,0 0-16</inkml:trace>
  <inkml:trace contextRef="#ctx0" brushRef="#br0" timeOffset="16553.0027">19562 4762 0,'0'0'0,"0"-35"16,0-18-16,0 36 15,17-19-15,18 36 16,1-53-16,-1 53 0,0 0 16,18 0-1,-18 0-15,18 0 16,0 0-16,-35 0 16,17 18-16,-35 17 0,53 1 15,-53-1-15,0 18 16,0 0-16,0-36 15,-18 19-15,18-1 16,-52-35-16,52 18 16,-36-18-16,-17 0 15,0 0 1,18 0 0,0 0-1</inkml:trace>
  <inkml:trace contextRef="#ctx0" brushRef="#br0" timeOffset="16977.4334">20055 4745 0,'0'17'0,"36"-17"15,-36 18-15,17-18 16,36 35-16,0-35 16,-35 0-1,35 0 17,-53-17-32,35 17 15,-35-71-15,0 36 16,0 17-16,0-17 15,0 0-15,0 17 16,-35-35 0,-36 53-1,36 0-15,17 0 16,-17 0-16,0 35 16,17-35-16,-17 53 0,35-35 15,-36-18-15,36 53 16,0-35-1,18-18-15,17 0 16,-17 0-16</inkml:trace>
  <inkml:trace contextRef="#ctx0" brushRef="#br0" timeOffset="17457.2233">20602 4568 0,'-70'0'15,"34"0"-15,19 0 16,-19 0-16,36 36 16,-52-36-16,52 17 15,35-17 48,0 0-63,-17 0 15,17 0-15,18 53 16,-35-53-16,17 36 0,0-36 16,-17 0-16,-18 52 15,35-52 1,-35 18-16,0 35 15,-18-53-15,18 35 16,-35-35 0,-18 18-16,18-18 15,-36 0 1,54 0-16,-19 0 16,19 0-16,-36 0 15,53-35 16</inkml:trace>
  <inkml:trace contextRef="#ctx0" brushRef="#br0" timeOffset="18002.8142">20937 4604 0,'0'0'0,"-17"-18"32,-36 18-17,35 0-15,-35 35 16,18 1-1,35-1 1,0 0 15,35-35-15,-17 0-16,17 0 16,0 0-16,1 0 15,17 0 1,17 0-1,-52 0 1,-18 18-16,53-18 0,-53 53 31,0-36-31,0 19 16,-36-36 0,1 35-1,0-35 1,0 35-16,-18-35 15,35 0 17,18-17-32</inkml:trace>
  <inkml:trace contextRef="#ctx0" brushRef="#br0" timeOffset="18238.1571">21202 4604 0,'0'17'16,"0"1"-16,0 17 16,0-17-16,0 17 15,0 0-15,0-17 16,35-18-16,-35 53 15,35-53 1</inkml:trace>
  <inkml:trace contextRef="#ctx0" brushRef="#br0" timeOffset="18433.782">21272 4322 0,'-17'-53'16,"17"0"-1,35 17 1,0 36 0,1 0-1</inkml:trace>
  <inkml:trace contextRef="#ctx0" brushRef="#br0" timeOffset="19085.681">21484 4604 0,'0'53'0,"0"0"15,35-53 1,-35 17-16,18 18 16,-18 1-1,53-36 1,-53 17-1,35-17-15,-17 0 32,17 0-17,-17 0 1,-18-35 0,0 0-1,35 0-15,-35-1 16,0 19-16,0-19 15,0 1-15,35 17 16,-35-17-16,0 0 16,0 53 31,0 17-32,0 0-15,0 36 16,0-18-16,0-36 15,0 18-15,36 18 16,17-17 0,-18-36-1,35 0 1,-34 0-16,-1 0 16,18 0-1,-53-18 1,0-17-1</inkml:trace>
  <inkml:trace contextRef="#ctx0" brushRef="#br0" timeOffset="19293.9296">21872 4586 0,'18'0'31,"52"0"-15,-52 0-1,17-35-15,1 35 16</inkml:trace>
  <inkml:trace contextRef="#ctx0" brushRef="#br0" timeOffset="19713.4915">21855 4762 0,'0'0'16,"0"18"-16,17 17 16,18-35-1,1-17 1,-1 17-16,0-36 15,-17 1-15,-18 0 16,53 0-16,-53-1 16,35-17-16,-35 1 15,0-1-15,0 17 16,35-17-16,-35 18 16,0 18-16,0 34 46,0 36-46,0 0 16,0-18-16,0 36 16,0-1-16,0 1 15,0-18-15,0 0 16,53-18-16,-17 0 16,-19-35-16,19 36 15,-1-36-15,-18 0 16,19-18-16,-19 18 0,19-71 15</inkml:trace>
  <inkml:trace contextRef="#ctx0" brushRef="#br0" timeOffset="20427.8168">22772 4410 0,'35'17'47,"-35"1"-32,0 17-15,0 1 16,35 16-16,-35 1 16,0 0-16,0-35 15,0 17 1,0-88 15</inkml:trace>
  <inkml:trace contextRef="#ctx0" brushRef="#br0" timeOffset="21042.5301">22825 4392 0,'0'-35'0,"17"35"15,19 0 1,34 0-1,-35 17-15,1-17 16,-1 53-16,0-53 16,-35 71-16,0-53 15,0 34-15,0 1 16,0-35-16,0 17 16,-35 1-16,0-1 15,17-35-15,-17 17 16,-18-17-16,18 36 31,52-54 0,36-35-15,-18 53 0,1-53-16,-36 18 15,53 0-15,-53-1 16,35 19-16,-35-18 15,35 35-15,-35-53 0,0 70 63,0 19-63,0-1 16,0 0-16,0-17 15,35 17-15,-35 0 16,18-35-16,17 36 15,36-36 1,-53 0-16,17 0 16,0-18-16,-17 18 15,-18-53-15,0 18 16,0 17-16,0-17 16,0 17-16,-35-17 0</inkml:trace>
  <inkml:trace contextRef="#ctx0" brushRef="#br0" timeOffset="21221.3782">23107 4374 0,'35'0'47,"0"0"-32,-17 0-15,17 0 16,-17 0-16,17 0 15,-35 18-15</inkml:trace>
  <inkml:trace contextRef="#ctx0" brushRef="#br0" timeOffset="21389.1014">23125 4551 0,'0'35'16,"35"-35"-16,-18 0 15,54 0 1,-53 0 0,17-18-16,18 18 15,0 0-15,-18-35 16</inkml:trace>
  <inkml:trace contextRef="#ctx0" brushRef="#br0" timeOffset="22235.7487">23742 4410 0,'-18'0'16,"-35"0"-1,18 0-15,0 0 31,35 17-31,-35-17 16,35 18-16,0 17 16,0 1-1,17-36 1,1 0 0,52 0-16,-34 0 15,17 0 1,-53 17-16,35-17 15,0 0-15,0 0 16,-35 35-16,36-35 16,-36 36-1,0-1 1,0 0-16,-18-35 0,-17 36 16,-1-36-1,1 35-15,0-35 16,35 35-16,-53-35 15,53-18 32,18 18-31,-18-52 0,17 52-16,36-18 15,0-17 1,0-1-1,0-17 1,-35 53-16,-18-52 16,35 52-16,-35-18 15,-18 18 79,18 53-94,0-18 16,0-17-16,0 35 15,0-36 1,18-17-16,17 36 16,-17-36-16,35 0 0,-18 0 15,18 0-15,-18 0 16,0-18-1,-35 0 1,0-35 0</inkml:trace>
  <inkml:trace contextRef="#ctx0" brushRef="#br0" timeOffset="22451.5658">23918 4392 0,'0'0'0,"18"0"32,17 0-17,-17 0 1,17 0-16,-17 0 16,17 0-16,0 0 0,-17 0 15</inkml:trace>
  <inkml:trace contextRef="#ctx0" brushRef="#br0" timeOffset="23135.6654">23936 4551 0,'0'17'15,"35"-17"16,18-17-15,-35 17-16,17-18 16,0 18-16,1-35 15,-19 35-15,19-35 16,-19 35-16,18 0 16,18 0-1,-35 0 1,-18 17-1,0 1 1,0 17-16,0-17 0,0 17 16,0 0-1,0-70 48,0-35-48,0 52 1,0-17-16,0-1 16,53 36-1,-53-35-15,53 35 0,-36 0 16,36 0 0,-17 0-1,-19 18 1,-17-1 15,-35 19-15,35-19-1,0 19 1,0 16 0,0-34-1,18 35 1,35 0-1,-36-53 1,19 0-16,-1 35 16,0-35-16,0 0 0,1-17 15</inkml:trace>
  <inkml:trace contextRef="#ctx0" brushRef="#br0" timeOffset="25644.6877">13899 5450 0,'0'53'15,"0"-17"-15,0-1 16,0 18-16,0 17 0,-17 1 16,17-18-16,0 0 15,0-18 1,0-17-16,0 17 15,0-53 32,0 1-31,0-19 0,0 1-16,0 0 0,0-18 15,0 0-15,0 18 16,0-18-16,0 18 15,0 17-15,0-17 16,35 35 0,0 17-1,-35 1-15,53 17 16,-53 18-16,53 0 16,-53 0-16,35 53 15,18-18 1,-53-18-16,0 1 15,0 0-15,18-36 16,-18-70 31</inkml:trace>
  <inkml:trace contextRef="#ctx0" brushRef="#br0" timeOffset="25876.8183">13917 5962 0,'71'0'47,"-18"0"-47,-18 0 16,35 0-16,-17 0 15,0 0-15,-18 0 16,18-35-16,-17 35 0,-1-36 16,18 36-16,0-35 15</inkml:trace>
  <inkml:trace contextRef="#ctx0" brushRef="#br0" timeOffset="26417.4941">14799 5468 0,'0'-53'15,"-35"53"-15,35-35 0,-36 35 16,36-18-16,-88 18 15,53 0 1,17 0-16,-17 0 16,17 0-16,-17 0 15,0 0 1,35 53 0,-18-18-16,18 18 15,0-17-15,0-1 16,0-17-16,0 17 15,0 0-15,0 0 16,36 18-16,-36 0 16,35 18-16,-35-1 0,0-17 15,0 18-15,0-1 16,0-17-16,0 18 16,0-1-16,0-17 15,0-35-15,0 17 16,0-17-1,0-36 64</inkml:trace>
  <inkml:trace contextRef="#ctx0" brushRef="#br0" timeOffset="26669.7003">14429 5927 0,'0'0'0,"17"0"16,-17-36-1,18 36-15,35-17 16,-18 17-1,-17-36-15,17 36 16,0 0-16,1 0 16,-1 0-1,0 18 1,-35 0 0</inkml:trace>
  <inkml:trace contextRef="#ctx0" brushRef="#br0" timeOffset="27023.6354">14746 5997 0,'0'35'0,"18"-35"16,17 0 15,-35-35-15,0 0-16,35 17 15,-35-17-15,0 0 16,0-1-16,18-16 15,-18-1-15,0 35 16,35-17-16,-35-1 16,35 36-1,-17 0 1,-18 36 0,0-1-16,53 0 15,-53-17-15,35 17 16,-35 18-16,0-18 15,36 18-15,-36-17 16,0-19-16,35 36 16</inkml:trace>
  <inkml:trace contextRef="#ctx0" brushRef="#br0" timeOffset="27572.3803">14922 5909 0,'0'-35'32,"53"35"-17,-35 0-15,17 0 16,18-36-16,-17 36 15,16-35-15,1 35 16,0-35-16,-35 35 16,17-18-16,0-17 15,-35 0 17,-17 35-1,-36 0-16,35 0-15,-17 0 16,0 17 0,35 19-1,17-36 1,-17 17-16,89-17 16,-54 0-16,0 36 15,18-36-15,0 35 16,0-35-16,-36 35 15,19-35-15,-36 53 16,35-53-16,-35 18 16,0 17-1,-18-35-15,-17 18 16,17-18-16,-17 0 0,0 35 16,17-35-16,-17 0 15,-36 0 1,54 0-16</inkml:trace>
  <inkml:trace contextRef="#ctx0" brushRef="#br0" timeOffset="28270.3865">15769 5433 0,'0'53'63,"0"0"-48,0 35-15,0 0 16,0 0-16,0 0 16,0-17-16,0-18 15,0 17-15,0-17 16,18-17-16,-18-19 15,0-34 32,0-19-31,-35 1-16</inkml:trace>
  <inkml:trace contextRef="#ctx0" brushRef="#br0" timeOffset="28488.5591">15646 5891 0,'0'-17'32,"53"17"-32,17-36 15,-35 36 1,-17 0-16,17 0 15,-17 0-15,35 0 16,-18 0 0</inkml:trace>
  <inkml:trace contextRef="#ctx0" brushRef="#br0" timeOffset="29022.4801">16016 5803 0,'0'18'16,"0"-1"0,0 19-1,0-1-15,0-17 16,35 17-16,-35-17 16,0 17-16,0 18 15,0-36 1,0-87 46,0 35-62,0 17 16,0-35-16,0 0 16,0 18-16,0-18 15,0 35-15,0-17 16,36 0-16,-19 35 31,19 0-15,-1 35-1,-35 0-15,0-17 16,17 35-16,-17 0 16,0-18-16,36 18 15,-36 0-15,0-36 16,35 19-16,-35-1 15,35-35 1,-52-18 31</inkml:trace>
  <inkml:trace contextRef="#ctx0" brushRef="#br0" timeOffset="29244.883">15981 5838 0,'35'0'16,"18"0"-1,-35 0 1,35 0-16,-1 0 15,-16 0-15,-1-35 16,0 35-16,1-35 0,-1 0 16</inkml:trace>
  <inkml:trace contextRef="#ctx0" brushRef="#br0" timeOffset="29446.3441">16404 5680 0,'0'35'46,"0"-17"-30,0 17-16,0 0 16,0 0-16,0 1 15,35-1-15,-35-17 16,0 17-16,0-17 16</inkml:trace>
  <inkml:trace contextRef="#ctx0" brushRef="#br0" timeOffset="30106.206">16351 5697 0,'0'-17'16,"18"17"-1,52 0 1,-52 0-16,35 0 16,-18 0-16,1 17 15,-1 1 1,-35 17-16,53 1 16,-53-1-16,0-18 0,0 19 15,0 17 1,0-18-16,-36 0 15,-16 0 1,16-35 0,36 36-1,0-54 48,0-35-48,0 36 1,53-19-16,-53 1 16,53 17-16,-53-17 15,53 0-15,-53-18 16,35 18-16,-35-1 16,18 36-16,-18-53 15,35 36 1,-35 52 31,35 0-47,-35 18 15,0-17-15,36 16 16,-36-16-16,0-1 16,35 0-16,-35 1 15,0-19-15,18-17 16,-18 35-16</inkml:trace>
  <inkml:trace contextRef="#ctx0" brushRef="#br0" timeOffset="30332.6001">16704 5909 0,'18'0'16,"-1"0"-1,19 0 1,34 0 0,-52 0-1,35 0 1,-36 0-1</inkml:trace>
  <inkml:trace contextRef="#ctx0" brushRef="#br0" timeOffset="30608.9154">17145 5997 0</inkml:trace>
  <inkml:trace contextRef="#ctx0" brushRef="#br0" timeOffset="206240.0741">13053 8996 0,'-18'0'31,"-17"0"16,17 0-16,-17 35 0,35-17 47,0 17-62,0 0 0,0 1-1,0-1 1,0 18-1,0-18 1,0 18 0,0 0-1,0-18 1,0 18 0,18-18-16,-18 1 15,0-1 1,0 35-16,0-34 15,0 17 1,0 0 0,0-36-1,0 18-15,0 1 16,0-19-16,0 36 16,0 0-1,0-17 1,0 16-1,17-52 1,-17 53-16,0-17 16,0-1-1,0-53 63,0-52-62,35 34 0,-35-16-16</inkml:trace>
  <inkml:trace contextRef="#ctx0" brushRef="#br0" timeOffset="208430.4579">11430 8996 0,'0'17'140,"0"54"-124,0-53-16,0 17 16,0-17-16,0 17 15,0 0-15,0-17 16,0 17-16,0-17 15,0 17-15,0 18 16,0-35-16,0 17 16,0 18-16,0-36 15,0 36-15,0-35 16,0 17-16,0 0 0,0-17 16,0 17-1,0-17-15,0 17 0,0 18 16,0-18-16,0 36 15,0 0-15,0-18 16,0-36-16,0 18 16,0-17 31,18-18-47,17 0 46,-35-35 48,0-18-94</inkml:trace>
  <inkml:trace contextRef="#ctx0" brushRef="#br0" timeOffset="209224.0503">11412 9031 0,'36'0'94,"-1"0"-78,18 0-1,-18-35-15,0 35 16,-17 0-1,17 0-15,1-35 16,-1 35-16,18 0 16,0 0-1,-36 0 1,19 0-16,17-53 16,-18 53-16,18-18 15,0 18-15,0 0 16,-36-35-16,18 35 15,18 0 1,-35 0-16,17 0 31</inkml:trace>
  <inkml:trace contextRef="#ctx0" brushRef="#br0" timeOffset="209779.073">12171 8925 0,'-35'0'0,"35"36"16,0-1-1,0-18 1,0 19-1,0 17 1,0-36-16,0 54 16,0-36-1,0 0-15,0 18 0,0 0 16,0-17-16,0 16 16,0 1-16,0-17 15,17-1-15,-17 0 16,0-17-16,0 17 15,0 0-15,0-17 16,0 17-16,35 1 16,-35-19-16,0 18 15,0-17-15,0 17 16,0 1 15</inkml:trace>
  <inkml:trace contextRef="#ctx0" brushRef="#br0" timeOffset="210506.5909">11536 10160 0,'35'0'62,"-17"0"-46,35 0 0,-18 0-16,-17 0 15,17 0-15,0-18 16,0 18-16,18 0 15,0 0-15,-17 0 16,-1 0-16,18 0 16,-36 0 15,-17-35 0,36 35-15</inkml:trace>
  <inkml:trace contextRef="#ctx0" brushRef="#br0" timeOffset="211258.7083">12823 10178 0,'36'0'47,"17"0"-32,-36 0 1,19 0-16,-19 0 15,36 0-15,0 0 16,0 0-16,18 0 16,-1 0-16,18-18 15,-17 18-15,17 0 16,0 0-16,-17-35 16,-1 35-16,1 0 0,-18-36 15,-18 36-15,0 0 16,-17 0-16,17 0 15</inkml:trace>
  <inkml:trace contextRef="#ctx0" brushRef="#br0" timeOffset="212997.3522">13017 9049 0,'-35'0'16,"53"0"93,17 0-93,0 0 0,1 0-16,-19 0 15,19 0-15,-1 0 16,18 0-16,0 0 16,-18 0-16,36 0 15,-19 0-15,-16 0 16,17 0-16,0 0 0,-36 0 15,18 0 1,1 0-16,-19 0 0,36 0 16,-17 0 15,-36 35 141,0 18-141,0-35-15,17 34-1,-17 1 1,0-17 0,0-1-1,36-35-15,-36 71 0,0-54 16,0 18-16,0-17 15,0 35-15,35 0 16,-35-18 0,0-17-1,0 17 1,35 0 0,-35-17-1,0 17 16,0-17-15,0 17 15,0 0 1,0-17-17,0 17 16,0-17-15,0 17 15,0 1-15,0-19 0,0 19 30,0-19-14</inkml:trace>
  <inkml:trace contextRef="#ctx0" brushRef="#br0" timeOffset="214622.3253">14041 9313 0,'35'0'94,"18"0"-79,-36 0 1,36 0-16,0 0 16,-18 0-16,36 0 15,0 0-15,-18 0 16,17 0-16,1 0 15,-1 0-15,-17 0 16,0 0-16,0 0 16,-18 0-16,18 0 0,-18 0 15,-17 0-15,35 0 16,-53-35 0,-18 17 30,-35-17 1</inkml:trace>
  <inkml:trace contextRef="#ctx0" brushRef="#br0" timeOffset="214963.7884">14852 9190 0,'18'0'62,"34"17"-46,19-17-16,-71 18 15,53-18 1,-35 35-16,-18 1 47,0-1-31,-53-17-1,0 35 1,17-18-1</inkml:trace>
  <inkml:trace contextRef="#ctx0" brushRef="#br0" timeOffset="216023.5766">15699 9066 0,'0'36'94,"0"-19"-94,0 36 15,0 0-15,0 18 16,0-18-16,0 17 16,0 1-16,0-1 15,35 1-15,-35-36 16,0 18-16,0-35 16,0 17-16,0 0 15,0-17 1,0-53 46,0-36-46</inkml:trace>
  <inkml:trace contextRef="#ctx0" brushRef="#br0" timeOffset="216412.6049">15593 9331 0,'0'-35'0,"0"-1"15,35 1-15,18-18 16,-18 53-1,1-53-15,-19 53 16,18-35-16,-17 35 16,17 0-1,-35 18 1,36 17-16,-36-17 16,0 17-16,0 0 15,0 0 1,-18 1-1,-35 17 1,-17-18-16,17 0 16,35-35-1</inkml:trace>
  <inkml:trace contextRef="#ctx0" brushRef="#br0" timeOffset="217021.2721">15998 9137 0,'0'18'31,"-17"34"-15,17-34-16,0 17 16,0 1-16,0-19 15,0 36 1,0-35 0,0 17-1,0-52 48,0-19-63,0-17 15,0 36 1,0-19-16,0 1 16,0 17-16,0-17 15,0 0-15,35 17 16,0 18 15,-17 0-15,17 0-1,1 53 1,-36-18 0,0-17-16,0 17 15,0-17-15,0 17 0,0 18 16,0-35-1,0 17 1</inkml:trace>
  <inkml:trace contextRef="#ctx0" brushRef="#br0" timeOffset="218078.9612">15946 9278 0,'52'-35'31,"1"35"-15,-35-36-1,17 36-15,1-35 16,-19 35-16,36 0 16,-18 0 15,-17 18-15,-18-1-1,35 19 1,-35-1-1,0-17 1,0 17 15,0-53 16,0 1-31,0-36-1,0 35-15,0-17 0,0 0 16,36-1-16,-1 1 16,18 35-1,-53-35 1,17 35-16,-17 17 16,36 19-1,-36 17 1,0-18-1,0-18 17,-36 19 15,1-36-32,35 35-15,-17-35 16,17 18-1,0 17 17,35 0-1,0-35-15,-17 0-1,35 0 1,-18 0-1,0-17 1,-35-19-16,35 36 16,-35-35-16,0-18 15,18 53 1,-18-53-16,0 36 16,35 17-16,-35-53 15,36 53 1,-19 35 15,-17-17-15,0 17-16,36 0 15,-36-17-15,0 17 16,35 0-16,-35-17 16,35-18-1</inkml:trace>
  <inkml:trace contextRef="#ctx0" brushRef="#br0" timeOffset="218283.4865">16633 9225 0,'53'0'47,"-17"0"-47,-19 0 15,36-35 1,-18 35 0</inkml:trace>
  <inkml:trace contextRef="#ctx0" brushRef="#br0" timeOffset="218647.5886">16686 8943 0,'0'-18'0,"18"18"62,17 0-46,-17 0-1,17 36 1,-35-1 0,35-35-16,-35 17 15,18-17-15,-18 36 16</inkml:trace>
  <inkml:trace contextRef="#ctx0" brushRef="#br0" timeOffset="219829.4159">17022 9349 0,'0'-18'47,"0"0"-31,0-35 0,0 0-1,0 18 1,0 0-1,35 35 17,-35 18-17,17 17 1,-17 0-16,36 18 16,-36 0-1,0-35 1,35-18-1,-35-36 48,0-17-47,0 18-16,0-18 15,18 53 48,-18 35-48,35-35-15,-35 36 16,35-1 0,-17-35-1,-18 35-15,35-35 16,0 0 15,-35-35-31,0 0 31,0-1-31,0-16 16,36-1 0,-36 35-1,0 89 48,0-36-63,17-18 15,19 36 1,-1-17-16,18-36 16,-18 0-1,0-18 1,-35 0-1,0-35 1,0 1 0,0 34-1,-17 18 1,17 53 31,0 17-32,17-52 1,-17 17-16,36 1 16,17-1-16,-36-35 15,18 0 1,1 0-16,-1 0 16,0-35-1,-35-18 1</inkml:trace>
  <inkml:trace contextRef="#ctx0" brushRef="#br0" timeOffset="220047.0617">17568 9102 0,'36'-36'47,"-1"36"-31,0 0-1,0 0 1</inkml:trace>
  <inkml:trace contextRef="#ctx0" brushRef="#br0" timeOffset="220224.0352">17568 9137 0,'0'0'0,"0"35"16,18-35 31,17 0-32,1 0-15,-19 0 16,18 0-16,18 0 15,-53-17 1,18 17-16</inkml:trace>
  <inkml:trace contextRef="#ctx0" brushRef="#br0" timeOffset="220434.0448">17851 9137 0,'0'53'62,"35"17"-46,-35-34 0,0-1-1,17 0 1</inkml:trace>
  <inkml:trace contextRef="#ctx0" brushRef="#br0" timeOffset="221514.2855">17798 9084 0,'17'0'0,"36"-35"15,-18 35 1,1 0 0,-19 0-1,19 0 1,-36 17 0,35-17-16,-35 36 15,18-1-15,-18 0 0,0-17 16,35 17-1,-35 0-15,0-17 16,0 17-16,0-52 78,0-19-62,0-34-1,0 35 1,17-1-16,36 19 16,0 17-1,0 0 1,-17 0 0,-1 0-1,-35 35 32,-35-35-31,-18 35-1,35-35 1,-17 0-16,35 18 16,-36 17-1,36 0 1,0-17-1,18-18-15,17 35 16,-17-35 0,53 0-1,-36 0 1,0 0 0,0 0-1,-35-17 1,36 17-16,-36-18 15,0-17-15,0 17 16,0 36 62,0 35-62,17-53-16,-17 53 15,36-53-15,-1 17 16,0-17-16,0 0 16,36 0-16,-53 0 15,17 0-15,-18 0 16,19 0-16,-36-53 16,0 0-1,-18-17 1,-52 17-1,17 53 1,0 0-16,17-35 16,1 35-16,-18 0 0,36 0 15,-19 35-15</inkml:trace>
  <inkml:trace contextRef="#ctx0" brushRef="#br0" timeOffset="222378.939">19385 9049 0,'0'17'47,"0"1"-31,0 17-16,0-17 16,0 17-16,0 0 15,0-17-15,0 35 16,35-53-1,-35 35 1,18-35 0,-18-35-1</inkml:trace>
  <inkml:trace contextRef="#ctx0" brushRef="#br0" timeOffset="222628.226">19544 9049 0,'0'35'31,"0"0"-15,0-17-16,0 17 15,0-17-15,0 17 16,0 0-16,0 1 15,18-36 1</inkml:trace>
  <inkml:trace contextRef="#ctx0" brushRef="#br0" timeOffset="222847.7173">19403 9207 0,'53'0'32,"17"0"-17,-52 0-15,35-35 16,-18 35-16,18 0 15,-18-35-15,1 35 16</inkml:trace>
  <inkml:trace contextRef="#ctx0" brushRef="#br0" timeOffset="223084.5749">19808 9119 0,'0'18'46,"36"17"-46,-36 0 16,0-17-16,35 35 16,-35 0-16,35 0 15,-35-18-15,0 18 16,0 0-16,36-35 16,-36 35-1,0-18-15,0-18 31</inkml:trace>
  <inkml:trace contextRef="#ctx0" brushRef="#br0" timeOffset="224347.9151">19685 9084 0,'0'18'31,"0"35"-15,0-18 0,0-18-1,0 19-15,0-19 16,0 19-16,0 17 16,0-36-1,18-17 1,-1 0 15</inkml:trace>
  <inkml:trace contextRef="#ctx0" brushRef="#br0" timeOffset="225146.3005">19826 9155 0,'35'-18'62,"18"18"-46,-17 0-16,-1 0 31,0 0-31,-35 18 16,0 17-1,0 18 1,-18-18 0,-34 0-1,-1-35 1,53 18-1,-18-18-15,-17 0 16,17 0 15</inkml:trace>
  <inkml:trace contextRef="#ctx0" brushRef="#br0" timeOffset="225614.1599">20055 9172 0,'0'18'16,"0"-1"-16,0 19 16,18-36-1,-18 17-15,35-17 16,1 0 0,17 0-1,-18 0-15,0 0 16,0 0-1,-35-35 1,0-18 0,-17 18-1,-19 0 1,1 35-16,0 0 16,0 0-1,17 0-15,-17 17 0,-1-17 16,36 18-16,-17-18 15,17 53-15,0-18 16</inkml:trace>
  <inkml:trace contextRef="#ctx0" brushRef="#br0" timeOffset="226031.2652">20443 8784 0,'0'-35'0,"0"70"32,36 18-17,-36-35-15,0 35 16,0-18-16,0 18 16,0 0-16,0-18 0,35 18 15,-35-18-15,0-17 16,0 17-16,0 0 15,35-52 48,-35-36-47</inkml:trace>
  <inkml:trace contextRef="#ctx0" brushRef="#br0" timeOffset="226445.6603">20461 9049 0,'35'0'0,"1"0"15,-19-18-15,19 18 16,16 0-1,-52 18 32,0 17-47,0 18 16,0-18 0,0 0-1,18 1 1,35-36-1,0 0 1,-18 0 0,1 0-1,-36-18 1,35 18 0,-35-18-1,0-17 1</inkml:trace>
  <inkml:trace contextRef="#ctx0" brushRef="#br0" timeOffset="226667.4519">20655 9013 0,'53'0'31,"-18"0"-15,-17 0-16,17-17 16,1 17-16,-1 0 15,-53 0 17</inkml:trace>
  <inkml:trace contextRef="#ctx0" brushRef="#br0" timeOffset="226837.7201">20708 9084 0,'0'35'16,"18"-35"15,-1 0-15,19 0-1,-36-17-15</inkml:trace>
  <inkml:trace contextRef="#ctx0" brushRef="#br0" timeOffset="227018.6904">20761 8890 0,'0'0'0,"18"-35"15,-18 17 1,35 18 0,-35-35-16,53 35 15,0-35 1</inkml:trace>
  <inkml:trace contextRef="#ctx0" brushRef="#br0" timeOffset="227791.2708">21078 8661 0,'0'35'32,"0"0"-32,0 18 15,0 0-15,0-18 16,0 18-16,36-17 16,-36-19-16,0 18 15,0 1-15,0-19 16,0 19-1,0-19 1,35-17 47,-35-17-63</inkml:trace>
  <inkml:trace contextRef="#ctx0" brushRef="#br0" timeOffset="228161.9085">21026 8978 0,'35'-35'31,"35"35"-16,-52 0 1,17-35-16,18 35 16,-35 0-1,17 0 1,-35 17-16,35 19 31,-35-19-15,0 36-1,0-18-15,0 1 16,0-1 0</inkml:trace>
  <inkml:trace contextRef="#ctx0" brushRef="#br0" timeOffset="228847.3459">21519 8943 0,'0'-18'0,"-17"18"0,-18 0 16,17 0 0,18 36-1,-35-36-15,35 35 16,0 0-16,0-17 16,0 17-16,0 0 15,17-17 1,36-18-1,-53 35-15,35-35 16,1 0-16,-1 0 16,-17-17-1,17-19 1,-35 19-16,0-19 16,0 19 15,0 52 31,0-17-46,35-18-16,-35 35 16,18-35-16,35 0 15,-18 0 1,-17 0-16,35 0 15,-53-35-15,17 35 16,-17-36 0,0-17-16,0 18 15,-17 35 1,17-35-16,-53 35 0,0 0 16,35 0-1,-17 0-15,-18 18 16,35 17-1</inkml:trace>
  <inkml:trace contextRef="#ctx0" brushRef="#br0" timeOffset="229103.6615">22049 9155 0</inkml:trace>
  <inkml:trace contextRef="#ctx0" brushRef="#br0" timeOffset="585952.0795">15557 9560 0,'36'0'187,"-19"0"-171,54 0-1,-36 0-15,-17 0 16,17 0-16,18 0 16,-18 0-16,18 0 15,0 0-15,-35 0 16,17 0-16,-17 0 15,17-17-15,0 17 0,-17 0 16,17 0-16,0 0 16,-17 0-16,17 0 15,-17 0-15,17 0 16,1 0-16,-19 0 16,36 0-16,0 0 15,-18 0-15,18 0 16,0 0-16,-18 0 15,18 0-15,0 0 16,-17 0-16,16 0 16,1 0-16,-17 0 15,17 0-15,0 0 16,-18 0-16,18 0 0,0 0 16,-18 0-16,18 0 15,0 0-15,-36 0 16,19 0-16,-19 0 15,19 0-15,-1 0 16,0 0-16,0 0 16,18 0-16,-35 0 15,17 0-15,-17 0 16,17 0-16,0 0 16,-17 0-16,17 0 15,18 0-15,-17 0 16,16 0-16,1 0 0,-35 0 15,17 0 1,-17 0-16,17 0 0,18 0 16,-18 0-16,18 0 15,0 0-15,-17 0 16,16 0-16,-16 0 16,-19 0-16,36 0 15,0 0-15,-18 0 16,36 0-16,-18 0 15,0 0-15,0 0 16,0 0-16,0 0 16,17 0-16,1 0 15,-1 0-15,-17 0 0,18 0 16,-1 0-16,1 0 16,-36 0-16,36 0 15,-1 0-15,-34 0 16,34 0-16,1 0 15,-1 0-15,-17 0 16,18-18-16,-18 18 16,-1 0-16,-16 0 15,17 0-15,0 0 16,-18 0-16,35 0 16,1 0-16,0 0 15,-19 0-15,19 0 0,0 0 16,-1 0-1,18 0-15,1 0 0,34-35 16,0 35-16,-17 0 16,18 0-16,-36 0 15,18 0-15,-18 0 16,-35 0-16,17 0 16,1 0-16,0 17 15,-1-17-15,-35 36 16,18-36-16,-17 0 15</inkml:trace>
  <inkml:trace contextRef="#ctx0" brushRef="#br0" timeOffset="613402.4365">11783 8484 0,'0'18'250,"0"0"-235,0 34 1,0 1 0,0-17-16,0-1 15,0 18 1,0-35-1,0 17 1,0-18 0,0 19 15,0-1 0,0-17 0,17-18-31,19 0 32,-36-36-1</inkml:trace>
  <inkml:trace contextRef="#ctx0" brushRef="#br0" timeOffset="615201.512">11836 8484 0,'17'0'47,"19"0"-31,-1 0 15,-17 0-31,17 0 16,-18 0-1,19 0 1,-1 0-1,-35-35 1,18 35-16,35 0 16,-1 0-1,-16-35 1,-1 35 0,0 0-1,-17 0 1,17 0-1,-17 0 1,35 0 0,-18 0-16,-17-36 15,17 36-15,0 0 16,-17 0-16,17 0 16,0 0-1,1 0 1,17 0-1,-18 0 1,18 0 0,-18 0-1,0 0 1,1 0-16,17 0 16,-53-17-1,17 17-15,36 0 16,0 0-1,-18 0 1,18 0 0,-17 0-1,-1 0 1,18 0 0,0 0-1,-18 0 1,18 0-16,-36 0 15,19 0 1,-1 0 0,-17 0-1,17 0 1,-17 0 0,34 0-1,1 0 1,-17 0-1,-1 0 1,0 0-16,-17 0 16,35 0-1,0 0 1,-18 0-16,18 0 16,-18 0-1,0 0 1,18 0-1,-35 0 1,35 0 0,0 0-1,-36 0 1,19 0 0,-1 17-1,-17-17 1,35 0-1,0 0-15,-18 0 16,0 0 0,18 0-1,-18 0 1,18 0 0,-18 0-16,-17 0 15,17 0-15,18 0 16,-35 0-1,35 0 1,-36 0 0,19 0-1,-1 0 1,0 0-16,1 0 16,-19 0-16,19 0 15</inkml:trace>
  <inkml:trace contextRef="#ctx0" brushRef="#br0" timeOffset="615851.7563">14922 8237 0,'18'0'94,"17"0"-79,-35 18-15,18-18 16,35 0-1,0 35 1,-35-35 0,17 0-1,-35 18 1,35-18 0,-35 35 15,0 0 16,-18-17-32,-17 35 1,35-18 0,-53-35-1,53 18 1,-17-18-16,17 35 15,-53-35 1</inkml:trace>
  <inkml:trace contextRef="#ctx0" brushRef="#br0" timeOffset="619420.6969">15469 8202 0,'0'35'110,"0"-17"-95,0 53 1,0-36-16,0-18 16,0 54-1,0-36-15,0-17 16,0 35-1,0 0-15,0-18 16,0 0 0,0 1 15,0-54 94,0-17-109</inkml:trace>
  <inkml:trace contextRef="#ctx0" brushRef="#br0" timeOffset="619942.9854">15399 8467 0,'0'-18'0,"0"-17"32,0-1-17,35 36-15,-35-17 16,35 17-16,-35-35 15,36 35-15,16-36 16,1 36 0,-17 0-1,-1 0 1,-35 18 0,0 35-1,0-18 1,0 18-1,-35-53-15,17 35 16,-35 1 0,18-36-1,-18 17-15,35-17 16,18-17 31</inkml:trace>
  <inkml:trace contextRef="#ctx0" brushRef="#br0" timeOffset="620488.3629">15681 8502 0,'0'-18'46,"0"1"-14,0-19-17,18 36-15,-18-17 16,35-19 0,-35 1-16,35 35 15,-17 0 1,17 0 31,-35 18-32,35 35 1,-35-18 0,0 18-1,0-18 1,0-17-1</inkml:trace>
  <inkml:trace contextRef="#ctx0" brushRef="#br0" timeOffset="621457.1623">15752 8520 0,'0'-36'15,"17"19"17,18 17-17,-17 0-15,-18-36 16,35 36-16,1 0 15,-19 0 1,19 0 0,-36 18-1,0 0 1,0 17 0,0-17-1,-18-18 16,18-18 16,0-35-31,18 53-16,-18-53 16,17 53-16,-17-18 15,35 18-15,-35-35 16,36 35-16,-19-35 15,19 35 1,-1 0 0,-35 18 15,0 17-15,-18-35-1,18 17 1,-53-17-16,36 0 15,17 36 1,-36-36 0,36 17-1,0 19 1,0-1 15,18-35-15,-18 18-1,35-18 1,1 0 0,-1 0-16,-35-36 15,18 36-15,-18-53 16,0 36 0,35 17-16,-35-36 15,17 36 16,19 0 1,-36 18-17,0 17 1,35 18 0,-35 0-1,0-35 1</inkml:trace>
  <inkml:trace contextRef="#ctx0" brushRef="#br0" timeOffset="621658.0167">16192 8555 0,'0'-35'47,"36"35"-32,-19 0 1,36 0-16</inkml:trace>
  <inkml:trace contextRef="#ctx0" brushRef="#br0" timeOffset="622039.0394">16351 8520 0,'0'-18'31,"36"-17"-15,-36-1-1,35 1 1,-18 53 31,-17 35-32,36-53-15,-36 53 16,35-53-16,-17 17 16,17-17-1,0-17 16,-35-19-15,0 1 0,0 17-1</inkml:trace>
  <inkml:trace contextRef="#ctx0" brushRef="#br0" timeOffset="623168.5115">16686 8467 0,'0'35'16,"0"-17"15,18-18-15,17 0 30,-35-36-46,0 1 16,0-18 0,0 0-1,36 53 1,-36-17-16,17 17 47,18 52-16,-35-16-15,36-36-1,-36 17-15,17-17 32,19 0-1,-36-35-16,0 17 1,35-17 0,-35 70 46,18-35-46,-18 36-1,35-36 1,-17 0 0,17 0-1,-35-18 1,35-17 0,-35 17-1,0 53 79,35 1-78,-17-36-1,17 0 16,-35-18-15,18 18 0,-18-35-1,35 35 1,-35 17 31,0 19-32,35-36-15,-17 17 16,35-17 0,-18 0-16,-17 0 15,17 0 1,-17 0-16,17 0 0,0 0 16</inkml:trace>
  <inkml:trace contextRef="#ctx0" brushRef="#br0" timeOffset="623397.7494">17251 8308 0,'35'-35'15,"0"35"1,1 0-16,-19 0 16,19-36-16,-19 36 15</inkml:trace>
  <inkml:trace contextRef="#ctx0" brushRef="#br0" timeOffset="623591.6376">17321 8308 0,'18'0'31,"17"0"-15,1 0-1,16 0 1,-34 0-1,-18-18-15</inkml:trace>
  <inkml:trace contextRef="#ctx0" brushRef="#br0" timeOffset="624787.7607">17709 8167 0,'0'-18'32,"0"36"-1,0 17-15,0 18-1,0-18-15,0 18 0,0-18 16,-17 1-16,17-1 15,0 0-15,0-17 16,0-36 47</inkml:trace>
  <inkml:trace contextRef="#ctx0" brushRef="#br0" timeOffset="625934.475">17639 8237 0,'0'0'0,"18"0"0,-18-17 16,52 17-1,1-36-15,-35 36 16,35 0 0,-18 0-1,-17 0 1,-18 36-1,35 17 1,-35-18 0,0 0-1,0 0 1,0-17 0,-35-18 30,35-53-30,0 0 0,17 0-1,19 36 1,-19-19 0,36 36-1,-53-35 1,53 35-16,-35 0 15,-18 18 32,0 17-15,-35-35-17,-1 18 1,19-18-1,17 35-15,0 0 16,0-17 15,17-18 1,19 35-32,-1-35 0,-18 0 15,19 0-15,-19 0 16,-17-17-16,53 17 15,-53-18 1,36 18 0,-36-35-1,0 52 63,0 1-62,0 17-16,17-35 16,19 35-1,-19-35 1,36 0 0,-53-17-16,53 17 15,-53-35-15,18 35 16,-18-36-16,0 1 15,0-18 1,0 35 0,-71 18-1,36 0 1,-18 18 0,35-18-16,-17 35 15,0-35-15,35 36 0</inkml:trace>
  <inkml:trace contextRef="#ctx0" brushRef="#br0" timeOffset="627567.5258">19032 8255 0,'0'18'63,"0"-1"-48,0 19-15,0 16 16,0-34-16,-35 35 16,35-18-16,-35-17 15,35-71 79,0 18-94,0 17 0,0-17 16,17-18-16,-17 35 15,0-17-15,0 17 16,0-17-16,36 35 15,-36-35-15,35 35 16,-35-18 0,53 18-16,0 0 15,-18 0 1,18 0 0,-53 35 15,0 1-16,-18-19 1,-17-17 0,35 36-1,-53-36-15,53 35 16,-53-35 0,53 18-16,-17-18 15,17 35-15,0-18 31,17-17 1,-17 36-32,36-36 15,-1 0-15,0 0 16,18 0 0,-35 0-1,35 0 1,-53-18-1,0-17 1,0 0 0,0 17-1,0 36 32,0 17-31,0-18-1,35-17 1,-35 36-16,17-36 16,19 35-1,17-35 1,-36 0-16,19 0 16,-1 0-1,-35-18 1</inkml:trace>
  <inkml:trace contextRef="#ctx0" brushRef="#br0" timeOffset="627815.9746">19403 8255 0,'53'0'63,"-53"-35"-63,17 35 0</inkml:trace>
  <inkml:trace contextRef="#ctx0" brushRef="#br0" timeOffset="628027.3987">19315 8361 0,'17'0'31,"18"0"-31,1 0 31,-1 0-31,18 0 16,-53-18-16</inkml:trace>
  <inkml:trace contextRef="#ctx0" brushRef="#br0" timeOffset="628816.9726">19632 8290 0,'0'18'16,"0"35"15,0-18-31,0 18 16,0-18-1,0-17 16,0-71 48,0-18-79,0 54 15,0-18-15,35-18 16,-35 35-16,0-17 15,18 35-15,-18-36 16,35 36 15,1 18 1,-36 17-17,0 1 1,35 17-1,-35-18-15,0 0 16,0 0 0,0 1-1,0-19 1,0 19 15</inkml:trace>
  <inkml:trace contextRef="#ctx0" brushRef="#br0" timeOffset="629075.18">19650 8449 0,'17'0'47,"36"-35"-32,-17 35 1,-1 0 0</inkml:trace>
  <inkml:trace contextRef="#ctx0" brushRef="#br0" timeOffset="629539.0788">19967 8096 0,'0'18'47,"0"17"-47,0 0 15,0 1-15,-17 17 16,17 0-16,0-36 15,0 36 1,0-18-16,0-17 16,17-18 46,1 0-31,17 0-15,-17 0 15,17 0-15,18 0 0</inkml:trace>
  <inkml:trace contextRef="#ctx0" brushRef="#br0" timeOffset="629848.8461">20373 8326 0,'53'0'16,"-18"-36"-1,-17 36-15,17 0 16,-17 0-16,17 0 15,0 0-15,-17 0 16</inkml:trace>
  <inkml:trace contextRef="#ctx0" brushRef="#br0" timeOffset="633558.0817">21043 7973 0,'0'53'31,"0"0"-15,0-36 0,0 19-16,0-1 15,0-18-15,0 19 16,0-19-16,0 19 16,0-1-16,0 0 15,0 18 1,35-53 93,-17 0-93,35 0-1,-18 0 1,-17 0-16,17 0 16,-17 0-16,17 0 15,0 0-15,-17 0 16,17-18-16,1 18 16,-19 0-1,-17-35-15</inkml:trace>
  <inkml:trace contextRef="#ctx0" brushRef="#br0" timeOffset="633865.708">21061 8061 0,'-35'0'16,"70"0"31,0 0-47,-17 0 15,17 0-15,-17 0 16,17 0-16,0 0 31,0 0-31</inkml:trace>
  <inkml:trace contextRef="#ctx0" brushRef="#br0" timeOffset="634092.3912">21043 8167 0,'35'0'47,"1"0"-32,17 0 1,17 0-1,-52 0-15,17 0 16</inkml:trace>
  <inkml:trace contextRef="#ctx0" brushRef="#br0" timeOffset="634632.6354">21590 8079 0,'-53'17'16,"0"19"-1,36-1 1,17 0-1,52-35 64,1 0-64,-53-18-15,36 18 16,17 18-1,-18 17 1,0-17 0,-35 17-1,0 1 1,-35-19-16,-18 18 16,0-35-1,35 36 1,-17-36 15,35-53 0,0 18-31</inkml:trace>
  <inkml:trace contextRef="#ctx0" brushRef="#br0" timeOffset="635016.7908">21819 7849 0,'0'53'16,"36"-18"0,-36-17-16,0 35 15,35 0-15,-35 0 0,0-18 16,0 18-16,0-18 16,0-17-16,0 17 15,0-17-15,0 17 16,0 0-1,0-52 48</inkml:trace>
  <inkml:trace contextRef="#ctx0" brushRef="#br0" timeOffset="635246.5292">21784 8167 0,'0'-18'31,"35"18"-31,18 0 16,-18 0-1,1-35 1,17 35 0,-18 0-1</inkml:trace>
  <inkml:trace contextRef="#ctx0" brushRef="#br0" timeOffset="636432.9605">22102 8114 0,'0'18'31,"0"17"-15,0 0-16,0-17 15,0 17-15,0 0 16,0 18 0,0 0-1,0-18 1,0-70 62,0-18-62,0 36-1,0-19-15,0 1 16,0 17 0,0-17-16,35 0 0,-35 17 15,0-35 1,17 53-16,19 0 47,-36 36-47,0-19 15,35 18-15,-35 1 16,0-19-16,18 19 16,-18-1-16,0-17 15,0 17-15,0 0 16,35-17-1,-35 17 17,-18-53 30</inkml:trace>
  <inkml:trace contextRef="#ctx0" brushRef="#br0" timeOffset="636722.9389">22119 8343 0,'18'-17'47,"17"17"-31,-17 0-1,17 0 16,0 0-15</inkml:trace>
  <inkml:trace contextRef="#ctx0" brushRef="#br0" timeOffset="637166.2341">22437 7832 0,'0'0'0,"0"53"47,0-18-47,0 35 16,0 1-16,0 0 16,0-19-16,0 1 15,0 0-15,0-35 16,0 17-16,17 0 15,-17-17 1,0-36 47</inkml:trace>
  <inkml:trace contextRef="#ctx0" brushRef="#br0" timeOffset="637518.0217">22366 8202 0,'35'-35'31,"-17"35"-31,-18-18 15,53 18-15,-18 0 16,-17 0 0,-18 35-1,35 1 1,-35-1 0,0 0-1,0-17 1,0 17-1,0-17 1,0 17 0,0 0-1</inkml:trace>
  <inkml:trace contextRef="#ctx0" brushRef="#br0" timeOffset="637737.3497">22560 8026 0,'0'-36'0,"35"36"16,-35-35-16,18 35 15,17 0 1,-17 0 0</inkml:trace>
  <inkml:trace contextRef="#ctx0" brushRef="#br0" timeOffset="638268.239">22789 8061 0,'-35'0'46,"0"0"-30,35 35-16,-35-35 16,35 18-16,-36-18 15,36 35-15,-35 0 16,35-17 15,18-18-31,17 0 16,0 0-1,1 0 1,-1 0 0,0 0-1,-35 35 1,0 1 0,0-19-1,0 19 1,0-19-1,-18 18 1,1-35 0</inkml:trace>
  <inkml:trace contextRef="#ctx0" brushRef="#br0" timeOffset="638606.291">22931 7814 0,'0'35'15,"0"1"1,0-19 0,0 36-16,0 0 0,0-18 15,0 18-15,0 0 16,0-18-16,0 1 16,0-1-16,0-17 15,0 17-15,0-17 16,0 34-1</inkml:trace>
  <inkml:trace contextRef="#ctx0" brushRef="#br0" timeOffset="638996.3408">22878 8132 0,'0'0'0,"17"0"16,-17-18-1,36 18 1,16 0 0,-16 0-1,-1 0-15,0 0 31,-17 0-31,17 18 16,0-1 15,-35 36-15,0 0 0,0-18-1,0 1 1,0-1-1,18-35 17</inkml:trace>
  <inkml:trace contextRef="#ctx0" brushRef="#br0" timeOffset="639586.7219">23407 8114 0,'-18'0'0,"1"0"31,-19 18-31,36-1 15,0 18 1,-35 1-16,35-19 16,0 19-16,0-1 15,18-17 1,17-18 0,18 0-1,-18 0 1,-17 0-1,17-36 1,-35 1 0,35-18-1,-35 0 1,0 0-16,36 53 16,-36-35-1,0 70 32,17-35-31,-17 71-16,35-36 15,-35-17-15,36 17 16,-36 0-16,17-35 16,-17 36-16,36-1 15</inkml:trace>
  <inkml:trace contextRef="#ctx0" brushRef="#br0" timeOffset="639799.6969">23566 8308 0,'52'0'62,"-16"0"-46,-19 0 0,19 0-1</inkml:trace>
  <inkml:trace contextRef="#ctx0" brushRef="#br0" timeOffset="640278.446">23936 7779 0,'0'35'0,"0"36"16,0-19 0,0-16-16,0 17 0,0-36 15,0 19-15,0-1 16,0-17-16,0 34 15,0-16 1,0-19 0,0 36-1,-35 0 1</inkml:trace>
  <inkml:trace contextRef="#ctx0" brushRef="#br0" timeOffset="640493.8686">23883 8502 0</inkml:trace>
  <inkml:trace contextRef="#ctx0" brushRef="#br0" timeOffset="867441.0159">11642 11183 0,'0'-18'0,"35"18"16,-17 0 15,-18-35-31,52 35 31,-34 0-15,35 0 0,-18 0-16,1 0 15,17 0-15,-1 0 16,-16 0-16,17 0 15,17 0-15,1 0 16,-18 0-16,0 0 0,17 0 16,-35 0-1,36 0-15,0 0 16,-1 0-16,-17 0 0,0 0 16,0 0-16,-18 0 15,18 0-15,0 0 16,-18 0-16,18 0 15,0 0-15,-35 0 16,17 0-16,18 0 16,-18 0-16,0 0 15,-17 0-15,35 0 16,-18 0-16,-17 0 16,17 0-16,0 0 15,-17 0-15,35 0 16,-18 0-16,18 0 0,0 0 15,-18 0-15,18 0 16,0 0-16,-17 0 16,16 0-16,1 0 15,-17 0-15,17 0 16,-1 18-16,1-18 16,-17 0-16,34 0 15,1 0-15,-1 35 16,1-35-16,-18 0 15,17 0-15,1 0 16,-18 0-16,17 0 16,1 0-16,-1 0 0,-34 0 15,17 0-15,0 35 16,0-35-16,-18 0 16,18 0-16,0 0 15,-18 0-15,18 0 16,0 0-16,-18 0 15,36 0-15,-19 36 16,-16-36-16,17 0 16,-18 0-16,-17 0 15,35 0-15,-1 0 16,-16 0-16,17 0 16,0 0-16,-18 0 15,18 0-15,0 0 16,-18 0-16,35 0 15,-17 0-15,0 0 0,0 0 16,0 0-16,18 0 16,-18 0-16,17 0 15,1 0-15,-18 0 16,17 0-16,-17 0 16,18 0-16,-18 0 15,17 0-15,1 0 16,-1 0-16,-17 0 15,18 0-15,-1 0 16,18 0-16,-17 0 0,-18 0 16,18 0-16,-1 0 15,18 0-15,-35 0 16,18-18-16,-18 18 16,0 0-16,-36 0 15,18 0-15,1 0 16,-36-35 78,-18 35-63</inkml:trace>
  <inkml:trace contextRef="#ctx0" brushRef="#br0" timeOffset="874311.0022">9790 13300 0,'35'0'31,"0"0"-16,-17 0 1,35 35 0,-18-35-1,0 0-15,36 0 16,-1 35-16,19-35 16,-1 0-16,35 0 0,1 0 15,34 53 1,-16-53-16,69 0 0,-17 0 15,18 0-15,17 0 16,18 0-16,-35-35 16,-18 35-16,18 0 15,-1 0-15,-17 0 16,-17 0-16,-1 0 16,0 0-16,1 0 15,-1 0-15,-17 0 16,0 18-16,-71-18 15,0 0-15,0 0 16,-17 0-16,-18 35 16,-36-35-16,19 0 15,-19 0-15</inkml:trace>
  <inkml:trace contextRef="#ctx0" brushRef="#br0" timeOffset="876548.3592">9895 13300 0,'0'35'31,"0"-17"-16,0 35 1,0-18 0,0-18-16,0 36 15,0 0-15,-17 18 16,17-18-16,0 17 16,-36 1-16,36-1 0,0 19 15,0-36 1,0 17-16,0-17 0,-35 0 15,35-18-15,0 0 16,0 1-16,0-1 16,0 0-16,0 1 15,-35-36 1,35 53-16,0-18 31,0-18 32,18-17-48,34 0 1,-16 0-16,70 0 16,-71-17-1,35 17-15,1 0 16,17-35-1,36 35-15,-36 0 0,0 0 16,36 0-16,-1 0 16,0-36-16,1 36 15,-1 0-15,-17 0 16,18 0-16,-36 0 16,0 0-16,53 18 0,-53-18 15,89 0 1,-89 0-16,35 0 15,1 0-15,-1 0 16,-17 0-16,35-18 16,-35 18-16,0 0 15,-53 0-15,17-35 16,1 35-16,0 0 16,-36 0-16,35 0 15,1 0-15,0-35 16,-1 35-16,-17 0 15,53 0 1,-71 0-16,0 17 16,1-17-16,-19 0 0,19 36 15,-1-36 1,-17 0-16,34 17 16,1-17-16,0 0 0,-17 0 15,16 36-15,1-36 16,-35 0-16,35 0 15,-18 0-15,-17 0 16,35 0 0,-18 0-1,18 0 1,0 0 0,-35 0-1,17 0 63,-35-36-62,35-17 0,-35 0-1,0 18-15,35-18 16,-35-17-16,0 17 15,0-18-15,0 1 16,0-1-16,0 18 16,0 0-16,0 0 15,0 18-15,0 0 0,0 17 16,0-35-16,0 18 16,0 0-16,0-36 15</inkml:trace>
  <inkml:trace contextRef="#ctx0" brushRef="#br0" timeOffset="880913.7841">12030 9119 0,'0'-35'16,"-36"35"-16,19 0 31,17-35-31,0 17 32</inkml:trace>
  <inkml:trace contextRef="#ctx0" brushRef="#br0" timeOffset="891450.1579">12965 12753 0,'-18'0'16,"-17"0"30,17 0-30,-17 0 0,-36 0-1,54 0 1,-19 18-16,1-18 16,0 0-1,35 35-15,-53-35 16,0 0-1,53 17-15,-35-17 16,-1 36-16,1-36 16,17 35-16,-35 0 15,1 1 1,-1-19 0,0 18-1,0 1 1,35-36-1,18 53-15,-35-53 16,17 35 0,-17-17-1,35 17 1,-35-35 0,35 53-16,-36-18 15,36 18 1,-17-53-1,17 35-15,0-52 94,0-1-78</inkml:trace>
  <inkml:trace contextRef="#ctx0" brushRef="#br0" timeOffset="891953.1924">12012 13141 0,'0'-18'16,"0"54"62,0 17-62,-18-53-16,18 35 15,0 18 1,-35 0-16,35-36 15,18-17 95,17 0-95,0 0 1,18-35 0,-17 35-1,-36-35 1,17 35-16,18 0 16</inkml:trace>
  <inkml:trace contextRef="#ctx0" brushRef="#br0" timeOffset="893692.7928">14411 12665 0,'-35'0'15,"17"0"1,-17 0 15,-1 0-15,1 0-1,-18 0 1,0 0 0,36 17-1,-19-17-15,1 0 16,18 18-16,-36 17 16,-18 1-1,36-36-15,0 52 16,17-52-16,18 53 15,-53-17-15,18-36 16,35 35-16,-53 0 16,17 18-1,1 0 1,0-18 0,0-17-16,35 35 31,-36-18-31,36 0 15,0 1 1,0-1 15,0-53 32</inkml:trace>
  <inkml:trace contextRef="#ctx0" brushRef="#br0" timeOffset="894143.1145">13458 13106 0,'0'70'78,"0"1"-63,0-54-15,0 19 16,0 17 0,0-36-1,18-17 17,17 0-1,-35-17-31,53-19 15,-17 36-15,-1-70 0,-18 35 16,19 35 0,-1-71-16,0 71 0,-35-35 15,36 35-15</inkml:trace>
  <inkml:trace contextRef="#ctx0" brushRef="#br0" timeOffset="895928.5652">12665 13335 0,'-36'0'15,"1"-35"1,18 35-1,-19 0 1,1 0 15,17 0-31,-52 0 16,70 35 0,-71-35-16,36 35 15,17-35-15,-17 53 16,0-53-16,17 35 15,-17 1-15,0-36 16,35 70-16,-53-34 16,35-19-16,18 18 15,-53 1-15,53-1 16,0 0-16,0 18 0,0 0 16,0-18-1,0 18-15,35 0 0,-17-17 16,-18-19-16,53 18 15,-53 1-15,53-1 16,-53-17-16,53 17 16,-53 0-16,0-17 15,35 17-15,-17 18 16,17 0 0,18-53-1,-18 18 1,-17-18-16,17 0 15,0 35-15,-17-35 16,17 0-16,1 0 16,-19 0-16,36 0 15,-35 0-15,17 0 16,0-18-16,-17 18 0,17-35 16,0 35-16,1-71 15,-1 36-15,-17 0 16,17 35-16,-35-53 15,53 53-15,-53-18 16,17 18-16,-17-53 16,36 53-16,-36-53 15,35 53-15,-35-35 16,0 0-16,18 0 16,-18 17-16,0-17 15,35-1-15,-35 19 16,0-89-16,0 71 15,0-18-15,0 0 16,0 18 0,0-18-16,-18 0 15,18 0-15,-70-18 0,17 54 16,0 17-16,-53-53 16,-35 53-16,-106 70 15,-53 1-15</inkml:trace>
  <inkml:trace contextRef="#ctx0" brushRef="#br0" timeOffset="900489.864">14746 14058 0,'18'0'31,"-18"35"-31,35-35 0,0 0 15,1 0 1,-19 0-16,18 18 16,18-18-1,0 0 1,-17 0 0,-1 0-16,0 0 15,-17 0-15,17-53 16,-35 18-16,53 35 15,-53-35-15,18 35 16,-18-53-16,0 0 16,0 18-1,0-1-15,0 1 16,35 0-16,-35-18 16,35 0-16,-35 0 15,53 18-15,-53-18 16,53 0-16,-53 18 15,35 17-15,-35-35 16,18 53-16,-18-53 16,35 53-16,-35-53 15,71 53-15,-36-70 16,0 34-16,1 1 16,17 35-16,-1-53 15,1 53-15,36-53 0,-37 53 16,19-35-1,-18 35-15,-18 0 0,-17 0 16,17 0 0,-53-35 109</inkml:trace>
  <inkml:trace contextRef="#ctx0" brushRef="#br0" timeOffset="900886.8024">15928 12859 0,'18'0'63,"52"0"-48,-52 0 1,17 0-16,0 0 0,-17 0 15,17 0-15,-17 0 16,17 0-16,0 17 16,-17-17-16,35 0 15,-53 18 1,0 17 15,-18 1-15,-35-19-1,36-17 1,17 35 0,0 1-1,-36-36-15</inkml:trace>
  <inkml:trace contextRef="#ctx0" brushRef="#br0" timeOffset="902213.835">16757 12541 0,'0'18'31,"0"17"-15,0 0-1,0 1 1,0-19-16,0 36 0,0 0 15,0-18 1,0 1-16,0 17 0,0-36 16,0 19-1,0-19-15,-18-17 78,18-53-78</inkml:trace>
  <inkml:trace contextRef="#ctx0" brushRef="#br0" timeOffset="902702.142">16510 12647 0,'0'-18'15,"0"-17"1,35 35 0,-17 0-16,17-53 15,18 53-15,0-35 16,0 35-16,17-35 0,-17 35 16,0 0-1,-35 0-15,17 0 0,1 0 16,-1 0-1,-35 35 17,0 18-17,35-18-15,-35 18 16,0-35 0,0 35-16,0-18 15,35-17-15,-35 34 16,18-52-1,-18 53-15,53-53 16,-53 18 0,35-18-16,-17 0 15,35-18 1,-18 1 0,0-19-1,-35 1-15,0 18 16</inkml:trace>
  <inkml:trace contextRef="#ctx0" brushRef="#br0" timeOffset="902921.5549">17039 12524 0,'18'-36'15,"52"1"1,-34 35 0,-1-35-16,0 35 15,0 0-15,-17 0 16,-18 35 0,-18-35-1</inkml:trace>
  <inkml:trace contextRef="#ctx0" brushRef="#br0" timeOffset="903253.6669">17127 12665 0,'18'0'15,"0"0"1,52-18 0,-35 18-1,1-35-15,-19 35 16,19 0-16,-1-35 15,-17 35-15,17 0 16,0 0-16,-17 0 16,17 0-16,-17 0 15,-18 35 1,0-18-16,0 19 0,0-19 16,0 19-1,0-1-15,0 0 16,-53 0-1,0-35 1,18 0 0,17 0-1</inkml:trace>
  <inkml:trace contextRef="#ctx0" brushRef="#br0" timeOffset="903563.8384">17745 12118 0,'0'18'32,"0"17"-17,0 0-15,0 18 16,0 18-16,0-19 15,0 19-15,0 0 16,0-1-16,0-17 16,0 0-16,0 0 15,0-35-15,0 17 16,0-53 15,0 1-15</inkml:trace>
  <inkml:trace contextRef="#ctx0" brushRef="#br0" timeOffset="903986.9538">17657 12453 0,'35'0'15,"-18"0"-15,19 0 16,-19 0-16,19 0 16,-1 0-16,-17 0 0,17 0 15,0 18 1,-35 35 0,0-36-16,0 19 15,0-19-15,18 18 16,-18 1-16,0-19 15,35 36 1,-35 0 0,35-18-16,1-17 15,-1-18 1,18 0 0,-18 0-1,0-18 1,-17-34-1,-18-1 1,0-18 0</inkml:trace>
  <inkml:trace contextRef="#ctx0" brushRef="#br0" timeOffset="904193.4031">17956 12471 0,'53'-18'63,"-17"18"-63,-1 0 16</inkml:trace>
  <inkml:trace contextRef="#ctx0" brushRef="#br0" timeOffset="904389.8765">17939 12682 0,'0'36'0,"35"-36"31,0 0-16,1 0-15,-1-18 16,-18 18-16,19-35 16,-1 35-16,0 0 15,-35-36 1</inkml:trace>
  <inkml:trace contextRef="#ctx0" brushRef="#br0" timeOffset="905213.6778">18768 12365 0,'-18'17'47,"18"1"-31,0 35-16,0 0 15,-35 0-15,35 17 16,0-17-16,0 0 16,0-17-16,0-1 15,-35 0-15,35 0 16</inkml:trace>
  <inkml:trace contextRef="#ctx0" brushRef="#br0" timeOffset="905888.8721">18591 12418 0,'0'-36'16,"18"36"-1,35 0-15,-35-17 16,17 17-16,18 0 15,-18 0-15,0 0 16,1 0-16,-19 35 16,-17 18-1,36-53 1,-36 35-16,-18 36 16,18-36-1,-53 0-15,18-35 16,-18 53-16,17-53 0,36 18 15,-52-18-15,69 0 63,-17-35-63,53 35 16,-35-36-16,17 36 15,0 0-15,-17 0 16,17 0-16,-17 0 15,35 18 1,-53 35 0,0-18-16,0-17 15,0 17-15,0 0 16,-18-35 0,-17 53-16,0-53 0,-1 36 15,19-36-15,-19 0 16,1 35-16,0-35 15,35-18 17,0 1-17,0-19 1</inkml:trace>
  <inkml:trace contextRef="#ctx0" brushRef="#br0" timeOffset="906204.0299">19138 12506 0,'0'35'31,"0"1"-15,0-19-16,0 18 16,-17 1-16,17-19 15,0 19-15,0-1 16,0 18 15,17-53-31</inkml:trace>
  <inkml:trace contextRef="#ctx0" brushRef="#br0" timeOffset="906561.9754">19597 12453 0,'-18'0'16,"18"-35"-1,-17 35 1,17 17 15</inkml:trace>
  <inkml:trace contextRef="#ctx0" brushRef="#br0" timeOffset="906892.6022">19385 12541 0,'18'0'78,"17"0"-62,0 0-16,-17 0 15,17 0-15,1 0 16,-19 0-16,18 0 16,1 0-16,-19 0 15</inkml:trace>
  <inkml:trace contextRef="#ctx0" brushRef="#br0" timeOffset="907801.1869">20055 12453 0,'-17'-35'0,"-19"35"31,19 0-15,-36 0-1,53 17-15,-35-17 16,35 18-16,-18 17 16,18 18-16,0-17 15,-35-1-15,35 0 16,0 0-16,35-17 15,-35 17-15,35-35 0,1 53 16,-1-53-16,-18 0 16,19 0-16,-19 0 15,36 0 1,-17-17 0,-1-36-1,-35-18 1,0 53-16,0-17 15,0 0-15,35-18 16,-35 18-16,0 17 16,0-17-16,18 35 15,-18-36-15,35 36 32,-35 36-17,35-1 1,-35 18-16,0-18 15,36 36-15,-36-18 16,0 0-16,0-36 16,0 19-16,17-36 15,-17 17-15</inkml:trace>
  <inkml:trace contextRef="#ctx0" brushRef="#br0" timeOffset="908280.9328">20179 12647 0,'35'0'31,"0"0"-16,-17 0-15,17 0 16,1-35-16,-19 35 16,19-18-16,16-17 15,-52 0 1,36-1-16,-36 1 16,0 53 46,0 35-62,0 0 16,0-36-16,0 36 15,17-18-15,19 18 16,-1-53 0,0 0-1,-17-35 1,-18 0-1,35-1-15,-35 19 0,0-18 16,0 17-16,0-17 16,0-1-16,0 19 15,0-19-15,0 19 16</inkml:trace>
  <inkml:trace contextRef="#ctx0" brushRef="#br0" timeOffset="908536.083">20743 12382 0,'0'18'15,"36"0"-15,-36 17 16,0 0-16,35-17 16,-35 17-16,0 18 15,0-35-15,0 17 16,0-17-16,0 35 15,-18-53 1,18 35 0,0-53 15,0-17-15</inkml:trace>
  <inkml:trace contextRef="#ctx0" brushRef="#br0" timeOffset="909221.1194">20761 12506 0,'0'-53'0,"0"35"63,18 18-63,-1 0 15,54 0 1,-36 18-1,-17-18-15,17 18 16,18 35 0,-53-18-16,0-17 15,35 17-15,-35 0 16,0-17-16,0 17 16,0 0-16,0-17 0,-17 17 15,-19 0 1,19 1-1,-19-36 1,1 0 15,53 0 16,35-18-31,0-17-1,-36-18 1,18 18 0,-35 17-16,53-17 15,-53-18-15,53 0 16,-53 18-16,36-18 16,-36 17-16,35 1 15,-35 17 1,17 18 15,-17 36-15,0-1-1,0-17-15,36 35 16,-36 0-16,0-36 16,35 18-16,-35 1 15,0-19-15,18-17 0,-18 36 16</inkml:trace>
  <inkml:trace contextRef="#ctx0" brushRef="#br0" timeOffset="909705.3881">21167 12629 0,'0'0'0,"17"0"31,19 0-15,-1 0-1,0 0 1,36-35 0,-54 35-16,-17-35 15,53 35-15,-53-53 16,53 18-16,-53 17 15,35-17-15,-35-1 16,18 19-16,-18-36 16,35 18-16,-35 17 15,36-17-15,-36-1 16,0 54 31,-18 17-47,18 1 15,-53 17-15,53 17 16,-35 18-16,35-17 16,0-18-1,0-36-15,17 19 16,19-1-16,17-17 16,-18-18-16,-17 0 15,17 0-15,0 0 16,-17 0-1</inkml:trace>
  <inkml:trace contextRef="#ctx0" brushRef="#br0" timeOffset="910757.1931">22313 12929 0,'-17'0'31,"-36"0"-15,35 0-1,-17 36 1,-18-36-16,18 0 16,-36 0-16,18 0 0,0 0 15,-17 0-15,-19 35 16,-16-35-16,16 0 15,1 0-15,-35 35 16,-1-35-16,1 0 16,-1 0-16,1 53 15,-18-53-15,-18 0 0,18 0 16,-36 0 0,36 0-16,-17 0 0,-19 0 15,36 0 1,-18 0-16,18 0 15,0 0-15,-18 0 0,36 0 16,17 0 0,-53 0-16,36 0 15,35 0-15,-1 0 0,19 0 16,35 0 0,-18 0-16,17 0 0,19 0 15,-19 0-15,19 0 16,-36 18-1,18-18-15,-1 0 16,-17 0 0,18 0-1,0 0 1,0 0 0,-1 0 15,19 0 0,-19 0-15,1 0-1,-18 0-15,-17 0 0,-1 0 16,-17 0-16,0 0 16,0 0-1,-1 0-15,1 0 0,0 0 16,17 0-16,1 0 15,-18 0-15,17 0 16,1 35-16,34-35 16,-17 0-16,18 35 15,17-35-15</inkml:trace>
  <inkml:trace contextRef="#ctx0" brushRef="#br0" timeOffset="944350.2472">8061 15734 0,'0'35'31,"35"-35"79,18 0-95,-18 0 1,1-17-16,-19 17 15,19 0-15,-1 0 16,0 0-16,18 0 16,-18 0-16,18 0 0,0 0 15,0-36 1,-18 36-16,18 0 0,0 0 16,-17-35-16,16 35 15,-16 0-15,-19 0 16,19 0-16,-19 0 15,36-18-15,35 18 16,-52 0 0,-19 0-16,19 0 15,-1 0-15,-18 0 16,19 0-16,-19 0 16,19 0-16,-1 0 0,-17 0 15,17 0-15,0 0 16,-17 0-16,17 0 15,-17 0-15,17 0 16,0 0-16,-17 0 16,17 0-16,-17 0 15,17 0-15,18 0 16,-35 0-16,17 0 16,-17 0-16,17 0 15,0 0-15,-17 0 16,52 0-1,-34 36-15,-1-36 16,18 0-16,-18 0 0,-17 0 16,17 0-1,0 0-15,-17 0 0,17 0 16,-17 0-16,17 0 16,0 0-16,-17 0 15,17 0-15,-17 0 16,17 0-16,0 0 15,-17 0-15,17 0 16,-17 0-16,17 0 16,1 0-16,-19 0 15,19 0-15,-1 0 16,18 0 0,-53 35-1,35-35-15,-17 0 16,17 0 15,-35 18 188,0 17 31,0 0-203,18-35 46</inkml:trace>
  <inkml:trace contextRef="#ctx0" brushRef="#br0" timeOffset="947778.2946">13458 15610 0,'18'0'15,"17"0"48,-17 0-47,17 0-1,36 0 1,-54 0-16,19 0 15,-1 0-15,0 0 16,18 0-16,0 0 16,-18-17-16,18 17 15,0 0-15,-17 0 16,16 0-16,1 0 16,-17 0-16,17 0 0,17 0 15,1 0-15,-18 0 16,17 0-16,1 0 15,-18 0-15,0 0 16,-1 0-16,-16 0 16,17 0-16,0 0 15,-18 0-15,18 0 16,0 0-16,-18 0 16,18 0-16,0 0 15,-18 0-15,18 0 16,0 0-16,0 0 15,-36 17-15,19-17 16,-19 0-16,36 0 16,-17 0 171,-19 0-156,18 0-15,1 0 0,-1 0-1,18 0 1,0 0 0,-18 0-1,0 0-15,-17 0 16,17 0-16,18 0 15,-35 0 17,17 0-1</inkml:trace>
  <inkml:trace contextRef="#ctx0" brushRef="#br0" timeOffset="951930.437">12682 17127 0,'0'18'172,"0"0"-172,0 35 15,0-18-15,0 18 16,0 0-16,0 17 0,-35 1 16,35-36-1,-35 18-15,35 0 0,-35-18 16,35 0-16,0 1 16,-36-1-1,36 0 1,0 1 15,0-54 32,-35 18-48</inkml:trace>
  <inkml:trace contextRef="#ctx0" brushRef="#br0" timeOffset="952368.0568">12365 17304 0,'0'-18'15,"53"-17"16,-18 35-31,18-35 16,-18 35-16,36-36 16,-1 36-16,1-35 15,-1 35-15,-17 0 16,18-35-16,-18 35 16,-18 0-16,0 0 15,-35 17 16,0 1-15,0 17 0</inkml:trace>
  <inkml:trace contextRef="#ctx0" brushRef="#br0" timeOffset="952848.2074">12965 17533 0,'0'53'32,"0"0"-17,0-35 1,0 17-16,0 0 16,0-17-16,0 17 15,0 0 1,0 1-1,0-1 1,35-35-16,18 0 16,-36 0-1,19 0-15,-19 0 16,54-18 0,-36 18-1,-35-35-15,53 35 16,-53-35-1,18 35-15,-18-36 16</inkml:trace>
  <inkml:trace contextRef="#ctx0" brushRef="#br0" timeOffset="953086.5694">12965 17480 0,'0'-18'31,"35"18"-15,0-35-16,-17 35 16,17 0-16,-17 0 15,17-35-15,0 35 0,-17 0 16</inkml:trace>
  <inkml:trace contextRef="#ctx0" brushRef="#br0" timeOffset="953290.028">12965 17604 0,'17'0'47,"18"0"-32,36 0 1,-36 0-16,-17 0 16,35-18-16</inkml:trace>
  <inkml:trace contextRef="#ctx0" brushRef="#br0" timeOffset="953830.3998">13652 17462 0,'-52'0'15,"16"0"-15,19 0 16,-19 0-16,19 0 16,17 18-16,-53-18 15,53 35-15,-53-35 16,53 18-16,-18 17 16,18 1-1,53-36 32,-35 0-31,17 0-16,0 0 0,-17 0 15,17 0-15,-17 0 16,17 17-16,0 36 16,-35 0-1,0-35 1,0 17-16,0 0 15,-35 1 1,35-19-16,-53 18 0,18 18 16,-18-17-1,0-36 1,36 0 0,17-18-1,-53-17-15,53 17 16,0-35-1,-36 0-15</inkml:trace>
  <inkml:trace contextRef="#ctx0" brushRef="#br0" timeOffset="954281.2036">13935 17110 0,'0'17'31,"-18"36"-15,18 18-16,0-1 15,0 19-15,-35-1 16,35 0-16,0-17 0,0-1 16,0 1-1,0-36-15,0 18 16,0 0-16,0-18 0,-35 0 15,35 1-15,0-19 16,0 18 0,-36-52 15,36-1-15</inkml:trace>
  <inkml:trace contextRef="#ctx0" brushRef="#br0" timeOffset="954729.579">13723 17815 0,'0'-35'16,"35"0"-1,1 35 1,-1-53-16,18 53 15,0-18-15,0 18 16,-36 0-16,19 0 16,-1 0-1,-35 53 17,0-35-17,0 35 1,0-18-16,0-17 15,0 52 1,0-35-16,53 1 16,17-1-1,-34-35 1,-1 0-16,18 0 16,-18 0-16,0-18 15,-17 18-15,35-35 16,-18 0-1,-35 17 1</inkml:trace>
  <inkml:trace contextRef="#ctx0" brushRef="#br0" timeOffset="954955.1583">14217 17727 0,'0'-35'0,"35"35"15,0 0 1,1-18-16,-1 18 0,18 0 16,-35 0-1,17 0-15</inkml:trace>
  <inkml:trace contextRef="#ctx0" brushRef="#br0" timeOffset="955149.8123">14199 17851 0,'0'17'31,"36"-17"0,-1 0-15,-18 0-16,36 0 16,-35 0-16,17 0 0,1 0 15,-19 0 1,54 0-16</inkml:trace>
  <inkml:trace contextRef="#ctx0" brushRef="#br0" timeOffset="956012.059">15346 17339 0,'0'53'94,"-18"17"-79,18-17-15,0 36 16,-35 52-16,35-35 15,0-18-15,0-18 16,0 1-16,35-18 16,-17-18-16,17-35 0,18 0 15,-35 0-15,17 0 16,0-35-16,0-18 16,-35 0-16,18 18 15,-18-36-15,0-17 16,0 0-16,0-18 15,0 18-15,0 35 16,0 0-16,0 18 16,0 17-16,35-35 15</inkml:trace>
  <inkml:trace contextRef="#ctx0" brushRef="#br0" timeOffset="956647.7325">15681 18045 0,'18'0'31,"-18"-53"-31,0 17 16,0 19-16,0-19 15,35-16-15,-35 16 16,0-17-16,35-17 16,-35 17-16,35-18 15,-35 36-15,36-18 16,-36 18-16,0 17 16,0 71 30,0 0-46,0 0 16,0 18-16,0-1 16,35 1-16,-35-36 15,18 0-15,17 18 16,18-53 0,0 0-1,0-35 1,-53 17-16,17-17 15,-17-18-15,0 0 16,0 18-16,0-18 16,0 0-16,36 18 0,-36-1 15,0 1-15</inkml:trace>
  <inkml:trace contextRef="#ctx0" brushRef="#br0" timeOffset="956918.5014">16298 17586 0,'0'53'15,"0"-18"-15,0 0 16,0 1 0,0-19-16,0 19 15,0-1-15,0-17 16,0 17-16,0 18 16</inkml:trace>
  <inkml:trace contextRef="#ctx0" brushRef="#br0" timeOffset="957249.8317">16545 17692 0,'18'0'16,"17"0"-1,18 0 1,-18 0-16,1-18 16,-19 18-16,19 0 15</inkml:trace>
  <inkml:trace contextRef="#ctx0" brushRef="#br0" timeOffset="957912.5469">17074 17498 0,'-35'0'0,"18"0"15,-36 0 1,0 17 0,17 54-16,36-18 15,0-18-15,-35 18 16,35 0-16,0-18 15,0 1-15,18-36 16,-18 52-16,53-52 16,17 0-1,-52 0-15,17 0 16,-17 0-16,17-17 16,0 17-16,-35-35 15,36-1-15,-36 19 16,53-19-16,-53 1 15,35 17-15,-35-17 16,35-18 0,-35 18-16,0 0 15,0 17-15,35-17 16,-35 52 31,0 1-47,0 35 15,0-18-15,0 36 16,0-18-16,0 0 16,53-18-16,-53 18 15,18-18-15,17 18 16</inkml:trace>
  <inkml:trace contextRef="#ctx0" brushRef="#br0" timeOffset="958440.1157">17145 17851 0,'35'0'16,"-17"0"-1,17 0-15,0 0 16,18 0-16,0-36 16,18 36-16,-36-35 0,0 35 15,1-53 1,-1 18-16,-35-18 16,0 18-1,0 17 16,-18 18-15,18 18 0,-35 35-1,35-1-15,0 1 16,0-17-16,0 17 16,0-18-16,0 0 15,35-35-15,36 0 16,-53 0-1,17 0-15,0-35 16,-17 35-16,17-71 16,-35 54-16,35-36 15,-35 17-15,0 19 16,0-18-16,0 17 16,0-17-1</inkml:trace>
  <inkml:trace contextRef="#ctx0" brushRef="#br0" timeOffset="958696.3913">17956 17568 0,'0'18'0,"0"35"15,0-35 1,0 17-16,0 18 16,0-18-16,0 0 15,0 18-15,0-35 16,0 17-16,0-17 16,0 17-1</inkml:trace>
  <inkml:trace contextRef="#ctx0" brushRef="#br0" timeOffset="959028.5772">17886 17604 0,'0'0'0,"0"-36"16,17 36-1,-17-17 1,36 17-16,-1 0 16,-17 0-16,17 0 0,0 0 15,-17 0 1,17 0-16,0 17 0,1 54 16,-36-36-1,0 18-15,0-18 16,0 18-16,-36 0 15,1-18-15,35-17 16,-53 17-16,0 1 16,36-36-1,-19 0 17</inkml:trace>
  <inkml:trace contextRef="#ctx0" brushRef="#br0" timeOffset="959487.0391">18168 17956 0,'0'-35'16,"18"35"-1,-18-35-15,0 0 0,0 17 16,35-35-16,-35 0 16,35 0-16,-35 18 15,36 0-15,-36-1 16,17 36-16,-17-17 15,53 17 1,-18 0 0,-35 17-16,36 19 15,-36-1-15,0 0 16,17 18-16,-17 0 16,0 18-16,0-36 15,0 0-15,0-17 0,0 17 16</inkml:trace>
  <inkml:trace contextRef="#ctx0" brushRef="#br0" timeOffset="959942.3605">18186 17903 0,'35'0'31,"18"0"-15,-35 0-16,17 0 16,0-35-16,0 35 15,18 0-15,0-35 16,-35 35-16,17-35 15,0-1-15,1 19 16,-1-19-16,-17-16 16,17-1-16,-35 17 15,53 1-15,-53 0 16,0 17-16,0-17 16,-18 70 15,18 0-16,-53 54-15,53-36 16,-53 52-16,53-52 16,0 18-16,0-1 15,0-17-15,0-35 16,0 17-16,36-35 16,-19 0-16,18 0 15,1 0-15,17 0 16,0 0-16</inkml:trace>
  <inkml:trace contextRef="#ctx0" brushRef="#br0" timeOffset="961546.8017">11430 16933 0,'0'0'0,"35"0"0,-17 0 47,17 0-16,0 0-15,-52 0 62,-18 0-62,-18 0-1,53-35-15,-71 35 16,36-35-16,0 35 16,-18-53-16,0 53 0,-36-53 15,-16 53-15,-1-88 16,18 52-16,-18 1 15,53 0-15,-18-18 16,18 0-16,0 0 16,18 0-16,-18 0 15,0 0-15,18 18 16,0 17-16,17 18 16,18-52-16,-35 52 15,35-36-15,-35 19 31,17 17 16</inkml:trace>
  <inkml:trace contextRef="#ctx0" brushRef="#br0" timeOffset="962068.196">9895 16263 0,'0'-18'31,"0"-52"-15,0 52-16,0-17 15,36 0-15,-36 17 16,17 18-16,-17-35 16,36 35 15,-19 0-15,19 0-1,-1 17 1,35 54-1,-34-36-15,-1 0 16,-17-17-16,17-18 16,0 53-16,-17-53 15,17 35-15,0-35 16,-17 0 15,-18-17-15</inkml:trace>
  <inkml:trace contextRef="#ctx0" brushRef="#br0" timeOffset="963749.7996">9966 16087 0,'0'-36'16,"0"19"0,0 34 77,0 19-93,0-1 16,0-17-16,0 34 16,0-16-16,0-1 15,0 0-15,0-17 16,0 17 0,0-52 77,0-1-77,0-17-16,0-1 16,0 1-16,0-18 15,-18 0-15,18 36 16,0-36-16,0 17 15,0 19-15,0-18 16,0 17-16,0-17 16,36 35 46,-36 17-46,35 1-16,0 17 15,0-35 1,1 35-16,-19-35 16,36 36-16,0-36 15,0 35-15,-18-35 16,18 35-16,0-35 0,0 0 16,-35 0-16,17 18 15,0-18 1,-52 0 46</inkml:trace>
  <inkml:trace contextRef="#ctx0" brushRef="#br0" timeOffset="965354.9781">13776 16898 0,'18'0'31,"-18"-18"-15,35 18 0,-17-17-16,34-19 15,-16 36 1,-1-52-16,-17 16 15,17 1-15,0 17 16,0-17-16,-17 0 16,-18-18-16,53-18 15,-18 36 1,-35 0-16,36 17 0,-36-17 16,35 0-16,-35-1 15,17 36 1,-17-70-16,36 17 15,-36 35 1,35 18 78</inkml:trace>
  <inkml:trace contextRef="#ctx0" brushRef="#br0" timeOffset="965879.9858">14041 16387 0,'35'-18'15,"18"-35"1,-36 53-16,19-53 16,-1 18-16,0 35 15,-17-53-15,17 53 16,0-35-16,-17 35 16,-18-53-16,53 53 15,-53-36-15,53 36 16,-53-17-16,18 17 15,17 0 1,-35 17 47,-18 19-63,18-1 15,-35-17-15,35 17 16,0 0-16,0-17 15,-18 35-15,18 0 16,0-36-16,0 19 16,18 16-1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7:15:52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 6191 0,'0'36'16,"35"-36"-16,-17 0 31,17 0-15,-17 0-1,17 0 1,18 0 0,0 0-1,17 0 1,-34 0-16,-19 0 15,19 0-15,-19 0 16,19 0-16,-1 0 16,-18 0-16,36 0 15,-17 0-15,-19 0 16,19 0-16,-19 0 16,18 0-16,1 0 15,-19 0-15,36 0 16,-35 0-1,35 0-15,0 0 16,-18 0 0,0 0-16,18 0 31,-53 35-31,53-35 0,-18 0 16,1 0-16,-19 0 15,36 0-15,-35 0 16,17 0-16,0 0 15,-17 0-15,17 0 16,-17 0-16,17 0 16,1 0-16,-19 0 15,18-18-15,1 18 0,-19 0 16,19 0-16,-19 0 16,19 0-16,-1 0 15,-17 0-15,17 0 16,-18 0-16,36 0 15,0 0-15,-17-35 16,-1 35-16,0 0 16,-17 0-16,17-35 15,18 35-15,-35 0 16,17 0-16,0 0 16,-17-36-16,17 36 15,0 0-15,-17 0 16,17 0-16,-17 0 0,17-17 15,0 17 1,18 0-16,-17 0 0,-1 0 16,-17 0-16,17 0 15,0 0-15,0 0 16,18 0-16,0 0 16,-18 0-16,18 0 15,0 0-15,-17 0 16,17 0-16,-1 0 15,-16 0-15,17 0 16,0 0-16,-36 0 16,18 0-16,-17 0 15,17 0-15,1 0 16,-19 0-16,36 0 0,0 0 16,-18 0-16,18 0 15,0 0-15,-17 0 16,16 0-16,1 0 15,-17 0-15,17 0 16,-1 0-16,-16 0 16,17 0-16,0 35 15,-1-35-15,-16 0 16,34 0-16,1 0 16,-18 0-16,17 0 15,-17 0-15,0 0 16,-18 0-16,1 0 15,-1 0-15,18 35 0,0-35 16,0 0-16,-36 36 16,19-36-16,17 0 15,-18 0-15,35 0 16,36 0-16,0-18 16,-18 18-16,-17-35 15,-1 35-15,-17 0 16,-35 0-16</inkml:trace>
  <inkml:trace contextRef="#ctx0" brushRef="#br0" timeOffset="1648.6081">7902 6297 0,'-35'53'16,"35"-18"-1,0 18 1,0-35-16,0 17 16,-35 0-16,35-17 15,0 17-15,0-17 0,0 52 32,0-34-32,-36-19 0,36 19 15,0-1-15,0 0 16,0 36-16,0-18 15,0 0-15,-35 52 16,35-34-16,0-53 16,0 17-16,-35 18 15,35-18-15,0 18 16,0 0-16,0-18 16,-35 36-16,35 17 15,0 0-15,-36 18 16,36 17-16,0-34 15,-53-19-15,53 1 16,0-1-16,-35 1 0,35-1 16,0-34-16,0 17 15,0 17-15,-53 71 16,53-35-16,0-53 16,0 18-16,0-1 15,0-17-15,0 18 16,0-1-16,0-17 15,0 0-15,0 0 16,0-18-16,0 53 16,0-35-16,-17-17 15,17 34-15,0-17 16,0 18-16,-36-1 0,36-17 16,0 18-16,0-18 15,0 17-15,0 18 16,-35-35-16,35-17 15,0 16-15,0 1 16,0-17-16,0 17 16,0-1-16,0-34 15,0 17-15,-35 1 16,35-19-16,0 19 16,0-1-16,0-17 15,0 17-15,0-18 16,0 36-16,0 0 15,0 35-15,0-70 0,0 35 16,0 0 0,-36-35-16,36 17 0,0 18 15,0-36-15,0 19 16,0-1 15,0-17-15,0 35-1,0-18 1,0 0 0,0 18-1,-35-35-15,35 35 16,0-18 0,0 0-1,0 18 1,0 0-1</inkml:trace>
  <inkml:trace contextRef="#ctx0" brushRef="#br0" timeOffset="4262.8514">2064 6262 0,'0'-35'15,"0"70"95,0-18-110,0 36 15,0 0-15,0-17 16,0 34-16,0 1 16,0-1-16,0-35 15,0 36-15,0 0 16,0-1-16,0-17 16,0 18-16,0-1 0,0-17 15,0 35-15,0 18 16,0-18-16,0-17 15,0-18-15,0 17 16,0 1-16,0-18 16,0 17-16,0 1 15,0 17-15,0-17 16,0-18-16,0 17 16,0-17-16,0 18 15,0 17-15,0 53 16,0-53-16,0 0 15,0 18-15,0-18 16,0 18-16,0 18 0,0-36 16,0-18-16,0 1 15,0-18-15,0-18 16,0 18-16,0 0 16,0-18-16,0 18 15,0 0-15,0-18 16,0 36-16,0-1 15,0 19-15,0-1 16,0-35-16,0-18 16,0 18-16,0 0 15,0-18-15,0 18 16,0-18-16,0 1 0,0 17 16,0-1-1,0-34-15,0 35 0,0 18 16,0-36-16,0 18 15,0 0-15,0-18 16,0 18-16,0-18 16,0-17-16,0 17 15,0 0-15,35 1 16,-35 17 0,0 17-1,0-52 1,35 17-16,-35 18 0,0-35 15,0 17-15,0 0 16,0-17-16,0 17 16,0 0-1,0 18 1,0-17 0,36 16-1,-36-34 1,0 17-1,35-35-15,-35 18 16,0 17 0,0 1-1,0-19 17,0 18-1,0 1-16</inkml:trace>
  <inkml:trace contextRef="#ctx0" brushRef="#br0" timeOffset="6203.9834">2381 11783 0,'36'0'78,"-36"-36"-78,52 36 16,-16 0-1,-1 0-15,36 0 16,-54 0-1,36 0-15,0 0 16,-18 0-16,18 0 16,0 0-16,-18 0 15,18 0-15,-17 0 16,-19 0-16,19 0 16,-19 0-16,18 0 0,1 0 15,-19 0-15,19 0 16,-19 0-16,36 0 15,0 0 1,-18 0 0,1 0-1,17 0 1,-18 0 0,35 0-1,-34 0 1,-19 0-16,19 0 15,-19 0-15,19 0 16,-1 0-16,-18 0 16,36-35-16,0 35 15,-17 0-15,-1 0 0,0 0 16,-17 0-16,17 0 16,-17 0-16,17 0 15,0 0-15,-17 0 16,17 0-16,-17 0 15,17 0-15,0 0 16,-17 18-16,17-18 16,1 0-16,-19 0 15,18 0-15,1 35 16,-19-35-16,19 0 16,-19 0-16,19 0 0,-1 0 15,-18 0 1,36 0-16,0 0 0,-17 0 15,16 0 1,1 0-16,-35 0 0,17 0 16,18 0-1,0 0-15,-35 0 16,17 0-16,0 0 16,18 0-16,0 0 15,-35 0-15,17 0 16,0 0-16,36 0 15,-53 0 1,17 0-16,18 0 16,-18 0-16,18 0 0,0 0 15,-18 0-15,18 0 16,0 0-16,18 0 16,-36 0-16,18 0 15,0 0-15,-18 0 16,18 0-16,0 0 15,-18 0-15,18-18 16,0 18-16,-18 0 16,18 0-16,0 0 15,-18 0-15,18 0 16,0 0-16,-18 0 16,18 0-16,-17 0 0,-19 0 15,36 0-15,0 0 16,-18 0-16,18 0 15,0 0-15,-35 0 16,17 18-16,0-18 16,-17 0-16,17 0 15,1 0 1,16 0 0,-16 0-1,-19 0 1,19 0-1,-1 0 17,-17 35 61,17-35-61,-18 0-1,19 0 0</inkml:trace>
  <inkml:trace contextRef="#ctx0" brushRef="#br0" timeOffset="11808.677">2505 11148 0,'-18'53'94,"18"-18"-94,-53 0 15,18 1-15,35 16 16,-53 1-16,18 0 16,-1-17-16,36-1 15,-35 0-15,35 0 16,0-70 78,0 0-79</inkml:trace>
  <inkml:trace contextRef="#ctx0" brushRef="#br0" timeOffset="12218.5795">2240 11395 0,'0'-53'0,"0"18"16,0 17 15,35 18 47,-35 18-62,36-18-16,-36 70 16,0-35-16,17-17 15,-17 17-15,0 1 16,36-19-16,-36 18 16,0 1-16,35-19 15,-35 36 1,35-17-16</inkml:trace>
  <inkml:trace contextRef="#ctx0" brushRef="#br0" timeOffset="13562.3046">2364 8837 0,'0'35'0,"0"1"16,-53-19-16,53 19 16,-36 16-16,36 1 15,-35-35-15,35 35 16,-35 0-16,35-18 0,-35 36 16,35-18-16,-18-18 15,18-17-15,0 34 16,-35-52-1,35 36-15</inkml:trace>
  <inkml:trace contextRef="#ctx0" brushRef="#br0" timeOffset="14004.1261">2134 9102 0,'18'0'78,"17"35"-47,0 18-15,-35-36-16,53-17 15,-53 53-15,18-53 16,-18 71-16,35-36 15,-35 1 1,36-36-16,-36 52 16,35-16-1,-35-19 48</inkml:trace>
  <inkml:trace contextRef="#ctx0" brushRef="#br0" timeOffset="27823.3489">12947 5045 0,'-18'0'78,"18"-36"-63,-35 36 1,17 0 0,-35 36-1,1 17 1,16-18-1,1 0 1,35-17 0,0 17-1,18-35 17,-1 0-17,36-18 1,0 18-1,-18 0-15,-35 18 16,36-18-16,-36 18 16,35 17-16,-35 18 15,0-35 1,0 17-16,0 0 16,-18-17-16,18 17 15,-53 0-15,53-17 0,-35 17 16,-18 1-1,18-36 17,35-53-1,-35 17-31</inkml:trace>
  <inkml:trace contextRef="#ctx0" brushRef="#br0" timeOffset="28099.6015">13053 5309 0,'0'0'0,"0"36"0,0-1 16,0-18-16,0 19 16,0-1-16,0-17 15,0 17-15,0-17 16,35-18-16,-35 35 16</inkml:trace>
  <inkml:trace contextRef="#ctx0" brushRef="#br0" timeOffset="28392.2105">13317 4974 0,'0'53'16,"0"18"-16,0-18 15,0 17-15,0 1 0,0-18 16,0-18-16,0 18 16,0-18-16,0-17 15,0 17 1,0-17-1,-35-18 1</inkml:trace>
  <inkml:trace contextRef="#ctx0" brushRef="#br0" timeOffset="28820.7135">13282 5309 0,'0'0'16,"35"-35"-16,-17 35 15,-18-18 1,35 18-16,-35 53 47,36 18-32,-36-36 1,0-17-16,52 17 16,-16 18-1,17-53 1,-53 35-16,53-35 16,-36 0-16,-17-35 15,35 0-15,-35 17 16,0-17-16,0-18 15,0 35-15,0-17 16,0 0-16,0 17 16,0-17-1</inkml:trace>
  <inkml:trace contextRef="#ctx0" brushRef="#br0" timeOffset="29219.1566">13741 5574 0,'0'-35'16,"0"-18"-1,0 17 1,0 1-16,0 17 16,35-17-16,-35 0 15,0 17-15,35-17 0,-35 0 32,36 35-32,-36 35 31,17 0-31,-17 1 15,0-19-15,0 18 16,35-17-16,-35 17 16,0 1-16,0-19 15,36-17-15,-36 53 16,-18-53 15</inkml:trace>
  <inkml:trace contextRef="#ctx0" brushRef="#br0" timeOffset="29421.6124">13829 5433 0,'18'0'31,"34"0"-15,-34 0-16,17 0 15,-17 0-15,35-18 16,-18 18-16,0-35 16,-17 35-16,-18-35 15</inkml:trace>
  <inkml:trace contextRef="#ctx0" brushRef="#br0" timeOffset="29931.2518">14146 5292 0,'-17'0'15,"-1"0"1,18 17-1,0 19 1,0-1 0,0 0-1,35-35 1,1 35-16,17 54 16,-53-72-1,0 19-15,0-19 16,0 18-16,0 1 0,35-19 15,-35 19-15,0 17 16,-18-53 0,18 17-1,-17-17 1,17-35 15,0 0-31,0 17 16,0-35-16,0 0 15,0 0-15,52-17 16,-52-1-16,89 18 16,-72 18-16,19 0 15,-1-1-15,-35 19 0,53 17 16,-53-36-16,17 36 16,19 36-1,-36-1 1,0-17-16,0 35 15,0-1-15,0-16 16,0-1-16,0-17 16,0 35-1,-18-53-15</inkml:trace>
  <inkml:trace contextRef="#ctx0" brushRef="#br0" timeOffset="30389.2937">14482 5468 0,'0'18'32,"52"17"-17,1-35 1,-35 0-1,17 0-15,1 0 16,-1-18 0,18-17-1,-53-18 1,0 35-16,0-17 16,0 18-16,0-36 15,-36 0-15,1-18 0,-18-17 16,0 53-16,0 35 15,18-36-15,-18 36 16,0 0-16,18 18 16,-18 17-1,53 1 1,71 17 0,-1-53-16,36 0 15,18 0-15,52 0 16,0 0-16,36-53 15,0 17-15,-1-34 0</inkml:trace>
  <inkml:trace contextRef="#ctx0" brushRef="#br0" timeOffset="31700.6378">16069 4974 0,'35'35'47,"-35"1"-31,0 34-16,0 1 15,0-18-15,0 17 16,0 1-16,0-1 15,0-34-15,-17 17 16,17-18-16,0-17 31,-18-18-15,-17-36-16</inkml:trace>
  <inkml:trace contextRef="#ctx0" brushRef="#br0" timeOffset="32519.2378">15981 5009 0,'0'0'0,"35"-52"16,-17 52-16,17-53 15,0 53-15,18-36 16,-18 36-16,18 0 0,-17 0 15,-1 0-15,0 18 16,1 17-16,-36 1 16,35-19-16,-35 18 15,0 18-15,0-35 16,0 35-16,0-18 16,0-17-16,-53-18 15,18 53-15,-18-53 16,17 35-16,-17-35 15,18 0-15,18 35 16,-19-35-16,1 0 16,17 0-1,18-17-15,36 17 63,17 17-48,-36-17-15,18 53 16,1-53-16,-36 35 16,53 1-16,-36-36 15,-17 53-15,53-53 16,-53 17-16,18-17 16,17 0-1,0 0-15,-35-53 31,36 0-15,-36 36-16,0-18 16,0 17-16,0-35 15,0 71 48,0-1-63,0 19 15,0-19-15,0 18 16,35 1-16,-35-19 16,35-17-16,-35 53 15,53-53-15,-35 0 16,17 0-16,-17 0 0,17 0 16,18-35-1,-53 17 1,-18-35-1,-17 53-15,0-70 16</inkml:trace>
  <inkml:trace contextRef="#ctx0" brushRef="#br0" timeOffset="32712.7185">16404 5186 0,'18'0'31,"17"0"-31,-17 0 16,17 0-16,-17 0 15,17 0-15,0 0 16</inkml:trace>
  <inkml:trace contextRef="#ctx0" brushRef="#br0" timeOffset="33343.6663">16387 5397 0,'35'0'32,"0"-17"-32,0 17 15,1-18-15,-1 18 16,18-35-16,-18 35 15,0-35-15,1 35 16,-36-36 0,35 36-16,-17 0 31,-18 18-15,35 35-1,-35 17 1,0-52-16,35 17 15,-35 1-15,0-1 16,0 0 15,0-52 1,0-54-17,0 53 1,-18-35-16,18 1 15,0 34-15,0-17 16,0 17-16,18 18 16,-18-53-16,18 53 15,17 0-15,0 0 16,1 0 0,-36 18-1,35-1-15,-35 19 16,0-19-16,0 19 15,35-1-15,-35-18 16,0 19-16,0-1 16,0-17-1,-17-18 17,-19 0-17</inkml:trace>
  <inkml:trace contextRef="#ctx0" brushRef="#br0" timeOffset="33778.8356">16863 5397 0,'17'0'16,"19"0"0,34-35-1,-52 35 1,17 0-16,-17-35 15,17 35-15,0-35 16,1-1 0,-36 1-16,35 0 15,-35 0-15,0-18 0,0-18 16,35 1-16,-35 34 16,0-17-16,0 18 15,-17 35 32,17 53-47,-36 0 16,36 17-16,0 19 15,-35-1-15,35-18 16,0-17-16,0-17 16,35-1-16,-17 0 15,52 0-15,-34-35 16,-1 0-16,-17 0 15,17 0 1,-35-17-16</inkml:trace>
  <inkml:trace contextRef="#ctx0" brushRef="#br0" timeOffset="34048.102">17586 5503 0,'35'0'32</inkml:trace>
  <inkml:trace contextRef="#ctx0" brushRef="#br0" timeOffset="43745.8915">5292 11289 0,'0'0'0,"0"35"16,17-35-16</inkml:trace>
  <inkml:trace contextRef="#ctx0" brushRef="#br0" timeOffset="47034.3089">6826 11730 0,'-17'0'0,"17"35"16,-53 0 0,0 18-16,17-53 15,36 36-15,-35-36 16,35 53-16,-53-53 16,53 35-16,-35-35 15,35 17-15,-18-17 16,36 0 31,35-35-32,0-18 1,-18 53 0,0-70-16,1 52 15,-19-17-15,19-1 16,-1 36-16,0-52 15,0 52-15,-35-18 16,-52 71 47,16-18-63,-52 36 15,53-36 1,17-17-16,-35 17 15,88-53 48,-17 18-47,17-70-1,1 52-15,-1-17 16,0-1-16,1 1 15,-54 70 32,-17 1-31,-1-1-16,1-35 16,35 35-16,-18-35 0,18 36 31,36-54 16,-19 18-47,19-35 15,-1 35 1,-53 0 31,18 35-32,-35-35-15,35 18 16,0 17 0</inkml:trace>
  <inkml:trace contextRef="#ctx0" brushRef="#br0" timeOffset="50116.671">21237 6950 0,'0'17'78,"-35"19"-62,-18 34 0,35-17-16,-35 0 15,-70 70-15,105-70 16,-17 0 0,35-35-16,-53-18 15,53 53-15,18-88 47,17-18-47,0 0 16,18 17-16,-35-16 15,17-1-15,36-53 16,-36 88-16,0-17 16,-35 0-16,36 35 15,-36-18 1,-36 89 46,1-36-62,0 18 16,-1-18-16,1-17 16,70-36 30,1 0-30,-1-17-16,0 0 16,-17 0-1,-18 52 17,0 18-32,0 1 15,-53 17-15,53-18 16</inkml:trace>
  <inkml:trace contextRef="#ctx0" brushRef="#br0" timeOffset="52516.37">21784 11201 0,'35'0'31,"-35"35"16,36-17-31,-36 35-1,0 17 1,17-35-16,-17-17 16,0 17-16,0-17 15,0 17-15,0 18 16,0-18-1,0 1 1,0-1 0,35-35 77,-35-18-93,36 18 16,-1-70-16,-17 34 16,17 1-16,18 0 15,0-18-15,17-18 16,19 19-16,16-37 16,1 19-16,0-54 0,18 18 15,17 18-15,-18 0 16,18 18-16,-17 17 15,-18 0-15,-36 17 16,-17 36-16,-35-53 16,17 53-1,-35-17-15,35 17 32,-35-35-32,18 35 15</inkml:trace>
  <inkml:trace contextRef="#ctx0" brushRef="#br0" timeOffset="87613.5281">7320 9596 0,'-35'0'31,"35"-36"157,17 36-188,-17-53 15,53 53-15,-17-35 16,-19 35-16,54-53 16,-71 0-1,35 53-15,-35-17 16,35 17-16,-52 0 94,17 70-79,-71-35-15,54 1 16,-19-19-16,1 19 0,0-1 15,-1 0-15,19-35 16,17 35-16,-35-35 16,70-35 62,-35 0-63,88-18 1,-70 18-16,17-1 16,0 1-16,1 18 15,-19 17-15,-17-36 16,35 36-16,-52 36 62,17-19-62,-53 18 16,18 1-16,-18 34 16,17-52-1,1 17-15,17 0 16,-34 18 0,52-88 30,0 0-30,35 17 0,0-17-16,0 0 0,1-1 15,17-17 1,-18 53 0,-35-35-16,0 53 31,-18-1-16,-17 19-15,0-1 16,17 0-16,-17 1 0,-1-19 16,1 36-1,53-71 32,17 1-47,0-18 16,-17-1-16,17 1 15,1 17-15,-1-17 16,-53 70 31,-17-17-47,0 17 16,-1 1-16,19-36 15,-19 52-15</inkml:trace>
  <inkml:trace contextRef="#ctx0" brushRef="#br0" timeOffset="91861.6892">14905 7056 0,'-35'0'31,"17"0"47,18 17-78,-53-17 16,53 35-16,-53 1 15,35-36-15,-17 70 16,0-34-16,0-1 0,-1-18 16,-17 19-1,89-36 63,34 0-62,-34-53-16,-19 18 16,18-1-16,1 19 15,-1-19-15,-35 1 16,35 35-16,-35-53 0,53 53 16,-53-17-16,-53 52 62,0 0-46,36 0-16,-19 1 15,1-1-15,0-35 16,35 35-16,-35-35 16,35 35-16,-36-35 15,72-17 32,-1-18-31,18-1-16,-18 1 0,0-18 15,-35 18-15,53 0 16,-17-1 0,-54 72 30,-35 16-30,53-16 0,-18-36-1,36-18 32,-18-17-31,35 35-1,-35 17 17,-17 19-32,17-1 15,-18-35 1,18 53-16,-35-18 16</inkml:trace>
  <inkml:trace contextRef="#ctx0" brushRef="#br0" timeOffset="97488.2454">14693 9155 0,'35'0'140,"-35"35"-124,0 18-1,0-18 1,18 0-16,-18 18 16,0-35-1,0 17 17,0 0-17,35-35 95,1-17-95,-36-18 1,35-1-16,-35 1 15,35-18-15,0-18 0,36-17 16,-18 0 0,18-18-16,17 0 15,-18 18-15,54-35 16,-89 87-16,-35 1 16,53 35-16,-53-17 15,35 17 1,-35-36 15,0 72 63</inkml:trace>
  <inkml:trace contextRef="#ctx0" brushRef="#br0" timeOffset="143674.1219">10442 10372 0,'-17'0'109,"34"0"-15,1 0-63,17 0-15,-17 0-1,35 0 1,0 0-1,-36 0 1,19 0 0,-1 0-1,-18 0 1,19 0 0,-1 0-1,36 0 1,-36 0-16,-18 0 15,19 0-15,-1 0 16,18 0 0,-18 0-16,0-18 15,1 18-15,17 0 32,0 0-32,-36 0 15,19 0-15,-1-18 16,-18 18-16,36 0 15,-17-35-15,-19 35 16,19 0-16,-19 0 16,36 0-1,0 0 1,-18 0 0,18-35-1,0 35 1,0 0-1,-18 0 1,18 0-16,0 0 16,-53-35-1,35 35-15,1 0 16,-19 0-16,19 0 16,-1 0-16,-17-18 15,17 18-15,0 0 16,-17 0-16,17 0 15,-17 0-15,17 0 16,0 0-16,-17 0 16,17 0-16,-17 0 15,17 0-15,0 0 16,-17 0-16,17 0 0,-17 0 16,17 0-16,0 0 15,-17 0-15,17 0 16,18 0-1,-35 0-15,35 0 16,17 0 0,-52 0-1,17 0-15,-17 0 16,35 0 0,17 0-1,-34 0 1,-1 0-16,36 0 15,-54 0-15,54 0 16,-18 0 0,0 35-1,-36-35 1,18 0-16,-17 0 16,53 35-1,-36-35-15,0 0 16,-17 0-16,17 0 15,-17 0-15,17 0 16,0 0-16,-17 0 16,17 0-16,-17 0 15,17 0-15,0 36 0,-17-36 16,17 0 0,1 0-16,-1 0 15,18 0 1,-36 0-1,19 35 17</inkml:trace>
  <inkml:trace contextRef="#ctx0" brushRef="#br0" timeOffset="146726.1043">10601 12047 0,'0'18'125,"35"-18"-109,1 0-1,16 0 1,19 0-1,-36 0 1,18 0 0,-53 35-16,35-35 15,-17 0 1,17 0 0,-17 0-1,17 0 1,1 0-1,-19 0 1,36 0 0,-18 0-16,1 0 15,17 0 1,0 0 0,-18 0-1,18 0 1,0 0-1,-18 0 1,0 0 0,-17 0-1,17 0-15,0 0 16,-35-17 0,36 17-16,17 0 15,-1 0 1,-16 0-1,34 0 1,-34 0 0,-19 0-16,36 0 15,0 0 1,-18 0 0,18 0-1,0 0 1,-35 0-1,17 0 1,-17 0 0,17 0-1,18 17-15,-18-17 16,18 0 0,0 0-1,-18 0 1,18 0-1,0 0 1,-35 0 0,17 0-1,18 0 1,-18 0 0,18 0-1,-18 0 1,-17 0-16,17 36 0,1-36 15,-19 0 1,54 0-16,-18 0 16,-18 0-1,0 0 1,1 35 0,-19-35-1,36 0 1,0 0-1,-18 0 1,18 0 0,0 0-16,-18 0 15,18 0 1,-17 0 0,-19 0-1,19 0 1,-19 0-1,18 0 1,18 0 0,-35 0-1,17 0 1,-35-18 0,36 18-16,17 0 15,-18 0 1,-18 0-1,-17-35-15,53 35 0,0 0 16,-35 0 0,17 0-16,-17 0 15,17 0-15,0-18 16,18 18 0,-17 0-1,16 0 1,1 0-1,-53-35-15,18 35 16,17 0 0,-17 0-1,17 0-15,1 0 16,-19-35 0,18 35 15,-35-18 63,0-35-79</inkml:trace>
  <inkml:trace contextRef="#ctx0" brushRef="#br0" timeOffset="147745.62">14340 10495 0,'-17'0'63,"17"-18"-48,-18 18 16,18-35 1,-35 35-17,35 18 48,0-1-48,0 19-15,0 17 16,0-18-16,0 18 16,0 17-16,0-17 15,0 18-15,0 17 16,0 0-16,0 0 16,0 18-16,0-17 15,0-37-15,0 19 16,0 0-16,0-1 15,0-35-15,-35 18 16,35 0-16,0-18 0,0 1 16,0 17-16,0-36 15,0 19-15,0-1 16,0-17-16,0 17 16,-18-35-16,18 17 15,-35-17 95,35-35-79</inkml:trace>
  <inkml:trace contextRef="#ctx0" brushRef="#br0" timeOffset="149704.4344">10477 10354 0,'0'35'16,"0"1"-1,-17-36 1,17 17 0,0 18-1,0-17 1,17 17-1,-17 1 1,0-19-16,0 36 0,0-17 16,0-1-16,0 0 15,0 0-15,0-17 16,0 17-16,0-17 16,0 17-16,0 18 15,0-35 1,0 17-16,0-17 15,0 35-15,0-1 16,0-16-16,0-1 16,0 0-16,0-17 0,0 17 15,0-17 1,0 35-16,0-18 16,0-17-16,0 35 15,0-18 1,-17-17-16,17 17 15,0 0 1,0-17 0,0 35-1,0 0 1,0-1 0,0-16-16,0-19 15,0 19 1,0-1-1,0-17 17,0 17-17,0-17 32,0 17 16</inkml:trace>
  <inkml:trace contextRef="#ctx0" brushRef="#br0" timeOffset="203364.3338">17374 8361 0,'36'0'109,"-19"0"-78,18 0-15,18 0-1,-17 0 1,-1 0 0,0 0-16,-17 0 15,35-18-15,-18 18 16,0 0-16,18 0 16,-17 0-16,-19 0 15,18 0-15,-17 0 0,17 0 16,18 0-1,-35 0-15,35 0 0,0 0 16,-36 0-16,19 0 16,-19 0-16,19-35 15,-1 35-15,-17 0 16,17 0-16,0 0 16,-17 0-16,35 0 15,-18 0 1,18 0-16,-18 0 0,18 0 15,0 0 1,-18-35-16,18 35 0,0 0 16,-18 0-16,18 0 15,0 0-15,-18 0 16,18 0 0,0 0-16,-17 0 0,16 0 15,-16 0-15,-19 0 16,54 0-1,-53 0-15,17 0 16,-18 0-16,19 0 16,-1 0-16,-17 0 15,17 0-15,-17-18 0,17 18 16,0 0 0,-17 0-16,17 0 0,-17 0 15,17 0-15,0 0 16,-17 0-16,17 0 15,18 0-15,35 0 16,-70 0 0,17 0-16,0 0 15,-17 0 1,17 0-16,-17 0 0,17 0 16,1 0-16,-19 0 15,19 0-15,-19 0 0,18 0 16,18 0-16,-17 0 15,17 0-15,-18 0 16,-18 0-16,19 0 16,-1 0-16,-17 0 15,17 0-15,-17 0 16,17 0-16,0 0 16,-17 0-16,17 35 15,0-35-15,-17 0 16,17 0-16,-17 0 15,17 0-15,18 0 16,-18 0 0,18 0-1,-17 0 1,-19 0-16,18 0 0,-17 0 16,17 36-16,1-36 15,-19 0-15,19 0 16,16 0-16,-34 0 15,17 35-15,1-35 16,-19 0-16,19 0 16,-19 0-16,19 17 15,-1-17 1</inkml:trace>
  <inkml:trace contextRef="#ctx0" brushRef="#br0" timeOffset="205826.4539">17551 9948 0,'17'0'94,"19"0"-79,-1 0-15,0 0 16,-17 0-1,35 0-15,0 0 16,-36 0 0,19 0-16,-1 0 15,-18 0-15,19 0 16,-19 0-16,19 0 16,-1 0-16,-17 0 15,17 0-15,0 0 16,-17 0-16,35 0 15,-18 0 1,0 0 0,18 0-1,-18 0 1,36 0 0,-18 0-1,-18 0 1,0 0-1,36 0-15,-53 0 16,35 0 0,-18 0-16,-18 0 15,36 0 1,0 0 0,-17 0-1,17 0 1,-18 0-16,-18 0 0,19 0 15,-19 0-15,19 0 16,17 0-16,-36 0 16,36 0-16,-35 0 15,17 0-15,0 0 16,-17 0-16,17 0 16,-17 0-1,17 0-15,0 0 0,-17 0 16,17 0-16,-17 0 15,17 0-15,1 0 16,-19 0-16,18 0 16,-17 0-16,17 0 15,1 0-15,-19 0 0,19 0 16,-19 0-16,18 0 16,18 0-1,-17 0 1,34 0-1,1 0 1,-36 0-16,-17 0 16,17 0-16,-17 0 15,17 0-15,18 0 16,-36 0-16,19 0 16,34 0-1,-52 0-15,17 0 0,-17 0 16,17 36-16,0-36 15,-17 0-15,35 0 16,0 0 0,-36 0-1,36 0 1,0 0 0,-35 0-16,17 0 15,-17 0-15,17 0 16,0 0-16,-17 0 15,35 0 1,-35 0 0,17 0-1,0 0 1,-17 0-16,17 0 16,18 0-1,-53-18 1,18 18-1,17 0-15,-17 0 16,17 0 0,0 0 15,-17 0-15,17 0-1,-17 0 1,17 0 15,0 0 125,-35-35-140,18 35 0</inkml:trace>
  <inkml:trace contextRef="#ctx0" brushRef="#br0" timeOffset="207871.3109">21149 8326 0,'0'35'125,"0"-18"-110,0 19 1,0 17-1,0-18 1,18 0-16,-18 0 16,0-17-16,0 17 15,0-17-15,35 17 16,-35 1-16,0-19 16,0 19-16,35-1 15,-35-18-15,0 36 16,0 0-16,0-17 15,0-1-15,0 18 16,0-36-16,0 19 16,0-19-16,0 19 0,0-1 15,0-18 1,35 19-16,-35-1 0,0-17 16,0 35-1,18-53 1,-18 53-16,0-36 15,0 36-15,0 0 16,0-18 0,0 1-1,35-36 1,-35 17-16,0 18 16,0 18 15,0-35-31,18-18 15,-18 35 1,0-17 0,0 17-1,0 0 1,0 1 0,0-1 15,35-35-31,-35 35 31,0-17-15,0 17 15</inkml:trace>
  <inkml:trace contextRef="#ctx0" brushRef="#br0" timeOffset="209801.6551">17568 8378 0,'0'-35'0,"0"53"109,0 35-93,0-36-16,0 19 0,0-1 15,0-17-15,0 17 16,0-18-16,0 19 15,0 17-15,0-36 16,0 36-16,0 0 16,0-18-16,0 18 15,0 0-15,0-17 16,0-1-16,0 18 16,0-18-16,0 18 15,0-35-15,0 34 16,-35 1-1,35 0 1,0-17 0,0 34-1,0-35-15,0-17 16,0 17-16,0-17 16,0 17-16,0 1 15,0-19 1,0 36-1,0 0 1,0-35 0,0 17-16,0-17 15,0 17-15,0 0 16,0-17 0,0 17 15,0-17-16,0 17 1,0 0 15,0-70 79,-35-18-95</inkml:trace>
  <inkml:trace contextRef="#ctx0" brushRef="#br0" timeOffset="231003.7118">21872 12735 0,'0'18'110,"-17"-18"-95,17 35-15,-18-35 16,18 53-16,-53-53 15,53 53-15,-53-18 16,35-35-16,-17 36 16,-35 16-1,34-52-15,1 36 16,17-36-16,-17 35 16,0-35-16,0 35 15,17-35-15,-17 36 16,-36-1-16,53-35 15,-17 18-15,0-18 16,0 35-16,17-35 16,-17 35-16,-1-35 15,19 35-15,-18-35 16,-1 18-16,19-18 16,-19 0-16,1 35 15,17-35-15,-17 0 16,0 36-16,0-36 15,-18 0-15,17 35 16,19-35-16,-19 0 16,1 35-16,18-35 15,-19 0-15,1 18 0,0-18 16,-1 35-16,1-35 16,-18 0-1,36 35-15,-19-35 16,1 0-1</inkml:trace>
  <inkml:trace contextRef="#ctx0" brushRef="#br0" timeOffset="231531.8772">20408 13353 0,'-17'35'62,"-19"0"-46,-17 0-1,36-35-15,-19 53 16,-16 0 0,-1 0-1,17-18 1,54-17 62,17-18-62,-35 35-1,36-35-15,-1 36 16,0-36-16,18 35 16,-35-35-16,35 18 15,-18-18-15,-18 0 16,36 35-1,-17-35 1</inkml:trace>
  <inkml:trace contextRef="#ctx0" brushRef="#br0" timeOffset="232990.4837">18856 13952 0,'35'0'78,"18"0"-62,-18 0-1,18 0-15,0 0 16,35 0-16,36 0 16,-36 0-16,0 0 15,18-17-15,-35 17 16,-36 0-16,36-36 15</inkml:trace>
  <inkml:trace contextRef="#ctx0" brushRef="#br0" timeOffset="238312.897">20902 14358 0,'-18'0'0,"-17"18"16,0-18-1,35 35 1,-53-35 0,35 35-1,-52 18 1,17-18-16,0 1 15,0-1-15,0-17 16,-17 17-16,34 0 16,-17 0-16,0-35 15,18 53-15,18-53 16,-19 36-16,1-36 16,0 35-16,17-35 15,-17 0-15,-18 18 16,0-18-1,35 0-15,-35 0 16,0 0 0,18 0-1,0 0 1,0 0 15,52 0 32,19 0-48</inkml:trace>
  <inkml:trace contextRef="#ctx0" brushRef="#br0" timeOffset="238760.3519">19861 14746 0,'-53'0'62,"18"35"-62,18-35 16,-19 53-16,-17-53 15,0 53-15,36-53 16,17 18-16,-53-18 16,53 35 30,18 0-14,17-35-17,18 0 1,-18 0-16,-17 0 0,35 36 16,-1-36-1,-34 17 16</inkml:trace>
  <inkml:trace contextRef="#ctx0" brushRef="#br0" timeOffset="239444.2323">18362 15416 0,'18'0'47,"-18"-35"-31,35 35-1,0 0 1,1 0-16,-19 0 16,36 0-16,18 0 15,17 0-15,35 0 16,18 0-16,18-35 15,-18 35-15,18 0 16,-35-35-16,-36 35 16,-18 0-16,-34 0 15</inkml:trace>
  <inkml:trace contextRef="#ctx0" brushRef="#br0" timeOffset="257465.5244">2487 16545 0,'53'36'125,"0"-36"-110,-18 0 1,0 0 0,18 0-1,-35 0-15,17 0 16,1 0 0,-1 35-16,0-35 15,-17 0-15,17 0 16,0 0-16,-17 35 15,17-35-15,1 0 16,-19 0-16,18 0 0,-17 0 16,17 35-16,18-35 15,-35 0-15,17 0 16,0 0-16,-17 0 16,17 0-16,-17 0 15,17 0-15,18 0 16,-18 0-16,1 0 15,-1 0-15,-17 0 16,17 0-16,-17 0 16,17 0-1,0 0 1,-17 18 0,17-18-1,0 0 1,18 0-1,18 0 1,-1 0 0,-34 0-1,34 0 1,-35 0-16,-17 0 16,17 0-16,1 0 15,-19 0-15,19 0 16,-19 0-16,19 0 15,-1 0-15,-18 0 16,19 0-16,-1 0 16,-17 0-16,17 0 0,35 0 15,-52 0 1,17 0-16,1 0 16,17 0-1,-18 0 1</inkml:trace>
  <inkml:trace contextRef="#ctx0" brushRef="#br0" timeOffset="258614.1751">3387 16898 0,'0'-35'15,"0"52"79,0 1-78,0 35-16,0 0 15,0-18-15,0 18 16,35 0-16,-35 0 15,0-35-15,0 17 16,35 18-16,-35-18 16,35-35-1,-35 35 1,18-35-16,35 0 16,-35 0-1,17 0-15,0 0 16,-17 0-16,17 0 15,-17 0-15,17 0 16,0 0-16,1 0 16,17 0-1,-1 0 1,-34 0 0,17 0-1,1-17 1</inkml:trace>
  <inkml:trace contextRef="#ctx0" brushRef="#br0" timeOffset="259026.0755">3881 17216 0,'0'0'0,"35"0"63,0 35-47,18 0-1,18 0 1,-54-35-16,18 36 15,1-36-15,-36 17 16,17-17-16,-17 36 16,0-19-1,-17-17 17,17 35-32,-36-35 0,1 36 15,18-36 1,17 17-1,-36-17 1</inkml:trace>
  <inkml:trace contextRef="#ctx0" brushRef="#br0" timeOffset="259453.6624">4480 17127 0,'0'18'16,"0"35"0,0-35-16,0 17 15,0-18 1,0 19-16,0-1 0,36-17 15,-36 17-15,0 18 16</inkml:trace>
  <inkml:trace contextRef="#ctx0" brushRef="#br0" timeOffset="259836.1504">4445 17110 0,'0'-18'15,"71"-17"16,-36 35-15,35 0 0,-52 0-16,17 17 15,1-17-15,-36 36 0,52-1 16,-52 0 0,0-17-16,0 17 0,0 0 15,0-17-15,0 17 16,-17-17-16,17 17 15,-53-35-15,53 53 16,-53-53-16,35 35 16,-17-35-1,0 0 1,17-17 0</inkml:trace>
  <inkml:trace contextRef="#ctx0" brushRef="#br0" timeOffset="260136.3455">4851 17163 0,'0'53'16,"0"17"-1,0-35 1,0 18-16,0-17 31,0-19-31,17 18 16</inkml:trace>
  <inkml:trace contextRef="#ctx0" brushRef="#br0" timeOffset="261015.8289">5009 17462 0,'0'-17'0,"0"-1"16,0-35 0,0 0-1,0 36 1,36 17-16,-36-53 15,17 53-15,-17-35 16,36 35-16,-1-18 16,-17 18 15,-18 35-15,0-17-16,0 17 15,0 0-15,0-17 16,0 35-1,0-35 1,0-71 62,35 17-78,-35 19 16,0-36-1,35 53-15,-35-35 16,18 35 0,-18 35-1,0 0 1,0-17-16,35 17 16,-35 0-16,0-17 15,35 35 1,-17-53 15,17-35 0,-35-1-15,0 1-16,35 0 16,-35-1-1,36 36 1,-36 18 15,0 17-15,0-17-16,0 17 15,0 1-15,17-1 16,-17 0 0,36-53 30,-36 1-46</inkml:trace>
  <inkml:trace contextRef="#ctx0" brushRef="#br0" timeOffset="261210.2976">5680 17233 0,'0'53'15,"0"-35"-15,0 17 16,0 0-16,0 1 16,0-1-1,35 0 17</inkml:trace>
  <inkml:trace contextRef="#ctx0" brushRef="#br0" timeOffset="261944.8568">5768 17498 0,'0'-53'31,"35"53"-31,-35-53 16,0 35-16,0-17 15,18 0-15,-18 17 16,0-35-16,35 53 16,-35 35 31,0-17-47,0 17 15,0 1-15,0-19 16,0 19-16,35-36 15,-35 35 1,18 0-16,17-35 31,1-18-15,-36-17 0,0 0-1,35 0 1,-35 17-16,0-17 0,17-1 15,-17 19-15,0-18 16,36 35 0,-36 35 31,0 0-32,0 0-15,0 1 16,0-19-16,0 19 15,0-1-15,0-18 16,17-17 0,19 0 15,-36-35-15,35 0-16,-35 17 15,0-35-15,35 18 16,-35 17-16,0-17 15,18 35 1</inkml:trace>
  <inkml:trace contextRef="#ctx0" brushRef="#br0" timeOffset="262204.1632">6350 17233 0,'0'18'15,"0"35"1,0-18-1,0-17-15,0 17 16,-35 0-16,35 18 16</inkml:trace>
  <inkml:trace contextRef="#ctx0" brushRef="#br0" timeOffset="264868.6111">6914 17251 0,'0'-35'16,"-17"35"-16,-1 0 31,18 17-15,0 18-1,-35-17 1,35 53-1,0-36-15,0-17 16,0 17-16,0 0 16,0-17-16,18 17 0,34 18 15,-16-53 1,17 0 0,-18 0-1,-35-35 1,18-18-1,-18 17 1,0-16 0,0 16-1,0 54 32,0 17-47,35 0 16,0 18-1,0-53 1,-35 36-16,18-36 16,17 0-1,-35-18-15,36-35 16,-36 35 0,0-17-16,0 18 15,0-19-15,0 1 16,-18 17-16,-17-35 15,17 53 1,-35 18 0,53 0-1,-35 17-15,35 0 0,0-17 16,0 17-16,0-17 16,0 17-1,17-35-15,19 0 16</inkml:trace>
  <inkml:trace contextRef="#ctx0" brushRef="#br0" timeOffset="265283.4989">7391 17498 0,'0'-18'0,"0"-35"16,0 18 0,53 53 31,-36 34-32,19-16 1,16-36-1,-16 0 1,-19 0 0,-17-18-16,36-35 31,-36 18-31,0-18 16,-18 18-1,18 17 1,0-17-1,0 0 1</inkml:trace>
  <inkml:trace contextRef="#ctx0" brushRef="#br0" timeOffset="267398.2516">8114 16845 0,'0'0'15,"-35"-35"-15,17 35 0,-17 0 16,-1 0-16,1 0 15,-18 0-15,36 0 16,-36 35 0,53 36-1,-36-18-15,36-18 0,0 18 16,0 0-16,0 0 16,36 35-16,-36-35 15,35 0-15,-35 17 16,35-17-16,-35-35 15,0 35-15,0-36 16,0 19-16,0-1 16,0-17-16,0 34 15,0-69 48,0-1-48,0-17 1,0 17-16,0-17 0,0-18 16,0 35-16,0-17 15,0 0-15,0 17 16,0-35 0,0 36-1,0-19 16,18 36-31,-18-35 16,53 35-16,0 0 16,-36 0-1,19 18 1,-36 17 0,35-35-16,-35 35 15,0 18 1,18-18-16,-18 18 15,35-53 1,-35 18-16,35-18 16,-17 0-1,17 0 1,0-53 15,-35 18-31,0-36 16,0 54-1,0-19-15,0 19 0,-17-19 16,17 1-16,-36 35 16,36-17-16,-35 17 15,0 0 1,-18 0 0,53 52-16,-18-16 15,18-19-15,-35 19 16,35-1-16,0 18 15,0-18 1,18-35 0,35 0-1,-1 0-15,1-18 16,-17-17 0,-1 0-1,-35 17 1,35 18-1,-35 53 32,0-18-31,35 1-16,-35-1 16,18-35-1,17 0 1,-17 0 15,-18-53-15,0-17-1,35 34-15,-35 19 16,0-19-16,36 1 16,-36 17-1,17 18-15,18 36 47,-35 34-31,36-17-1,-36-35 1,35-18-16,-17 0 31,17-53 0,-35 0-15,35 53 0,-35-35-16,18 35 15,-18 53 48,35-53-63,-35 53 15,35-18-15,-17-35 32,17 0-17,1 0 17,-36-53-17,0-18 1,17 54-16,-17-19 15,0 54 32,0 17-47,0 1 0,0-19 16,0 19-16,0 16 16,36-52-1,-1 0 1,0 0-1,-35-17 1,53 17-16,-53-71 16,35 54-16,-35-19 15,0 1-15,36 17 16,-36-17 0,0 88 15,-18-18-31,18-17 15,0 17 1,0-17-16,0 35 16,18-18-1,-1-35-15,18 0 16,-17 0 0,17 0-16,1 0 0,-19 0 15,19-18 1,-36 1-1,0-18 1</inkml:trace>
  <inkml:trace contextRef="#ctx0" brushRef="#br0" timeOffset="267599.7179">9102 17251 0,'17'0'31,"36"0"-15,-35-35-1,17 35-15,0 0 16,-17 0 0</inkml:trace>
  <inkml:trace contextRef="#ctx0" brushRef="#br0" timeOffset="267781.2344">9190 17339 0,'17'0'16,"36"35"-1,0-35 1,-17-17-1,-1 17-15,-17 0 16,-18-36-16,35 36 16</inkml:trace>
  <inkml:trace contextRef="#ctx0" brushRef="#br0" timeOffset="269070.0825">10089 17198 0,'0'35'47,"0"-17"-31,0 17-16,0-17 15,0 17-15,0 0 16,0-17-16,0 17 16,0 18-1,0-71 32,0-34-31,0 34-1,0-17-15,0-1 16,0 19-16,0-19 16,0 19-16,0-36 15,18 18 1,17 35-1,1 0 1,-1 0 0,-35 53-1,0-1-15,35-16 16,-35 17-16,0-18 16,0-17-16,0 17 15,35 18 1,-35-36-1,0 19 17,-17-36-17,-1 0 1,18-18-16</inkml:trace>
  <inkml:trace contextRef="#ctx0" brushRef="#br0" timeOffset="270238.4683">10125 17427 0,'0'-17'31,"35"17"-31,0-36 16,-17 36-16,17-53 16,0 53-16,1-53 15,-19 53 1,-17 36 31,0-1-47,0-17 15,0 17-15,36 18 16,-1-18 0,0-35-1,-17 0 1,17 0-1,-35-18 1,0-17 0,0 0-1,0-36 1,18 71 0,-18-35-16,0 70 46,35-35-30,-35 53-16,35-17 16,1-1-1,-19-35 17,19 0-17,-36-18 16,35 18-31,-35-53 16,0 0 0,17 18-16,-17 0 15,0 70 17,0 0-17,36-35-15,-36 53 16,0 0-1,17-53-15,-17 35 16,36-35-16,-1 0 31,-35-17-15,18 17-16,-18-53 16,0 0-1,35 18-15,-35-1 0,0 19 16,35 17-1,-35 35 17,0-17-17,0 17-15,18-35 16,-18 53-16,35-35 16,0-18 15,-17 0 0,-18-53-15,35 53-16,-35-53 15,0 35-15,35-17 0,1-36 16,-19 71 0,19 0 15,-36 36-16,0-19-15,0 18 16,35 1-16,-35-19 16,0 19-16,0-19 15,18-17 1,-54 0 31</inkml:trace>
  <inkml:trace contextRef="#ctx0" brushRef="#br0" timeOffset="270683.2976">11165 17286 0,'36'0'47,"-19"0"-31,36 0-1,-17 0 1,-1 0 0,0 0-16,-35-18 0,53 18 15,-35-35 1,-18 88 62,0-18-62,35 18-1,-35-35 1,35-18 0,0 35-16,-17-35 15,17 0 1,-35-17-1,0-1-15,18 18 16,-18-35-16,0 17 16,0-35-1</inkml:trace>
  <inkml:trace contextRef="#ctx0" brushRef="#br0" timeOffset="270896.7273">11448 17216 0,'17'0'31,"36"0"-15,-18 0 0,-35-18-1,53 18-15,-88 18 47</inkml:trace>
  <inkml:trace contextRef="#ctx0" brushRef="#br0" timeOffset="271409.358">11501 17321 0,'52'0'31,"-16"0"0,-1 0-31,-17 0 16,17 0 15,-17 0 0,-18 36-31,0-1 16,35-17-1,0-18 17,-35-18-1,18 18-31,-18-35 16,0-1-1,35 36-15,-35-17 16,18 17-1,-18 35 48,35-35-63,-35 35 16,35-35 15,-17 0-16,17-17 1,0-54 0</inkml:trace>
  <inkml:trace contextRef="#ctx0" brushRef="#br0" timeOffset="271687.6125">12100 16633 0,'0'36'47,"0"-1"-47,0 18 0,0 17 16,36 1-16,-36 17 16,0 0-16,0 1 15,0-1-15,0-18 16,35-17-16,-35-35 15,0 35 1,-18-53 15</inkml:trace>
  <inkml:trace contextRef="#ctx0" brushRef="#br0" timeOffset="271896.0551">12100 17251 0,'18'-35'16,"0"35"-1,34 0 1,19 0 0,-53 0-1,17 35 1,-35 18-1,0-36 1</inkml:trace>
  <inkml:trace contextRef="#ctx0" brushRef="#br0" timeOffset="272177.8492">12312 17357 0,'0'0'15,"53"-36"32,-18-17-31,0 18-1,18-18 1,-35 53 0,17 0 15,-35 18-15,36 17-16,-36 0 15,0-17-15,17-18 16,-17 71-16,35-71 15,-35 35-15,-17-35 32,-1 0-17</inkml:trace>
  <inkml:trace contextRef="#ctx0" brushRef="#br0" timeOffset="272357.9359">12347 17374 0,'0'0'0,"18"0"47,17 0-31,0 0-16,-17 0 15,17 0-15,-17 0 0,17-35 16,1 35 0,-19 0-16,-17-35 15</inkml:trace>
  <inkml:trace contextRef="#ctx0" brushRef="#br0" timeOffset="273634.4228">13300 17180 0,'35'18'31,"-35"0"-15,0 17-16,0-18 16,0 19-16,18-36 15,-18 53-15,0-36 16,0-34 46,0-19-62,0 1 16,0 17-16,0-17 16,35 0-16,-35 17 15,35-35 1,-17 53-1,-18-35-15,35 35 16,-35 18 0,35 17-16,-35-17 0,0 35 15,36-18-15,-36 18 16,0-36 0,17 19-16,-17-19 15,-17-17 16,-19 0-31</inkml:trace>
  <inkml:trace contextRef="#ctx0" brushRef="#br0" timeOffset="273799.9785">13370 17268 0,'18'0'15,"-18"-35"-15,70 35 0,1 0 16,-53 0-1,17 0-15,-17 0 16,17 0-16,0 0 16,-17 0-16,17 0 15</inkml:trace>
  <inkml:trace contextRef="#ctx0" brushRef="#br0" timeOffset="274612.8076">14182 17339 0,'17'-35'94,"-17"-1"-94,0 19 16,36-18-16,-36-1 15,0 19-15,0-19 16,0 1-16,35 17 16,-35-17-16,17 35 31,-17 71-16,0-18-15,36 0 16,-36-18-16,0 18 16,35-18-16,-35-17 15,0 17 1,-18-70 31</inkml:trace>
  <inkml:trace contextRef="#ctx0" brushRef="#br0" timeOffset="274789.3306">14199 17268 0,'53'0'63,"-35"0"-48,17 0-15,0 0 16,-17-35-16,17 35 16</inkml:trace>
  <inkml:trace contextRef="#ctx0" brushRef="#br0" timeOffset="276095.8031">14464 17321 0,'35'0'16,"-35"18"-16,0-71 62,35 53-46,-35-53-16,0 36 16,0-36-1,18 53-15,-18-36 16,35 36-1,-35 18 17,18 17-32,-18 1 15,0-19-15,0 18 16,35-35-16,-35 36 16,36-36 30,-36-53-14,17 53-32,-17-53 15,0 18 1,35 35-16,-17 0 31,17 0-15,-35 70-1,0-35-15,36 1 16,-36-19 0,53-17-16,-36 0 31,-17-53 0,0 18-31,35-18 16,-35 36-1,36 17 17,-19 35-17,-17 0 1,53 18 0,-17-53-1,-19 0 1,-17-18 15,0 1-15,0-18-1,36 70 32,-36-18-47,35 19 16,18-1-16,0-35 15,-36 0 1,54 0 0,-71-18-16,53 18 15,-53-35-15,0-18 16,0 0 0,0 36-1,-18-36 1,-35 0-1,0 53-15,0 17 32,18 36-32,0-17 15,35-19 1,53-17 31,0 0-32,-18 0 1,18-35 0,-18 35-1,0 0-15,54-35 16,-72 35 0,18 0-16,1 17 15,-1-17-15,-35 36 16,0-1-1,0 18 1,0-18 0,-35-35-1,35 35-15,-36-35 16,19-35 15</inkml:trace>
  <inkml:trace contextRef="#ctx0" brushRef="#br0" timeOffset="276432.7481">15716 16722 0,'0'17'47,"0"1"-47,36 35 16,-36 0-16,0 0 16,35 53-16,-35-18 15,0-18-15,0-34 16,0 16-16,0 1 0,0-35 15,17 17 1,-17-52 15</inkml:trace>
  <inkml:trace contextRef="#ctx0" brushRef="#br0" timeOffset="277286.0711">15734 17127 0,'18'0'16,"17"-35"-1,-18 35 1,19 0-16,-19 0 16,19 0-16,-1 0 15,-35 18-15,35-18 16,-35 35-16,0 0 15,35 1-15,-35-19 16,0 36 0,0-35-1,0-36 32,0-17-31,36 35-16,-36-71 15,35 54 1,0 17-16,1-53 0,16 17 16,-34 36-1,17 0 1,18 0-16,-53 36 62,-35-36-62,0 0 16,17 35-16,-35-35 16,53 18-1,-35-18-15,35 35 0,0 0 16,0 0 0,0 1-1,18-36 1,17 35-1,0-35 1,18 0 0,0 0-1,-53-35-15,18 35 16,-18-53-16,35 18 16,-35-1-1,0 1-15,35 17 16,-35-17-16,35 0 0,-35 17 15,18 18 1,17 0 15,-35 53-15,36-18 0,-1 36-1,-35-53-15,0 17 16,18-35-16,-18 53 15</inkml:trace>
  <inkml:trace contextRef="#ctx0" brushRef="#br0" timeOffset="277442.0819">16369 17286 0,'35'0'47,"0"0"-47,18-35 16,0 35-16,-17 0 15,16-35-15,1 35 16</inkml:trace>
  <inkml:trace contextRef="#ctx0" brushRef="#br0" timeOffset="280394.9102">3351 17992 0,'0'17'31,"0"36"-15,0-18-1,0 18 1,36-17-16,-36-1 16,0-17-16,0 17 15,0-17-15,0 17 16,0 0-16,0-17 15,35-18 64,0 0-64,0 0 1,-17 0-16,17-18 15,18 18-15,-35 0 16,35 0-16,0 0 16,0-18-16,-18 18 15,0 0-15,-17 0 16,35 0 0,-18 0-1,-35-35 48,-18 35-48,1 0 1,17-35-16,-53 35 16,18-18-1,-1 18 1,72 0 78,17 0-94,-36 0 15,36 0 1,0 0-1,-35 0 1,-18 36 15,0-1-15,0-18 0,-36-17-1,36 36-15,-17-36 16,17 35-16,-36-17 15,36 17 1</inkml:trace>
  <inkml:trace contextRef="#ctx0" brushRef="#br0" timeOffset="282523.4824">4674 18097 0,'0'-17'31,"0"-18"47,0 70 63,0 18-126,0-18 1,0 18 0,0-35-1,0 17 1,0 0 0,36-35 46</inkml:trace>
  <inkml:trace contextRef="#ctx0" brushRef="#br0" timeOffset="282937.0383">4674 18115 0,'0'0'0,"0"-18"16,0-17 0,36 35 15,-36-17-31,35 17 16,-18 0-1,36 0 1,-17 0-16,-19 0 0,36 35 15,-17 18 1,-36 0 0,35-53-1,-35 35-15,0 0 16,-18 1-16,18-19 16,-53 18-16,0 18 15,0-17 1,36-36 15</inkml:trace>
  <inkml:trace contextRef="#ctx0" brushRef="#br0" timeOffset="283183.3763">5098 18186 0,'0'35'47,"0"0"-47,0-17 0,0 17 15,0 18 1,35-53 0,0 0-1</inkml:trace>
  <inkml:trace contextRef="#ctx0" brushRef="#br0" timeOffset="283985.288">5274 18344 0,'0'-35'47,"0"18"-31,35-36-1,-35 17 1,36 36 0,-36-17-16,17 17 15,18 0 1,1 17 15,-36 19-31,0 17 31,0-1-15,35-34-16,-35-53 94,18-18-79,-18 18 1,35 35-16,0 0 47,-35 17-47,18-17 16,-18 36-16,53-1 15,-18-35 16,-17 0 1,-18-18-1,35-17-15,-35 17-1,35 18 1,-17 0 15,-18 53-15,0-18-1,35-35 1,-35 18-16,18-18 31</inkml:trace>
  <inkml:trace contextRef="#ctx0" brushRef="#br0" timeOffset="284187.505">5927 18150 0,'0'18'15,"0"17"-15,0 1 16,0-1-1,17-35 1,-17 35-16,36-35 16,-36 18-1,17-18-15</inkml:trace>
  <inkml:trace contextRef="#ctx0" brushRef="#br0" timeOffset="284853.7999">6121 18327 0,'0'-35'32,"0"-18"-17,0 17 1,0 1-1,17 35 1,19 0 0,-1 18-1,-35 17 1,35-17-16,0 35 16,1-18-1,-1-35 1,-17 0-1,-18-18 1,0 1 0,35 17-1,-35-53-15,0 0 16,0 35 0,0 53 30,35 1-30,-35 17 0,18-53-1,-18 35-15,35-35 16,0 0 0,-17 0-1,17 0 1,-35-35-1,0-1 1,0 1 0,0 0-1,0-1 1</inkml:trace>
  <inkml:trace contextRef="#ctx0" brushRef="#br0" timeOffset="285214.9363">6667 18150 0,'18'18'31,"-18"35"-15,0-18-16,35-35 15,-35 36-15,36-36 16,-36 35-16,17-35 16,19 0-1,-19 0 16,-17-35-15,0 17-16,0-17 16,0-18-16,0 35 31</inkml:trace>
  <inkml:trace contextRef="#ctx0" brushRef="#br0" timeOffset="286196.6011">6950 18150 0,'0'53'46,"17"0"-30,-17-17 0,0-1-16,0 18 0,0-36 15,0 19-15,36-36 16</inkml:trace>
  <inkml:trace contextRef="#ctx0" brushRef="#br0" timeOffset="288004.4417">7779 18133 0,'0'-36'15,"-18"36"-15,-17 0 32,17 18-1,18 53-15,0-36-1,0 18-15,0 0 16,0-36-16,0 19 15,0-1 1,53-35-16,-35 0 16,17 0-16,0 0 15,1 0-15,-36-35 16,35 35 0,-35-36-16,0 1 15,0 0 1,-18 35-1,18 18 32,0 17-31,18-35 0,-18 53-16,35-53 15,-35 35-15,35-35 0,1 0 31,17 0-31,-53-18 16,17-17 0,-17 0-1,-17-18 1,-19 0 0,-17 18-1,18 35 1,0 17-1,35 36 1,0-35-16,0 17 16,0 0-1,35 1 1,18-36-16,0 0 16,-35 0-1,35-18 1,-53 0-1,35 18-15,-35-52 16,0 34 0,0-17-1,0 52 17,17-17-17,-17 36-15,0-1 16,36 0-16,-36 0 15,35-35 1,-17 0 0,17 0 15,-35-35-15,0-18-1,0 18 1,18 35-16,-18-35 15,0 52 17,0 1-17,35-18 1,0 0 31,-35 53 15,18-18-46,17 18 0,18-35-1,0-18-15,-18 0 31</inkml:trace>
  <inkml:trace contextRef="#ctx0" brushRef="#br0" timeOffset="288538.0126">8978 17956 0,'0'-17'16,"-17"17"-16,17-36 15,-36 36-15,1 0 16,35-17-1,-53 17-15,18 0 16,0 17 0,-1 1-1,36 53 1,-35-18 0,35-1-16,0-16 15,0 34-15,0-17 16,35 18-16,-35-18 15,53 0-15,-53 0 16,35-1-16,-35-34 16,0 17-16,36 1 0,-36-19 15,0 19-15,0-1 16,0-18-16,0 19 16,-18-36-16,18 17 15,0-34 16,0-19-15,0 19-16,0-18 16,0-1-16</inkml:trace>
  <inkml:trace contextRef="#ctx0" brushRef="#br0" timeOffset="289055.8025">8749 18362 0,'0'0'15,"0"-18"1,0-17 0,35 35-16,0-35 15,1 35-15,17 0 16,-18-35-16,-17 35 16,17 0-1,-35 35 1,0 18-1,35-18 1,-35-17 0,18-18-1,17 0 1,0 0 15,-35-36-31,0 1 16,0 0-1,18 0-15,-18 17 16,0-17-16,0 17 16,0-17-16,0-1 15,-35 36 1,-18 0 0,53 18-16,-36 17 15,36-17-15,-52 17 16,52 1-16,0-1 15,-36-35-15,36 35 16,18-35 0,35 0-1,-36 0-15</inkml:trace>
  <inkml:trace contextRef="#ctx0" brushRef="#br0" timeOffset="290726.4514">9225 18186 0,'0'17'31,"0"1"-31,0 17 16,0 1-16,0-1 16,0 0-1,35-70 32,-35 0-31,0 17-16,0-17 15,36 35-15,-36-36 16,0 1-16,35 35 16,-17 0-1,17 0 1,-17 0 15,-18 35 16,0-17-47,0 17 16,0 1-16,0-1 15,0 0 1,0-17-1,52 17 1,-16-35 0,-19 0-1,19 0 17,-1-53 61,-35 0-77,0 36-16,0-19 0,18 1 16,-18 17-16,35-17 15,-35 0-15,35 17 16,0 18-1,-35-35-15,0 52 32,0 1-32,0 35 15,0-35-15,0 35 16,0-18-16,0-17 16,0 34-1,18-52 16,-18-35 1,0 18-32,0-19 15,35 1-15,-35 17 16,36 18-16,-36-53 16,17 53-1,-17 18 16,0 0-15,0 17-16,0-17 16,0 35-1,35-53-15,-17 0 47,-18-18-31,35 18-16,-35-35 15,0-36 1,36 36-16,-36 17 16,0-17-1,17 35-15,-17 17 32,0 1-32,0 17 15,0-17-15,0 17 0,0 1 16,0-19-16,0 19 15,36-36 1,-1 0 0,-17-36-1,-18-17 1,35 53 0,-35-35-16,0-18 15,0 71 48,0-1-63,0 19 15,0-19 1,0 19-16,0-1 16,35-35 15,-35-35-16,18 35-15,-18-53 16,0 17 0,35 36-1,-35-35-15,0 53 32,0-1-17,0 19-15,0-19 16,0 19-16,0-1 15,35-17-15,1 34 16,16-52 0,-16 0-1,-19 0 1,-17-17 0,0-36-1</inkml:trace>
  <inkml:trace contextRef="#ctx0" brushRef="#br0" timeOffset="290937.3403">10231 18062 0,'0'-35'31,"35"35"-31,18 0 15,-53-18 1,35 18-16</inkml:trace>
  <inkml:trace contextRef="#ctx0" brushRef="#br0" timeOffset="291096.3322">10248 18150 0,'35'18'16,"1"-18"15,-1 0-15,18 0 0,-53-53-1</inkml:trace>
  <inkml:trace contextRef="#ctx0" brushRef="#br0" timeOffset="292297.3137">11536 17868 0,'0'35'16,"0"36"0,-18-36-1,18 18-15,-70 0 16,34 0-16,1 0 15,-18 0-15,18-18 16,0 0-16,17-35 16,18 36-16,-53-36 15,35 0 1,18-36 0,0 1-16,0 18 15,0-36-15,0 35 16,0-17-16,0-1 15,0 19-15,36-19 0,-1 36 47,18 36-31,-53-19 0,53 36-16,-36-17 15,36 17-15,-17-18 16,17-35-16,-18 35 15,18-35-15,0 0 16,-36 0-16,19 0 16,-1 0-16,-18-18 15</inkml:trace>
  <inkml:trace contextRef="#ctx0" brushRef="#br0" timeOffset="293014.0145">12259 18045 0,'0'17'32,"18"-17"-17,-18 35-15,0 1 16,0-1-16,0-17 16,0 17-16,0-17 15,0 35 1</inkml:trace>
  <inkml:trace contextRef="#ctx0" brushRef="#br0" timeOffset="293325.014">12188 18045 0,'0'-18'0,"36"18"31,-1 0-15,0 0-16,1 0 15,16 0-15,-16 0 16,-36 35-16,35 0 16,-35 1-16,0-1 15,0 0-15,0 1 16,0-19-16,-18 36 15,-35-18 1,18-35 0,18 0-1,17-17 1</inkml:trace>
  <inkml:trace contextRef="#ctx0" brushRef="#br0" timeOffset="293538.1238">12559 18045 0,'0'17'0,"0"1"0,0 17 16,0 0-16,0-17 15,35 17 1,-35 1-1,18-36 1,-18 17 0</inkml:trace>
  <inkml:trace contextRef="#ctx0" brushRef="#br0" timeOffset="294253.397">12647 18309 0,'0'-53'31,"0"36"-15,0-19-1,35 1-15,-35 17 0,0-17 16,0 0-16,18 35 16,-18-18-16,35 18 31,1 35-16,-36-17 1,0 17-16,17 1 16,-17-19-16,0 19 15,35-36-15,-35 17 0,36-17 32,-36-17-1,0-36-16,35 0 1,-35 17 0,18 36-16,-18-35 15,35 35 1,-35 18 0,0 17-1,18 0 1,17 1 15,0-36-15,-35-18 31,35-17-16,-17 17-16,17 18 17,-35 71-17,0-36 1,0-17-16,0 35 16,36-53-1,-19 0 1</inkml:trace>
  <inkml:trace contextRef="#ctx0" brushRef="#br0" timeOffset="294456.6166">13300 18027 0,'0'35'0,"0"0"16,35-35 0,-35 36-16,35 17 15,18-53 1,-53 35 0</inkml:trace>
  <inkml:trace contextRef="#ctx0" brushRef="#br0" timeOffset="295304.527">13529 18274 0,'0'-35'0,"0"-1"16,0-17-1,35 18 1,-35 17-16,36-17 16,-36 70 31,35 1-32,-35-1-15,17 18 16,19-18-1,-1-35 1,-17 0 0,-18-35 15,0 0-31,35-1 16,-35-17-1,0 18 1,0 53 31,0 35-32,35-36-15,-35 36 16,36-17 0,-19-36-1,-17 17-15,35-17 16,1 0-1,-36-17 1,17-36 0,-17 0-1,0 17 1,0-16 0,0 87 30,0-18-46,36-17 16,-36 71 0,0-18-16,35-53 15,-35 18 1,18-18-16,17 0 31,-35-53-15,0 0-1,0 17 1,17 36-16,-17-52 16,36 52-1,-36-36-15</inkml:trace>
  <inkml:trace contextRef="#ctx0" brushRef="#br0" timeOffset="295519.653">14252 18080 0,'0'0'15,"0"35"-15,0-17 16,0 17 0,0 0-1,0-17 16</inkml:trace>
  <inkml:trace contextRef="#ctx0" brushRef="#br0" timeOffset="295736.6477">14446 18150 0,'0'18'16</inkml:trace>
  <inkml:trace contextRef="#ctx0" brushRef="#br0" timeOffset="296315.2481">14252 17903 0</inkml:trace>
  <inkml:trace contextRef="#ctx0" brushRef="#br0" timeOffset="334953.4193">10495 10389 0,'35'0'32,"18"0"-1,-17 0-16,17 0 1,-18 0 0,-18 0-16,19 0 15,-19 0-15,19 0 16,-1 0-16,-17 0 16,17 0-16,-18 0 0,19 0 15,17 0 1,-36 0-16,19 0 15,-1 0-15,-18 0 16,19 0-16,-19 0 16,19 0-16,-1 0 15,-17 0-15,17 0 16,-17 0-16,17 0 16,0 0-16,0 0 15,18 0-15,0 0 16,-18 0-16,36 0 15,0 0-15,-36 0 0,18 0 16,0 0 0,-18 0-16,18 0 0,0 0 15,-18 0-15,18 0 16,0 0-16,-18 0 16,0 36-16,1-36 15,-19 0-15,36 0 16,0 35-16,-35-35 15,35 0-15,0 0 16,-36 0-16,36 0 16,0 0-16,-35 0 15,35 0-15,0 0 16,-36 0-16,19 0 16,-19 0-16,18 0 0,1 0 15,-19 0-15,19 0 16,-19 0-16,19 0 15,16 0-15,-34 0 16,17 0-16,-17 0 16,17 0-16,1 0 15,-19 0-15,19 0 16,-19 0-16,18 0 16,1 0-16,-19 0 15,19 0-15,-19 0 16,19 0-16,-1 0 15,-18 0-15,19 0 16,-19 0-16,19 0 0,-1 0 16,-17 0-1,17 0 17,-18 0-1,19 0-16,-1 0 1,0 0 0,36 0-1,-36 0-15,-17 0 16,35 0-16,0 0 0,-36 0 16,19 0-1,-1 35-15,-18-35 0,19 0 16,-19 0-16,36 0 15,-53 18 32</inkml:trace>
  <inkml:trace contextRef="#ctx0" brushRef="#br0" timeOffset="336962.5776">10477 12118 0,'0'-35'62,"36"35"-46,-1 0-1,0 0 1,18 0 0,0 0-1,-35 0-15,17 0 16,-17 0-16,17-36 15,18 36-15,-18 0 16,-17 0-16,17 0 16,-17 0-16,17 0 0,18 0 15,-18 0 17,0 0-32,18 0 15,-17 0 1,-1 0-1,-17 0-15,17 0 16,0 0-16,-17 18 16,17-18-16,0 0 15,-17 0-15,35 0 16,-18 0-16,18 0 0,0 0 16,0 0-16,-18 0 15,0 0-15,1 0 16,17 0-16,0 0 15,-36 0-15,19 0 16,-1 0-16,-18 0 16,19 0-16,-19 0 15,19 0-15,17 0 16,-36 0-16,18 0 16,-17 0-16,17 0 15,1 0-15,-19 0 16,19 0-16,-19 0 15,36 0-15,0 0 0,-18 0 16,18 0 0,0 0-16,-18 0 0,18 0 15,0 0-15,-17 0 16,16 0-16,1 0 16,-17 0-16,17 0 15,-1 0-15,-16 0 16,17 0-16,17 0 15,-17-18-15,0 18 16,18 0-16,-1 0 16,1-35-16,-1 35 15,-17 0-15,18 0 16,-18 0-16,-18 0 16,18 0-16,0 0 0,-18 0 15,18 0-15,0 0 16,-18 0-16,18 0 15,0 0-15,-35 0 16,17-35-16,18 35 16,0 0-16,-18 0 15,18-18-15,-18 18 16,-17 0-16,35 0 16,-36 0-1,19 0 1,-36-35 62,0-18-62</inkml:trace>
  <inkml:trace contextRef="#ctx0" brushRef="#br0" timeOffset="337992.828">14376 10548 0,'0'35'141,"0"18"-141,0 18 16,0 17-16,0 53 15,0 0-15,0 18 16,0-18-16,0 18 16,0-53-16,0-1 0,0-52 15,0 0-15,0-17 16,0-1-1,0 18 1,0-18-16,0-17 31,0-54 32,0-16-63,0 16 15,0-34-15,0-1 16,0-17-16,0 0 0,0-36 16,0 1-16,0 17 15,0-53-15,0 18 16,35 35-16,-35 36 16,0 17-16,35 0 15,-35-18-15,0 36 16,0 0-16,0-18 15,0 106 48,0 0-47,0-18-16,0 36 15,0-1-15,0 1 0,0-18 16,0 70-16,0-35 15,0 0-15,0 1 16,0-1-16,0-18 16,-17 19-16,17-1 15,0-18-15,-36-17 16,36-18-16,0-17 16,-35-18-1</inkml:trace>
  <inkml:trace contextRef="#ctx0" brushRef="#br0" timeOffset="340701.8226">10283 10336 0,'0'18'16,"0"17"15,0 1-15,0-1-16,0 18 15,0 0-15,0 35 16,0 35-16,0 18 16,0-17-16,0 35 15,0-18-15,0-18 0,0 1 16,0-71-16,0 0 16,0-18-16,0-18 15,-17 36 1,17-17-1,0-19 17,0-52 15,0-18-32,0-17-15,0-1 0,0-17 16,0-18-16,0-53 15,0 18-15,0-18 16,0 18-16,0 18 16,0-1-16,0 18 15,0 1-15,0 16 16,0 37-16,0-1 16,0 17-16,0 107 78,0 17-78,0 18 0,0-18 15,35 71-15,-35-18 16,53 35-16,-53 1 16,35 34-16,-35-34 15,53-18-15,-53-36 16,0 1-16,35-36 15,-35-18-15,0 1 16,0-36-16,0 18 16,0-18-16,0 1 15,0-72 48,-17 1-48,17 0-15,0-36 16,-35 1-16,35-19 16,0 1-16,-36-18 15,36 18-15,-35-35 16,35-36-16,-53 36 16,53 34-16,-35-34 15,35 35-15,0 17 16,0 18-16,0 36 15,0-19-15,0 72 63,0-1-63,0 35 16,0 36-16,0 18 15,0-1-15,0 18 16,17 53-16,-17-53 15,0-17-15,0-54 16,0-34-16,0-1 16,36 0-1</inkml:trace>
  <inkml:trace contextRef="#ctx0" brushRef="#br0" timeOffset="342034.3092">10248 12136 0,'18'0'46,"17"0"-30,-17 0 0,17 0-1,0 17 1,-17-17 0,17 0-1,-17 0-15,35 0 0,0 0 16,0 0-16,17 0 15,1 0-15,-1-17 16,-17 17-16,-18 0 16,1 0-16,-19 0 0,19 0 15,-1 0-15,-17 0 16,17 0-16,-18 0 16,19 0-16,-1 0 15,0 0-15,36-36 16,35 1-16,0 0 15,-54 35-15,19-71 16,-18 71-16,0-17 16,0 17-16,-18 0 15,0 0-15,-17 0 16,35 0 0,-18 0-16,0 0 15,18-36-15,0 36 0,0-35 16,-18 35-16,36 0 15,0-35-15,-19 35 16,-34 0-16,17 0 16,-17 0-16,17 0 15,1 0-15,-1 0 16,18 17-16,0-17 16,0 0-16,-36 0 15,36 0-15,0-17 16,-18 17-16,1 0 15,17 0 1,-36 0 0,18 0-16,-17 0 0,35 17 15,0-17-15,-35 0 16,35 0-16,-1 0 16,-16-17-16,-19 17 15,19 0-15,-19 0 16,19 0-16,16 0 15,-16 0 1,-1 0 0,-35-36-16,53 36 15,-18 0 1,36 0 0,-18 0-1,-36 0 1,19 0-16,-19 0 15,36 0 1,-18-17 0,-17 17-16,17 0 15,18 0-15,-17 0 16,-1 0-16,0 0 16,0 0-1,1 0 16,-36-36-15,35 1-16,-35 18 16</inkml:trace>
  <inkml:trace contextRef="#ctx0" brushRef="#br0" timeOffset="342451.6983">11024 10372 0,'0'0'0,"-35"0"15,-18 0 1</inkml:trace>
  <inkml:trace contextRef="#ctx0" brushRef="#br0" timeOffset="344076.3903">10848 10389 0,'0'0'16,"0"-17"46,-35 17-46,17 0 0,-17 0 15,52 0 31,1 0-46,35 0 0,0 0-16,0 0 0,17 0 15,18 0-15,18-36 16,0 36-16,18 0 15,-1 0-15,1 0 16,-1 0-16,1 18 16,-36-18-16,176 0 15,-140 53-15,-1-53 16,36 0-16,-53 0 16,17 0-16,-35 0 15,36 0-15,-1 0 16,-34 0-16,69 0 15,-87 0 1,-36 0-16,18 0 16,0 35-16,-35-35 15,17 0-15,-35 18 16,53-18 0,-18 0-16,0 0 15,-17 0-15,35 0 16,-18 0-16,-17 0 15,17 0-15,-52 0 94,-19 0-78,-34 0-16,-18 0 15,-36 0-15,-17 0 16,-35 0-16,17 0 0,18 0 16,-36 0-1,1 0-15,0 0 0,-36 0 16,18 0-16,-18 0 16,-17 0-16,17 0 15,36 0-15,-1 0 16,19 0-16,17 0 15,-1 0-15,19 0 16,-1 0-16,36 0 16,0 0-16,0 0 15,17 0-15,1 0 16,17 0-16,18 0 16,-18 0-16,35 0 0,-17 0 15,-18 0 1,35 0-1,-17 0 1,53 0 93,-1 0-109,36 0 16,0-18-16,-18 18 16,54 0-16,157 0 15,-104 0-15,16 0 16,19 0-16,-1 0 16,0-35-16,1 35 15,35 0-15,-36 0 16,53 0-16,18-53 15,-53 53-15,18 0 16,-36 0-16,-35 0 16,18 0-16,-35 18 15,-36-18-15,-18 0 16,1 53 0,-18-53-16,0 0 0,17 0 15,-17 0-15,0 0 16,-35 0-16,17 0 15,18 0-15,-18 0 16,18 0 0,-18 0 31,-17 0-16,17 0-16,1 0 1,17 0-16,-1 0 16,-16 0-1,-1 0 1,0 0 0,-17-36-16,35 36 15,0 0-15,-36 0 16,19 0-16,-1 0 15,-17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7:22:41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2240 6562 0,'35'0'125,"1"0"-93,-19 0-17,36 0 1,-17 0-16,-19 0 15,18 0-15,-17 0 16,17 0-16,1 0 16,-1 0-16,0 0 15,0 0-15,18 0 16,18 0-16,-36 0 16,18 0-1,0 0-15,-18 0 16,18 0-1,0 0 1,-18 0-16,1 0 16,-19 0-16,19 0 15,17 0 1,-53 17-16,35-17 16,0 0-16,-17 0 15,35 0-15,-18 0 16,0 0-16,18 0 15,0 0-15,-18 0 16,18 0-16,0 0 0,-35 0 16,17 0-16,-17 0 15,35 0-15,-18 0 16,-17 0-16,17 36 16,0-36-16,-17 0 15,17 0-15,36 0 16,-36 0-1,18 0 1,0 0 0,-18 0-1,18 0 1,0 0 0,-36 0-16,19 0 15,-19 0-15,19 0 16,-1 0-16,-17 0 15,17 0-15,-18 0 16,19 0-16,-1 0 16,-17 0-16,17 0 15,18 0-15,-36 0 16,72 0 0,-54 0-16,18 0 15,-35 0-15,17 0 16,0 0-16,-17 0 15,17 0-15,-17 0 16,17 0-16,0 0 0,-17 0 16,17 0-16,-17 0 15,17 0-15,0 0 16,1-18-16,16 18 16,1 0-16,-17 0 15,17 0-15,0-35 16,-1 35-16,-34 0 15,35 0-15,-18 0 16,18 0-16,0-36 16,0 36-16,-35 0 15,35 0-15,-1 0 16,-16 0-16,-1 0 16,-17 0-16,35 0 15,0 0-15,-18 0 16,18 0-16,0 0 0,-18 0 15,18 0-15,0 0 16,-18 0-16,18 0 16,0-35-16,0 35 15,-18 0-15,18 0 16,0 0-16,-18 0 16,18 0-16,0 0 15,-18 0-15,1 0 16,-19 0-16,18 0 0,1 0 15,-19 0 1,19 0-16,-19 0 0,19 0 16,-1 0-1,-18 0-15,19 0 0,-19 0 16,19 0 0,17 0-16,-18 0 15,0 0 1,18 0-1,-18 0 1,18 0 0,0 0-1,-35 0 1,17 0-16,-17 0 16,17 0-16,0 0 0,-17 0 15,17 0-15,-17 0 16,35 0-16,0 0 15,-18 0-15,18 0 16,0 0-16,-18 0 16,18 0-1,0 0-15,0 0 0,-18 0 16,18 0-16,0 0 16,-18 0-16,18 0 15,0 0-15,-18 0 16,18-35-16,0 35 15,-18 0-15,18 0 16,-17 0-16,-1 0 0,0 0 16,18 0-16,-18 0 15,1 0-15,-19 0 16,19 0-16,-1 0 16,0 0-1,18 0 1,-18 0-1,-17 0 1,35 0 0,-35 0-1,17 0 1,18 0 0,-36 17-16,19-17 15,-1 0-15,-17 0 16,17 0-16,-18 0 15,19 0-15,-1 0 16,-17 0-16,17 36 16,0-36-16,-17 0 15,17 0-15,18 0 16,-18 35 0,18-35-1,-17 0 1,-19 0-16,18 0 15,1 0-15,-1 0 16,0 0-16,-17 0 0,35 0 16,-18 0-1,-17 0 17,-18-35 46</inkml:trace>
  <inkml:trace contextRef="#ctx0" brushRef="#br0" timeOffset="57365.5713">18732 6950 0,'-35'0'0,"18"0"109,17-18-31,0 0-62,0-34-1,0 16 1,0 19 0,0-19 15,35 36-15,0 0 15,-35-17-31,35 17 15,1 0 1,-1 0 0,-17 0 15,17 0-15,-17 0-1,34 0 1,-16 0-1,-1 0 1,18 0 0,0 0-1,-53-36-15,35 36 16,0 0-16,18 0 16,-35 0-1,17-35 1,18 35-1,-18 0 1,1 0 0,-19 0-1,19 0 1,17 0 0,-18 0-1,18 0 1,-18 0-1,-17 0 1,17 0 0,-17 0-1,17 0 1,0 0 0,0 0-1,1 0 1,-1 0-1,-17 0 1,34 0 0,-34 0-1,17 0 1,1 0 0,-1 0-1,0 0 1,1 0-1,-19 0 1,18 0 0,-35-18-1,18 18-15,17 0 16,1 0 15,-19 0 0,-17-35-15,36 35 0,-36-35-1,0 17 1,0-17 0,0 17-1,0-17 1,0 0-1,0 17 17,17 18 93,-17 35-94,35-35-15,-35 36-1,36-36 1,-36 17-16,17-17 15,-17 36 1,53-36 0,-53 17-1,18-17 1,-18 36 0,35-36-16,0 0 46,-35 35-46,18-35 16,17 0 15,-17 0-15,17 0 0,1 0-1,-19 0 1,36 0-1,0 0 1,-18-18 0,18 18-1,-17 0-15,-19 0 16,36 0 0,0 0-1,-18 0 1,18 0-1,0 0 1,-18-35 0,1 35-1,-1 0-15,-17 0 16,17 0-16,-17 0 16,17 0-16,-35-35 0,53 35 15,-36 0 1,19 0-16,-19 0 0,19 0 15,16 0 1,-16 0 0,-36-18-16,53 18 15,0 0 1,-18 0 0,18 0-1,0 0 1,-18 0-1,0 0 1,18 0 0,-18 0-16,1 0 15,-1 0 1,-35-35 0,35 35-16,18 0 15,-35 0 1,17 0-1,0 0 1,-17 0 0,17 0-1,-17 0 1,17 0 15,0 17-15,-17-17 15,-18 18-15,35-18-1,-35 35-15,36-35 16,-36 36 0,0-19-1,17-17-15,-17 35 16,0-17-1,0 17 1,36 1 0,-36-19-1,0 36 1,0-17 0,-18-36-16,18-36 62</inkml:trace>
  <inkml:trace contextRef="#ctx0" brushRef="#br0" timeOffset="60775.7786">20426 6209 0,'0'-18'32,"0"1"61,0-19-77,0 19 0,0-36-1,-35 53 1,35-53-16,0 0 15,0 18 1,-18-1-16,18 19 16,0-19-16,-35 1 15,35 0-15,0-18 16,-36 18-16,36-18 16,-35 18-16,35-18 15,-35 0-15,35 0 16,-35 17-16,35 1 0,-18 0 15,18 17-15,-35-17 16,35 0-16,-36-18 16,36 18-16,-35-18 15,35 0-15,0 0 16,-35-18-16,35 1 16,0-1-16,0 18 15,0 18-15,-36-18 16,36 0-16,0 35 15,-35-17-15,35-18 16,-17 0-16,17 18 16,0-35-16,-36-1 15,36 0-15,0 36 0,0-35 16,0 17-16,0 35 16,-35-35-1,35 18 1,0 17-1,0 36 142,0 17-142</inkml:trace>
  <inkml:trace contextRef="#ctx0" brushRef="#br0" timeOffset="61221.5667">19791 4180 0,'0'-17'46,"0"-1"-30,0-35 0,0 36-16,0-19 15,0-17-15,0 36 16,0-19-16,0 19 16,0-36-1,35 53 48,0 0-48,-35 18-15,18-18 16,-18 35-16,53-35 16,-53 53-16,35-53 15,-35 35-15,18 0 16</inkml:trace>
  <inkml:trace contextRef="#ctx0" brushRef="#br0" timeOffset="62425.6663">19632 2787 0,'0'18'78,"0"17"-78,0-18 16,0 36-16,0 0 16,0-17-16,0 34 15,0-17-15,0-35 16,0 17-16,0-17 16,0 17-16,0 0 15,0-17-15,0 35 16,0-89 62</inkml:trace>
  <inkml:trace contextRef="#ctx0" brushRef="#br0" timeOffset="63134.7101">19438 2946 0,'0'0'15,"0"-18"-15,0-17 16,0 17-1,18 18 1,-18-35-16,35 35 16,0-35-16,36-1 15,-36 36 1,18-35 0,-18 35-1,1 0 1,-1 18-1,-35 17-15,0 0 16,0 0 0,0 1-16,-18-1 15,18 0-15,-35 1 16,35-19-16,-35-17 16,35 36-16,-18-36 15,18-18 32,0 0-31,0-17-1,53 35-15,-53-35 16,53 35-16,-18 0 16,18 0-1,-18 17 1,-35 36-1,36-17 1,-36-1 0,0 0-1,-36 0-15,-17 18 16,18-53-16,17 53 16,-17-53-16,0 18 15,17-18 1,18-18 15,36-52-15</inkml:trace>
  <inkml:trace contextRef="#ctx0" brushRef="#br0" timeOffset="63426.968">20073 2857 0,'0'0'16,"0"18"-1,35 17 1,-35 1-1,0-1-15,0-17 16,0 17-16,36 18 16,-36-36-1,35 19 17</inkml:trace>
  <inkml:trace contextRef="#ctx0" brushRef="#br0" timeOffset="63794.873">20338 2963 0,'35'0'15,"0"0"17,-17 0-17,35-35 1,-18 35 0</inkml:trace>
  <inkml:trace contextRef="#ctx0" brushRef="#br0" timeOffset="64438.2162">20620 2805 0,'-18'0'16,"18"17"-1,-17-17-15,17 53 16,0-35-16,0 17 15,0 0-15,0-17 16,35 17-16,-18 18 16,36-18-1,0-35 1,0 0 0,-17-35-1,-1-18 1,-35 18-1,0 0-15,0-1 0,0 19 16,35-19-16,-35 1 16,0 18-16,0-36 15,35 53 48,1 53-32,-36-18-31,0-18 16,35 19-16,-35 17 15,35-53 1,-35 35-16</inkml:trace>
  <inkml:trace contextRef="#ctx0" brushRef="#br0" timeOffset="64925.5696">20920 2963 0,'17'0'15,"-17"-35"1,53 35-1,-53-18-15,18 18 0,17-35 16,0 0 0,-35 0-1,0 17 17,36 71 46,-36-18-63,17-35-15,-17 53 16,53-53-16,-35 0 16,17 0-1,0-35 1,-35-18-1,0 18 1,0 17 0,-17 18-1,17-35-15,-18 35 32</inkml:trace>
  <inkml:trace contextRef="#ctx0" brushRef="#br0" timeOffset="65158.6541">21325 2734 0,'18'0'16,"-18"18"0,35-18-1,-35 70-15,0-35 16,36-17-16,-36 17 15,17 1 1</inkml:trace>
  <inkml:trace contextRef="#ctx0" brushRef="#br0" timeOffset="65481.8824">21343 2699 0,'0'-36'31,"35"36"-31,18 0 16,-35 0-1,35 0 1,-18 36-1,0 17-15,-35-36 16,0 36 0,0 0-1,-17-18 1,-19 18 0,1-17-1,35-54 32</inkml:trace>
  <inkml:trace contextRef="#ctx0" brushRef="#br0" timeOffset="65757.8295">21537 2822 0,'0'0'0,"0"-35"0,35 0 16,-35 17-16,0-17 0,18-1 15,-18 1 1,0 0-1,35 35 32,-35 18-47,36 17 16,-36 0 0,35 0-16,-35-17 15,17 17-15,-17 1 16,36-36-1,-36 17-15</inkml:trace>
  <inkml:trace contextRef="#ctx0" brushRef="#br0" timeOffset="66176.4396">21590 2822 0,'35'0'31,"1"0"-31,-36-35 16,17 35-16,-17-35 16,35 35-16,-35-18 15,18 18-15,-18-71 16,0 54-16,35-18 15,-35-18-15,0 0 16,0 35-16,0-17 16,0 17-16,-17-17 15,17 70 32,0-17-47,0 17 16,0-17-16,0 35 15,0 0-15,17-18 16,-17 18-16,36-18 0,17 18 16,-18-53-1,-18 0-15,19 0 16,-1 0 0</inkml:trace>
  <inkml:trace contextRef="#ctx0" brushRef="#br0" timeOffset="67493.7843">20690 6209 0,'0'-35'140,"18"-1"-124,-18 19-16,35-36 15,-35 0-15,53-18 16,-17-35-16,16 18 0,-16-35 16,-1 17-16,0 0 15,18 18 1,-18-18-16,1 0 0,-36 53 16,53 0-16,-53 1 15,35 16-15,-35 19 16,35-36-1,-35 0 1,18 53-16,-18-36 16,35 36-1,-35-35-15,0 53 63,0-1-32</inkml:trace>
  <inkml:trace contextRef="#ctx0" brushRef="#br0" timeOffset="67845.3765">21167 4762 0,'0'-35'31,"53"0"-15,-18 35-1,18-35 1,-36 35-1,-17 35 1,0 18 0,0-18-1,0 0-15,0-17 16,36-18-16,-36 53 16,0-18-16,0-17 31</inkml:trace>
  <inkml:trace contextRef="#ctx0" brushRef="#br0" timeOffset="68364.6574">21502 4251 0,'0'35'47,"0"-17"-47,0 35 0,0 0 16,35 0-16,-35-18 15,35 18-15,-35-18 16,36-17-16,-1-18 15,-17 0 1,-18-18 0,52-35-16,-52 0 15,36 0-15,-36 36 16,0-36-16,0 35 16,0-17-16,-18 0 15,18 17-15,0-17 16,-18 35-16</inkml:trace>
  <inkml:trace contextRef="#ctx0" brushRef="#br0" timeOffset="69027.7037">21837 4516 0,'0'-53'125,"0"17"-109,0 19-16,0-19 16,0 19-16,0-18 15,0-1-15,0 19 16,0-19-16,0 1 16,35 88 30,-35-35-46,0 17 16,35-17-16,-35 17 16,18 0-16,35 0 15,-18-35 1,1-35 0,-36 0-1,0 0 1,0-18-1,-18 0 1,18 35 0,0-17-1</inkml:trace>
  <inkml:trace contextRef="#ctx0" brushRef="#br0" timeOffset="69268.0657">22102 4145 0,'0'18'0,"0"52"16,0-34 0,0-19-16,0 19 15,0-19 1,17-17-1,-17 35-15,35 1 32</inkml:trace>
  <inkml:trace contextRef="#ctx0" brushRef="#br0" timeOffset="69726.1629">22384 4127 0,'17'0'47,"19"0"-32,-19 0 1,-17-35-16,36 35 15</inkml:trace>
  <inkml:trace contextRef="#ctx0" brushRef="#br0" timeOffset="70370.8288">22684 3898 0,'-36'0'16,"1"0"0,35 35-1,-18-35-15,18 53 16,0-35-16,0 17 0,0-17 16,0 17-16,0 0 15,0-17-15,36-18 16,-36 53-16,53-53 15,-36 0-15,19 0 16,-19 0-16,18-35 16,-35 17-16,53-17 15,-53 0-15,36-1 16,-36 19-16,0-19 16,0 19-16,0-36 15,0 18 1,0 17-1,0-17 1,17 35 31,-17 35-47,0-17 16,0 17-16,36 0 15,-36-17-15,0 17 16,35 18-16,-35 0 15,35-53 1</inkml:trace>
  <inkml:trace contextRef="#ctx0" brushRef="#br0" timeOffset="70948.2972">22895 4022 0,'36'0'63,"-1"-18"-63,-18 18 16,-17-18-16,53 18 15,-53-35-15,36 35 16,-36-18-16,35-34 15,-35 16 1,0 19-16,0-36 16,0 17-1,0 54 48,0 17-63,0-17 15,0 35-15,0-35 16,0 17-16,18-35 16,-18 53-16,35-53 15,-35 17-15,17-17 16,19 0-16,-1 0 16,0-17-1,1-19 1,-36 1-1,35 35-15,-35-70 16,0 52-16,0-17 16,0 17-16,-18-35 15,18 18 1,-35 35 0,35-18-1</inkml:trace>
  <inkml:trace contextRef="#ctx0" brushRef="#br0" timeOffset="71924.3507">23424 3616 0,'0'18'32,"0"17"-17,0 0-15,36 0 16,-36-17-16,35 35 15,-35-18 1,35-35 0,-52-17 46,17-36-46,-36 17-16,36 19 15,0-18-15,0 17 16,0-17 0,0-18-16,0 35 15,18 18 17,0 0-1,17 0-16,0 18 1,0 17 0,18 0-1,-17 1-15,-36-1 16,0-18 0,0 36-1,0 0 1,-18-35-1,36-71 79,-18 18-78,35 17-16,-35-17 15,0 0-15,35 17 16,-35-17-16,0-1 16,0 19-16,35-19 15,-35 1-15,0 70 63,0 1-48,18-19-15,-18 19 16,0-1-16,0-17 0,35-18 16,-35 52-1,0-16-15</inkml:trace>
  <inkml:trace contextRef="#ctx0" brushRef="#br0" timeOffset="72358.9947">23830 3757 0,'53'-53'46,"0"18"-30,-18-18 0,-35 0-1,36 18-15,-36-1 16,0 19-16,0-36 16,0 0-16,0 18 15,0-1-15,0 1 16,0 18-1,0 69 32,0-16-47,0 17 16,0 17-16,0-17 0,0 0 16,17 0-16,-17-35 15,53-18-15,-53 53 16,53-53-16,-35 0 15,17-18-15,0-17 16</inkml:trace>
  <inkml:trace contextRef="#ctx0" brushRef="#br0" timeOffset="83750.9028">15434 8220 0,'0'35'16,"18"-17"15,17-18-15,0 35-1,0-35 1,1 0 0,17 0-1,-18 0 1,0 0-16,18 0 15,18-18-15,-1 18 16,1-35-16,-18 35 0,17-35 16,1 35-16,-1 0 15,1-36-15,0 36 16,-36 0-16,18-35 16,0 35-16,0-35 15,-18 35-15,18 0 16,-18-18-16,0 18 15,1 0 1,-19 0 0,36 0 15,-18 0-31,1-35 0,-19 35 16,36 0-1,-70 0 48</inkml:trace>
  <inkml:trace contextRef="#ctx0" brushRef="#br0" timeOffset="84123.9108">16757 7973 0,'0'0'0,"0"-36"0,-35 36 16,52 0 62,-17 18-78,36-18 15,-1 0-15,0 35 16,-17-35-16,17 0 16,0 36-16,-17-36 15,17 35-15,1-35 16,-36 53 0,0-18-16,0 0 15,-36-35 1,36 53-1,-35-53-15,35 53 0,-35-53 16</inkml:trace>
  <inkml:trace contextRef="#ctx0" brushRef="#br0" timeOffset="85616.0808">17357 7832 0,'35'35'79,"-35"35"-64,0-34-15,0-19 16,0 19-16,0-19 0,0 19 15,0 17 1,0-36 0,0 18 15,35-35-31,-17 0 47,17 0-32,0 0 1,-17 0 0,35 0-1,0 0 1,-35 0 0,17 0 15,-35-17-16,-18 17 1,18-18-16</inkml:trace>
  <inkml:trace contextRef="#ctx0" brushRef="#br0" timeOffset="85900.8356">17304 7955 0,'0'-35'62,"35"35"-62,0 0 16,-17 0-16,17 0 15,0-35-15,-17 35 16,17 0-16,-17 0 16,-18-18-16,35 18 15</inkml:trace>
  <inkml:trace contextRef="#ctx0" brushRef="#br0" timeOffset="86141.584">17410 8026 0,'17'0'47,"36"0"-32,-18 0 1,36 0 0,-71-18-16,53 18 15</inkml:trace>
  <inkml:trace contextRef="#ctx0" brushRef="#br0" timeOffset="86794.0844">17745 7937 0,'0'18'15,"0"0"1,0 35 0,17-18-16,-17-17 15,0 35 1,0-1-16,36-16 31,-54-54 16,18-17-31,-18 35-1,18-35-15,0-18 16,0 0 0,18 17-1,0 19 1,17 17-1,18-36-15,0 36 16,-36 0 0,19 0 15,-36 36 0,-18-1-15,-17-35-1,35 18 1,-18-18-16,18 35 16,0 0-1,0-17 17,18 17-17,-1-35 1,-17 35-16,36-35 15,-19 0 1,19 0 0,-1 0-1,-18 0 1,19-35 0</inkml:trace>
  <inkml:trace contextRef="#ctx0" brushRef="#br0" timeOffset="87798.3949">18168 7973 0,'0'17'63,"18"-17"-48,-18 36-15,0 17 16,35-53-1,-35 53-15,0-36 32,0-70 15,-18 53-32,18-53-15,0 36 16,0-19-1,18-17-15,17 36 16,-17 17 0,35 0-1,-18 0 1,-17 0 0,17 0 15,-35 35-16,-18-35 1,1 35 0,-19-35-1,36 18 1,-35-18-16,35 35 16,0-17-1,0 17 1,0 1-1,18-19 1,17-17 0,18 35-1,-35-35-15,35 0 16,-18-17 0,-18-1-1,-17-17 1,0 0-1,0 17 17,0 53 15,0 1-32,0 16 1,36-52-16,-36 36 15,35-36-15,0 0 16,18-18 0,-18-35-1,-35-17 1,0 34 0,0 1-1,-17-18 1,-36 18-1,-18 35 1,54 17-16,-19-17 16,1 53-16,0-17 15,35-19 1</inkml:trace>
  <inkml:trace contextRef="#ctx0" brushRef="#br0" timeOffset="90923.7814">19262 7902 0,'0'53'78,"0"-35"-78,0 17 15,0 0 1,0-17-16,0 17 0,0-17 16,0 17-1,0 0-15,0-70 78,0-18-62,-18 18 0</inkml:trace>
  <inkml:trace contextRef="#ctx0" brushRef="#br0" timeOffset="91211.5245">19103 7885 0,'18'0'47,"34"-18"-32,-34 18 1,17 0-16,1 0 16,-19-35-16,36 35 15,-18 0 1,-17 0 0</inkml:trace>
  <inkml:trace contextRef="#ctx0" brushRef="#br0" timeOffset="91405.5079">19420 7832 0,'18'0'16,"-18"53"0,0-1-1,0-34-15,0 53 16,0-36-16,0 0 15,35 1 1,-35-1 0</inkml:trace>
  <inkml:trace contextRef="#ctx0" brushRef="#br0" timeOffset="92049.7947">19650 7902 0,'0'18'16,"0"17"-1,0 0 1,0-17-16,0 17 16,0 1-16,0-19 15,35-17-15,-35 53 16,0-35 0,-18-18 62,18-53-63,-35 18-15,35 17 16,0-17-16,-18-1 16,18 19-16,0-19 15,0 1 1,0 0-1,0 0 1,36 35 0,-36-18-16,53 18 15,-36 0-15,19 0 0,-1 0 16,0 0 0,-35 18-16,0 35 15,0-1 1,0-34-1,-53 17 17,18-35-32,17 0 15,-17 36 1</inkml:trace>
  <inkml:trace contextRef="#ctx0" brushRef="#br0" timeOffset="92546.4693">19844 7990 0,'0'53'0,"0"0"15,17-53 1,-17 36-16,36-36 0,-36 35 16,35-35-16,18 0 15,-18 0 1,-35-18-1,18 18 1,-18-17-16,0-36 16,0 0-1,-18 17 1,0 1 0,-34 35-1,-1 0 1,35 18-1,-17-1-15,-1 19 32,54-36-1,0 0-15</inkml:trace>
  <inkml:trace contextRef="#ctx0" brushRef="#br0" timeOffset="92927.7818">20249 7796 0,'0'18'16,"0"17"-1,0-17-15,36 17 0,-36 0 16,0-17-16,0 17 15,35 1-15,-35-19 16,0 36 0,0-35-1</inkml:trace>
  <inkml:trace contextRef="#ctx0" brushRef="#br0" timeOffset="93255.9127">20197 8184 0,'0'0'0,"17"0"47,1 0-31,35 18-1,0-18 1,-18 0 0,18 0-1,0 0 1,-18 0-16,0 0 15</inkml:trace>
  <inkml:trace contextRef="#ctx0" brushRef="#br0" timeOffset="93589.0151">20267 7849 0,'0'-17'47,"35"17"-31,-17 0-16,17 0 15,1 0-15,-19 0 16,18 0-16,1 0 16,-1 0-1,0 0 1</inkml:trace>
  <inkml:trace contextRef="#ctx0" brushRef="#br0" timeOffset="94489.1503">21078 7885 0,'36'0'47,"-36"17"-31,17 18-1,-17 1 1,0 17 0,0-36-16,0 19 0,36-1 15,-36-17-15,0 34 16,35-52 0,-53 0 30,-17 0-30</inkml:trace>
  <inkml:trace contextRef="#ctx0" brushRef="#br0" timeOffset="94839.2151">21096 7955 0,'0'0'0,"0"-35"0,0 0 16,35 35-1,-35-18-15,36 18 16,-1 0-16,0-35 16,-17 35-1,17 17-15,-35 1 31,35-18-31,-35 35 0,0 0 16,0-17 0,-17-18-1,17 35-15,-36-35 16,19 36 0,-18-36-1,-1 0 1</inkml:trace>
  <inkml:trace contextRef="#ctx0" brushRef="#br0" timeOffset="95147.3877">21343 8026 0,'18'0'16,"-18"17"-16,0 19 16,35-36-1,-35 17-15,18 19 16,17-36 0,-35 35-1,35-35-15,-17 0 16,35 0 15,-53-18-31,35 18 16,-35-53-1</inkml:trace>
  <inkml:trace contextRef="#ctx0" brushRef="#br0" timeOffset="95366.3127">21325 7937 0,'18'0'32,"35"0"-17,-18 0 1,1 0-1</inkml:trace>
  <inkml:trace contextRef="#ctx0" brushRef="#br0" timeOffset="96747.2214">21378 8026 0,'18'0'47,"-18"-18"-47,35 18 15,1-18-15,16 18 16,-34 0 0,17 0-1,1 0 1,-19 0 15,-17 36-31,0-1 16,0 18-1,0-88 63,0-18-62,36 17 0,-1 19-1,-18 17 1,19-36 0,-1 36-1,-17 0 1,-18 18 15,0 0-15,-36-18-1,36 35-15,-17-35 16,17 18-16,0 17 16,0 0-1,0-17 1,0 17 15,35-35-15,18 0-16,-35 0 31,17 0-31,-35-17 31,17 17-31,-17-18 16,0-35-1,0 0 1,36 53-16,-36-18 16,35 18 31,-35 18-32,18 35 1,-18 18-1,35-36-15,-35-18 16,35-17 31,-35-52-16,0-1-15,18 53-1,-18-36-15,35 1 16,0 35 15,-35 18-15,0 17 0,0 0-16,18-35 15,-18 53-15,0-35 16,35-18-1,1 0 48,-36-35-47,0-18-1,17 17-15,19 1 16,-1 35 15,-35 53 0,35-18-31,-35 1 16,18-36 0,-18 35-16,0 0 31,35-35 0</inkml:trace>
  <inkml:trace contextRef="#ctx0" brushRef="#br0" timeOffset="96947.2022">22507 7937 0,'0'18'16,"0"35"0,0-35-1,35 17-15,-35 0 16,18-35 0</inkml:trace>
  <inkml:trace contextRef="#ctx0" brushRef="#br0" timeOffset="97231.7299">22666 7655 0,'0'0'0,"18"36"47,-18-1-47,0 0 16,0 18-16,35 0 15,-35 0-15,0-18 0,0 18 16,0 0-16,0-35 16,0 35-1,0-36 1</inkml:trace>
  <inkml:trace contextRef="#ctx0" brushRef="#br0" timeOffset="97599.2484">22648 8008 0,'0'0'0,"18"0"15,17 0 1,-17-35 0,35 35-1,-18-18-15,0 18 16,1 0 15,-1 0-15,-17 0-1,17 0 1,-35 18 0,0 17-1,17-35-15,-17 53 16,0-18-16,0 1 16</inkml:trace>
  <inkml:trace contextRef="#ctx0" brushRef="#br0" timeOffset="97838.8372">23089 7885 0,'18'0'15,"-18"52"17,0-16-17,35 17 1,-35 0 0,0-18-1</inkml:trace>
  <inkml:trace contextRef="#ctx0" brushRef="#br0" timeOffset="98608.3236">23142 7920 0,'0'0'0,"0"-35"31,35 35 1,18 0-17,-17 17 1,-1 18 0,-35 18-1,0-17-15,-18 17 16,1-18-1,-19 0 1,1-35 15,53 0 16,-18-17-31,17 17-1,-17-36-15,36 36 16,-36-17 0,35 17-16,-17 0 62,17 35-31,0-35-15,-35 35-16,18-35 16,17 0-1,-17 0 1,17 0 0,-35-17-16,0-1 15,35 18 1,-35-35-16,0-18 15,0 17 1,-17 1 0,-19 35-1,-17 0 1,18 18 0,-18 17-1,18-17 1,35 17-1</inkml:trace>
  <inkml:trace contextRef="#ctx0" brushRef="#br0" timeOffset="98833.7515">23513 8167 0,'35'0'47,"-35"-18"-47</inkml:trace>
  <inkml:trace contextRef="#ctx0" brushRef="#br0" timeOffset="100244.9847">23742 8184 0,'18'0'62</inkml:trace>
  <inkml:trace contextRef="#ctx0" brushRef="#br0" timeOffset="105733.2078">21855 8467 0,'35'0'93,"-35"17"-77,0 19 15,35-36-31,-35 17 31,18-17-15,17 0 0,-17 0-1,17 0 1,0 0 0,-17 0-1,17 0 1,-17 0 15,-18 35-31,0-17 31,0 17-31,0 1 16,0-19 0,-35-17-1,35 36 1,-36-36-1,19 0-15,-36 0 16,17 0 0,19 0-1,17-18 1,-36 18 0,36-18 15,0-17-31,18-18 15</inkml:trace>
  <inkml:trace contextRef="#ctx0" brushRef="#br0" timeOffset="106043.3796">21925 8467 0,'35'0'63,"-17"0"-47,-18-36-16,53 36 15,0 0 1,-53-17-16,35 17 15,18 0 1,0 0 0,-18 0-1,18 0 1,-18 0 0</inkml:trace>
  <inkml:trace contextRef="#ctx0" brushRef="#br0" timeOffset="106441.8421">22542 8343 0,'0'35'31,"-17"-35"-31,17 53 16,-53-17-16,53-19 16,-35 19-16,35-1 15,-36 0-15,36-17 16,-53 17-16,53 0 15,-35 1-15,35-1 16,0 0 0,0-70 15,18 35-15,-18-53-16,17 53 15</inkml:trace>
  <inkml:trace contextRef="#ctx0" brushRef="#br0" timeOffset="106926.5325">22401 8414 0,'-17'0'16,"17"17"31,0 19-1,35-36-30,-35-18 0,0 0-1,0-17 1,0 0 0,-18 35-1,1 17 32,17 19-31,0-19 15</inkml:trace>
  <inkml:trace contextRef="#ctx0" brushRef="#br0" timeOffset="107345.7123">22507 8661 0,'0'0'0,"18"0"16,-18 35-1,35-35 1,0 0 0,-17 0-16,17 0 15,-35-18 1,0 1-1,0-19 1,0 19 0,-17 17 15,-1 0-15,18 35 15,0-17-16</inkml:trace>
  <inkml:trace contextRef="#ctx0" brushRef="#br0" timeOffset="117129.2455">18732 9331 0,'18'0'78,"17"0"-62,18 0-1,-35 0 1,17 0 0,18 0-16,0 0 0,18 0 15,-18 0-15,-18 0 16,18 0-16,17 0 16,-34 0-16,16 0 15,1 35-15,0-35 16,-35 0-16,17 0 15,-17 0-15,17 0 0,36 0 16,-36 0 0,0 0-1,-35-17 48,0-1-32,-17 18-15,17-35-16</inkml:trace>
  <inkml:trace contextRef="#ctx0" brushRef="#br0" timeOffset="117454.7478">19544 9296 0,'53'0'94,"-18"0"-78,-17 0-16,17 0 15,-17 0-15,17 17 16,0-17-16,-17 0 15,17 36 1,-35-19 15,-18 36-15,1-53 0,17 35-16,-53-35 15,53 18-15,-53-18 16</inkml:trace>
  <inkml:trace contextRef="#ctx0" brushRef="#br0" timeOffset="118275.1264">20355 9225 0,'18'0'47,"-18"35"-31,0 36-1,18-53 1,-18 17-16,0 0 16,0-17-16,0 35 15,35-18 32,0-35-31,-35 18-1,18-18-15,17 0 16,0 0 0,1 0-1,-1 0 1,-53-36 46</inkml:trace>
  <inkml:trace contextRef="#ctx0" brushRef="#br0" timeOffset="118503.7003">20302 9349 0,'36'0'47,"-1"0"-31,-17-18-16,17 18 15,-18 0-15,-17-35 16,36 35-16,-36 17 47</inkml:trace>
  <inkml:trace contextRef="#ctx0" brushRef="#br0" timeOffset="118868.2289">20408 9419 0,'18'0'31,"-1"0"-15,19-17-1,17 17 1,-18-18-16,-17 18 0,17 0 16,-18 0-16,19-35 15,-1 35-15,-17 0 16,17 0-16,0 17 15,18 36 1,-53-35-16,0 17 16,0-17-16,0 17 15,-17-35-15,17 53 16,-36-53-16,36 18 16,-17-18-16,-19 35 15,1-35 1,17 0-1,18-35 1</inkml:trace>
  <inkml:trace contextRef="#ctx0" brushRef="#br0" timeOffset="119731.7342">21078 9331 0,'0'-35'16,"-35"35"0,0 0-1,17 17 1,-17 19 0,35-1-1,0 0-15,0-17 16,0 17-16,0 0 15,0 1 1,53-36-16,0 35 16,-36-35-1,19 0 1,17-18 0,-18-17-1,-35 17 1,0-17 15,0 53 32,0 17-48,0 0 1,35-35-1,18 0 1,-53 18-16,53-18 16,-18 0-1,1 0 1,-36-35-16,35-18 16,-35 17-1,0 1 1,-18 0-16,-35 17 31,0 18-31,36 0 16,-19 0-16,-16 0 15,34 36 1,18-1 0,0-18-1,18-17 16</inkml:trace>
  <inkml:trace contextRef="#ctx0" brushRef="#br0" timeOffset="120069.9774">21431 9207 0,'0'18'47,"0"35"-31,0-35 0,36 17-16,-36-17 15,0 17-15,0 0 16,35-17-16,-18 35 15,19-18 1,-1-35 0,-35 35-1,18-35 1,-18-17 0,0-19-1</inkml:trace>
  <inkml:trace contextRef="#ctx0" brushRef="#br0" timeOffset="120316.4909">21749 9243 0,'0'17'47,"0"19"-47,0-1 15,0-17-15,0 17 16,0-17-16,0 17 16,0 0-16,0-17 15,17-18 32</inkml:trace>
  <inkml:trace contextRef="#ctx0" brushRef="#br0" timeOffset="120573.5062">21837 9225 0,'35'18'47,"-35"-1"-32,18-17-15,-18 71 16,35-36-16,-35 1 16,35-1-1,-35 0 1,-17 0 0,-1-35-1</inkml:trace>
  <inkml:trace contextRef="#ctx0" brushRef="#br0" timeOffset="120986.9027">21819 9437 0,'18'0'16,"-18"-35"-1,35 35-15,0 0 16,-35-18-16,53 18 16,0 0-1,-35 0 1,-18 18 15,35 17-15,-35 0-1,36-35-15,-36 18 16,17-18 0,18 35-1,1-35-15,-19 0 16,36 0 0,-53-18-1,53 18-15,-35-17 16,-18-19 15</inkml:trace>
  <inkml:trace contextRef="#ctx0" brushRef="#br0" timeOffset="121208.9563">22049 9349 0,'17'0'47,"19"0"-32,-36-18 1,52 18-16,-16 0 16,-54 0 15</inkml:trace>
  <inkml:trace contextRef="#ctx0" brushRef="#br0" timeOffset="121847.3424">22066 9454 0,'18'0'32,"17"0"-17,0-35 1,1 35-1,-1-35-15,0 35 16,1 0 0,16 0-1,-16 18 1,-19 34 0,-17-16-1,0 17 1,0-18-1,0-70 32,0-18-31,18 0 0,-18 35-1,35 18-15,-35-53 16,36 53-16,-36-17 15,35 17-15,-18 0 16,19 0 0,-19 0-1,-52 35 32,35 0-31,0 0-1,0 18 1,18-17 0,17-1-1,0-35 1,1 0-16,-19 0 16,36 0-16,-35 0 15,17 0-15,0 0 16,-17 0-16,17-18 0</inkml:trace>
  <inkml:trace contextRef="#ctx0" brushRef="#br0" timeOffset="122274.4671">23142 9313 0,'-17'0'16,"-19"0"15,36 36-15,0-1 0,0 18-1,0 0 1,36-18-1,-19-35-15,18 0 16,1 0 0,-19 0-16,19 0 0,-19 0 15,19-18-15,-1 18 16,-35-70-16,18 70 16,-18-71-16,0 54 15,0-19-15,0 19 16,0-19-1,-36 36-15,19 0 16,-54 36 0,36-36-16,-1 70 15,1-70-15</inkml:trace>
  <inkml:trace contextRef="#ctx0" brushRef="#br0" timeOffset="122994.4202">23830 8802 0,'0'-35'0,"18"35"31,-18 35-15,0 18 0,0-18-16,0 36 15,0-1-15,0-17 0,0 18 16,0 17-16,-18-18 16,18-17-16,0-17 15,0-19 1</inkml:trace>
  <inkml:trace contextRef="#ctx0" brushRef="#br0" timeOffset="123384.7667">23724 9172 0,'18'0'16,"0"0"0,-18-17-16,52 17 15,-16 0-15,-19-36 16,19 36-16,17 0 16,-18 18-1,-35 17 1,0 0-1,0 1-15,0-1 16,0 0-16,0-17 16,0 17-16,0 18 15,18-53 1,-18 18-16,52-18 16,-34 0-16,35 0 15,-18 0 1,-17 0-1,-18-18-15,0-35 16,0 18 0</inkml:trace>
  <inkml:trace contextRef="#ctx0" brushRef="#br0" timeOffset="123594.3522">23954 9137 0,'35'0'47,"18"-35"-31,-36 35-16,36 0 15</inkml:trace>
  <inkml:trace contextRef="#ctx0" brushRef="#br0" timeOffset="123903.9777">23971 9313 0,'18'0'15,"-18"-35"1,18 35-16,-18-35 15,52 35-15,-16-36 0,-19 36 16,19 0-16,-1 0 16,-17 0-16,17 0 15,-18 18 1,-17 35 0,0-18-16,0-17 15,0 35 1,-52 0-1,-1-18 1,17-35 0,19 0-1,17-35-15</inkml:trace>
  <inkml:trace contextRef="#ctx0" brushRef="#br0" timeOffset="124230.0563">24359 8625 0,'0'0'0,"0"18"16,18 17-1,-18 1-15,0 34 16,0 1-16,0-1 15,35 1-15,-35-18 16,0 17-16,0 1 0,0-18 16,0-18-16,0 0 15,0-17-15,0 17 16,0 18 0,-35-53 30</inkml:trace>
  <inkml:trace contextRef="#ctx0" brushRef="#br0" timeOffset="124653.373">24324 9190 0,'0'-35'16,"35"35"0,-17 0-1,17 0-15,0 0 16,-17 0-16,17 0 16,-17 0-16,-18 35 15,53-35-15,-53 35 16,35 0-1,-35 36-15,-17 0 16,17-19 0,0-34-1,35-18 1,-17 0 0,17 0-1,-18 0-15,19 0 0,17 0 16,-36 0-1,-17-35 1,0 17 0,0-17-1</inkml:trace>
  <inkml:trace contextRef="#ctx0" brushRef="#br0" timeOffset="124861.2567">24518 9225 0,'18'0'0,"-1"0"16,54 0 0,-36-35-16,-17 35 15,17 0-15,0-35 16</inkml:trace>
  <inkml:trace contextRef="#ctx0" brushRef="#br0" timeOffset="125056.2537">24589 9384 0,'35'0'47,"-17"0"-32,17 0 1,0 0-16</inkml:trace>
  <inkml:trace contextRef="#ctx0" brushRef="#br0" timeOffset="125243.8003">24888 9472 0,'36'0'16</inkml:trace>
  <inkml:trace contextRef="#ctx0" brushRef="#br0" timeOffset="150723.8427">10054 11836 0,'0'17'110,"0"36"-95,0-17 1,0-1 0,0-18-16,0 19 0,0-1 15,0-17 1,0 17-16,0-17 0,0 17 16,0 0-16,-17-17 15,17 17-15,0 0 16,0 18-1,0-18-15,-36 1 16,36-19-16,0 54 16,0-36-1,-35 1 1,35-1 0,0 0-1,18-35 95,-1 0-95,36-18 16,-18 18-15,1 0 0,17 0-1,0 0-15,-18 0 16,0 0 0,36-35-1,-18 35 1,-18 0-1,18 0 1,0 0 0,-36 0-16,36 0 15,0 0 1,-18-35 0,1 35-1,17 0 1,-36 0-1,19 0-15,-36-35 0,70 35 16,-52 0-16,17 0 16,-17 0-16,17 0 15,0-18-15,-17 18 16,35 0 0,0 0-1,-18 0 1,0 0-16,1 0 15,-19 0-15,18 0 16,-17 0-16,17 0 16,1 0-16,-19 0 15,19 0-15,-19 0 0,18 0 16,1 0-16,-19 0 16,19 0-16,-1-35 15,-17 35-15,17 0 16,0 0-1,18 0 1,-53-36-16,35 36 16</inkml:trace>
  <inkml:trace contextRef="#ctx0" brushRef="#br0" timeOffset="152191.9435">10213 11783 0,'35'0'16,"-17"0"-1,52 0 1,-34 0-16,-1 0 15,18 0-15,0 0 16,-18 0-16,18 0 16,18 0-16,-19 0 15,37 0-15,16 0 16,-16 0-16,-1 0 16,0 0-16,-17-18 15,17 18-15,-18 0 16,1 0-16,-1 0 15,-17 0-15,0 0 0,0-35 16,-18 35-16,1 0 16,-1 0-16,-17 0 15,35 0 1,0 0 0,-53-18-16,17 18 15,18 0 1,-17 0-1,17 0 1,1 0-16,-1 0 16,0 0-1,-17 0 95,-18 35-95,0-17 1,35 17 0,-35 36-1,0 0 1,0-54-16,0 18 0,0-17 15,0 35 1,0-18-16,0 1 0,0-1 16,0 0-16,0-17 15,0 17 1,0-17-16,35 35 16,-35-18-1,0-18 1,0 19 15,-35-36 32,-18 35-48,36-35 1,-19 0-16,1 0 15,0 0-15,-18 0 16,0 0-16,18 0 16,-18 0-16,-18 35 15,1-35-15,34 0 16,-17 36-16,0-36 16,36 0-16,-18 0 0</inkml:trace>
  <inkml:trace contextRef="#ctx0" brushRef="#br0" timeOffset="154062.2609">10777 11695 0,'0'-18'47,"0"0"-32,0-17 1,36 35 0,-36-35-16,0-1 15,17 36-15,-17-70 16,36 35-16,-36 17 16,52-17-16,-16-18 0,-1 18 15,0-1-15,-17-17 16,35 18-16,0 0 15,0 35-15,0-53 16,-18 53-16,18-35 16,0 35-16,-36 0 15,19-36-15,-1 36 16,-17 0 15,-18 18-15,35-18-16,-53-18 94</inkml:trace>
  <inkml:trace contextRef="#ctx0" brushRef="#br0" timeOffset="154384.9516">11395 10971 0,'17'0'47,"36"0"-31,0 0-1,-18 0-15,18 18 16,-17-18-16,-1 0 16,0 18-16,-17-18 15,17 35 1,-35 0 0,-35 18-1,17-53 1,-35 53-16,0-53 15,53 18-15,-17-18 0</inkml:trace>
  <inkml:trace contextRef="#ctx0" brushRef="#br0" timeOffset="154985.7388">11836 10971 0,'0'18'31,"53"17"-15,-36-17-1,19 17-15,-1 0 0,0 1 16,0 17-16,-17-36 16,17 19-16,-35-1 15,36-35-15,-1-53 47,-35 18-31,0-18-16,0 35 15,0-35-15,0 0 16,0 18-16,0-18 16,0 35-16,0-34 15,17 52 16,19 0-15</inkml:trace>
  <inkml:trace contextRef="#ctx0" brushRef="#br0" timeOffset="155360.3223">12259 11183 0,'0'-18'16,"0"1"-1,0-36 1,18 0 0,-18 18-1,0-18 1,35 53-1,0 0 17,-17 35-17,52 36-15,-70-36 16,18-18 0,-18 19-16,35-1 0,-35-17 15</inkml:trace>
  <inkml:trace contextRef="#ctx0" brushRef="#br0" timeOffset="156763.7335">12312 11112 0,'35'36'31,"18"-36"-31,-35 0 16,17 0-16,0-18 15,18-17 1,-53-18 0,18 53-16,-18-53 15,0 35-15,0-17 16,0 17-16,0-17 15,0 0-15,0 17 16,0-17-16,0 17 16,0 54 46,0-19-62,0 36 16,0 0-16,0-18 15,0 1-15,35 17 16,-35-36-16,35 36 16,18 0-1,-17-53-15,-19 35 16,-17-17 406,36-18-172,-1 0-219,-35-18-15,17-17-16,-17 0 15,0 17-15,0-35 16,0 0-16,0 36 16,36-19-16,-36 1 15,35 70 48,-35 18-48,35-53-15,-35 71 16,18-71-16,-18 35 16,35-35-16,-35 35 15,35 18 1,-35-35-1,-17-18 17,-18 0-17</inkml:trace>
  <inkml:trace contextRef="#ctx0" brushRef="#br0" timeOffset="157549.5065">12912 11042 0,'0'-35'0,"-18"35"16,-17 0 15,35 17 0,0 54-31,0-54 16,0 19-1,0-1-15,17 18 16,19 0 0,-19-53-1,19 0 1,-19 0 0,-17-18-16,35-35 15,1 18 1,-36 0-16,0 17 15,35-17-15,-35 0 16,0 17-16,0-17 16,0 17-16,-18-17 0,-35-1 15,18 36 1,-18 0 0,18 36-1,-18 34 1,53-34-16,-35-19 15,35 18-15,0-17 16,0 17-16,0 1 16,17-36-1,19 17-15,-1-17 32</inkml:trace>
  <inkml:trace contextRef="#ctx0" brushRef="#br0" timeOffset="158164.8969">13106 11077 0,'0'18'46,"35"-18"-30,-35 53-16,0-36 0,18 19 16,-18 17-1,35-53-15,-35 17 16,0-70 46,0 18-62,-18 17 16,18-17-16,0 0 16,0 17-16,18-17 15,35-18 1,-36 53-16,36-35 16,-17 35-1,-19 0-15,19 0 0,-1 0 16,-35 17-1,0 19 1,-18-36-16,-17 35 16,17-35-16,-17 53 15,0-53-15,35 35 16,-36-35-16,36 18 16,18-18-1,53 35 1,-18-35-1,-18 0-15,18 0 16,0 0-16,-18 0 16,0 0-16,0 0 0,-35 35 15,36-35 1,-1 0-16</inkml:trace>
  <inkml:trace contextRef="#ctx0" brushRef="#br0" timeOffset="158968.1331">14129 10918 0,'-36'0'31,"36"53"16,0-17-47,0-19 16,0 36-16,0-18 0,0 18 15,0-17-15,0-1 16,18-35 0</inkml:trace>
  <inkml:trace contextRef="#ctx0" brushRef="#br0" timeOffset="159599.346">13988 10954 0,'35'0'0,"0"0"15,0 0-15,1 0 16,17 0-16,0 0 16,-18 0-16,18 0 15,-18 0-15,0 53 16,-35-18 0,0-17-16,0 17 15,0 0-15,-35-35 16,0 35-16,-18 1 15,18-36 1,35 35-16,-36-35 31,54 0 1,17 0-17,0-35 1,1 35-16,-1-53 15,-35 35-15,35 18 16,-35-70-16,53 70 16,-53-53-16,0 88 62,0 0-62,0 18 16,36-53-1,-36 53-15,17-53 16,-17 35-16,53-35 16,0 0-1,-35 0-15,35-17 16,-18-19 0,-35-17-1,0 18 1,-35 35-1</inkml:trace>
  <inkml:trace contextRef="#ctx0" brushRef="#br0" timeOffset="159786.9814">14464 10989 0,'35'0'31,"18"-35"-16,0 35 1,-35-36 0,-54 54 15</inkml:trace>
  <inkml:trace contextRef="#ctx0" brushRef="#br0" timeOffset="159935.4803">14446 11060 0,'0'35'0,"0"0"31,18-35-31,35 0 16,17 0-1,-34 0 1,-1-18-16,0 18 16,-35-35-1</inkml:trace>
  <inkml:trace contextRef="#ctx0" brushRef="#br0" timeOffset="160514.5435">15822 10813 0,'-35'0'47,"35"17"-47,0 54 16,0-54-16,17 36 15,-17 0-15,0-17 16,0 34-16,0-17 16,0-18-16,0 1 15,36-36-15,-36 35 16,-36-70 31</inkml:trace>
  <inkml:trace contextRef="#ctx0" brushRef="#br0" timeOffset="160834.4549">15505 10866 0,'70'0'16,"-17"-36"-1,-18 36-15,36-35 16,-1 35-16,1 0 16,0-35-16,-1 35 15,-35 0-15,18 17 16,-53 1-16,53 17 15,-53 1-15,0-1 16,0 18-16,-53 0 0,18-18 16,0 0-16,17-35 15,-17 53-15,0-53 16,17 0-16,18 18 16,-53-18-16,18 0 15</inkml:trace>
  <inkml:trace contextRef="#ctx0" brushRef="#br0" timeOffset="161822.9631">16104 11024 0,'0'0'16,"36"0"-16,-36 53 15,17-53-15,-17 35 16,35 18 0,-35-17-1,0-19 17,0-52 14,-35 35-30,35-35-16,0-1 16,0 1-16,35 0 15,1 35 1,-1-35 0,0 35-16,-17 0 15,17 0-15,36 0 16,-36 0-1,-35 35 17,0 0-17,-53-35 1,18 0 0,0 0-1,35 18-15,-36-18 16,36 35-1,0 0 1,0 1 15,18-36-31,35 0 16,-35 0 0,17 0-16,-18 0 15,19 0-15,-1 0 16,-17 0-16,-18-18 15,35 18-15,-35-18 16,0-17 0,0 53 62,35 17-63,-17-35 1,35 18 0,-18-18-16,-17 0 15,52-18 1,-35 0-16,-35-17 31,0 0-31,0 0 16,-17 35-1,-1-36 1,-17 36-16,0 0 0,17 0 16,-17 0-16,-1 18 15,19-18-15,17 35 16,-35-35-16,35 53 16,0-18-1</inkml:trace>
  <inkml:trace contextRef="#ctx0" brushRef="#br0" timeOffset="162078.9295">16969 11060 0,'0'35'47,"0"18"-32,17-53 1,-17 17-16,36-17 16</inkml:trace>
  <inkml:trace contextRef="#ctx0" brushRef="#br0" timeOffset="162972.6899">16951 10989 0,'35'-18'15,"1"18"1,-1 0-16,0 0 16,-17 0-1,17 0-15,-17 0 16,-18 36 15,-36 17-15,1-53-16,35 17 15,-18-17-15,-17 0 47,53 0-15,17 0-17,0 0-15,18 0 16,-17 0-1,-1 0 1,-35 35-16,0-17 16,0 17-1,0 1 1,-35-36 0,17 0-16,18 17 15,-53-17-15,0 0 16,35 0 15,54 0 32,17 0-48,-18-35 1,18 35-1,-53-35 1,53 35-16,-53-18 16,17 18-16,-17-53 15,36 18-15,-1-36 16,-35 36 0,35 35-16,-35-18 0,18 18 78,-18 53-78,0-17 15,53-36-15,-53 35 16,35 0-16,-35 18 16,18-53-1,-18 18 1</inkml:trace>
  <inkml:trace contextRef="#ctx0" brushRef="#br0" timeOffset="163192.3659">17374 11112 0,'53'0'47,"0"0"-31,-35 0-16,17-35 0,18 35 31,-53-53-31</inkml:trace>
  <inkml:trace contextRef="#ctx0" brushRef="#br0" timeOffset="163376.2591">17604 11007 0,'35'0'63,"-35"17"-47,0 36-1,35-18-15,-35 1 16,0-1-1,18-35 1</inkml:trace>
  <inkml:trace contextRef="#ctx0" brushRef="#br0" timeOffset="163916.9346">17604 10971 0,'0'-17'15,"35"17"1,-17 0 0,34 0-16,1 0 15,-35 0 1,-18 35 15,0-17-15,-35 17-1,-1 0 1,19-35 0,52 0 46,18 0-46,-18 0-1,18 0 1,-35 0 0,-18 18-1,0 17 1,0 0-1,-53-35-15,18 18 16,17-18 15</inkml:trace>
  <inkml:trace contextRef="#ctx0" brushRef="#br0" timeOffset="164134.1871">18080 10918 0,'0'0'0,"0"18"16,17-18-16,-17 35 15,36-35-15,-36 53 16,0 18-1,0-36 1,0 0 0</inkml:trace>
  <inkml:trace contextRef="#ctx0" brushRef="#br0" timeOffset="165253.1578">18239 10760 0,'0'-18'16,"0"36"62,0 35-62,0 0-16,0-1 15,0 19-15,0-18 0,0 0 16,0-36-16,35 19 15,-35 17 1,18-53-16,-18 17 16,35-17-1,-18 0 1,19 0 15,-1 0-15,-17 0-1,-18-35-15,0-18 16,0 35-16,35 18 16</inkml:trace>
  <inkml:trace contextRef="#ctx0" brushRef="#br0" timeOffset="165485.1084">18468 10954 0,'0'17'47,"0"1"-32,0 17-15,0 1 16,35 34 0,-35-35-1,18-35-15,-18 36 16,35-36-1,-35-18 1</inkml:trace>
  <inkml:trace contextRef="#ctx0" brushRef="#br0" timeOffset="165694.1358">18609 11007 0,'0'17'31,"0"19"-15,35-1-16,-35 18 15,36-53 1,-36 17-16</inkml:trace>
  <inkml:trace contextRef="#ctx0" brushRef="#br0" timeOffset="166298.1545">18556 10954 0,'0'0'0,"35"0"16,1 0-1,-1 0-15,0 0 16,-17 0-16,17 17 16,-17-17-16,-18 36 15,35-1-15,-35 0 16,0-17-16,0 17 16,0 18-1,-18-35 1,1-18-1,34-71 79,19 1-78,-36 34-16,35 1 15,-35 17-15,35-17 16,-35 0-16,18 35 16,-18-35-16,35-1 15,0 72 48,-35-19-63,36 18 0,-36 1 15,17-1-15,-17-17 16,36 17-16,-36 18 16,35-53-1,-35 17 17</inkml:trace>
  <inkml:trace contextRef="#ctx0" brushRef="#br0" timeOffset="166661.4209">18927 11095 0,'17'0'32,"-17"-18"-17,35 18 1,1-35-16,17 0 15,0-1 1,-18 36 0,-35-17-1,0 70 48,17 0-48,-17-18 1,36-35-16,-36 35 16</inkml:trace>
  <inkml:trace contextRef="#ctx0" brushRef="#br0" timeOffset="167280.2913">19173 10936 0,'36'0'16,"-1"0"-1,18 0-15,-18 0 16,0 0-16,1 18 15,-19-1 1,-17 19 0,0 17-1,0-18 1,-35-35-16,35 35 16,-18-35-16,-17 35 15,53-52 32,17-19-31,0-16-1,1-1 1,-36 17 0,35 36-1,-35-35-15,0 70 63,0 1-48,35 17 1,-17-53 0,-18 35-1,53-35-15,-36 0 16,19 0-16,17 0 15,-36-18 1,-17 1 0,0-19-1,0 1 1</inkml:trace>
  <inkml:trace contextRef="#ctx0" brushRef="#br0" timeOffset="167458.4223">19509 10901 0,'53'-35'47,"-1"35"-31,1-18-1</inkml:trace>
  <inkml:trace contextRef="#ctx0" brushRef="#br0" timeOffset="167623.7592">19509 11024 0,'53'0'31,"-36"0"-15,36 0-1,-53-17-15,53 17 16,-53-18 0</inkml:trace>
  <inkml:trace contextRef="#ctx0" brushRef="#br0" timeOffset="181354.1223">9313 14482 0,'36'0'31,"-19"0"-15,36 0-1,-18 0 1,-17 0-1,17 0 1,1 35 0,-19-35-16,19 0 15,16 0-15,1 0 16,36 0-16,-1 0 16,18 0-16,-18 0 15,0 0-15,0 0 16,0 0-16,36 0 15,-36 0-15,0 0 16,36 0-16,-1 0 16,-35 0-16,53 0 15,-17 0-15,-1 0 0,-34 0 16,34 0-16,-35 0 16,0 0-16,-17 0 15,-18 0-15,0-18 16,-35 18-16,17 0 15</inkml:trace>
  <inkml:trace contextRef="#ctx0" brushRef="#br0" timeOffset="185209.2247">13670 11412 0,'0'53'94,"0"-35"-78,0 17-16,0 0 15,0-17-15,-18 17 16,18 18-16,0-35 16,0 35-16,18-53 15,-18 35 1,18-35 0,17 0 30,-17 0-30,17 0 0,18 0-1,-18 0-15,0 0 16,1 0 0,-36-18-1,0-17 1</inkml:trace>
  <inkml:trace contextRef="#ctx0" brushRef="#br0" timeOffset="185459.2956">13705 11501 0,'0'-18'15,"0"-17"17,18 35-17,17 0-15,-17-36 16,17 36-16,18 0 16,-35 0-1</inkml:trace>
  <inkml:trace contextRef="#ctx0" brushRef="#br0" timeOffset="185655.4307">13723 11553 0,'35'0'46,"1"0"-30,34-35 0,-52 35-16,17-35 15,18 35 1</inkml:trace>
  <inkml:trace contextRef="#ctx0" brushRef="#br0" timeOffset="186179.823">13970 11483 0,'18'0'15,"-18"35"-15,0-17 16,0 17-16,35 0 15,-35-17-15,0 17 0,35 18 16,-35-35 0,-35-18 46,17 0-46,18-53-1,0 18-15,0 17 16,0-17-16,18-1 16,0 1-1,17 35-15,-35-35 0,53 35 16,-36-35-16,36 35 16,-17 0-1,-19 0 16,-17 17-15,0 1 0,0 17-1,-35-35-15,35 35 16,-18-35-16,18 18 16,-35 17-1,35 1 1,0-1-16,0 0 15,18 0 17,17-35-17,18 0 17,-53-17-32</inkml:trace>
  <inkml:trace contextRef="#ctx0" brushRef="#br0" timeOffset="187154.268">14323 11536 0,'0'17'47,"35"19"-31,-35-1-16,0-17 15,0 35 1,0-36 0,0-34 46,0-19-62,0 19 0,0-19 16,0 1-1,0 17-15,0-17 0,35 35 16,-35-35-16,36 35 16,-36-35-1,35 35-15,-17 0 16,17 0 0,-35 17-1,0 1 1,0 17-1,0-17 1,-18-18-16,1 35 16,-36-35-1,17 0 1,36 35 15,0-17-15,0 17-1,18 1 1,17-36 0,1 17-16,16-17 15,1 0 1,-17 0 0,-19 0-1,-17-35 1,36 35-1,-36-18-15,0-17 16,-18 0 0,18 52 31,0 36-32,0-17 1,35-36-1,0 35 1,1-35-16,17 0 16,-53-18-1,35 18-15,-35-35 16,0-36-16,0 36 16,0 17-16,0-17 15,-35 0-15,17 35 16,-17-53-16,-18 53 15,35 0 1,18 18-16,-53 17 16,53-17-16,-35 34 15,35 1-15,0-17 16</inkml:trace>
  <inkml:trace contextRef="#ctx0" brushRef="#br0" timeOffset="187469.1277">15099 11465 0,'0'18'16,"0"35"-1,0 0-15,0-18 16,35-35-16,-35 71 16,35-36-1,-35 18 1,-17-53-1</inkml:trace>
  <inkml:trace contextRef="#ctx0" brushRef="#br0" timeOffset="187701.0719">14993 11518 0,'0'0'0,"35"0"16,18-35 0,-17 35-1,-1 0-15,-18 0 16,19 0-16,-19 0 16,19 0-16,-1 0 15,-35-35 1</inkml:trace>
  <inkml:trace contextRef="#ctx0" brushRef="#br0" timeOffset="187965.4929">15311 11465 0,'0'0'0,"0"18"15,35-18-15,-35 53 16,17-53-16,-17 53 16,0-36-16,36-17 15,-36 71-15,0-36 16,0-17-1,0 17 17,0 0 30</inkml:trace>
  <inkml:trace contextRef="#ctx0" brushRef="#br0" timeOffset="188353.5063">15575 11501 0,'0'35'47,"0"-18"-31,0 19-16,18-1 15,-18-17-15,35 35 16,-35-18 0,0-18 15</inkml:trace>
  <inkml:trace contextRef="#ctx0" brushRef="#br0" timeOffset="188683.9983">15487 11448 0,'0'0'15,"18"-36"17,52 36-32,-52 0 15,17 0 1,-17 0-16,17 0 16,18 0-16,-53 18 15,18-18 1,-18 18-16,0 17 15,0 0 1,-36-35 0,36 35-16,-35-35 15,35 36-15,-18-36 16,18 17 0</inkml:trace>
  <inkml:trace contextRef="#ctx0" brushRef="#br0" timeOffset="189061.7226">15840 11677 0,'0'0'0,"17"0"16,-17 18-16,53-18 15,0 0 1,-35 0 0,17 0-1,-17 0 17,-18-36-32,0 19 15,0-19-15,0 1 16,0 17-1,-18-17-15,-35 0 16,0 35 0,0 0-1,18 0-15,17 35 16,-34 18 0</inkml:trace>
  <inkml:trace contextRef="#ctx0" brushRef="#br0" timeOffset="189594.1262">16528 11465 0,'0'18'47,"0"17"-31,0 0-1,0 1 1,0-1-16,0 0 0,0 1 16,35-36-16,-35 35 15</inkml:trace>
  <inkml:trace contextRef="#ctx0" brushRef="#br0" timeOffset="189876.9781">16457 11730 0,'35'0'47,"1"0"-31,-1 0-1,18 0 1,-18 0 0,18 0-1,0 0 1,-35 0-16,-18-35 31</inkml:trace>
  <inkml:trace contextRef="#ctx0" brushRef="#br0" timeOffset="190100.6599">16404 11412 0,'18'0'15,"35"0"1,-18 0 0,-17 0-16,17 0 15,0 0-15,-17 0 16,17 0-16,-17 0 15</inkml:trace>
  <inkml:trace contextRef="#ctx0" brushRef="#br0" timeOffset="190986.3739">17551 11483 0,'0'-35'16,"0"52"31,0 1-47,0 17 15,0-17-15,35 17 16,-35 0-16,0-17 16,0 17-16,0 18 15,18-53 1,-18 18-16,53-18 78,-1 0-62,-16 0-1,17 0 1,-36 0 0</inkml:trace>
  <inkml:trace contextRef="#ctx0" brushRef="#br0" timeOffset="191218.4709">17480 11483 0,'0'-18'16,"18"18"-1,-1 0-15,19-35 16,-1 35-16,-17 0 16,17 0-16,0 0 15</inkml:trace>
  <inkml:trace contextRef="#ctx0" brushRef="#br0" timeOffset="191422.3723">17498 11536 0,'0'17'16,"35"-17"15,0 0-31,-17 0 0,17 0 16,-17 0-16,17 0 15,0 0-15,-17 0 16,17 0-16,1 0 16</inkml:trace>
  <inkml:trace contextRef="#ctx0" brushRef="#br0" timeOffset="191961.0491">18115 11289 0,'-53'0'47,"53"-35"-47,-53 35 15,18 0 1,-18 0 0,53 17-16,-35-17 15,35 18 1,-18-18-16,18 53 15,0 0 1,0-18 0,0 0-1,0-17-15,18 17 0,-18 0 16,17 1-16,-17-1 16,0 18-16,0 17 15,0-17-15,0 0 16,0-17-16,36-19 15,-36 19-15,0-1 16,35-35 0</inkml:trace>
  <inkml:trace contextRef="#ctx0" brushRef="#br0" timeOffset="192404.1732">17886 11624 0,'0'-35'16,"17"17"-1,36-17 1,-35 35 0,17 0-16,1 0 15,-19 0 1,18 0 0,-17 0-1,-18 53 16,0 0-15,35-18 0,-35 0-1,36-35-15,-1 35 16,-17-35 0,17 0-1,0 0 1,-17-17 15,-18-18-15,0 17-1</inkml:trace>
  <inkml:trace contextRef="#ctx0" brushRef="#br0" timeOffset="192606.4837">18097 11553 0,'18'0'47,"17"-35"-47,-17 35 16,17 0-16,-17 0 15,17 0 1,-52 0 15</inkml:trace>
  <inkml:trace contextRef="#ctx0" brushRef="#br0" timeOffset="192793.7375">18115 11624 0,'35'0'47,"-17"0"-47,17 0 16,1 0-16,-19 0 15,19-18-15,-1 18 16,-18-35-16</inkml:trace>
  <inkml:trace contextRef="#ctx0" brushRef="#br0" timeOffset="193099.9223">18468 11254 0,'0'17'47,"0"1"-31,0 17-16,0 18 15,0-18-15,0 18 16,0 0-16,0-18 16,0 18-16,0 0 0,0-35 15,0 17 1,35 18-16,-35-71 62</inkml:trace>
  <inkml:trace contextRef="#ctx0" brushRef="#br0" timeOffset="193489.6157">18380 11553 0,'0'-17'15,"53"17"1,-36 0 0,19-35-1,16 35-15,-34 0 16,17-36 15,1 36 0,-36 18-15,0 0 0,17-18-1,-17 52-15,0 1 16,36 0 0,-36-35-1,35-18 1</inkml:trace>
  <inkml:trace contextRef="#ctx0" brushRef="#br0" timeOffset="193863.4849">18803 11518 0,'0'0'0,"0"35"47,0 1-31,35-19-16,-35 19 16,0-1-16,18-35 15,-18 35-15,35-35 16,-17 0 15,-18-53-15,0-17 15,0 52-31,35-17 16,-35 0-16,0 17 15,35-17-15</inkml:trace>
  <inkml:trace contextRef="#ctx0" brushRef="#br0" timeOffset="194217.4595">19015 11624 0,'35'35'0,"18"18"15,-18-18 1,0-35-16,1 36 16,-19-36 15,-17-18-15,36 18-1,-36-70-15,0 52 16,0-17-16,0-1 15,0 19-15,0-19 16,0 19 0,-18 17-16,-17 0 15,-1 0-15,1 0 16,18 0-16,-19 35 16,1-35-16,35 53 15,-18-53-15,18 18 16</inkml:trace>
  <inkml:trace contextRef="#ctx0" brushRef="#br0" timeOffset="194509.1022">19438 11730 0,'0'0'0</inkml:trace>
  <inkml:trace contextRef="#ctx0" brushRef="#br0" timeOffset="198126.2372">18133 14411 0,'53'0'140,"-18"0"-124,36 0-16,17 0 16,35 0-16,-35 0 15,36 0-15,-1 0 16,-34 0-16,-1 0 15,0 0-15,-18 0 16,1 0-16,-36 0 16,18 0-16,-18 0 15,-17 0 63,17-18-62</inkml:trace>
  <inkml:trace contextRef="#ctx0" brushRef="#br0" timeOffset="306747.6992">23036 15293 0,'0'0'15,"53"0"-15,-17 0 0,16 0 16,1 18-16,0-18 15,-17 0-15,17 0 16,-1 0-16,-16 0 16,17 0-16,-36 0 15,19 0-15,16 0 16</inkml:trace>
  <inkml:trace contextRef="#ctx0" brushRef="#br0" timeOffset="308958.829">3140 16245 0,'17'0'172,"19"0"-156,-19 0-16,19 0 16,-1 0-16,18 0 15,0 0-15,17 0 16,-17 0-16,18 0 15,-1 0-15,1 0 16,17 0-16,0 0 16,0 0-16,1 0 15,16 36-15,1-36 0,18 0 16,-1 0-16,1 0 16,-1 0-16,-17 0 15,17 0-15,1 0 16,-1 0-16,-17 0 15,35 35-15,-35-35 16,0 0-16,0 0 16,0 0-16,-18 0 15,0 0-15,0 0 16,18 53-16,-18-53 16,0 0-16,1 0 15,-1 0-15,0 0 16,18 0-16,-18 35 0,-17-35 15,17 0 1,0 0-16,-17 0 0,-1 0 16,-17 0-16,0 0 15,-18 0-15,1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7:52:44.4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5627 11818 0,'0'-35'31,"0"17"16,-18 18 31,18 53-78,0-18 16,0-17-16,0 17 15,0 1-15,0 16 16,0 19-16,0 17 16,0 36-16,0-19 0,0 19 15,0-53-15,0-19 16,0-34-16,0 17 16,0-17-1,35-36 110,1 18-109,-1-17-16,0 17 15,1 0-15,16-36 0,1 36 16,-17 0-16,17 0 16,-1 0-16,-16 0 15,17 0-15,0 0 16,0-35-16,-18 35 16,0 0-16,-17 0 15,17 0-15,0 0 16,-17 0 15,-18-35 16,0 17-31</inkml:trace>
  <inkml:trace contextRef="#ctx0" brushRef="#br0" timeOffset="414.3938">6227 12453 0,'-18'0'0,"71"0"78,17 0-63,-34 18 1,-19-18-16,19 0 16,-1 17-16,-18-17 15,19 36-15,17-1 16,-18 0-1,-35-17 17,0 17-17,-18 0 1,-35 18 0,0-17-1,1-1 1,34-35-1</inkml:trace>
  <inkml:trace contextRef="#ctx0" brushRef="#br0" timeOffset="1651.108">7214 12312 0,'0'-35'16</inkml:trace>
  <inkml:trace contextRef="#ctx0" brushRef="#br0" timeOffset="2414.3118">7214 12224 0,'36'35'94,"-36"0"-79,0 36-15,0-1 16,0 19-16,0-36 15,0 17-15,0-35 16,0-17-16,0 17 16,0 1-1,35-36 17</inkml:trace>
  <inkml:trace contextRef="#ctx0" brushRef="#br0" timeOffset="2818.8281">7020 12365 0,'0'0'0,"-17"-35"16,17-1-1,35 1 1,-17 35-16,17-53 16,0 18-16,0 35 15,18-53-15,0 53 16,0 0-16,-35 0 15,17 0-15,-17 0 16,17 35 0,-35-17-16,0 17 15,0 18-15,-18 0 16,18-18-16,-35 0 16,35 1-16,-35-36 15,35 17-15,-36-17 0,19 36 16,-18-36 15</inkml:trace>
  <inkml:trace contextRef="#ctx0" brushRef="#br0" timeOffset="3435.5358">7479 12400 0,'0'18'16,"0"-1"0,0 36-16,0 0 0,-18 0 15,18-18-15,0 1 16,0-19-16,0 19 16,0-1-16,0-17 15,18-18 1,-18-18 15,0-17-15,0-1-16,0 1 15,0-18-15,0 0 16,0 18-16,0 0 16,18-1-16,-18 19 15,35-19-15,0-16 16,0 52-1,-17 0 1,17 17 0,-35 18-16,0 1 15,36 17-15,-36 17 16,0-17-16,0 0 16,0-18-16,35 1 15,-35-19 1</inkml:trace>
  <inkml:trace contextRef="#ctx0" brushRef="#br0" timeOffset="4426.1959">7567 12541 0,'0'0'16,"0"-17"31,35 17-47,1 0 16,-19-36-16,19 36 15,-1 0-15,-18 0 16,19 0-16,-19 0 15,36 18 1,-53 0-16,36 17 0,-36 0 16,0-17-16,0 17 15,0-17-15,0 17 16,0 0-16,0 1 16,0-1-1,-18-88 32,18 0-31,0 0-16,0 0 15,0-17-15,18-1 16,-18 18-16,35 18 16,-35 0-16,35 35 15,-35-53-15,53 53 16,-18 0-16,1 0 15,-1 0 1,-35 17 0,35-17-16,-35 36 15,18-19 1,-18 36 0,0-18-1,-35 1 1,-18-19-1,17-17-15,36 36 16,-17-36-16,17 35 16,0 0-16,0 18 15,0-18 1,0-17 0,53-18-1,0 0 1,-36 0-1,18 0 1,1 0 0,-36-35-1,0-18 1,0 18 0,0-1-16,0 1 15,17 17-15,-17-17 0,0 17 16,53-17-1,-17-18-15,-1 53 16,-18 0 0,19 71-1,-36-18 1,0 17-16,0-17 16,0 18-16,0-1 15,0-34-15,0 16 16,35-16-16,-35-19 15</inkml:trace>
  <inkml:trace contextRef="#ctx0" brushRef="#br0" timeOffset="4636.1201">8202 12629 0,'18'0'32,"17"0"-17,-17 0-15,17 0 16,18 0-16,0 0 16,-18-35-16,18 35 0,0-53 15</inkml:trace>
  <inkml:trace contextRef="#ctx0" brushRef="#br0" timeOffset="6114.1366">8572 12788 0,'0'-53'78,"0"18"-62,18 0-1,-18-1-15,0 1 0,0 0 16,0 0-16,35 17 16,-35-17-16,0-1 15,18 36-15,-18-17 16,35 17-1,-35 17 1,36 19-16,-36-1 16,35 0-16,-35 1 15,18 16-15,-18 1 16,0-17-16,0-1 16,0 18-16,0-88 62,0-1-62,0 19 16,0-19-16,0 1 15,35 0-15,-35-18 16,35 18 0,-35-1-16,35 1 15,-17 35 16,-18 35-15,53 1-16,-53 17 16,35-18-16,-35 18 0,35-18 15,-35 18-15,36-35 16,-36 17-16,17-35 16,-17 35-1,36-53 1,-36-17-1,0-18-15,0 18 16,35 0-16,-35-1 16,0 19-16,0-18 15,0 17-15,0-17 16,0 70 15,0-17-15,35 34-1,-35 1-15,0-35 0,18 17 16,17 1 0,18-36-1,0 0 1,-35 0-16,35-36 16,-18-34-1,-35 34 1,0 19-16,0-18 15,0 17-15,0-17 16,0-1-16,-18 36 16,18 18-1,0 17 1,0-17-16,0 35 16,0-36-16,18 19 15,52 17 1,-34-53-1,-1 0-15,-17 0 0,17 0 16,-18 0 0,36 0-16,-53-36 15,0 1 1,-35 35 0</inkml:trace>
  <inkml:trace contextRef="#ctx0" brushRef="#br0" timeOffset="6293.8112">9402 12453 0,'0'-18'32,"17"-17"-17,18 35-15,1-35 16,-19 35-16,19 0 15,-1-35-15</inkml:trace>
  <inkml:trace contextRef="#ctx0" brushRef="#br0" timeOffset="6488.146">9402 12577 0,'0'0'0,"52"0"78,-16-53-78,-36 17 16,53 1-16,-53 17 16</inkml:trace>
  <inkml:trace contextRef="#ctx0" brushRef="#br0" timeOffset="6653.8663">9490 12136 0,'0'-36'16,"0"-17"0,17 18-16,19 17 15,17-17-15,-18 35 16,0-53-16</inkml:trace>
  <inkml:trace contextRef="#ctx0" brushRef="#br0" timeOffset="6965.1466">9895 11853 0,'0'36'15,"0"17"1,0-1 0,0 37-16,0-1 0,0 35 15,0-35-15,0 36 16,0-36-16,0 0 16,0-35-16,0 0 15,0-35-15,0 17 16,0 0-16,0-52 47,0-19-47</inkml:trace>
  <inkml:trace contextRef="#ctx0" brushRef="#br0" timeOffset="7715.7342">9701 12594 0,'0'0'0,"18"-35"15,17 35-15,1-53 16,-1 18-16,-18 35 16,19-53-16,-1 53 15,-17-18-15,17 18 16,0 0-16,1-35 15,-1 35 1,0 70 15,-35-34-31,0-1 16,0 0-16,0 18 16,0 0-16,0-18 15,0 1-15,0-19 0,0 19 16,-18-36 31,18-18-47,0 0 15,0-17-15,0 0 16,0-18-16,0 0 16,18 0-16,-18 35 15,53 18-15,-53-35 16,53 35-16,-18 0 15,0 0 1,36 0-16,-36 0 31,1 18-15,-36 17-16,0-17 16,0 17-16,-18-35 15,18 35-15,-18-35 16,18 35-16,-35-35 15,35 36 1,-18-36 0,18 17-16,0 19 15,0-19 1,0 19 0,0-1 15,36-35-31,-19 0 15,19 0 1,16 0 0,-52-35-16</inkml:trace>
  <inkml:trace contextRef="#ctx0" brushRef="#br0" timeOffset="7918.7514">10619 12365 0,'0'17'16,"0"1"-1,0 35-15,0 0 16,0-18-16,0 1 16,0-19-16,0 18 15,0 1 1,53-36-16,-36 0 15</inkml:trace>
  <inkml:trace contextRef="#ctx0" brushRef="#br0" timeOffset="8844.1416">10954 12400 0,'0'0'16,"-18"-18"-16,0 18 31,-17 0-15,0 53-1,35-17 1,0-19-16,0 36 15,0-35-15,0 35 16,0-18-16,0-17 0,18-18 16,-18 53-1,35-53-15,18 0 16,-18 0-16,-17 0 16,-18-36-16,53 36 15,-53-35-15,35-18 16,-35 0-1,0 36 1,0 52 47,0-17-63,0 17 0,0 18 31,53-18-16,0-35 1,-18 0-16,-17 0 16,17-18-16,0 18 15,0-53-15,18 1 16,-53 16 0,0 19-16,18 17 15,-18-71-15,0 53 16,0-17-16,0-18 15,-53 53 1,0 0 0,36 0-16,-36 0 15,53 18-15,-36-18 16,36 53-16,0-36 16,36 19 15,17-36-16,-36 0-15,18-18 16,18 18-16,0-35 16,-17 35-16,16 0 15,1 0-15,-17 0 16,17 0-16,-18 0 16,-35 17-16,35 19 15,-35 34-15,0-52 16,0 17-1,0-17-15,0 35 16,-70-53-16,34 53 16,1-53-16,-18 0 15,-17 0-15</inkml:trace>
  <inkml:trace contextRef="#ctx0" brushRef="#br0" timeOffset="10132.2685">5697 13635 0,'-53'0'0,"18"0"31,18 0-15,17-35 31</inkml:trace>
  <inkml:trace contextRef="#ctx0" brushRef="#br0" timeOffset="10656.1784">5592 13582 0,'0'35'78,"0"0"-78,17 36 16,-17 0-16,0-1 15,0-17-15,0 18 16,0-1 0,0 1-16,0-18 0,0 0 15,0-1-15,0-34 16,0 17 0,35-35 46,1 0-46,-1 0-16,0 0 0,18-17 15,18 17-15,-1 0 16,-17 0-16,18-36 16,17 36-16,18 0 15,-18 0-15,0 0 16,0 0-16,-17 0 15,-1 0-15,-34 0 16,17 0-16,-36 0 16,19 0-16,17 0 15,-53-35 17,-18 18-1</inkml:trace>
  <inkml:trace contextRef="#ctx0" brushRef="#br0" timeOffset="10997.3184">6597 14111 0,'0'0'0,"18"0"62,17 0-46,0 0-16,0 0 0,-17 0 15,53 35 1,-18 18 0,-1-17-1,-52-1 1,0 0-1,-17 0-15,-18 1 16,17-1-16,-17 0 16,-1-35-16,1 71 15,0-36 1</inkml:trace>
  <inkml:trace contextRef="#ctx0" brushRef="#br0" timeOffset="11987.1084">7373 14499 0,'0'-35'62,"0"17"-46,0-35-16,0 0 16,0 18-16,0-35 15,0-1-15,0 18 0,0-17 16,0 17 0,0 0-16,0 35 0,35 18 15,18 18 16,-17 17-31,-1 36 16,0 34-16,0 1 16,1-35-16,-1-18 15,0-36-15,0-17 16,-17 0 0,-18-53 15,0 18-31,0-35 15,0-1-15,-35 0 16,0 19-16,35 34 0,-53 18 16,53-35-1</inkml:trace>
  <inkml:trace contextRef="#ctx0" brushRef="#br0" timeOffset="12623.4504">7937 14076 0,'0'53'0,"0"0"16,0-18-16,0 18 16,0 0-16,0-36 0,0 19 15,0-19 1,0-34 31,0-19-47,0 19 15,0-19-15,0 1 16,0 18-16,0-19 16,36 1-16,-36 17 15,35 18-15,-35-35 0,18 35 16,17 0 0,0 53-1,-35-18 1,36 1-16,-36 34 15,35 1-15,-35-1 16,0-52-16,35-18 16,-35 35-16</inkml:trace>
  <inkml:trace contextRef="#ctx0" brushRef="#br0" timeOffset="12984.459">7937 14393 0,'0'-35'16,"36"35"0,-1-53-16,0 53 15,-17-35-15,17 35 16,1 0-16,-1 0 15,0 0 1,-35 17 0,35 19-16,-35-19 15,18 36 1,17 0 0,18-17-16,0-36 15,-18 0 1,1-18-1,-36-17 1,0 17-16,0-35 16,0 0-16,-18 18 15,-35-53-15,0 17 16,-17 1-16</inkml:trace>
  <inkml:trace contextRef="#ctx0" brushRef="#br0" timeOffset="13134.2705">7761 13829 0,'0'0'0,"-53"0"0,18 0 15,53 0 17,34 0-32,54 18 15,0-18-15,18 0 16,52 0-16,0 0 16,18-18-16,-52-35 15</inkml:trace>
  <inkml:trace contextRef="#ctx0" brushRef="#br0" timeOffset="14146.8425">9296 14023 0,'0'0'0,"0"-35"0,0 70 63,0 18-48,35 17-15,-35-17 16,0 18-16,35-1 16,-35 1-16,0 0 15,0-36-15,0 0 0,36-35 16,-36 35 0</inkml:trace>
  <inkml:trace contextRef="#ctx0" brushRef="#br0" timeOffset="14535.6728">9137 14111 0,'0'0'0,"0"-53"16,0 18-16,0 17 16,18-35-16,-1 0 15,36 1-15,0-1 16,0 17-16,0 19 16,-18 17-16,18-36 15,0 36-15,0 0 16,-35 36-16,17-19 15,-35 36-15,35 0 16,-35-18-16,0 18 0,0 0 16,-35 0-1,0-18-15,-1 18 0,-17-17 16,0-1-16,18-35 16,18 35-16,-19-35 15,1 0-15,17 0 16</inkml:trace>
  <inkml:trace contextRef="#ctx0" brushRef="#br0" timeOffset="15024.3643">9666 14305 0,'0'88'16,"0"-52"0,0 17-16,0-1 15,0-34-15,35 17 16,-35-88 31,0-17-47,0-1 15,0 18-15,0-17 16,0-1-16,0 1 16,36-1-16,-36 36 15,35 0-15,-17 35 16,17 0-1,18 35 1,-53 35 0,53 1-16,-53-36 15,35 36-15,-35-18 0,0 0 16,0-18 0,0 0-16,0 1 0,0-19 15</inkml:trace>
  <inkml:trace contextRef="#ctx0" brushRef="#br0" timeOffset="15887.2423">9737 14358 0,'17'-18'16,"54"-17"-1,-54 35-15,19-35 16,-1 35-16,-17 0 0,17 0 16,-17 0-16,17 0 15,0 53-15,-35-36 16,53 19-16,-53-1 16,0-17-16,0 17 15,0 0-15,0-17 16,-18 17 15,1-35-15,-18 0-1,35-35-15,0 17 16,0-17-16,0-18 0,0 18 16,0-18-16,17 0 15,-17 18-15,53-1 16,-35 1-16,17 35 15,-35-53-15,53 53 16,-35 0 0,17 0-1,-18 0 1,-17 18-16,0 17 31,0 0-15,0 18-1,-70-18-15,35 1 16,35-19-16,-53 19 16,53-1-16,0-17 0,0 35 15,0-18-15,0-18 16,17 19-16,19-36 16,-19 35-16,54-35 15,-36 0 1,-17 0-16,17-35 15,0-1-15,-35 1 16,53-18-16,-53-17 16,0 17-16,35 0 15,-35 18-15,0-1 0,0 19 16,0-36 0,0 17-1,18 36 1,17 18 15,-35 17-31,36 1 16,-36 17-16,35-1 15,-35 1-15,0-17 16,35-1-16,-35 0 16,0 1-1</inkml:trace>
  <inkml:trace contextRef="#ctx0" brushRef="#br0" timeOffset="16067.8108">10442 14446 0,'71'0'47,"-36"-35"-47,-17 35 15,17-35-15,0 35 16,18-18-16,-35 18 16</inkml:trace>
  <inkml:trace contextRef="#ctx0" brushRef="#br0" timeOffset="17425.2098">10883 14499 0,'0'-17'63,"0"-19"-48,0 19-15,0-19 16,0 1-16,0 17 16,18-17-16,-18-18 15,35 53 1,-35-17-16,35 17 16,-17 35 15,-18 18-31,35 17 15,-35-17-15,0 18 16,36-18-16,-36-18 0,0 0 16,0-52 46,0-19-62,0 1 16,0 17-16,0-34 15,35-1-15,-35 17 16,0 1-16,35 0 16,-35 17-16,35 18 15,-35-35-15,18 35 16,-18 35-16,35 18 16,-35-18-16,36 36 15,-36-18-15,35-18 16,18 0-1,-18-35 1,0 0 0,1-35-1,-36-18 1,0 18 0,0 17-16,0-17 15,0 17-15,0-17 16,0 0-16,0-1 15,35 89 32,-35 0-47,0 18 16,35-1-16,-35-34 16,18-1-16,17 18 15,0-53 1,-17 0-1,-18-35 1,35-1-16,-35 1 16,0-18-16,36 18 15,-36 17-15,0-17 16,0-18 0,0 71 30,0 17-46,0-17 16,0 17-16,35 0 16,0 0-1,-17-35 1,35 0 0,0 0-1,0-17 1,-53-36-1,0 0 1</inkml:trace>
  <inkml:trace contextRef="#ctx0" brushRef="#br0" timeOffset="17619.6465">11677 14217 0,'0'0'16,"35"0"31,0-18-47,-17 18 15,17-35-15,18 35 16</inkml:trace>
  <inkml:trace contextRef="#ctx0" brushRef="#br0" timeOffset="17813.3514">11712 14358 0,'71'-18'62,"-36"18"-62,0-53 16,-35 36-16,36 17 15,-36-53-15,0 35 16,0-17-16</inkml:trace>
  <inkml:trace contextRef="#ctx0" brushRef="#br0" timeOffset="17982.2455">11800 13899 0,'0'-35'16,"18"35"0,17-70-16,1 52 15,17-17-15,-18-1 16,18 1-16</inkml:trace>
  <inkml:trace contextRef="#ctx0" brushRef="#br0" timeOffset="18408.6547">12224 13494 0,'0'35'31,"0"0"-15,0 53-16,0 1 15,0 34-15,-53 36 16,53-18-16,0 18 15,0-53-15,0-1 16,0-69-16,0-1 16,0 18-1,0-71 48</inkml:trace>
  <inkml:trace contextRef="#ctx0" brushRef="#br0" timeOffset="19167.0866">12012 14340 0,'0'0'0,"18"-35"16,17-18 0,0 18-16,-17 35 15,17-35-15,0 35 16,1-53-16,-19 53 16,19 0-16,-19 0 15,36 0 1,-53 53-16,35-36 15,-35 19-15,0 16 16,0-16-16,0 17 16,0 0-16,0-18 15,0 0-15,0-17 16,-17-18-16,17 35 16,0-70 30,0 17-46,0-35 16,0 0-16,17-17 16,-17 34-16,36-16 15,-36 16-15,53 19 16,0-19 0,-18 36-1,18 0 1,-18 0-1,-17 0 1,-18 36 0,0 17-1,0-36-15,-18-17 16,18 53-16,-53-18 16,18 1-1,0-1 1,35 0-1,0-17 1,17 17 0,-17 0-1,18-35 1,-18 18-16,35 17 31,0-35-15,1-35-1</inkml:trace>
  <inkml:trace contextRef="#ctx0" brushRef="#br0" timeOffset="19368.3001">12806 14093 0,'0'53'46,"0"36"-46,0-1 16,0-18-16,0-17 16,0-35-16,0 35 15,17-53 1,36-35 0</inkml:trace>
  <inkml:trace contextRef="#ctx0" brushRef="#br0" timeOffset="20034.6034">13176 14129 0,'0'0'0,"0"-36"16,-17 36 0,17-35-1,-18 35 17,-17 18-17,35 17 1,-53 18-16,53 0 15,-36 17-15,36-17 16,0 0-16,0-35 0,0 17 16,0 18-1,18-53 1,0 0 0,35 0-1,0-35 1,-18-36-1,-35 36-15,35 0 16,-35-1-16,35-16 16,-35-1-16,0 0 15,36 35-15,-36-17 16,35 35 31,-35 35-47,35-17 15,-35 35-15,36 0 16,-36-1-16,0-34 16,17 17-16,-17 18 15,0-35 1,0 17 31</inkml:trace>
  <inkml:trace contextRef="#ctx0" brushRef="#br0" timeOffset="20335.9037">13229 14323 0,'0'35'16,"35"-35"-1,-17 0 1,17 0-16,1-18 15,-19 18 1</inkml:trace>
  <inkml:trace contextRef="#ctx0" brushRef="#br0" timeOffset="21281.3294">13229 14340 0,'0'36'109,"0"17"-109,0-36 16,0 19-16,0-19 0,18 18 15,-1 1 1,36-36-1,0 0 1,-17 0 0,-36-18-16,35 0 15,-35-52 1,0 35 0,0-1-16,0 1 15,-18-18-15,18 18 16,-35-18-16,35 18 15,-53-1-15,18 36 16,17 0 0,-17 0-1,35 18-15,0 0 16,0 17-16,0 18 16,0-36-16,0 36 15,17-53 1</inkml:trace>
  <inkml:trace contextRef="#ctx0" brushRef="#br0" timeOffset="21796.3659">13670 14111 0,'-18'0'47,"-17"0"-31,35 18-16,-53-18 15,53 35-15,-53 0 16,53 1 0,0-19-1,18-17 1,17 0 0,-17 0-16,17 0 15,0 0-15,18 0 0,0 0 16,-17 35-16,-19-35 15,-17 36-15,36-36 16,-36 35-16,0 18 16,-18-18-1,-53 1 1,36-36 0,17 0-16,-17 35 0,0-35 15,17 0 1,18-18-1</inkml:trace>
  <inkml:trace contextRef="#ctx0" brushRef="#br0" timeOffset="27846.4522">14975 11871 0,'18'0'0,"0"-35"63,17 35-48,0 0 1,-35-18 0,18 18 15,17 18 16,-35-1-32,35-17 1,-35 36 0,0-19-1,0 19 1,0-1-1,0-18 1,18-17-16,-18 36 16,0-1-16,0 18 15,0 0 1,0-36 0,0 19 15,0-1-16,0-17 1,0 35 0,0-36-1,0 36-15,0 0 32,0-35-32,0 17 0,0 0 15,0-17 1,0 17-1,0-17 1,0 35 0,0 0-1,0-36 1,0 54-16,0-36 16,0 0-16,0 1 15,0 17 1,0-18-1,0 0-15,0 18 16,0-35 0,35-18-16,-35 35 15,18-35 1,-18 18 0,35-18 15,-35 35-31,36-35 47,-54 0 46,-17 0-46,35 53-47,-18-36 16,18 19 0,-35-36-1,35 53-15,0-36 16,0 19-1,-36-1 1,36 18 0,0-18-16,0 0 15,0-17-15,-35 17 16,35 18 0,0-18-1,0 1 1,0 17-1,0-18 1,0 35 0,0-34-16,0-1 15,0 0 1,0-17-16,0 35 16,0 0-1,0-18 1,18 18-1,-18-18-15,0-17 16,0 35-16,0-18 16,0-17-1,0 17-15,0-17 0,0 17 16,0 0-16,0-17 16,0 17-16,0-17 15,0 17-15,0 18 16,0-35-1,-18 34-15,18 1 16,-17 0 0,17-35-1,-36-18-15,36 35 16,-35-35 0,17 0-1,-17 0 1,35-17-1,-53 17 1,53-18-16,-18-35 16,18 0-1</inkml:trace>
  <inkml:trace contextRef="#ctx0" brushRef="#br0" timeOffset="33839.3598">15752 12806 0,'0'35'79,"0"18"-64,0 53 1,0-36-16,0 19 15,0-36-15,0 17 16,0 1-16,0-54 16,0 19-16,0-1 15,0-53 32,0-52-31,0 52-16,-36-35 15,36 0-15,0 0 16,0-17-16,0-1 16,0 18-16,0 18 15,0-18 1,18 0-16,-18 35 0,35 18 16,-35-52-16,18 52 15,17-36 1,0 36-1,-35 36-15,0-19 16,36 36-16,-36 18 0,0-1 16,0-17-16,35 53 15,-35-18-15,0-35 16,0-18-16,0 1 16,0-1-1,0 0 1,0 0 15</inkml:trace>
  <inkml:trace contextRef="#ctx0" brushRef="#br0" timeOffset="34129.0891">15716 13194 0,'36'0'32,"-19"0"-32,18 0 15,1-35 1,-19 35-16,36-53 16,0 53-16</inkml:trace>
  <inkml:trace contextRef="#ctx0" brushRef="#br0" timeOffset="34898.0424">16228 13017 0,'-18'0'15,"18"-35"1,-35 35-16,17 0 15,-17 18 1,0 17 0,35-17-1,0 17-15,-36 18 16,36-35-16,0 17 16,0 0-16,18-35 31,17 0-16,-35-35-15,53 0 16,-18 35-16,1-53 16,-1 53-1,0 0 1,1 0 0,-36 35-16,17 18 15,-17-18-15,0 18 16,0-18-16,0 1 15,0-1 17,-35-35-32,0 35 15,17-35-15,-17 0 16,17 0-16,-35-17 16,53-19 15</inkml:trace>
  <inkml:trace contextRef="#ctx0" brushRef="#br0" timeOffset="35308.6616">16704 12912 0,'35'35'47,"-35"0"-47,0 18 16,0 0-16,0-18 15,36 18-15,-36 0 16,0-35-16,0 17 16,0-17-16,0 17 15</inkml:trace>
  <inkml:trace contextRef="#ctx0" brushRef="#br0" timeOffset="35662.3754">16581 12982 0,'17'0'16,"-17"-35"-16,53 35 15,-18-35-15,1 35 16,-19 0-16,19 0 16,-1 0-16,-18 0 15,19 0-15,-36 35 16,35 18-16,-35 0 15,0 17-15,0 1 16,0-1-16,0-34 16,0-1-16,-18 0 15,18-17-15,-53 17 16,53 0-16,-52 1 16,-1 17-16,35-53 31</inkml:trace>
  <inkml:trace contextRef="#ctx0" brushRef="#br0" timeOffset="35903.3796">17004 12947 0,'0'0'0,"0"53"32,0 0-32,0-18 15,0 18-15,0 0 16,0-18-16,0 18 16,0-18-16,18-35 15,-18 18-15,35-18 16</inkml:trace>
  <inkml:trace contextRef="#ctx0" brushRef="#br0" timeOffset="36378.42">17233 12947 0,'0'0'0,"-35"0"16,0 0 0,-18 35-1,17 0 1,36-17 0,0 17-16,-35-35 15,35 53-15,18-53 16,35 0-1,-36 0 1,19 0-16,-19 0 16,19 0-16,-1 0 15,-18 0-15,19 0 16,-36 18-16,35-18 16,-35 53-16,0-35 15,0 17-15,0 0 16,0-17-16,0 17 15,0 0-15,0-17 16,-35-18-16,35 53 16,-36-36-1,19-17-15,-18 0 16,35-35 0,0 0-16</inkml:trace>
  <inkml:trace contextRef="#ctx0" brushRef="#br0" timeOffset="36721.572">17551 11800 0,'0'71'31,"0"0"-15,0 17-16,0 0 16,0 0-16,0 36 15,0-36-15,0 0 16,35 18-16,-35-18 16,0-17-16,0-19 15,0 37-15,0-19 16,0 1-16,0-18 15,0-18-15,0 0 16,0-17-16,-35-18 31</inkml:trace>
  <inkml:trace contextRef="#ctx0" brushRef="#br0" timeOffset="37433.6403">17480 12876 0,'0'0'15,"0"-35"1,0 17 0,35 18-1,1 0-15,-19 0 16,19 0-16,-1 0 15,18 36 1,-18 34 0,-35-34-16,35 16 15,-35-16-15,0 17 16,0-36-16,0 19 16,0 17-1,0-36 16,-35-17-31,35-17 16,0-19 0,0 1-16,0 0 0,0-18 15,0 0-15,35 35 16,-35-17-16,36 35 16,-36-35-16,35 35 15,18 0 1,-36 0-1,36 0 1,-17 0 0,-19 0-1,-17 17 17,-35 19-17,0-1 1,35 0-1,-36 0 1,36 1-16,0-19 16,0 19-16,0-19 15,0 36 1,18-53-16,-18 35 16,18-35-16,35 0 15,0 0 1,-1-17-1,-52-18 1,18-1-16</inkml:trace>
  <inkml:trace contextRef="#ctx0" brushRef="#br0" timeOffset="37610.736">18186 12876 0,'0'0'15,"35"0"-15,-35 18 16,0 0-1,0 17-15,0 18 16,0-18-16,35 18 16,-35-18-16,18 1 15,-18-1 1</inkml:trace>
  <inkml:trace contextRef="#ctx0" brushRef="#br0" timeOffset="38427.549">18609 13000 0,'-35'-18'32,"35"89"61,0-1-77,0-34-16,0 17 16,0-1-16,0-34 15,0 17-15</inkml:trace>
  <inkml:trace contextRef="#ctx0" brushRef="#br0" timeOffset="39405.3538">18433 12982 0,'0'0'0,"0"-35"16,17 35 0,-17-35-16,36 35 0,-1-18 15,0 18 1,18 0 0,-35 0-1,-18 18 1,0 35-16,0-1 15,0-16-15,0-1 16,-18 0-16,0 1 16,-17-36 15,35-18 16,18 18-32,-18-35-15,35 35 0,0-36 16,1 36-16,-19 0 16,36 0-1,-18 89 1,-35-36-16,0-36 16,0 18-16,0-17 15,0 35 1,-17-53-16,17 35 15,-53-35-15,35 0 16,-17 0-16,0 18 0,17-18 16,-35 0-1,71 0 32,-1 0-31,19 0-16,-1 0 15,-17-35-15,17 35 16,0-71-16,0 36 16,1 0-16,-36 17 15,35-17-15,-35-1 16,0 19-16,35-19 16,-35 1-16,0 0 15,0 0 1,0 87 31,0-16-32,0 17-15,0 0 16,36 0-16,-36-18 16,35 0-16,0-35 15,0 53-15,-17-53 16,17 0-16,1 0 15,-19 0-15,-17-18 16,35 1-16,-35-19 16,0 1-16,0 18 0,0-19 15,-17 1-15,-36 0 16,35-1 0</inkml:trace>
  <inkml:trace contextRef="#ctx0" brushRef="#br0" timeOffset="39704.3452">19262 13000 0,'0'35'31,"0"0"-31,0 1 16,0 17-16,0 0 15,35-18-15,-35 18 16,0-18-16,35-17 15,-35 17 1</inkml:trace>
  <inkml:trace contextRef="#ctx0" brushRef="#br0" timeOffset="41107.3586">19597 12929 0,'-18'0'31,"-17"0"-15,0 18-1,35 0 1,-36 70 0,1-18-16,35-17 15,0 18-15,0-18 16,0-36-16,18 19 15,35-36 1,-36 0-16,19-18 16,-1 0-16,-18 18 15,-17-53-15,36 53 16,-36-35-16,35 35 31,-35 35 0,18 1-31,-18 17 16,0-18-16,35 35 16,-35-17-16,0 0 0,35-35 15,-35 17-15,0-88 63,0 18-63,0-18 15,0-17-15,0-19 16,0 1-16,0 0 16,0 17-16,35 1 15,-35-1-15,36 36 16,17 0 0,-36 35-16,19 53 15,-36-18 1,70 35-16,-70 1 15,0 0-15,18-18 16,-18-18-16,0 0 16,35-35-16,-35 35 15</inkml:trace>
  <inkml:trace contextRef="#ctx0" brushRef="#br0" timeOffset="41580.4335">19808 13212 0,'0'-18'16,"18"18"0,17 0-16,-17 0 15,17 0-15,-17 0 16,17 0-16,0 0 15,1 0 1,-1 0-16,0 0 16,-17 0 15,-18-18-15,0-17-16,0 17 15,0-17-15,0-18 16,-35 0-16,17 18 15,-35-18-15,0 18 16,0 35-16,-17 0 16,17 0-16,0 0 15,18 0-15,17 0 16,53 35 15,18-35-15,35 0-16,36 0 15,-36 0-15,0 0 0,18-18 16,-18 18 0,0-53-16,-52 53 0</inkml:trace>
  <inkml:trace contextRef="#ctx0" brushRef="#br0" timeOffset="42210.7244">20796 12894 0,'0'35'63,"0"18"-63,36-18 0,-36 18 15,0 0-15,0-17 16,0-1-16,0 0 15,17-35-15,-17 18 16</inkml:trace>
  <inkml:trace contextRef="#ctx0" brushRef="#br0" timeOffset="42543.6992">20637 12859 0,'18'0'0,"17"-36"16,18 36 0,-35 0-16,35 0 15,0 0-15,-18 0 0,18 18 16,0 17-16,-53 1 15,53-1-15,-53 18 16,0 0-16,0-18 16,0 18-16,-18 0 15,-17-18-15,0-17 16,17-18-16,-17 53 16,-1-53-16,36 35 0,-35-35 15,0 0 1,35 18-16</inkml:trace>
  <inkml:trace contextRef="#ctx0" brushRef="#br0" timeOffset="42943.807">21043 13070 0,'0'36'16,"53"-1"-16,-53 0 16,35-17-16,18 35 15,-35-53-15,17 0 16,0 0-16,-17 0 16,17 0-16,-17 0 15,-18-35-15,53 35 16,-53-53-16,0 17 15,0 19-15,0-19 16,0 1 0,0 17-16,-18-17 0,-17 0 15,17 0-15,-17 35 16,0-18 0,17 18-16,-17 0 0,0 0 15,17 35-15,18 1 16,-53-1-16,53-18 15,-35 36-15,35-17 0,0-19 16</inkml:trace>
  <inkml:trace contextRef="#ctx0" brushRef="#br0" timeOffset="43397.5463">21661 12841 0,'-18'0'31,"-53"18"-15,36 17-1,35 0 1,0-17 15,18-18-31,52 0 16,-52 0 0,17 35-16,0-35 0,-17 35 15,17-35-15,1 53 16,17-17-1,-53 17 1,0 0 0,-18-18-16,-17-35 15,-18 35-15,17-35 16,1 0-16,0 0 16,0 0-1,35-53 1</inkml:trace>
  <inkml:trace contextRef="#ctx0" brushRef="#br0" timeOffset="44009.9628">22525 12665 0,'0'17'47,"0"36"-47,0-17 15,0 16-15,0 1 16,17-17-16,-17-1 16,0 0-16,0-17 15,0 35 1,0-18 0,0-17-1</inkml:trace>
  <inkml:trace contextRef="#ctx0" brushRef="#br0" timeOffset="44363.2743">22454 12788 0,'0'0'0,"36"-53"16,-1 53-16,0-35 15,-17 35-15,17 0 16,0 0-16,18 0 0,0 0 16,0 35-16,-18 1 15,1-1-15,-36 0 16,53 18-16,-53 0 16,0 0-16,0-18 15,0 18-15,-53 0 16,0 0-16,0 0 15,0-18-15,18-17 16,-1-18-16,1 35 16,17-35-16,-17 0 15,35-35 1</inkml:trace>
  <inkml:trace contextRef="#ctx0" brushRef="#br0" timeOffset="44828.1052">22931 13247 0,'0'0'0,"0"-35"47,0 17-47,35-17 16,-35-18-16,0 17 15,35-17-15,-35 1 16,35-19-16,-35 0 15,53 36-15,-53-18 16,53 18-16,-35 0 16,17 70 15,-35 18-31,35 17 16,-35-17-16,0 18 0,0-1 15,36-17-15,-36-17 16,0-1-16,0 0 15,-18-35 17</inkml:trace>
  <inkml:trace contextRef="#ctx0" brushRef="#br0" timeOffset="45046.2728">23054 13106 0,'18'0'47,"-1"-36"-47,36 36 16,-18-35-16,18 35 15,-17-53-15,17 53 16,-18-53-16,0 53 15,-35-17-15</inkml:trace>
  <inkml:trace contextRef="#ctx0" brushRef="#br0" timeOffset="45224.2492">23407 12912 0,'0'17'63,"0"36"-48,0 0 1,0-18-16,0 18 0,0 0 15,0 18 1,0-36-16,0-17 16</inkml:trace>
  <inkml:trace contextRef="#ctx0" brushRef="#br0" timeOffset="45562.7815">23301 12982 0,'18'-35'16,"17"35"-16,-17 0 15,17 0-15,-18 0 16,36 0-16,0 0 15,-17 35-15,-19 0 16,18 1-16,-35-19 16,0 36-16,36 0 15,-36-17-15,-18-1 0,18 0 16,-35 0 0,-53 18-16,70-53 15,-17 18-15,-1-18 16,19 0-1,-18 0 1</inkml:trace>
  <inkml:trace contextRef="#ctx0" brushRef="#br0" timeOffset="45976.5818">23583 13141 0,'35'35'16,"1"1"-1,-19 16 1,36-16 0,0-36-1,0 0 1,-35-18-1,17 18-15,0-53 16,-35 36-16,53-19 16,-53 1-16,18 17 15,-18-17-15,0 0 16,-18-18 0,-35 0-1,18 53-15,17 0 16,-17 0-16,0 0 15,17 18-15,-17-18 16,0 70-16,-1-17 16,-17 0-16,53-18 15,0-17-15</inkml:trace>
  <inkml:trace contextRef="#ctx0" brushRef="#br0" timeOffset="46417.2766">24342 12876 0,'-71'36'31,"36"-36"-15,0 53-16,-18-18 16,88-35 31,0 0-47,-17 0 0,35 0 15,-18 0 1,-35 17-16,35-17 15,1 53-15,-36-17 16,52-36-16,-52 35 16,0 18-1,-17 17 1,-18-34-16,-18-1 16,0-35-16,17 53 15,1-53-15,0 0 16,17 18-16,-52-18 15</inkml:trace>
  <inkml:trace contextRef="#ctx0" brushRef="#br0" timeOffset="48332.4393">16492 14393 0,'0'-17'31,"0"-19"-15,0 19 0,18 17 31,-18 70-32,0-17-15,35 53 16,-35-18-16,0-35 15,0 0-15,0-18 16,0 1 0,0-1-1,-17-35 17,34-18 46,19 18-63,-19 0-15,18 0 0,1-35 16,-19 35-16,19 0 16,-1 0-1,0 0 1,0 0-1,-35-18 32</inkml:trace>
  <inkml:trace contextRef="#ctx0" brushRef="#br0" timeOffset="48588.0255">16492 14429 0,'36'0'47,"-19"0"-47,19-36 15,-1 36-15,-18 0 16,19 0-16,-36-17 16,35 17-16</inkml:trace>
  <inkml:trace contextRef="#ctx0" brushRef="#br0" timeOffset="48794.4759">16510 14605 0,'18'0'31,"-18"18"-31,53-18 16,-1 0-16,-16 0 15,-1 0-15,-17-18 16,-18-17-1,53-1-15</inkml:trace>
  <inkml:trace contextRef="#ctx0" brushRef="#br0" timeOffset="48954.9375">16633 14199 0,'0'-35'15,"0"0"1,53 35-16,-53-18 0,53 18 16</inkml:trace>
  <inkml:trace contextRef="#ctx0" brushRef="#br0" timeOffset="49931.7792">17127 14217 0,'0'35'31,"0"18"-15,0-18-16,0 18 15,36 0-15,-36-17 0,0 34 16,0 1 0,35-1-16,-35-17 0,0-35 15,0 17 1,0-53 46,-18-17-62,18 17 16,0-34-16,0-1 16,0 17-16,0-17 15,0 36-15,0-18 16,0-1-16,0 1 15,18 35 1,17 0 15,0 35-31,1 18 16,-1 0-16,0 0 16,1-18-16,-1 1 15,-18-1-15,19-35 16,-1 35-1,-35-53 17,0-17-32,0 0 15,0-18-15,0 0 16,0 18-16,-18 0 0,18-1 16,0 19-16,0-19 15,0 19 1</inkml:trace>
  <inkml:trace contextRef="#ctx0" brushRef="#br0" timeOffset="50334.6">17674 14587 0,'0'0'0,"0"36"0,0-1 16,0 18-16,35 0 16,-35-36-16,0 19 0,53-36 15,-53 53-15,36-53 16,-1 0-16,0 0 16,-17 0-16,17 0 15,-17 0-15,35-36 16,-53 1-1,0 17-15,0-17 16,0-18-16,0 18 16,0-18-16,-36 0 15,36 18-15,-70 0 16,52 17-16,-17-17 16,0 35-16,-1-36 0,19 36 15,-19 0-15,36 36 16,-52-1-16,52 0 15,-18 18-15,18 0 16,0-18-16,0 1 16,0 16-16</inkml:trace>
  <inkml:trace contextRef="#ctx0" brushRef="#br0" timeOffset="51978.4906">18062 14464 0,'0'35'16,"0"-17"0,0 35-16,0 0 15,18-18-15,-18 18 16,0-18-16,35-17 15,-35 17 1,35-35 0,-35-18 15,0 1-31,0-19 0,-17-16 16,17 16-1,0-17-15,0-17 0,0 35 16,17-1-16,36 1 15,-17 35 1,17 0 0,-53 18-1,52-18-15,-52 35 16,18-35-16,-18 35 16,0-17 15,-53 17-16,0 0 17,18 18-32,35-17 15,0-19-15,0 36 16,18 0 0,35-18-1,-36-35 1,18 0-1,1 0-15,-19 0 0,19 0 16,-1 0 0,0 0-1,0 0 1,-35-17 15,0-36-15,0 35-16,0-17 15,0 0-15,0-54 16,0 72 0,18-19-16,-18 1 15,35-18 1,1 53 0,-1 18 15,-35 17-31,18 0 15,-18 1-15,0 17 16,35 0-16,-35-18 0,0 0 16,0 0-16,0-17 15,0-53 48,0 17-63,0-35 15,0 18-15,0-36 16,35 1-16,-35 17 16,35 0-16,-35 35 15,36 18-15,-19 0 32,19 53-17,-36 0 1,0-18-16,35 18 15,-35 0-15,0-17 16,35-19-16,-35 18 16,0 1-1,0-54 32,0-35-31,0 36-1,0-19-15,0 1 16,35 0-16,-35-18 16,0 18-16,53 17 0,-53-17 15,18 35-15,17 0 32,-35 35-17,0-17-15,36 34 16,-36 1-16,0-17 15,0 17-15,35-1 16,-35-16 0,17-36-16,-17-36 62,0 19-62,0-36 16,36 0-16,-36 18 15,35-18-15,-35 0 16,53 0-16,-53 35 16,18 18-16,17 0 31,-35 36-15,0 17-1,0-1 1,35-16-16,-35 34 0,0 1 15,0-36-15,35-17 16,-35 17-16,0 0 16</inkml:trace>
  <inkml:trace contextRef="#ctx0" brushRef="#br0" timeOffset="52389.466">19244 14605 0,'0'18'15,"0"17"1,53-17 0,-18-18-1,-17 0-15,17 0 0,0-36 16,1 1-16,-19 0 15,19-1-15,-36-16 16,53 16-16,-53-17 16,0 18-16,0-18 15,0-17-15,0 17 16,0 0-16,0 0 16,-18 18-16,18 52 31,0 36-16,0 35-15,-35 53 16,35-17-16,0-1 16,0-34-16,0-1 0,0-18 15,35-17-15,-17-18 16,17-35-16,0 0 16,0 0-16,18-52 15,-17-1-15</inkml:trace>
  <inkml:trace contextRef="#ctx0" brushRef="#br0" timeOffset="53859.6859">20479 14534 0,'0'-35'0,"0"0"32,-18 53 30,18 34-62,0 19 16,0-18-16,0 17 15,0-17-15,0-35 16,18-18-16,-18 35 16,53-35-16,-36 0 15,19 0-15,-1-17 16,-18 17-16,19-53 15,-36 35-15,35 18 16,-35-70-16,0 34 16,0 1-16,0-18 0,0 0 15,0 18-15,0-18 16,-35 18-16,35 17 16,-71 18-16,36-35 15,17 35-15,-52 0 16,34 35-1,36-17-15,-52 17 16,52 18-16,0 17 16,0-17-16,0 18 15,0-18-15,17-18 16,-17 0-16,53 1 16,-18-36-16,-17 35 15,17-35-15,18 0 16,-35 0-16,17 0 15,-35-18-15,35 18 16,-35-53-16,36 53 16,-36-35-16,0 0 15,0 17-15,0-35 16,0 18-16,0 17 16,0-17-16,0 17 15,0 36 32,0 35-47,0 18 16,0-19-16,35 1 0,0 0 15,18 35 1,-18-88-16,1 18 16,-19-18-16,19 0 15,17-35 1,-53-18-16,0 18 15,0-36-15,0-17 16,0 0-16,-18-18 16,18 35-16,-35 1 15,35 34-15,0 1 16</inkml:trace>
  <inkml:trace contextRef="#ctx0" brushRef="#br0" timeOffset="54859.8576">21678 14076 0,'0'35'47,"0"18"-47,0 35 16,0 0-16,35 18 15,-35 18-15,0-1 16,0-70-16,0 18 15,0-36-15,36 0 16,-36-17 0,0-71 15,0 35-31,0-35 16,0 0-16,-18-17 15,18-18-15,0 0 16,0 17-16,-35 0 15,35 18-15,0-17 16,0 17-16,0 35 16,35 54 31,-35-1-47,53 35 15,-53 1 1,71 0-16,-36-1 0,18 18 15,0-35-15,0-17 16,0-36-16,-36 17 16,18-17-1,-35-35 17,0-18-32,0-18 15,0 19-15,-17-19 16,17 36-16,-53-36 15,53 1-15,0-1 0,0 36 16,0-1 0,18 36-1,-18 18-15,17-18 16</inkml:trace>
  <inkml:trace contextRef="#ctx0" brushRef="#br0" timeOffset="55393.0026">22278 14393 0,'18'0'0,"-18"53"15,0-35-15,35 17 16,-35 18-16,0-18 16,0 1-16,0-19 15,0 19-15,0-1 32,0-53-1,0-17-16,-18 17-15,18-35 16,0 0-16,0 1 0,0-1 16,0 0-16,0 35 15,18 18-15,-18-53 16,17 53-16,19 0 16,-1 0 15,-35 18-31,18-1 15,-18 36-15,35 18 16,-35-1-16,0 1 16,35-36-16,-35 18 15,0-18-15,35-17 16</inkml:trace>
  <inkml:trace contextRef="#ctx0" brushRef="#br0" timeOffset="55976.0539">22384 14658 0,'17'-35'31,"36"-1"-16,0 36 1,-53-17 0,35 17-16,1 0 15,-1 0 1,-35 35-16,0 0 16,18-17-16,17 35 15,0-18 1,18-35-1,-35 0 1,-18-35 0,53 35-1,-53-35-15,0-1 0,0 1 16,0 17 0,0-35-16,0 1 0,-36 34 15,1-35-15,0 0 16,17 0-1,-17 18-15,0 17 0,-18 18 16,17-35-16,-16 35 16,-1 0-16,35 0 15,-17 0-15,-1 0 16,36 35 15,36-35-15,-19 0-1,36 0-15,0 0 16,0-17-16,-18 17 16,18-53-16,0 53 15,0-36-15,-35 36 0</inkml:trace>
  <inkml:trace contextRef="#ctx0" brushRef="#br0" timeOffset="56443.5003">23072 14005 0,'17'-17'16,"19"17"0,-36-36-1,35 36-15,0 0 16,18 0-1,-35 0 1,-18 18-16,0 0 16,0 35-16,0-18 0,0 18 15,0 0 1,0-18-16,-18 18 0,18-18 16,0-17-1,0 17-15,0 18 16,0-18-1,0 18 1,0-18 0</inkml:trace>
  <inkml:trace contextRef="#ctx0" brushRef="#br0" timeOffset="57117.6346">23230 14870 0,'0'35'0,"-35"-35"16,35 17-1,0 19 1,35-36 0,1 0-1,-36-36 1,35 36-16,-35-35 15,0-18-15,-18 53 32,1 0-32,-19 0 0,1 18 15,0 0-15,0 34 16,-1-16-16,1-36 16</inkml:trace>
  <inkml:trace contextRef="#ctx0" brushRef="#br1" timeOffset="79124.2987">16334 9719 0,'-36'0'0,"36"35"0,-53-35 15,18 0 1,-18 0 0,0 0-1,53 36-15,-35-36 16,0 0 0,-1 17-1,19-17 1,17 35-16,-53-35 15,0 36-15,35-36 16,-17 0 0,0 35-16,0-35 15,35 18-15,-36-18 16,1 35 0,35 0 46,-18-35-15,18 18-31,-35-18-1,0 35 16,35 0-15,-36-35 0,36 18-16,-52-18 15,52 35-15,-53-35 16,53 18-16,-36-18 16,1 53-16,0-53 15,0 53-15,-18-18 16,17 0-16,-17 1 15,1-36-15,-1 70 16,0-35-16,-18 1 0,1-1 16,17 0-1,17-17-15,-17 17 0,1 1 16,-1-1-16,0 0 16,17 0-16,-16 1 15,-1-19-15,17-17 16,1 53-16,17-53 15,-17 53-15,0-53 16,0 53-16,-18-53 16,0 53-16,0-53 15,18 53-15,-1-53 16,1 35-16,-18-35 0,0 53 16,36-53-16,-19 53 15,1-53-15,0 53 16,17-53-16,-17 53 15,-18-18-15,18-17 16,17 17-16,18 0 16,-53-35-16,53 53 15,-53-53-15,53 53 16,-35-53-16,35 35 16,-35-35-16,-1 36 15,-17-19 1,18 19-1,0-36 1,35 35 0,-53-35-16,18 53 0,-1-18 15,-17-17-15,0 17 16,1 0-16,-1 1 16,17-1-16,-17 0 15,1 0-15,16-35 16,19 36-1,-19-1-15,1 0 16,0 0 0,17-35-1,18 18 1,-53-18 0,53 35-16,-35-35 0,17 36 15,-17-36 1,35 17-1,-35-17 17,35 36 15,-18-36-32,18 35 1,-35-35-1,35 17 1,-18-17 0,18 36-16,-35-36 93,53 0-14</inkml:trace>
  <inkml:trace contextRef="#ctx0" brushRef="#br1" timeOffset="80372.9676">16104 9543 0,'36'0'46,"-19"0"-30,18 0 0,1 0-16,17 0 0,0 0 15,-36 0-15,36 0 16,-18 0-16,-17 0 16,17 0-16,1 35 15,-19-35-15,19 0 16,-36 53 78,0-36-79,-36 19-15,36-1 16,-35 18-16,35 0 15,-35 17-15,35 1 16,-36 0-16,36-19 16,0-34-16,0 35 15,0-88 17</inkml:trace>
  <inkml:trace contextRef="#ctx0" brushRef="#br1" timeOffset="107357.8418">16880 9225 0,'0'18'63,"0"17"-47,0 0-1,0 1-15,0 34 0,36 18 16,-36-17-16,53-1 15,-18-17-15,0-17 16,-17-36-16,17 17 16,0-17-16,-17 0 15,17 0-15,1-17 16,-1-19-16,-35-17 16,53 1-16,-53 16 15,0-17-15,0-17 16,0 17-16,0-18 0,0 18 15,-18-17-15,18 17 16,-88-18-16,70 36 16,-17 35-16,0-35 15,17 35 1,-17-35-16,-18 35 16,18 0-1,17 35 1,18 18-16,0 17 15,-35 18-15,35-17 16,0-18-16,0 18 16,17-19-16,-17 1 0,53-17 15,-17-36-15,-36 35 16,52-35-16,-16 0 16,-36 35-1,35-35-15,-17 0 31,-18-17-31,0-19 16,0 1 0,0 0-16,0 17 15,0-17-15,0 17 16,0-17-16,0 0 16,0-1-1,0 54 16,0 17-31,0 1 16,0-1-16,0 0 16,0 18-16,53-35 15,-53 17-15,52-35 16,-16 53-16,-19-53 16,36 0-1,0 0 1,-53-35-16,18-1 15,-18 19-15,0-19 16,0 19-16,0-19 0,0 1 16,0 18-16,0-19 15,0 1 1,-35 35 15,35 18-15,0 17-1,0-17-15,0 17 16,17 0-16,-17-17 16,35 17-16,-17 18 15,35-53 1,-18 0 0,-17 0-1,-18-35 1,0-1-16,0 19 15,0-19-15,0 19 16,0-18-16,0-1 16,0 19-16,0-19 15,0 19-15,0 34 47,0 36-31,0 0-16,0-35 15,35 17-15,-35 0 16,36-35-16,-36 36 16,17-36-16,-17 35 15,35-35-15,-35-18 32,0 1-32,36-19 15,-36 1-15,0 17 16,0-17-16,0 18 15,0-19-15,0 1 16,0 17-16,0-17 16,17 0-16,19 35 47,-36 53-47,35 0 15,-35 0-15,53-18 16,-53 18-16,35 0 0,-35-18 15,18-17-15,-18 17 16,35-35 0,-53 0 15</inkml:trace>
  <inkml:trace contextRef="#ctx0" brushRef="#br1" timeOffset="107553.3246">17745 9490 0,'53'0'47,"-18"0"-32,-17 0 1,17 0-16,-18 0 0,36 0 15</inkml:trace>
  <inkml:trace contextRef="#ctx0" brushRef="#br1" timeOffset="107927.3204">18045 9596 0,'0'-18'47,"0"-17"-32,0-1-15,0 1 16,0 17-16,0-34 16,0 16-1,0 19-15,35 17 32,-35 53-17,35-36-15,-35 36 16,18-18-16,17 18 15,0-53 1,1 0 0,-36-17-1,0-36 1,0 17 0,0 1-16,0 0 15,0-18 1,0 18-16,0-18 15</inkml:trace>
  <inkml:trace contextRef="#ctx0" brushRef="#br1" timeOffset="108113.8198">18292 9190 0,'0'53'15,"35"-18"-15,-35 0 16,0 18-16,0 0 15,17 0-15,-17-35 16,0 35 0,36-53-16</inkml:trace>
  <inkml:trace contextRef="#ctx0" brushRef="#br1" timeOffset="108654.8839">18239 9225 0,'0'-18'16,"17"18"0,19 0-16,-1 0 15,-18 0-15,19 18 16,-1-18-16,0 71 15,-35-36-15,53 18 16,-53-35-16,0 17 16,0 18-16,0-18 15,0 0-15,0 1 16,0-19-16,0 36 16,-17-53-16,17-35 62,0 17-62,0-17 16,0 0-16,17-1 15,-17-34-15,35-1 16,-35 1-16,36 17 16,-36 17-16,17 1 15,19 35 1,-1 0 15,-35 35-31,35 1 16,-35 17-16,35 17 0,-35-17 15,18-35-15,-18 17 16,35-35-16,-35 53 16,36-53-1</inkml:trace>
  <inkml:trace contextRef="#ctx0" brushRef="#br1" timeOffset="108835.9898">18591 9525 0,'0'-18'0,"18"18"16,17-35-1,1 35-15,-19 0 16,18 0-16,18-35 16,-35 35-16,17 0 15</inkml:trace>
  <inkml:trace contextRef="#ctx0" brushRef="#br1" timeOffset="109697.1955">19420 9084 0,'0'-35'16,"36"52"31,-36 19-47,0 17 16,0 17-16,35 1 15,-35-1-15,0 36 16,0-71-1,0-17 1,0-53 15,0-1-15,0 1-16,0-18 16,0-17-16,0 34 15,0-17-15,0 18 16,0 18-16,0-19 15,0 1-15,35 35 16,-17 0 0,35 53-1,-53-18 1,70 36-16,-70-1 16,53 1-16,-53-1 15,36 1-15,-36-18 16,17-18-1</inkml:trace>
  <inkml:trace contextRef="#ctx0" brushRef="#br1" timeOffset="109893.2015">19562 9419 0,'0'18'32,"17"-18"-17,18 17 1,18-17-16,-17 0 16,17-17-16,-1 17 15,1-35-15,-35 35 16</inkml:trace>
  <inkml:trace contextRef="#ctx0" brushRef="#br1" timeOffset="110478.8204">20126 9013 0,'0'0'0,"0"36"31,35 17-15,-35-18-16,0 35 15,0 1-15,0 0 16,0-18-16,0-1 15,0 1-15,0-35 16,0 17-16,0-52 31,0-19-31,0-17 16</inkml:trace>
  <inkml:trace contextRef="#ctx0" brushRef="#br1" timeOffset="110839.4647">20055 9137 0,'36'0'31,"-19"0"-15,19-35-16,-1 35 0,18-18 15,-36 18 1,19 0-16,-19 0 0,36 0 15,0 18 1,-18 35 0,-35-18-1,0 0 1,0-17-16,0 17 0,0-17 16,0 17-16,-17 0 15,17-17-15,-53 35 16,53 0-16,-53 0 15,53-18-15,-35 0 16,17-70 15</inkml:trace>
  <inkml:trace contextRef="#ctx0" brushRef="#br1" timeOffset="111106.7671">20532 8978 0,'0'35'15,"0"-17"-15,35 17 0,-35 1 16,0-19-16,0 19 15,35-1-15,-35-18 16,0 19 0,18-36-16,17 0 31</inkml:trace>
  <inkml:trace contextRef="#ctx0" brushRef="#br1" timeOffset="111536.1886">20849 8961 0,'-17'17'16,"-36"18"-1,0 1 1,53-1-16,-18 18 15,89-53 32,-36-18-31,-17 18-16,17 0 16,0 0-16,-17 0 0,17 18 15,-35 17 1,35-17-16,-35 17 0,0 18 15,0-35-15,0 17 16,0-17-16,-17-18 16,17 35-16,-36-35 15,36 35-15,-17-35 16,-19 0 0,19 0 15,17-35-31,0-18 15</inkml:trace>
  <inkml:trace contextRef="#ctx0" brushRef="#br1" timeOffset="111848.6217">21167 7885 0,'35'52'16,"-35"19"0,0 17-16,0 36 15,53-1-15,-53 1 16,0-1-16,0-17 16,35 35-16,-35-53 15,0 0-15,0-17 0,0-36 16,0 18-16,0-18 15,0-17-15,0 35 16</inkml:trace>
  <inkml:trace contextRef="#ctx0" brushRef="#br1" timeOffset="112540.7877">21184 8925 0,'18'0'0,"35"-17"16,-18 17 0,-17 0-16,17 0 15,-17 0-15,17 0 16,0 0-16,-17 0 15,35 35 1,-53 0-16,0 0 16,35 18-16,-35 0 15,0-35-15,0 17 16,0 18 0,-18-53-16,18 18 0,0-36 78,0-17-78,0 0 15,18 17-15,-18-17 16,35-1-16,-35 19 16,36 17-16,-36-53 15,35 53-15,-35-35 16,35 35-16,-17 0 15,17 0 17,-35 17-1,0 36-15,-18-53-16,18 35 15,-17 1-15,17-1 16,0-17-16,-35 17 15,35 0-15,0-17 16,0 17-16,0 36 16,0-36-1,52 0 17,-16-35-32,-19 0 15,19 0-15,34 0 16,-70-35-16,53 17 15</inkml:trace>
  <inkml:trace contextRef="#ctx0" brushRef="#br1" timeOffset="112727.9093">21978 8996 0,'0'0'0,"0"53"15,0-18-15,0 18 16,0 0-16,0 17 0,0 1 16,-18 17-16,18 0 15,-35-35-15</inkml:trace>
  <inkml:trace contextRef="#ctx0" brushRef="#br1" timeOffset="113763.8218">22296 9031 0,'0'53'63,"0"-35"-48,0 17-15,0 0 16,0-17-16,0 17 16,17-35-16,-17 35 15,0 1 1</inkml:trace>
  <inkml:trace contextRef="#ctx0" brushRef="#br1" timeOffset="114744.3674">22243 9084 0,'0'0'16,"0"-35"-16,0-36 15,53 36 1,-53 0-16,70 35 15,-70-36-15,35 36 16,1 0-16,17 0 16,-18 36-1,-35-19 1,0 19-16,0-19 16,0 18-16,0 1 0,0-19 15,-35 19-15,-1 17 16,36-71 46,0-17-46,18 35-16,-18-53 16,35 53-16,18 0 15,-35 0 1,35 35-1,-53-17-15,53 17 16,-53 0-16,0 18 0,0-35 16,0 17-16,0-17 15,-18 17-15,-35 18 16,35-53 0,-17 0-16,17 0 15,-17 0-15,0 0 16,17 0-1,54 0 48,-36-18-47,35 18-16,0 0 15,-17 0-15,17-17 0,0 17 16,-17 0-16,-18-36 15,53 36-15,-53-35 16,35 35-16,-35-35 16,0-1-16,18 36 15,-18-35-15,0-18 16,0 18 0,0 0-1,0 70 32,0 0-31,0-17-16,0 35 0,0 0 15,53-18 1,0 0-16,-18-35 16,-17 0-16,17 0 15,-35-35-15,53 0 16,-53-1-16,0 19 15,17-18-15,-17-18 16,0 17 0,-35 36-1,35-35-15,-18 35 16</inkml:trace>
  <inkml:trace contextRef="#ctx0" brushRef="#br1" timeOffset="114993.6485">23107 8996 0,'35'0'16,"-35"17"-1,0 36 1,0-35-16,18 17 15,-18 18-15,0-18 16,35 18-16,-35-17 0,0-19 16,35-17-16,-35 36 15,36-36 1,-19-18 0</inkml:trace>
  <inkml:trace contextRef="#ctx0" brushRef="#br1" timeOffset="115622.3826">23407 9049 0,'-18'0'16,"1"0"15,17 35-31,0 0 16,35-17 15,0-18-15,-35 35-1,35-35-15,-35 18 0,53-18 16,-53 53 0,53-18-16,-53 18 0,0-18 15,35 18-15,-35 0 16,0 0-16,0-18 15,0 1-15,0-19 16,-17-17-16,17 53 16,-35-53-1,35-35 1,0 17 0,0-17-16,0 17 15,0-35-15,0-17 16,0-1-16,17 1 15,-17 34-15,0-34 16,0 17-16,35 18 16,-35-1-16,0 1 15,36 35 1,-19 0 0,-17 18-1,36 17 1,-36-17-16,35 17 15,-35 0-15,35-17 16,0 35-16,-35-18 16</inkml:trace>
  <inkml:trace contextRef="#ctx0" brushRef="#br1" timeOffset="116136.131">23707 9207 0,'53'36'78,"-1"-36"-62,-52 35-16,53-35 16,-35 0-1,17 0 1,-35-18 0,36-17-1,-36 17-15,0-17 0,0 18 16,0-19-16,-18-17 15,-17 0-15,-1 18 16,1-18-16,0 0 16,0 18-16,17 35 15,-17-35 1,17 35-16,-35 17 16,18 36-1,35-17-15,0-19 16,0 19-16,0-1 15,53-35 1,0 0-16,105 0 16,-52-53-16,0 18 15,-18 35-15,-35-89 16,0 72-16,-35 17 16,-18-35-16</inkml:trace>
  <inkml:trace contextRef="#ctx0" brushRef="#br1" timeOffset="117709.3752">17692 10107 0,'0'18'63,"0"-1"-63,0 19 15,35-1-15,-35-17 16,0 17-16,0 18 16,0-18-16,0 0 15,0 1-15,18-36 0,-18 17 16,53-17 93,0 0-93,-18 0 0,0 0-16,0 0 15,-17 0-15,17 0 16,-17 0-16,35 0 15,-18 0 1,-53 0 15</inkml:trace>
  <inkml:trace contextRef="#ctx0" brushRef="#br1" timeOffset="117957.5074">17762 10107 0,'0'-18'47,"53"18"-31,0 0-1,-35 0-15,17 0 16,-35-17-16,35 17 16,-35-35-16,36 35 15</inkml:trace>
  <inkml:trace contextRef="#ctx0" brushRef="#br1" timeOffset="118175.6064">17815 10231 0,'0'17'47,"36"-17"-31,-1 0-1,-18 0 1,19 0-1</inkml:trace>
  <inkml:trace contextRef="#ctx0" brushRef="#br1" timeOffset="118355.1257">17815 9984 0,'0'-18'16,"36"18"-16,-36-53 16,52 53-16,-16-53 15,-19 53-15,36 0 16,-17-18-16</inkml:trace>
  <inkml:trace contextRef="#ctx0" brushRef="#br1" timeOffset="118992.6416">18556 10460 0,'0'-18'16,"0"-17"-16,0 0 15,0-1-15,0-17 16,0 18 0,0 18-16,0-19 0,0 1 15,18 35 16,-18 18-15,35 17-16,-35 0 16,35 0-16,-35 18 15,53 0-15,-18-17 16,-17-1-16,53-35 16,-36 0-1,0-35 16,-35-1-31,0-17 16,0 36-16,0-36 31,-17 53-31,17-35 0,0-18 16</inkml:trace>
  <inkml:trace contextRef="#ctx0" brushRef="#br1" timeOffset="119319.059">18874 10178 0,'17'53'0,"-17"-18"15,0-18-15,53 19 16,-53-1-16,35 0 16,1-35-16,-1 36 15,-17-36-15,17 0 16,0 0-16,0-18 16,18-53-1,-53 36-15,0 0 16,0 17-16,0-17 15,0 17-15,0-17 16,-17-36 0,-19 36-1,-34 35 1,35 0-16,-1 35 16,1 1-1,0 17-15,0-18 0,35 18 16,-53 0-16,53-18 15,0-17-15,0 17 16,17-35 0</inkml:trace>
  <inkml:trace contextRef="#ctx0" brushRef="#br1" timeOffset="120913.2939">19403 10107 0,'0'18'16,"35"-18"-16,-35 53 15,0-36-15,0 19 0,18-1 16,-18-18-16,0 36 15,0-35-15,35 17 16,-35 1 0,-18-72 31,18 1-47,0 17 15,0-35-15,0 1 16,0 16-16,0 1 15,0 17-15,18-17 16,17 35 0,1 0-1,16 0 1,-16 0 0,-36 35-1,0 1 1,0-19-1,-18 19 1,18-1 0,-35-35-1,35 35-15,0 18 16,0 0 0,0-35-1,17-18 1,-17 35-16,18-35 0,-18 17 15,35-17-15,-35 36 16,36-36-16,-19 0 16,19 0-1,-1-18 17,-35-17-17,0 0-15,0-1 16,17 19-16,-17-19 15,0 1-15,0 17 16,0-34-16,0 16 16,36 19-1,-1 17 1,-17 0 0,-18 70-1,35-35-15,-35-17 16,35 17-16,-35 1 15,0-19-15,0 19 16,18-36-16,-18 52 16,0-87 46,0 0-62,0 17 0,0-17 16,0 0-16,0-18 15,35 0-15,-35 18 16,35 35-16,1 0 16,-19 17-1,19 71 1,-36-52 0,0 17-16,35-18 15,-35-17-15,0 17 16,0-18-16,35-17 15,-35 36-15,0-72 47,0 19-47,0-18 16,0-18-16,0 17 16,35-17-1,-35 1-15,0 16 0,18 36 16,-18-53-16,35 71 31,-35 70-15,0-53-16,0 18 15,0 0-15,36-35 16,-36 17-16,0 0 16,17-35-1,-17-52 32,0 16-47,36 19 16,-36-36-16,0-18 15,52 1-15,-52 17 16,36 35-16,-1 18 31,-17 35-15,-18 18-1,0-17-15,35 16 16,-35 1-16,35-17 16,-35-19-16,35 19 0,1-1 15,-72-35 32,1-18-31,18 18-16,-19 0 15</inkml:trace>
  <inkml:trace contextRef="#ctx0" brushRef="#br1" timeOffset="121317.5185">20408 10354 0,'18'0'47,"17"0"-47,18 0 31,-18-18-31,-17 18 16,17-35-16,18-18 16,-18-17-1,-35 34-15,36 1 16,-36 17-16,0-17 16,0 18-16,35-19 15,-35 1-15,0 17 16,0 54 15,0 17-15,0-1-16,0 37 15,0-1-15,0 18 16,0-53-16,71-1 16,-54-52-16,36 53 15,0-53-15,-18 0 16,1-35-1,-36-18-15,52 0 16,-52-17-16,36-1 16</inkml:trace>
  <inkml:trace contextRef="#ctx0" brushRef="#br1" timeOffset="123818.0503">12330 15205 0,'0'-18'31,"0"53"63,35 1-79,-35-1 1,35 18-16,-35 17 0,53 1 16,-18-1-16,-35 19 15,53 17-15,0-1 16,-18-16-16,1 34 0,34-17 15,71 106 1,-35-71-16,-18-36 16,1-34-16,16 52 15,1-52-15,0 17 16,-35-35-16,-1-18 16,-17 1-16,0-36 15,-18 35-15,-17-35 16,17 0-16,-17 0 15,17 0 17,-35 35-32,35-35 31,-17 0 0,-18-17 16</inkml:trace>
  <inkml:trace contextRef="#ctx0" brushRef="#br1" timeOffset="124171.8097">13899 16986 0,'-17'0'16,"34"36"15,36-1-15,-17 18 0,17-18-1,-18-35-15,-35 35 16,53-35-16,-53 18 0,17-18 15,-17 35 1,0 0 0,0 1-1,-17 17 1,-36-18 0,35-35-16,18 35 15,-53-35-15,0 18 16,18-18-1</inkml:trace>
  <inkml:trace contextRef="#ctx0" brushRef="#br1" timeOffset="126435.1867">14605 17110 0,'0'0'0,"-35"0"15,35 17 32,35 54-31,0-53 0,1 17-16,-1 18 15,-18-18-15,19 0 16,-1-35-16,0 18 15,1-18 1,-1 0 0,-35-18-16,0-17 15,35-18-15,-35 0 16,0-17-16,0-1 0,0 1 16,0 17-16,-18-18 15,18 0-15,-70 19 16,70-1-16,-71 17 15,36 36-15,0 0 16,-18 0 0,18 0-16,35 53 15,-53 18-15,53-1 16,0 19-16,-36-1 16,36 0-1,0-17-15,0-1 0,18-17 16,-18-35-16,35-18 15,1 35-15,-1-35 16,-17 0 0,-18-35-16,0 17 15,0-35-15,0 18 16,0 0-16,0-1 16,0 1-1,0 0 1,0 70 15,0 0-15,0 1-16,35 16 15,-35 1-15,53-17 0,-53-19 16,53-17 0,-53 36-16,35-36 0,0 0 15,0-36 1,-35 1-1,0 17-15,36-17 16,-36 0-16,0 17 16,0-17-16,0 17 15,-18-17-15,18 106 63,0-36-63,18 18 15,-18-18-15,35 0 16,-35-17-16,35-18 0,-35 53 16,53-53-16,-35 0 15,17 0 17,-35-35-32,0 17 15,0-17-15,0-1 16,0 19-16,0-19 15,0 1 1,0 0 0,0 70 15,0-17-31,35 35 0,-35 0 16,36-36-16,-36 19 15,35-1-15,-17-35 31,17 0-15,0-35 0,-35-1-1,0 19-15,18-19 16,-18 1-16,0 17 16,0-17-1,0 18-15,0-19 0,35 1 16,0 70 31,-35 1-47,36-19 0,-36 18 15,35 1-15,-35-19 16,18-17-16,-18 53 16,35-17-1,-35-19 1</inkml:trace>
  <inkml:trace contextRef="#ctx0" brushRef="#br1" timeOffset="126652.1098">15381 17321 0,'18'0'47,"17"0"-32,0 0 1,-17 0 0,17 0-1,0 0 1</inkml:trace>
  <inkml:trace contextRef="#ctx0" brushRef="#br1" timeOffset="127870.2885">15646 17374 0,'0'-17'47,"0"-36"-32,0 35-15,0-35 16,0 36-1,17 17 17,19 17-17,-36 18 1,53 18-16,-18-17 0,-35-19 16,35-17-16,0 53 15,18-53 1,-17 0-1,-36-35-15,0 17 16,0-17-16,17-18 16,-17 35-16,0-17 15,0 18-15,0-36 16,35 53 62,-17 0-47,17 0-15,1 53 0,-36-18-16,35-35 15,-35 53-15,18-53 16,-18 17-16,0 19 31,-36-54 16,1-35-31,0-17-16,35 52 15,0-17 1,0-1-16,0 1 15,17 35 17,19 0-17,-1 0-15,-17 0 16,17 35-16,0-35 16,0 36-16,18 17 15,-53-18 1,18-35-16,-18 70 15,0-52-15,0 17 16,-18 1-16,18-19 0,-17 18 16,-19 18-1,54-88 63,17-18-62,-35 36-16,18 17 16,-18-53-16,0 17 15,0 19 1,35 17 31,18 53-32,-53-18 1,35-35-16,-35 35 16,53-35-16,0 0 15,-17 0 1,-36-35 0,52-18-16,-52 0 15,36 0-15,-36 18 16,0-18-16,0 18 0,0 17 15,-36 18 1,19 0-16,-18 0 0,17 0 16,-17 18-16,-1 17 15,1 18-15,35 0 16,-35 0-16,35-36 16</inkml:trace>
  <inkml:trace contextRef="#ctx0" brushRef="#br1" timeOffset="129232.286">17233 17621 0,'35'0'47,"-35"-17"-47,0-1 16,0-17-16,0 17 15,0-17-15,0-1 16,0 19-16,0-18 15,0-18-15,0 17 0,0-34 16,0-1-16,0 36 16,36 0-16,-19 35 31,-17 53-15,36 17-1,-36-17 1,0-18-16,53 1 0,-53-1 15,35-35-15,-35 53 16,17-53 0,-17 17-1,36-17 1,-36-17 15,0-36-15,0 18-1,0 17-15,35-17 16,-35-1-16,0 19 16,18-18-16,-18-1 15,35 36 1</inkml:trace>
  <inkml:trace contextRef="#ctx0" brushRef="#br1" timeOffset="129562.2226">17674 17374 0,'0'0'0,"0"53"16,35-53-16,-35-35 47,18 17-31,-18-35-16,0 0 15,0 18-15,35-18 16,-35 0-16,0 36 15,36-19-15,-1 36 16,18 18 15,-53 17-15,17 18-16,-17 0 16,36 0-16,-36-18 15,35 1-15,-35-1 16,0-17-16</inkml:trace>
  <inkml:trace contextRef="#ctx0" brushRef="#br1" timeOffset="130062.9808">17851 17339 0,'0'-18'31,"35"18"-15,0 0 0,18 0-1,0 0 1,-18 0 0,0 0-16,18 0 15,-53 36 1,18-36-16,17 0 31,-35-18-15,0-17-1,0-1-15,0 1 16,0 18-16,0-19 0,-53 1 16,0 0-16,1 17 15,-1-17-15,17 0 16,-34 35-16,17 0 15,0 0-15,-18 0 16,19 0-16,-1 35 16,35-35-16,18 17 15,-35-17-15,88 0 32,-18 0-17,53 0-15,36 0 16,17-35-16,-53 35 15,18-88-15,-36 53 0,-17 35 16,-35-53-16</inkml:trace>
  <inkml:trace contextRef="#ctx0" brushRef="#br1" timeOffset="131055.9221">18838 16880 0,'0'36'47,"0"-1"-47,0 18 15,0 17-15,0-17 16,-17-17-16,17 17 15,0-1-15,0-34 16,-36 17-16,36-52 47,18-1-31,-18-17-1,35 35-15,-17 0 31,35 0-15,-53 17 0,53-17-16,-36 0 15,19 0-15,-19 0 16,19 0-16,-1 0 16,-17 0-16,17 0 0,-18 0 15,-17-17-15,36-18 16,-36-1-1,0 1 1</inkml:trace>
  <inkml:trace contextRef="#ctx0" brushRef="#br1" timeOffset="131287.9324">18927 17004 0,'70'-35'47,"-35"35"-31,18 0 0,-35 0-1</inkml:trace>
  <inkml:trace contextRef="#ctx0" brushRef="#br1" timeOffset="131468.3511">19015 17092 0,'0'35'31,"17"-35"-31,1 0 15,17 0 1,-17-17 0,-18-36-1,0 18-15</inkml:trace>
  <inkml:trace contextRef="#ctx0" brushRef="#br1" timeOffset="131625.0049">19068 16722 0,'0'0'0,"0"-36"0,0 1 15,0 17-15,0-34 16,35-1-16,0 17 16,-17 1-16</inkml:trace>
  <inkml:trace contextRef="#ctx0" brushRef="#br1" timeOffset="132466.2475">19526 17163 0,'36'-36'31,"-36"-17"-15,0 36-1,0-18-15,0-18 16,0 17-16,0-17 16,0 0-16,0 18 15,0-35-15,0 17 16,0 35 0,0 53 15,0 36-31,52-1 15,-16 19-15,34 17 0,-34-1 16,16-52 0,1-17-16,0-36 0,-35 0 15,17 0-15,-17 0 16,-18-53 0,0 17-16,0 1 15,0-18-15,0-17 16,0 17-16,-35 0 15,35 0-15,-53-18 16,53 18-16,-18 18 16,18 17-16</inkml:trace>
  <inkml:trace contextRef="#ctx0" brushRef="#br1" timeOffset="132897.824">20144 17145 0,'0'0'0,"35"35"16,18 18-1,-36-53-15,36 0 16,0 0 0,-17-35-1,-1-18 1,-35 35-16,0-17 16,0 17-16,0-52 15,0 35 1,0 17-16,-53 18 15,18-53-15,-1 53 16,1 0 0,-35 35-1,70-17-15,-53 35 16,53 0-16,0-18 0,0-17 16,0 35-1</inkml:trace>
  <inkml:trace contextRef="#ctx0" brushRef="#br1" timeOffset="134932.8766">20408 16880 0,'35'18'16,"-35"17"-16,36-17 15,-36 35-15,0 0 0,35 0 16,-35-18-16,0 0 16,0-17-16,18-18 15,-18 53-15,0-88 63,0 17-48,0-35-15,0 18 16,0-18-16,0 0 16,0 35-16,17-17 0,1 0 15,35 35 1,-53-36-1,53 36 1,-18 0-16,0 0 31,-35 36-31,0-1 16,0-17-16,-35 17 16,35 0-16,-35 0 15,35-17-15,-18-18 16,18 53-16,-35-53 15,35 18-15,0 17 16,0 18 0,0-36-1,17-17-15,-17 36 16,18-36-16,-18 17 16,35-17-16,-35 36 15,36-36-15,-19 0 16,19 0-1,-36-36 17,17 36-32,-17-35 15,0 0-15,0 17 16,0-17-16,0 0 0,0 17 16,0-17-16,0-18 15,36 35-15,-36-17 16,35 35-1,-18 0 1,19 35 0,-36 18-1,0-18-15,35 36 16,-35-1-16,0-17 16,0-17-16,35 17 15,-35-18-15,0-18 16,0-34 31,0-36-47,0 0 15,0 18-15,36-36 0,-36 1 16,0 17-16,0 17 16,35 1-16,-35 0 15,17 35 1,-17 18-1,0-1-15,0 36 16,36 0-16,-36 0 16,0-18-16,35 18 15,-35-18-15,0-17 16,0 17-16,35-35 16,-35 18-1,0-36 1,0-17-1,36-18 1,-36 18-16,0-36 16,0 1-16,35-36 15,-18 71-15,19-1 16,-1 54 15,-35 0-31,35 52 16,-35-35-1,36 18-15,-36 0 16,0 0-16,17-35 0,-17 17 16,0 0-1,0-70 17,0 0-32,0 17 15,0-35-15,0 0 16,0 0-16,0 1 15,36-19-15,-36 18 16,0 35-16,35 18 16,0 0 15,-17 0-15,-18 36-16,35-1 15,0 18-15,-35-35 16,36 17-16,-36 0 15,52 36-15,-52-54 16,0 19 0,-17-36 15,-1 0-15,-17-18-1,-18-17 1,0-1-1,53 19 17,18 17 15,17-36-32,0-34 1,-35 35-1,36-1-15,-36-17 16,17 18-16,-17-18 16,35 18-16,-35-18 15,0-18-15,0 19 16,0-19-16,0 18 16,0 35-16,0 54 31,0 34-16,0 36 1,-17 35-16,17-35 16,0 18-16,0-36 0,17-18 15,-17-17-15,36 0 16,-1-18 0,18-35-1,-18-53-15,36-105 16,-36 122-1,-35 1-15,0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7:55:22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12559 5680 0,'18'-18'16,"17"18"46,0 0-46,0 0-1,1 0 1,-1 0-16,18 0 16,0 0-16,-18 0 15,18 0-15,0 0 16,17 0-16,1-35 16,-18 35-16,17 0 15,1 0-15,0-35 0,-1 35 16,-17 0-16,18 0 15,-1 0-15,1-36 16,-18 36-16,17 0 16,1 0-16,-1 0 15,-17 0-15,0 0 16,0 0-16,-18 0 16,18 0-16,0 0 15,-18 0-15,36 0 16,-18-35-16,17 35 15,-34 0-15,17 0 16,0 0-16,-18 0 0,18 0 16,0 0-16,-18 0 15,0 0-15,18 0 16,-18 0-16,18 0 16,0 0-16,-17 0 15,16 0-15,1 18 16,-17-18-16,17 0 15,-1 0-15,-16 0 16,-1 35-16,0-35 16,18 0-16,-18 0 15,18 35-15,0-35 16,-17 0-16,17 0 16,17 0-16,1 0 15,-18 0-15,17 0 16,1 0-16,-18 0 0,35 0 15,-18 0-15,-17 0 16,0 18-16,-18-18 16,36 0-16,0 0 15,-1 0-15,-35 35 16,36-35-16,-1 0 16,1 0-16,-18 0 15,18 0-15,-1 0 16,1 0-16,-36 0 15,35 0-15,1 0 16,-18 0-16,17 0 16,1 0-16,-18 0 0,-18 0 15,18 0-15,0 0 16,-18 0-16,18 0 16,0 0-16,-18 0 15,18 0-15,0 0 16,-17 0-16,16 0 15,1 0-15,-17 0 16,17 0-16,0 0 16,-18 0-16,18 0 15,0 0-15,-18 35 16,18-35-16,0 0 16,-18 0-16,18 0 0,0 0 15,-18 0-15,18 0 16,0 0-16,-35 0 15,17 0-15,0 0 16,-17 0-16,17 36 16,0-36-16,1 0 15,17 0-15,-1 0 16,-16 0-16,17 0 16,0 0-16,-18 0 15,18 0-15,0 0 16,-18 0-16,18 0 15,0 0-15,-18 0 16,18 0-16,0 0 0,-18 0 16,18 0-16,0 0 15,0 0-15,17 0 16,-17 0-16,-17 0 16,17 0-16,-18-18 15,-17 18-15,17 0 16,0 0-16,0 0 15,18 0-15,0 0 16,-18 0-16,18 0 16,18 0-16,-1-35 15,-17 35-15,0 0 16,0 0-16,0 0 0,-35 0 16,17 0-1,-17 0-15,17 0 0,18 0 16,0 0-1,17 0 1,-34 0 0,-19 0-16,19 0 15,-19 0-15,36 0 16,-18 0 15,-35-53 32,0 35-63</inkml:trace>
  <inkml:trace contextRef="#ctx0" brushRef="#br0" timeOffset="2853.7647">21167 4939 0,'-36'0'15,"36"-35"63,0-1-62,0 19 0,18-19-16,-18 1 15,35 0-15,-35-18 16,53-18-16,-53 1 15,71-1-15,-36 1 16,0-1-16,18-35 0,-17 36 16,-1-1-1,0 18-15,-17 18 0,17 0 16,0 17-16,36-52 16,-54 70-1,-17-36-15,53 36 16,-53-17 140</inkml:trace>
  <inkml:trace contextRef="#ctx0" brushRef="#br0" timeOffset="3316.2599">21590 3792 0,'0'-17'0,"35"-19"62,1 36-46,-1 0-1,0 0-15,-17 0 16,17 0-16,0 0 16,1 0-1,-1 0 1,-35 36 0,0-19-1,0 19-15,0-19 16,-18 19-16,18-1 0,-35-18 15,0 36 1,35-17 0,-36-36-16,1 70 15,0-35-15,35-87 47,35 16-47,0 1 16</inkml:trace>
  <inkml:trace contextRef="#ctx0" brushRef="#br0" timeOffset="4064.4335">22384 2910 0,'0'18'78,"0"17"-78,0 18 15,0 0-15,0 35 16,0 18-16,0-18 16,0 36-16,0-18 15,0 17-15,0-35 16,0-17-16,0-18 16,35-18-16,-35 0 15,0 1-15,0-19 16,0 19-16,0 16 15,0-87 32,0-18-31,0-17 0,35 52-16,-35-17 15,0 0-15,0 17 16</inkml:trace>
  <inkml:trace contextRef="#ctx0" brushRef="#br0" timeOffset="4708.3513">22860 3334 0,'0'0'0,"0"35"93,-53 0-77,53 1-16,-53-19 16,18 18-16,0 1 15,17-1-15,-17 18 16,-1-35-16,1-18 16,17 53-16,-34-18 15,69-35 79,-17 35-78,53-35-16,-18 0 15,-17 0-15,17 35 16,1-35-16,17 53 15,-36-53-15,18 53 16,1-53-16,-36 35 16,35-35-16,0 0 31,1 0 0,-36-17 0,35 17-31</inkml:trace>
  <inkml:trace contextRef="#ctx0" brushRef="#br0" timeOffset="5435.7659">23372 3351 0,'0'0'16,"0"-35"-16,0 0 15,-18 35 1,0 0 0,-35 0-1,18 35-15,0 0 0,17 1 16,-17-1-16,0-35 15,35 35-15,-18-35 16,18 53-16,0-18 31,53-35 1,-36 0-32,19 0 15,-1-17-15,-17 17 16,17 0-16,0 0 15,-17 0-15,17 0 16,-17 0-16,17 0 16,0 35-16,1-35 0,-36 35 15,35 1-15,-35-1 16,0-17 0,0 17-16,0 0 0,0-17 15,0 17-15,0 0 16,-53-35-1,53 36-15,-71-36 16,54 0-16,-18 0 16,17 0-16,-53 0 15,18-18 1,18-17 0,0 17-1</inkml:trace>
  <inkml:trace contextRef="#ctx0" brushRef="#br0" timeOffset="5812.1825">22966 3598 0,'35'0'63,"-17"0"-47,35 0-1</inkml:trace>
  <inkml:trace contextRef="#ctx0" brushRef="#br0" timeOffset="6785.5149">22119 2469 0,'0'18'62,"0"17"-30,-35-35-17,35 53-15,-35 0 16,35-18-16,-36 36 16,36 0-16,-35 52 15,35-17-15,0 17 16,-53 36-16,53-35 0,0 17 15,0-18-15,35-17 16,-35-18-16,53 18 16,0-18-16,-17-17 15,-1 17-15,18-53 16,-36 18-16,19-18 16,-1 1-16,0 17 15,-35-36 16,18-17 16,35-35-31,0 0 0</inkml:trace>
  <inkml:trace contextRef="#ctx0" brushRef="#br0" timeOffset="7664.0199">23372 2875 0,'0'-35'16,"35"52"93,-18-17-93,19 53-16,-1-35 16,0 17-16,1 18 15,-1 18-15,-35-1 16,53 19-16,-53-1 15,0 35-15,35 1 16,-35-36-16,0 71 16,0-36-16,-18 18 0,18-35 15,-88 0-15,88-53 16,-53 0-16,53 0 16,-35-18-16,35-17 15,-18-18 95</inkml:trace>
  <inkml:trace contextRef="#ctx0" brushRef="#br0" timeOffset="19303.6092">16863 6756 0,'-18'0'16,"18"-18"-1,18 18 79,-1 0-94,36-35 16,18 35-16,17-36 15,0 36-15,18-52 16,-18 52-16,0 0 0,-17 0 16,0 0-1,-36 0-15,0 0 0,-17 0 16,17 0 0,-53 0 124</inkml:trace>
  <inkml:trace contextRef="#ctx0" brushRef="#br0" timeOffset="28904.23">10672 8961 0,'35'0'47,"-18"0"-15,19 0-17,-1 0 1,18 0-1,17 0 1,-52 0-16,35 0 16,0 0-16,0 0 15,-18 0-15,36 0 16,-1 0-16,1-36 16,-36 36-16,18 0 15,0 0-15,0 0 16,17 0-16,1 0 15,-18 0-15,0 0 16,17 0-16,1-35 16,-1 35-16,-17 0 15,18 0-15,-1 0 16,1 0-16,-18 0 0,17 0 16,1 0-16,17 0 15,-17 0-15,-18 0 16,17 0-16,1 0 15,-1 0-15,-17 0 16,18 0-16,-1 0 16,1 0-16,-18 0 15,17 0-15,1 0 16,0 0-16,-19 0 16,19 18-16,0-18 15,17 0-15,0 0 16,-17 0-16,-1 0 0,1 35 15,-18-35-15,17 0 16,1 0-16,-1 0 16,1 35-16,-18-35 15,17 0-15,1 35 16,-1-35-16,-17 0 16,18 0-16,17 0 15,-17 36-15,17-36 16,-18 0-16,1 0 15,-1 0-15,-17 0 16,18 0-16,-1 0 16,1 0-16,-18 0 15,17 35-15,1-35 16,0 0-16,-1 0 16,-35 0-16,18 35 0,0-35 15,0 0-15,18 0 16,-1 0-16,1 0 15,-18 0-15,0 0 16,0 0-16,17 0 16,-35 0-16,18 0 15,18 0-15,-36 0 16,18 0-16,18 0 16,-36 0-16,18 0 15,17 0-15,-34 0 16,17 0-16,17 0 15,1 0-15,-18 0 0,17 0 16,1 0-16,-1 0 16,-34 0-16,34 0 15,1 0-15,-18 0 16,17-17-16,1 17 16,-1 0-16,1 0 15,-18 0-15,17 0 16,1 0-16,-1 0 15,-34 0-15,34 0 16,1 0-16,17-53 16,-17 53-16,-19 0 15,19 0-15,-18 0 0,0 0 16,0 0-16,0 0 16,17 0-16,-34 0 15,16 0-15,1 0 16,-17 0-1,17 0-15,-1 0 0,-16 0 16,17 0-16,0 0 16,-18 0-16,0 0 15,18 0-15,-18 0 16,1 0-16,17 17 16,-36-17-16,18 0 15,1 0-15,-19 0 16,19 0-16,-19 0 0,19 0 15,-1 0-15,-18 0 16,19 0-16,-19 0 16,19 0-16,-1 0 15,-17 0-15,17 0 16,0 0-16,18 0 16,0 0-16,-18 0 15,18 0-15,0 0 16,0 0-16,0 0 15,35 0-15,0 0 16,36 0-16,-1 0 16,1 0-16,17 0 15,0 0-15,35 0 16,18 0-16,0-17 0</inkml:trace>
  <inkml:trace contextRef="#ctx0" brushRef="#br0" timeOffset="397641.6292">19156 8925 0,'17'0'141,"1"0"-141,17 36 16,18-36-16,18 0 15,-18 0-15,53-18 16,-1 18-16,19 0 16,-18-53-16,-18 53 15,0 0-15,0 0 16,1 0-16,16 0 0,-52 0 15,18 0-15,-1 0 16,1 0-16,-36-35 16,18 35-16,-18 0 15,1 0 1,-72-18 31,19 18-47,-36 0 15,-18 0-15,18 0 16,-17 0-16,-18 0 16,-1 0-16,-34 0 0,-36 18 15,18-18 1,18 35-16,-36-35 0,35 71 16,36-71-16,0 52 15,53-52-15,-1 36 16,1-36-1,53 0 17,17 0-32,0 0 15,36 0-15,17 0 16,18-18-16,0 18 16,17 0-16,1 0 15,52-53-15,1 53 0,-1 0 16,36 0-1,-36 0-15,0 0 0,1 35 16,-1-35-16,-52 0 16,-1 36-16,-17-36 15,-53 0-15,0 0 16,0 0-16,-36 0 16,-87 0 30,17 0-46,-53-18 16,-17 18-16,34 0 0,1 0 16,0-35-1,-36 35-15,1 0 0,0 0 16,-1 0-16,18 0 16,0 0-16,18 0 15,35 0-15,0 0 16,18 0-16,88 0 47,35 0-32,53 0 1,53-53-16</inkml:trace>
  <inkml:trace contextRef="#ctx0" brushRef="#br0" timeOffset="402453.7202">3210 10283 0,'18'0'125,"17"0"-110,0 0 1,18 0-1,-35 0-15,17 0 16,1 0-16,-19 0 16,36 0-16,0 0 15,-18 0-15,18 0 16,0 0-16,-18 0 16,18 0-16,18 0 15,-36 0-15,36 0 16,-1 0-16,1 0 15,-18 0-15,17 0 0,1 0 16,-1 0 0,-17 0-16,18 0 0,-1 0 15,19 0-15,-1 0 16,-18 0-16,-17 0 16,18 0-16,-1 0 15,1 0-15,-18 0 16,17 0-16,1 0 15,0 0-15,-19 0 16,19 0-16,0 0 16,-18 0-16,17 0 15,1 0-15,17 0 0,0 0 16,0 0 0,0 0-16,18 0 15,-18 0-15,1 0 16,-1 0-16,0 0 0,0 0 15,18 0-15,-18 0 16,18 0-16,0 0 16,0 0-16,17 0 15,1 0-15,-1 0 16,1 0-16,-1-35 16,-17 35-16,17 0 15,1 0-15,-1-35 16,36 35-16,-35-53 0,-1 53 15,18 0 1,18-35-16,-36 35 0,-17 0 16,35-53-16,-35 53 15,18 0-15,-36 0 16,18-35 0,-36 35-16,-17 0 15,0 0-15,0 0 16,-18 0-16</inkml:trace>
  <inkml:trace contextRef="#ctx0" brushRef="#br0" timeOffset="431045.5498">4586 11871 0,'35'0'109,"1"0"-93,-1 0 0,0 0-16,18 0 15,-18 0 1,1 0-1,-19 0-15,19 0 16,-1 0-16,-17 0 16,17 0-16,-18 0 15,36 0-15,-17 0 16,-19 0-16,36 0 16,-18 0-16,-17 0 15,17 0-15,1 0 0,-19 0 16,19 0-16,-19 0 15,36 0-15,0 0 16,-18 35-16,36-35 16,-1 0-16,-17 0 15,-17 0-15,17 0 16,-1 0-16,-16 0 16,17 0-16,0 0 15,-36 0-15,18 0 16,-17 0-16,17 0 15,1 0-15,-1 0 16,-35 36 0,53-36-16,0 0 15,-18 0 1,0 0 0,1 0 15,-36 17 63,-18-17-94</inkml:trace>
  <inkml:trace contextRef="#ctx0" brushRef="#br0" timeOffset="434934.4664">10954 11271 0,'35'0'31,"0"0"1,-17 0-17,35 0 1,-36 0-16,36 0 16,-17 0-1,-19 0-15,19 0 16,17 0-16,-18 0 15,18 0-15,0 0 16,-18 0-16,18 0 0,0-17 16,-18 17-1,18 0-15,0 0 0,-18 0 16,18 0-16,0-36 16,0 36-16,-18 0 15,18 0-15,0 0 16,-18 0-16,18 0 15,0 0-15,-18 0 16,18 0-16,0 0 16,-18 0-16,1 0 15,-19 0-15,19 0 16,-1 0-16,-17 0 16,17 0-16,-17 0 15,17 0-15,0 0 16,-17 0-16,17 0 0,-17 0 15,17 0-15,0 0 16,-17 0-16,17 0 16,-17 0-16,17 0 15,0 0-15,-17 0 16,17 0-16,-17 0 16,17 0-16,0 0 15,-17 0-15,17 0 16,-17 0-16,35 0 15,-18 0-15,-17 0 16,35 0-16,0 0 16,-36 0-16,19 0 0,16 0 15,-16 0-15,-1 0 16,0 0-16,18 0 16,0 0-16,-35 0 15,17 0-15,0 0 16,-17 18-16,35-18 15,0 0-15,-18 0 16,18 0-16,0 0 16,-18 0-16,0 0 15,18 0-15,-17 0 16,17 35-16,-1-35 16,-16 0-16,17 0 0,0 0 15,0 0-15,-36 0 16,36 0-16,-18 0 15,18 0-15,0 0 16,-18 0-16,18 0 16,0 0-16,-17 0 15,16 0-15,1 0 16,-17 0-16,17 36 16,0-36-16,-1 0 15,-16 0-15,17 0 16,0 0-16,-18 0 15,18 0-15,0 0 16,-18 0-16,18 0 0,0 0 16,-36 0-1,19 0-15,-19 0 0,19 35 16,17-35-16,-1 0 16,-16 0-16,17 0 15,0 0-15,-18 0 16,18 0-16,0 0 15,-36 0-15,36 0 16,0 0-16,-18 0 16,18 0-16,-35 0 15,17 0-15,1 0 16,-19 0-16,18 0 16,-17 0-16,17 0 15,18 0-15,-35 0 0,17 0 16,0 0-16,-17 0 15,17 0-15,1 0 16,17 0 0,-1 0-1,-16 0 1,17 0 0,0 0-1,0 0 1,-18 0-1,0 0-15,-17 0 16,35 0-16,0 0 16,-18 0-16,18 0 0,0-18 15,-18 18-15,18 0 16,0 0-16,17 0 16,-17 0-16,18 0 15,-1-35-15,-17 35 16,0 0-16,18 0 15,-1 0-15,1 0 16,-18 0-16,17 0 16,-17 0-16,0 0 15,18-35-15,-1 35 16,1 0-16,-18 0 16,-18 0-16,36 0 15,-19 0-15,1 0 0,18-36 16,0 36-16,-1 0 15,1 0-15,-1-35 16,-17 35-16,18 0 16,-1 0-16,1-35 15,17 35-15,18-36 16,0 36-16,35-70 16,-53 70-16,35-71 15,1 71-15</inkml:trace>
  <inkml:trace contextRef="#ctx0" brushRef="#br0" timeOffset="448948.8135">15381 12859 0,'35'0'140,"1"0"-124,-36 35-16,17-35 16,19 0-16,-19 0 0,18 0 15,18 0-15,0 0 16,18 0-16,-1 0 15,19 0-15,34-35 16,1 35-16,-1 0 16,1-36-16,-1 36 15,-17 0-15,17 0 16,-17-35-16,18 35 16,-19 0-16,19 0 15,-1 0-15,1 0 16,17 0-16,18-53 15,-18 53-15,18 0 0,-18 0 16,17-35 0,-16 35-16,-19 0 0,18 0 15,-35 0-15,-53 0 16,17 0-16,1 0 16,-18 0-16,-18 0 15,0 0-15,-17 0 16,35 0-1,-71 0 79,-17 0-78</inkml:trace>
  <inkml:trace contextRef="#ctx0" brushRef="#br0" timeOffset="453473.7145">14287 14287 0,'-17'0'94,"-18"0"-78,-18 89-1,17-54-15,1 18 16,-18 17-16,0 36 15,-17-35-15,17-1 16,0 19-16,0-19 16,18 1-16,-1-18 15,1-18-15,0-17 16,52-36 46,19 0-62,-36-17 16</inkml:trace>
  <inkml:trace contextRef="#ctx0" brushRef="#br0" timeOffset="453864.354">14552 14499 0,'-18'0'78,"-17"18"-63,0 17-15,-18 18 16,0 18-16,-35 34 16,-18 19-16,0-1 15,0-34-15,18-1 16,35-18-16,0-17 15,18 0-15,0-35 0,-1 17 16</inkml:trace>
  <inkml:trace contextRef="#ctx0" brushRef="#br0" timeOffset="551404.0283">15681 14111 0,'53'0'47,"-18"0"-32,-17 0 1,17 0-16,18 0 0,-18 0 16,18 0-16,0 0 15,18-35-15,-18 35 16,-1 0-16,19-18 16,-36 18-1,1 0-15,-1-35 16,0 35-1,-35-35 1,0 17 0,0-17 15,-35 35-31</inkml:trace>
  <inkml:trace contextRef="#ctx0" brushRef="#br0" timeOffset="551731.1531">16228 13864 0,'-53'0'0,"35"0"32,36 0 15,52 0-32,-34 0-15,-19 0 16,19 0-16,-1 0 15,-17 0-15,17 0 16,-18 0-16,-17 18 16,36-18-16,-36 35 15,0 18 1,0-18 0,-36 1-16,36-19 15,-52 18-15,16 18 16,36 0-1</inkml:trace>
  <inkml:trace contextRef="#ctx0" brushRef="#br0" timeOffset="552304.6192">16986 13582 0,'-35'0'16,"35"35"0,0 18-16,0 0 15,0 35-15,0 18 16,0-18-16,53 0 15,-53 18-15,18-70 16,-18 34-16,0-35 16,35-35-16,-35 18 15,0-36 17,0-17-17</inkml:trace>
  <inkml:trace contextRef="#ctx0" brushRef="#br0" timeOffset="552631.2607">16863 13847 0,'0'0'0,"0"-36"16,0 1-16,0 0 15,0 17-15,35-17 16,0-1-16,18 1 15,-17 18-15,16 17 0,1-36 16,-17 36-16,-1 0 16,0 0-16,0 36 15,-35-1-15,0 0 16,0 18-16,0 0 16,0-18-16,-35 18 15,0-18-15,35 1 16,-71-1-16,36-35 15,17 53-15,-17-53 16,35 18 0</inkml:trace>
  <inkml:trace contextRef="#ctx0" brushRef="#br0" timeOffset="553666.9772">17339 14005 0,'0'36'16,"0"34"0,0-52-16,35 17 15,-35 0-15,0 1 16,36-36-16,-36 35 15,0-70 48,0 17-47,0-17-16,0-1 0,-18 19 15,18-19-15,0 1 16,0 18-16,18-36 15,-1 17 1,36 36 0,0 0-1,-35 0 1,-18 18 0,35-18-16,-35 18 15,0 17 16,-18-35-15,18 35 0,-17-35-1,17 18-15,0 17 16,0-17 0,0 17-1,0 0 1,53-35-1,-53 18 1,70-18 0,-52 0-16,52 0 15,-17 0 1,-53-35-16,18 35 16,-18-53-16,0 35 15,0-17 1,0 17 15,0 53 16,0 1-31,35-36-16,-35 35 15,35-35-15,18 0 16,0 0-1,-35 0 1,17-35 0,-35-1-1,0 1-15,0 0 16,0 17-16,-17-52 16,-36 52-1,0 18 1,17 0-1,1 0-15,18 35 16,-19 18-16,36-17 16,-53-19-16,53 18 0,0 1 31,36-19-15</inkml:trace>
  <inkml:trace contextRef="#ctx0" brushRef="#br0" timeOffset="553906.9826">18115 13935 0,'0'35'15,"0"18"1,0-18-1,35 0-15,-35-17 16,0 17-16,0 1 16,18-19-16,-18 19 15,0-1 1</inkml:trace>
  <inkml:trace contextRef="#ctx0" brushRef="#br0" timeOffset="554456.5784">18133 13899 0,'0'-35'0,"0"0"31,17 35-15,36 0-1,-35 0-15,35 0 16,-18 35 0,-35 36-1,0-36-15,0 0 32,-17-35-32,17 53 0,-18-53 15,18 35 1,-35-35-16,35-17 47,17 17-47,19 0 15,16 0 1,1 0 0,-17 35-1,-19 0 1,-17-17-1,0 17 1,-35 18-16,0-53 16,35 18-16,-53-18 15,18 0-15,-1 0 16,1 0 0,35-35 15,0-1-16</inkml:trace>
  <inkml:trace contextRef="#ctx0" brushRef="#br0" timeOffset="555043.0053">18468 13688 0,'0'-36'15,"0"89"32,0-17-31,0-19-16,0 36 16,0 0-16,0 0 15,0 18-15,35-18 16,-35-1-16,35-34 15,1 17-15,-1 1 16,0-36 0,36 0-16,-54 0 15,19-53-15,-36 35 16,53-17-16,-53 0 16,0-1-16,0 1 15,0 0-15,0 17 16,0 53 46,0-17-62,0 17 16,0 1 0,35-19-16,-35 18 15,18-35-15,-18 36 16,53-36-16,-18 0 15,35-53 1,-70 35-16,53-17 16,-53 0-16,18 17 15,-18-17 1,-18 35 0</inkml:trace>
  <inkml:trace contextRef="#ctx0" brushRef="#br0" timeOffset="555227.5118">18856 13864 0,'0'0'16,"0"-17"15,0-19 0,53 36-31,-18-35 16,-17 35 15</inkml:trace>
  <inkml:trace contextRef="#ctx0" brushRef="#br0" timeOffset="556435.7741">18909 13917 0,'18'0'47,"-18"-18"-47,17 18 16,18 0-1,1 0 1,17 0 0,-18 0-16,-35 18 15,35-18-15,-35 35 16,35-35-16,-35 18 15,36-18-15,-36 35 0,0-17 32,0-71 30,0 35-46,0-52-1,0 35-15,17-1 16,19 19 0,-1 17-1,0 0 1,-17 53 0,-18-18-16,35 0 15,-35-17-15,53-18 16,-53 53-16,35-18 15,-35-53 48,0-52-47,0 52-1,0-17-15,0 17 0,0-17 31,18 35-15,-18 18 0,35-18-16,-35 52 15,36-16-15,-36-1 16,17-17-16,18 35 16,-35-106 62,36 35-78,-36-17 15,0-18-15,0 35 16,35-35-16,0 0 16,-17 53-1,-18 53 1,35-17-1,-35-19-15,35 36 16,1-18 0,-1 1-1,-35-72 48,0-34-63,0 52 15,0-35-15,18 18 16,-18 17-16,35-35 16,0 53 15,-17 0-15,17 0-1,-35 53 1,35-53-16,-35 71 15,36-36-15,-36 0 16,35-35 0,-35 36-16,0-1 15,-18-35 17</inkml:trace>
  <inkml:trace contextRef="#ctx0" brushRef="#br0" timeOffset="556630.2635">19879 13899 0,'0'0'0,"35"0"31,18 0 0,-35 0-31,17 0 16,-17 0-16,17 0 0,0-17 16,-17 17-16,-18-18 15</inkml:trace>
  <inkml:trace contextRef="#ctx0" brushRef="#br0" timeOffset="557039.2855">20443 13670 0,'-17'0'16,"-18"0"-16,17 0 0,-17 18 16,17-18-16,18 53 15,-53-53-15,53 35 16,0 0-1,35-35 32,18 0-47,-35 0 16,35 0 0,-18 36-16,-17-36 15,-18 17-15,35-17 16,-35 53-16,0-18 0,0-17 15,-18-18-15,18 53 16,-53-53-16,18 35 16,-18-35-16,18 0 15,-18 0-15,18 0 16,0-17-16,17-19 16</inkml:trace>
  <inkml:trace contextRef="#ctx0" brushRef="#br0" timeOffset="560691.847">16475 15399 0,'-36'-18'32,"36"0"-17,0-17 1,-17 35-1,17-53-15,0 18 16,0 0 0,0 17-16,0-35 15,17 18 1,1 35 0,35 0 15,0 35-16,-53 0-15,35-17 16,-35 35-16,53-18 16,-53 1-16,35-19 15,-35 18-15,0 1 16,36-19 0,-36-70 30,-18 18-30,18 0-16,0-18 16,0 0-16,0 18 15,0 0-15,0-1 16,0 19 0,18 17-1,-1 0 1,36 17-1,0 54 1,-53-54-16,53 36 16,-53 0-16,0 0 15,0-18-15,35 1 16,-35-1-16,18-35 31,-18-18-15</inkml:trace>
  <inkml:trace contextRef="#ctx0" brushRef="#br0" timeOffset="561351.8222">17462 14905 0,'-17'0'15,"17"35"-15,-18-35 16,18 53-16,-53-35 16,53 17-16,-53 0 15,53-17-15,-53 17 0,18 18 16,0-18 0,35 1 77,18-36-77,-18 17 0,105 19-1,-87-36-15,17 35 16,1-35-16,-19 17 15,18-17-15,1 0 16,-19 36-16,36-36 16,-17 0-1</inkml:trace>
  <inkml:trace contextRef="#ctx0" brushRef="#br0" timeOffset="563472.9255">18027 14834 0,'18'-35'16,"17"35"-1,0 0 1,-17 0-1,17 35 1,0 18 0,-35 0-1,0-18 1,0 18 0,0-17-1,-17-36-15,17 17 0,-36-17 16,-17 36-1,18-36 1,35-18 0,0 0-1,18 18 17,35 0-17,-36 0-15,19 0 16,-19 0-16,19 0 15,-36 18-15,53 17 16,-53 0-16,0-17 16,0 17-16,0-17 15,-18 35 1,-35-53 0,18 0-1,-1 0-15,-17 0 16,36-18-1</inkml:trace>
  <inkml:trace contextRef="#ctx0" brushRef="#br0" timeOffset="563901.7456">18397 15134 0,'0'0'0,"0"35"0,36 1 16,-1-36-1,35 0 1,-34 0-16,-19 0 15,36 0 1,-17-36 0,-36-16-1,35 52-15,-35-53 16,0 35-16,0-17 16,0 17-16,-18-88 15,-70 36 1,70 17-16,-17 17 0,0 36 15,35-17-15,-18 17 16,-17 35 0,35 18-16,-35 18 15,35 17-15,-53 53 16,53 0-16</inkml:trace>
  <inkml:trace contextRef="#ctx0" brushRef="#br0" timeOffset="568493.76">16633 16686 0,'0'36'31,"-17"-36"48,17-36-64,-35 1 1,35 17-16,0-17 0,0 0 15,0-18-15,0 0 16,0 18-16,0-18 16,0 0-16,0 35 15,17 18-15,-17-35 16,35 35 0,-17 35-1,-18-17 1,53 17-16,-53 18 15,71 0-15,-71 0 16,52 0-16,-52-35 16,36 17-16,-36 18 15,0-89 63,0-16-62,-18 34-16,18-17 16,0-1-16,0 19 15,0-19-15,0 19 16,0-18-16,0-1 16,18 36-1,-1 0 1,19 36-1,-36-1 1,35 0-16,-35 0 16,35 18-16,-35 0 0,36-18 15,-36 1-15,0-1 16,35-17 0,-35-36 171,17 18-171,-17-53-16</inkml:trace>
  <inkml:trace contextRef="#ctx0" brushRef="#br0" timeOffset="569461.9257">17374 16175 0,'18'0'78,"17"17"-78,0-17 31,-35 36-31,71-36 0,-36 0 16,-17 53-16,17-53 15,1 0-15,-19 17 16,18-17-16,18 0 16,-17 0-1,-36 36 1,0-1 78,0-17-79,0 17-15,0 0 16,-53-17-16,53 35 16,-71 0-16,36 17 15,0-17-15,-1 0 16,1 0-16,0 0 15,-1-36-15</inkml:trace>
  <inkml:trace contextRef="#ctx0" brushRef="#br0" timeOffset="571251.9792">18168 16298 0,'18'0'47,"35"0"-31,-18-17-16,-17 17 15,17 0-15,-18 0 16,19 0-16,-1 0 16,0 0-16,1-18 15,-1-17 16,-35-1-15,-18 36 0,18-17-16,-35 17 15</inkml:trace>
  <inkml:trace contextRef="#ctx0" brushRef="#br0" timeOffset="571510.8372">18292 16104 0,'0'36'31,"0"-1"-15,0-18-16,0 36 16,0-35-16,0 35 15,17-18-15,-17 1 16,0-1-1,35-35-15,-35 35 16,18-35 0,-18 18-1</inkml:trace>
  <inkml:trace contextRef="#ctx0" brushRef="#br0" timeOffset="571740.153">18274 16616 0,'18'0'32,"-1"0"-17,54 0 1,-36 0-16,0 0 0,-17 0 15,17-35-15,0 35 16,-17-36-16,17 36 16</inkml:trace>
  <inkml:trace contextRef="#ctx0" brushRef="#br0" timeOffset="573695.168">19068 15681 0,'-36'0'47,"36"18"-32,-35-18-15,35 35 16,-18 0-16,18 36 16,-35-1-16,35 18 15,0 36-15,0-1 0,0-17 16,0-35-1,0-18-15,0 0 0,53-18 16,18 18 0,-36-53-16,0 0 15,-17 0-15,17 0 16,-17 0 0,-18-18 15</inkml:trace>
  <inkml:trace contextRef="#ctx0" brushRef="#br0" timeOffset="574102.7398">19209 16334 0,'0'-36'16,"0"19"-16,0-19 15,0 19-15,0-19 16,0-16-16,0 16 16,0 1-16,0 0 15,0-1 1,35 36-16,-35 36 47,0 17-47,0 0 15,35-18-15,-35 0 16,0 0-16,36-17 16,-36 17-16,17 1 15,-17-19-15,35-17 16,-35 36-16,36-36 15,-1-53 1</inkml:trace>
  <inkml:trace contextRef="#ctx0" brushRef="#br0" timeOffset="574490.5214">19438 16122 0,'0'35'15,"0"0"1,18-17-16,35 53 16,-18-71-1,-35 35-15,53-35 16,-36 0-16,36 0 16,-53-35-1,53-1-15,-53 19 16,36-36-16,-36 0 15,0 18-15,0-1 0,0 19 16,-18-19-16,-17 1 16,-18 35-1,17 0 1,1 0-16,35 18 16,-53-18-16,53 53 15,-17-18-15,17 0 16,-36-17-16,36 17 15,0 0-15,0-17 16,18 17 0</inkml:trace>
  <inkml:trace contextRef="#ctx0" brushRef="#br0" timeOffset="574920.5031">19844 15998 0,'0'18'0,"0"0"16,35 35-1,0 0 1,1-18-16,-1-35 15,0 0 1,0 0-16,1-35 16,-36-1-16,53 1 15,-53 17-15,35-17 16,-35 17-16,0-17 16,0 0-16,-18 17 15,18-17-15,-70 35 16,34-53-16,19 53 15,-36 0 1,0 18 0,53 17-16,-35-17 0,35 17 15,0 0 1,-18-17-16,18 17 0,0 18 16</inkml:trace>
  <inkml:trace contextRef="#ctx0" brushRef="#br0" timeOffset="575182.4835">20338 16051 0,'0'0'16,"0"71"-16,0-36 15,0-17-15,0 17 16,0-17-16,0 17 16,0 0-16,0-17 15,0 17-15</inkml:trace>
  <inkml:trace contextRef="#ctx0" brushRef="#br0" timeOffset="576786.7314">20532 15963 0,'0'-17'31,"0"-36"-15,35 35-16,-35-53 16,0 36-1,35-35 1,-35 52-16,0-35 15,0 88 48,0-17-63,0 17 16,35 18-16,-35-18 15,0 18-15,36 0 16,-36-35-16,0 17 15,35 0-15,-35-17 16,0 17 0,18 1-1</inkml:trace>
  <inkml:trace contextRef="#ctx0" brushRef="#br0" timeOffset="577237.5604">20832 15769 0,'17'0'93,"-17"35"-93,35-35 16,-35 36-16,71-36 16,-53 0-16,-18 17 15,70-17-15,-52 0 16,17 36-16,0-1 15,-35-17 1,0 52 0,0-17-1,-35 0 1,17-53-16,18 18 16,-35-18-16,-18 0 15,36-18 1,-19 0-1,36-17-15,-53-18 16,53-17-16,-35-1 0,35 18 16</inkml:trace>
  <inkml:trace contextRef="#ctx0" brushRef="#br0" timeOffset="577424.8768">20814 15716 0,'35'0'31,"-17"0"-15,17 0-16,0 0 16,-17 0-16,-18-35 15,71 35-15,-36 0 16,-35-35-16,35 35 16,18-18-1</inkml:trace>
  <inkml:trace contextRef="#ctx0" brushRef="#br0" timeOffset="578248.3719">21220 15557 0,'-18'0'15,"18"18"-15,0 17 16,0 18 0,0-35-16,0 17 15,0 1 1,0-19-16,0 18 0,0-17 16,0 17-16,0 1 15,0-1 1,35 0-1,0 0 1,1-35 0,-1 0-1,0 0 1,-17 0-16,35 0 16,0-52-1,-53 16-15,35 1 16,-35 17-1,0-17-15,0 17 0,0-17 16,0 0-16,0 0 16,0-1-16,-35 1 15,35 17-15,-18 18 16,18-35-16,-53 35 16,0 0-1,36 0-15,-19 18 16,1 17-1,0 0-15,0 1 0,35-1 16,-18-35-16,18 18 16</inkml:trace>
  <inkml:trace contextRef="#ctx0" brushRef="#br0" timeOffset="578617.3867">21502 15311 0,'35'0'16,"0"17"-1,1-17-15,17 53 16,-1-18-16,-16-17 16,-1 35-16,0 17 15,-35 1-15,36 17 16,-36 0-16,0 18 15,0-18-15,-36 36 16,1-106 0,0-18-16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8:05:51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12612 5874 0,'0'-18'46,"0"0"1,17 18-47,19 0 16,-1 0 0,0 0-16,-17 0 15,17 0-15,-17 0 16,17 0-16,36 0 15,-54 0 1,19 0-16,-1 0 0,-18 0 16,19 0-1,17 0-15,-18 0 16,0 0-16,1 0 16,-1 0-16,0 0 15,-17 0-15,17 0 16,-17 0-16,17 0 15,0 0-15,-17 0 16,35 0 0,0 0-1,-18 0 1,0 36-16,0-36 16,18 0-1,-35 0-15,17 0 0,18 0 16,0 0-16,0 0 15,0 0-15,-18 0 16,36 0 0,-1 0-16,1 0 0,-18 0 15,17 0-15,1 0 16,17 0-16,0 0 16,36 0-1,-1 0-15,-17 0 16,35-18-16,-35 18 0,18 0 15,-1 0-15,18 0 16,-17 0-16,-36 0 16,35 0-16,1 0 15,-1 0-15,-17 0 0,53 0 16,-18 0-16,18 0 16,-18 0-16,0 0 15,18 0-15,-36 0 16,-35 0-16,0 0 15,-17 0-15,-18 0 16,18 0-16,-19-35 16,1 35-16,-35 0 15,17 0 1</inkml:trace>
  <inkml:trace contextRef="#ctx0" brushRef="#br0" timeOffset="1224.539">10142 9102 0,'18'0'15,"0"0"1,-18-36 0,35 36-1,-17 0 1,34 0 0,-16 0-16,-19 0 15,19 0-15,-1 0 16,18 0-16,0 0 15,-18 0-15,36 0 16,-1 0-16,18 0 16,1 0-16,-1 0 15,35 0-15,1 0 0,-36 0 16,35 0-16,1 0 16,-18 0-1,35-35-15,-35 35 0,-18 0 16,18 0-16,-18 0 15,-18-35-15,1 35 16,-36 0-16,18-35 16,-18 35-16,-17 0 15,-18-36 126</inkml:trace>
  <inkml:trace contextRef="#ctx0" brushRef="#br0" timeOffset="4667.255">4516 10001 0,'17'0'62,"18"0"-30,-17 0-17,35 0 1,18 0-1,-54 0-15,18 0 16,1 0-16,-19 0 16,36 0-16,0 0 15,0 0-15,18 0 16,-1 0-16,1 0 16,-1 36-16,-17-36 15,18 0-15,-1 0 0,1 35 16,-18-35-16,17 0 15,1 0-15,0 0 16,-19 0-16,19 0 16,0 35-16,-1-35 15,18 0-15,1 0 16,-19 0-16,1 0 16,-18 0-16,17 0 15,1 0-15,-18 0 16,17 0-16,-17 0 15,18 0-15,-1 35 16,-17-35-16,18 0 16,-18 0-16,-1 0 0,1 0 15,0 0-15,18 0 16,17 0-16,-35 0 16,35 0-16,-17 0 15,-1 0-15,-17 0 16,18 0-16,17 0 15,-18 0-15,1 0 16,-18 0-16,35 0 16,-17 0-16,17 0 15,-18 0-15,1 0 16,17 0-16,18 0 16,0 0-16,-18 0 0,0 0 15,18-17-15,-18 17 16,0 0-16,1 0 15,-1 0-15,-18 0 16,19-36-16,-19 36 16,-17 0-16,-18 0 15,18 0-15,0 0 16,-35 0-16,17 0 16,-17 0-16,17 0 15,0 0 1</inkml:trace>
  <inkml:trace contextRef="#ctx0" brushRef="#br0" timeOffset="23243.4323">2928 11730 0,'-35'0'16,"52"0"109,1 0-109,17 17-16,1-17 15,-1 0 1,18 0-16,17 0 0,-34 0 15,17 0-15,17 0 16,-17 0-16,0 0 16,0 0-16,-36 0 15,19 0-15,17 0 16,-36 0 0,19 0-1,-36-17 95</inkml:trace>
  <inkml:trace contextRef="#ctx0" brushRef="#br0" timeOffset="23669.2941">3440 11642 0,'52'0'78,"-34"0"-78,35 0 16,0 17-16,0-17 15,-18 0-15,0 0 0,1 36 16,-19-36-16,19 0 16,-19 0-16,19 0 15,-36 17 1,0 18 31,0 1-32,-36-36-15,19 17 16,-19-17-16,1 53 16,0-53-16,17 53 15,-35-17-15,18-36 16,35 17-1</inkml:trace>
  <inkml:trace contextRef="#ctx0" brushRef="#br0" timeOffset="24680.3614">2716 13494 0,'53'0'125,"-17"0"-125,-19 0 15,18 0-15,36 0 16,-18 0-16,0 0 16,17 0-16,1 0 15,-18 0 1,35 0-16,-17 0 0,-1 0 15,-35 0-15,18 0 16,0 0-16,-35 0 16,17 0-16,-52-18 93,-19-17-77</inkml:trace>
  <inkml:trace contextRef="#ctx0" brushRef="#br0" timeOffset="25064.3421">3457 13247 0,'18'17'79,"-1"-17"-79,19 36 15,-1-36-15,-17 35 16,17-35-16,0 18 15,-17-18-15,17 35 16,0-35-16,-35 35 16,0-17-1,-17 17 1,-18-35-16,-1 53 16,19-53-16,-19 35 15,1-35-15,17 53 16,-17-18-1,35 1 1</inkml:trace>
  <inkml:trace contextRef="#ctx0" brushRef="#br0" timeOffset="27360.1291">12594 12277 0,'18'0'32,"17"0"-1,0 0-16,1 0 1,-1 0-16,-17 0 16,17 0-16,0 0 15,0 0-15,1 0 16,17 0-16,-18 0 0,35 0 16,1 0-1,0 0-15,-19 0 0,19 0 16,0 0-16,-19 0 15,19 0-15,0 0 16,-1 0-16,1 35 16,17-35-16,0 0 15,0 0-15,0 0 16,-17 0-16,0 0 16,-1 0-16,-17 35 15,18-35-15,-1 0 16,1 0-16,-18 0 15,17 35-15,1-35 16,17 0-16,-18 0 16,1 0-16,17 0 0,0 0 15,1 0-15,-19 0 16,-17 0-16,18 0 16,17 0-16,0 0 15,-17 0-15,17 0 16,0 0-16,0 0 15,0 0-15,18 0 16,-53 0-16,35 0 16,18 0-16,0 0 15,-18 0-15,18 0 16,-18 0-16,0 0 16,1 0-16,-1 0 0,0 0 15,35 0 1,1 0-16,-1 0 0,1 0 15,-18 0-15,52 0 16,-52 0-16,18 0 16,-1 0-16,1 0 15,-1 0-15,-35 0 16,36 0-16,-36 0 16,0 0-16,0 0 15,1 0-15,34 0 16,1 0-16,-1 0 15,-17 0-15,-18 0 16,36 0-16,-19-35 0,-16 35 16,-1 0-1,0 0-15,18 0 0,-18 0 16,0 0-16,0 0 16,1 0-16,-1 0 15,0 0-15,18 0 16,-18 0-16,-17 0 15,-19 0-15,19 0 16,-18 0-16,-18 0 16,18 0-16,0 0 15,-18 0-15,1-17 16,-1 17-16</inkml:trace>
  <inkml:trace contextRef="#ctx0" brushRef="#br0" timeOffset="28930.161">4586 12876 0,'71'0'125,"-18"0"-125,-18 0 16,18 0-16,17 0 16,-17 0-16,35 0 15,36 0-15,-1 0 0,18 0 16,-17 0-16,35 0 16,17 0-16,-35 0 15,0 0-15,18 0 16,-18 0-16,-17 0 15,-1 0-15,1 0 16,-19 0-16,1 0 16,-53 0-16,35 0 15,-17 0-15,-18 0 16,-36 0-16,19 0 16,-54 0 46</inkml:trace>
  <inkml:trace contextRef="#ctx0" brushRef="#br0" timeOffset="31537.202">13229 13899 0,'35'0'47,"1"0"-31,-19 0-1,36 0 1,-17-17-16,-19 17 16,18 0-16,1 0 15,-19 0-15,19 0 16,-1 0-16,18 0 15,17 0-15,1 0 16,0-35 0,-19 35-16,19 0 0,17 0 15,0 0-15,1 0 16,-1 0-16,18 0 16,-18 0-16,0 0 15,0 0-15,0 0 16,1 0-16,105 0 15,-89 0 1,19 0-16,-1 0 0,-34 0 16,34 0-16,-35 0 15,0 0-15,36 35 16,-1-35-16,1 0 16,-36 0-16,36 0 15,-1 0-15,0 0 16,-17 0-16,35 35 15,-35-35 1,18 0-16,-1 0 0,1 0 16,-19 0-16,54 0 15,-35 0-15,-36 0 16,35 0-16,-17 0 16,18 0-16,-1 0 0,1 0 15,-19 0-15,19 0 16,-1 0-16,1 0 15,-1 0-15,-34 0 16,-37 0-16,19 0 16,-18 0-16,-18 0 15,-17 0-15,17 0 16,-17 0-16,35 0 16,-18 0-1,-35-18 1</inkml:trace>
  <inkml:trace contextRef="#ctx0" brushRef="#br0" timeOffset="33079.9575">4568 14817 0,'36'0'31,"-1"-18"-15,-17 18-1,35 0 1,-18 0 0,-18 0-16,19 0 15,-19 0-15,19 0 16,17 0-16,-18 0 15,35 0-15,19 0 16,-1 0-16,0 0 16,18 0-16,0 0 0,17 0 15,1 0-15,17 0 16,17 0-16,19 0 16,-36 0-16,71 0 15,-18 0-15,-18 0 16,18 0-16,-18 35 15,1-35-15,-1 0 16,1 0-16,-1 0 16,0 0-16,1 0 15,-18 36-15,-36-36 16,-17 0-16,0 0 16,-18 0-16,-35 0 15,17 0-15,-17 0 16,0 35-16,-35-35 15,17 0-15,-35 35 32,-18-35-32</inkml:trace>
  <inkml:trace contextRef="#ctx0" brushRef="#br0" timeOffset="36985.0235">13600 15946 0,'52'-18'31,"1"18"-31,-17-71 15,17 54-15,-36-19 16,19 1-16,16 0 16,1-18-16,0 0 15,0 0-15,18 0 16,-18 0-16,0 0 16,-1 0-16,1 36 15,-35 17-15,-18-35 16,0 87 15,-53-16-31,0 17 16,0 17-16,0 1 15,-35 35-15,0-1 16,0 1-16,17 0 16,-17-18-16,0-17 15,53-18-15,-18 0 16,17-53-16,36 35 15,0-70 17,53-18-32,53-35 15,18-36-15,-19 1 16,1 52-16,0-17 16,0 0-16,-36-1 0,19 37 15,-54-1-15,18 17 16,-18 19-16,0 17 15,-35-36-15,0 54 32,-35 17-17,-18 1-15,0 52 16,-17-18-16,34-17 16,-34 18-16,17-18 15,18 0-15,-18 0 0,18-18 16,35-17-1,-36-18-15,54 0 32,35-71-32,0 18 15,17 0-15,-17 0 16,0 0-16,0 0 16,-18 53-16,-35-17 15,18 17-15,-53 53 31,-18 17-31,0 18 16,-35 18-16,-1 18 16,1-18-16,35-1 15,53-52-15,-35-17 16,35-19-16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8:06:46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11959 5574 0,'35'0'47,"-17"0"-16,17 0-16,-17 0 1,35 0 0,0 0-1,-18 18-15,-17-18 16,17 0-16,-17 0 16,17 0-16,18 0 15,0 0-15,-18 35 16,0-35-16,-17 0 15,17 0-15,1 0 16,-19 0-16,36 0 16,-18 0-16,18 0 15,0 0-15,-35 0 16,17 0-16,0 0 0,-17 0 16,17 0-16,-17 0 15,17 17-15,0-17 16,-17 0-16,17 0 15,1 0-15,-1 0 16,0 0-16,-17 0 16,35 0-16,0 0 15,-18 0-15,18 0 16,-18 0-16,0 0 16,1 0-16,-1 0 15,-17 0-15,17 0 16,-17 0-16,17 0 15,0 0-15,-17 0 0,17 0 16,-17 0 0,35 0-16,0 0 0,-18 0 15,18 0-15,0 0 16,0 0-16,-18 0 16,18 0-16,0 0 15,-18 0-15,35 0 16,-17 0-16,0 0 15,18 0-15,-1 0 16,-17 0-16,-17 0 16,17 0-16,-1 0 15,-16 0-15,34 0 16,1 0-16,-18 0 0,17 0 16,1 0-16,-1 0 15,-17 0-15,18 0 16,-1 0-16,1 0 15,-18 0-15,35 0 16,-17 0-16,17 0 16,-18 0-16,1 0 15,-18 18-15,17-18 16,1 0-16,0 0 16,-19 0-16,19 0 15,0 0-15,-1 0 16,-35 0-16,36 0 15,-18 0-15,-18 0 16,18 0-16,-18 0 0,1 0 16,17 0-16,-18 0 15,-18-18-15,19 18 16,-1 0 0</inkml:trace>
  <inkml:trace contextRef="#ctx0" brushRef="#br0" timeOffset="29802.2925">3616 7832 0,'35'0'93,"-17"0"-61,17 0-17,18 0 1,-18-18 0,36 18-1,-36 0 1,-17 0-16,17 0 15,0 0-15,-17 0 16,17 0-16,-17 0 0,17 0 16,0 0-16,-17 0 15,35 0-15,-35 0 16,35 0-16,0 0 16,-18 0-16,18 0 15,0 0-15,-18 0 16,35 0-16,1 0 15,0-35-15,-19 35 16,-16 0-16,17 0 16,17 0-16,-34 0 15,34 0-15,-17 0 16,0 0-16,17 0 0,1 0 16,0 0-1,-19 0-15,19 0 0,0 0 16,-1 0-16,-35 0 15,36 0-15,0 17 16,-1-17-16,-35 0 16,18 0-16,0 0 15,-18 0-15,36 0 16,0 0-16,-1 0 16,-17 0-16,18 0 15,-18-17-15,17 17 16,-17 0-16,0 0 15,0 0-15,-18 0 0,0 0 16,18 0 0,-35 0-16,17 0 0,-17 0 15,17 0-15,0 17 16,-17-17 156</inkml:trace>
  <inkml:trace contextRef="#ctx0" brushRef="#br0" timeOffset="31073.4334">8590 7885 0,'18'0'31,"-1"0"-15,19 0-1,-1 0 1,0 0-1,1 0-15,-1 0 16,-18 0-16,36 0 0,0 0 16,0 0-1,18 0-15,-1 0 0,1 0 16,17 0-16,0 0 16,36-18-1,-1 18-15,-35 0 16,36 0-16,-18 0 0,17 0 15,-35 0-15,36 0 16,35 0-16,-54 0 16,1 0-16,-18 0 15,18 0-15,18 0 16,-1 0-16,1 0 16,-1 0-16,-17 0 0,0 0 15,-18 0-15,0 0 16,0 0-16,1 0 15,-19 0 1,-17 0-16,-18 0 0,1 0 16,-19 0-16,36 0 15,-18 0 1,-35 18 0,-17-18 62</inkml:trace>
  <inkml:trace contextRef="#ctx0" brushRef="#br0" timeOffset="37577.5213">17251 776 0,'0'18'63,"35"-1"-48,-35 36-15,0 0 16,35 18-16,-35-1 16,0 19-16,0-1 15,0 0-15,0-35 16,0-18-16,36-35 15,-36 35-15,0-70 32</inkml:trace>
  <inkml:trace contextRef="#ctx0" brushRef="#br0" timeOffset="37943.5141">17110 864 0,'0'0'0,"0"-17"15,35 17 1,-35-36-16,35 36 16,1 0-16,16-35 15,-16 35-15,17 0 16,17 0-16,-35 0 15,1 0-15,-1 35 0,0 1 16,-35 17 0,36-18-16,-36 35 0,0-17 15,-18 0-15,-17-17 16,-1 34-16,1-17 16,0-18-16,35 1 15,-35-36-15,35 35 16,-36-35-16</inkml:trace>
  <inkml:trace contextRef="#ctx0" brushRef="#br0" timeOffset="38177.358">17745 935 0,'0'17'16,"0"19"0,0 34-1,0-17 1,0-35-16,35 35 15</inkml:trace>
  <inkml:trace contextRef="#ctx0" brushRef="#br0" timeOffset="38612.87">17974 952 0,'0'0'0,"-35"0"15,-18 18 1,35 0 0,18 17 15,53-35-16,-18 0-15,-17 0 16,17 0-16,1 0 16,-19 0-16,-17 35 15,53-35-15,-53 36 16,35-1-16,-35 0 16,0-17-16,0 35 15,0-18-15,-17 0 16,17-17-16,-36 17 15,1 18-15,18-53 32,-19 0-17,36-18-15,0-34 16,0-1-16</inkml:trace>
  <inkml:trace contextRef="#ctx0" brushRef="#br0" timeOffset="38920.4653">18362 335 0,'0'35'31,"0"1"-15,0 17-1,0 17-15,35 1 16,-35 17-16,0 0 16,0 0-16,0 36 0,0-1 15,0-35-15,0-35 16,0-17-16,0-1 16,0 0-1,0-70 16</inkml:trace>
  <inkml:trace contextRef="#ctx0" brushRef="#br0" timeOffset="39120.9141">18292 1094 0,'17'0'15,"18"0"1,1 0 0,-1 0-1,0 0-15,-17 0 16,17 0-16,-17 0 0</inkml:trace>
  <inkml:trace contextRef="#ctx0" brushRef="#br0" timeOffset="39294.2606">18768 1288 0,'0'0'0</inkml:trace>
  <inkml:trace contextRef="#ctx0" brushRef="#br0" timeOffset="41259.8747">19403 776 0,'17'35'63,"-17"18"-63,0 18 16,0 17-16,0 0 15,0-17-15,0-36 16,-17 18-16,17-18 15,0-17-15,0 17 16,0-52 31,0-1-47,0-53 16,-36 36-1</inkml:trace>
  <inkml:trace contextRef="#ctx0" brushRef="#br0" timeOffset="41643.1635">19332 758 0,'0'-35'15,"0"0"1,18 70 31,17 36-47,0-1 15,1 36-15,-1 0 16,18-18-16,-18-17 16,18-18-16,-35-18 15,35-35-15,0 35 16,-36-35-16,18 0 16,1 0-16,-36-17 15,35-1-15,-35-17 16,0-18-16,0 0 15,0-35-15,0-18 0,-18 35 16,18 18 0,0 0-16,-35 0 15,35 18-15,0 70 47,0 1-47</inkml:trace>
  <inkml:trace contextRef="#ctx0" brushRef="#br0" timeOffset="42067.7416">19932 1182 0,'0'35'0,"35"-35"0,-35 35 16,35-35-1,-35 18-15,18-18 16,17 0 0,-17 0-1,35 0 1,-53-53-16,35 53 16,-35-35-16,0 0 15,0-1-15,0-17 16,0 0-1,0 36-15,-17-19 16,-36-16-16,0 52 16,0 0-1,18 17 1,-18 36 0,53-35-16,0 17 15,0 0-15,0-17 16,0 35-1,17-18 1,19-35-16</inkml:trace>
  <inkml:trace contextRef="#ctx0" brushRef="#br0" timeOffset="42654.0376">20232 1023 0,'0'35'32,"0"1"-32,0-19 15,0 36-15,0-18 16,0 18-16,0-17 16,17-36-16,-17 35 15,0-70 32,0 17-47,0-35 16,0 0-16,0 18 15,36-18-15,-36 0 16,35 18-16,18-18 16,0 53-1,-18 0 1,0 0-1,-35 17 1,0 36 0,0-35-1,0 17 1,-17 1 0,-19-19-1,1 36 1,35 0-1,-17-53 1,17 35-16,17-17 16,18-18-1,-35 35-15,71-35 16,-36 0-16,1 0 16,-1 0-1,0 0 1</inkml:trace>
  <inkml:trace contextRef="#ctx0" brushRef="#br0" timeOffset="43721.2881">20708 1393 0,'0'-17'16,"0"-18"-1,0-1-15,0 1 16,0 17-16,0-35 16,0 18-16,35-18 15,-35 18-15,0 17 16,53-17-16,-53 0 0,18 35 16,17-36-1,0 72 1,-35-1-1,0 0-15,0 18 16,0 0-16,0-35 16,0 17-16,0-17 15,0 17 1,0 0 0,0-70 30,0-18-14,0 0-32,0 18 15,36 0 1,-36-1-16,17 36 16,19 0-1,-1 36 16,-35-1-31,0-17 16,0 17-16,0-18 16,0 19-16,18-36 15,-18 53-15,0-71 63,0-35-48,0 35 1,35-17 0,-35 0-16,0 17 15,53 18-15,-53-35 0,17 35 32,19 35-17,-36 1 1,0-19-16,35 18 0,-35 18 15,0-35 1,0 17-16,35 1 0,-35-19 16,0-34 31,0-36-32,18 17 1,-18 1-1,35 0-15,-35 0 0,53-1 16,-18-17 0,1 53-1,-36 36 1,17-1-16,-17 0 16,0 0-1,53 1-15,-53-1 0,35-35 16,-35 35-16,36 1 15,-72-36 32</inkml:trace>
  <inkml:trace contextRef="#ctx0" brushRef="#br0" timeOffset="44168.477">21325 1270 0,'18'0'47,"35"0"-31,-35 0-16,17-35 15,0 35-15,18-53 16,-35 53-16,17-71 15,-35 54-15,35-19 16,-35-17-16,36 0 16,-36 18-16,0-18 15,0 0-15,0 18 0,0 0 16,0 0 0,-18 123 15,18-35-16,0 35 1,-53 18-16,53 17 16,0-35-16,0-17 0,18-1 15,-18-34-15,70-36 16,-35 53-16,1-53 16,-1 0-16,0-18 15,1 0-15,-1-52 16,-18 35-1</inkml:trace>
  <inkml:trace contextRef="#ctx0" brushRef="#br0" timeOffset="48361.4281">20867 2170 0,'0'35'62,"0"-18"-62,0 36 16,0 0-16,0 0 16,0 35-16,0 18 15,0-18-15,0 1 16,0-1-16,0-35 16,0-36-16,0 19 15,0-54 16,0-17-15,0-18-16,0-18 16,0 1-16,-35-18 15,35-1-15,0 1 16,0 0-16,0 17 0,0 1 16,0 17-16,0 35 15,52-17-15,-16 0 16,-1 35-1,-17 0 1,17 53 0,-35 0-1,35 17-15,-35 18 16,0 1-16,53 34 16,-53-17-16,0-18 15,0-35-15,35 17 16,-35-17-16,0-17 0,18-36 15,-18 35-15</inkml:trace>
  <inkml:trace contextRef="#ctx0" brushRef="#br0" timeOffset="48593.8612">20920 2663 0,'17'0'47,"1"0"-47,17 0 15,18 0-15,-18 0 16,18-35-16,0 35 16,0-35-16,-18 35 15,18-18-15</inkml:trace>
  <inkml:trace contextRef="#ctx0" brushRef="#br0" timeOffset="49111.8553">21555 2328 0,'-36'0'0,"72"0"0,-107 0 16,54 0-16,-54 18 15,18 35 1,18 0-1,35 0 1,0-36 0,17-17 15,36 0-15,-17 0-16,-1 0 15,-17 0-15,17 0 16,0 0-16,-17 0 15,35 0 1,-53 71-16,35-36 16,-35-17-16,0 17 15,0 0-15,0-17 16,0 17-16,0-17 16,-35-18-16,35 53 15,-53-53-15,17 0 16,1 0-16,-18 0 15,18-35 1,35 17-16,-35 18 16,35-53-16,0 0 15</inkml:trace>
  <inkml:trace contextRef="#ctx0" brushRef="#br0" timeOffset="49672.1065">21872 2346 0,'0'0'0,"0"-35"16,-17 35-16,-36-36 15,35 36 1,-35 0 0,53 18-1,-35-18-15,35 53 0,-18-18 16,18 1-1,0-19-15,0 36 16,0-18 0,18-35-16,17 0 15,-17 0-15,35 0 16,-18 0-16,0 0 16,18 0-16,-18 0 15,1 0 1,-36 18-16,35-18 15,-35 53-15,0-18 16,0-17-16,0 17 16,0-17-16,-35 17 15,-18 18 1,35-53-16,-17 35 0,-18-35 16,35 0-16,-17 0 15,0 0-15,17 0 16,18-35-1</inkml:trace>
  <inkml:trace contextRef="#ctx0" brushRef="#br0" timeOffset="50102.7576">22296 2152 0,'-36'0'16,"19"0"0,17 18-16,-53-18 0,53 70 15,-36-35-15,36 36 16,0 0-16,0-1 16,0-17-16,0 18 15,0 17-15,0 0 16,18-35-16,-18 0 15,71-18-15,-36 0 16,-17-35-16,17 0 16,18 0-1,-36 0 1</inkml:trace>
  <inkml:trace contextRef="#ctx0" brushRef="#br0" timeOffset="50424.1899">22737 2258 0,'0'0'0,"0"35"47,-36 0-31,36 1-16,-35 34 15,35-17-15,-35 0 0,35-18 16,-36 18-16,36 0 16,-35 0-16,35-35 15,0 17-15,-18-35 16</inkml:trace>
  <inkml:trace contextRef="#ctx0" brushRef="#br0" timeOffset="50701.558">22472 2417 0,'0'0'0,"18"0"16,34 0-1,-34 17-15,17 18 16,1-17-16,-1 35 16,-35 0-16,53-18 15,-35 0-15,-18-17 16,52-18-16,-52 71 15,53-71-15,-35 0 32</inkml:trace>
  <inkml:trace contextRef="#ctx0" brushRef="#br0" timeOffset="51016.5564">22825 2117 0,'35'0'16,"18"17"-1,-35 1-15,17 35 0,0 0 16,0 17-16,-35 19 16,53 34-16,-53 0 15,0 1-15,0-36 16,-53 18-16,0-35 16,1 17-16,-37-35 15,54-18-15</inkml:trace>
  <inkml:trace contextRef="#ctx0" brushRef="#br0" timeOffset="52533.9846">20549 2170 0,'-35'52'16,"35"-16"-16,-53-1 16,18-17-16,0 17 15,17 0-15,-17 1 16,-1-1-16,1-18 15,17 19 1,-17-36 15,35 35 16,0-17-31,18 17-1,52 18 1,-34-18-16,-19 0 16,19 1-16,-1-19 15,0 19-15,0-1 16,-35 0-16,18-35 16,-18 35-16,0 1 15,0-19 1</inkml:trace>
  <inkml:trace contextRef="#ctx0" brushRef="#br0" timeOffset="53183.3855">18944 2364 0,'18'0'31,"-1"0"-31,19 0 16,17 0-16,-18 0 15,18 0-15,0 0 0,-36 0 16,19 0-16,-19 0 15,19 0-15</inkml:trace>
  <inkml:trace contextRef="#ctx0" brushRef="#br0" timeOffset="53514.032">19562 2311 0,'0'0'0,"0"-18"0,0-17 0,0-1 16,0 19-1,0-18-15,35 35 31,-35 17-15,0 18-16,0 18 16,0 18-16,35 17 15,-35 36-15,0-1 16,0-35-16,0-17 16,0-18-16,0 17 15,0-34-15</inkml:trace>
  <inkml:trace contextRef="#ctx0" brushRef="#br0" timeOffset="54715.4196">23689 2240 0,'-53'71'16,"-17"17"-16,17-35 0,17-18 15,36-17-15,-53-18 16,71 35 93,17-35-93,-35 18 0,71-18-16,-36 35 15,0-35-15,-17 53 0,17-53 16,1 53-1,-19-53-15,19 53 0,16-18 16,-16-35 0,-1 0-1</inkml:trace>
  <inkml:trace contextRef="#ctx0" brushRef="#br0" timeOffset="55142.223">23901 2522 0,'17'0'31,"36"0"-31,0 0 16,0 0-1,0 0 1,0 0 0,-35 0-1</inkml:trace>
  <inkml:trace contextRef="#ctx0" brushRef="#br0" timeOffset="55404.3425">24059 2346 0,'0'35'31,"-35"-17"-31,35 35 16,0 0-16,0-18 15,0 18-15,0 0 16,18 0-16,-18-36 16,0 19-16,17-36 15,-17 17-15,36-17 16</inkml:trace>
  <inkml:trace contextRef="#ctx0" brushRef="#br0" timeOffset="55742.1528">24377 2469 0,'0'0'0,"0"-35"16,0-18-16,0 0 15,18 0-15,-18 18 0,0 0 16,0 17 0,0 36 15,0 35-16,0 17-15,0-17 16,0 18-16,0 17 16,0 0-16,0-17 15,35-1-15,-35-17 16,0-18-16,35 1 16</inkml:trace>
  <inkml:trace contextRef="#ctx0" brushRef="#br0" timeOffset="57633.8354">18732 4286 0,'36'0'46,"-1"0"-46,0 0 16,1 0-16,17 0 16,-1 0-16,-16 0 15,17 0-15,0 0 16,-18 0-16,18 0 16,-18 0-16</inkml:trace>
  <inkml:trace contextRef="#ctx0" brushRef="#br0" timeOffset="58165.6495">19491 3969 0,'71'0'31,"-36"-36"-31,0 36 16,-17-35-16,35 35 15,-18 0 1,-35 53 15,35 0-31,-35-18 16,0 36-16,35-1 0,-35 1 15,0-36-15,0 18 16,36 18-16,-36-1 16,0-17-16,0 18 15,0-18-15,0-18 16,0-17-16,0 17 16</inkml:trace>
  <inkml:trace contextRef="#ctx0" brushRef="#br0" timeOffset="58387.6133">19579 4445 0,'18'0'15,"17"-35"1,-17 35-16,17 0 16,18 0-16,-18-18 15,18 18-15,0 0 16,-35 0-16,17-35 16,0 35-16,-17 0 15,-18-35-15</inkml:trace>
  <inkml:trace contextRef="#ctx0" brushRef="#br0" timeOffset="59034.4658">20532 3792 0,'-18'36'16,"18"-1"-1,-71 0-15,54 18 16,-18-18-16,-1 18 0,1 0 15,0-18-15,35-17 16,-18-18-16,18 53 16,-35-53-1,35 35 63,17-35-78,-17 36 16,18-36-16,-18 70 16,53-35-16,-53 18 0,53 0 15,-18-17-15,0 16 16,1 1-16,-1-17 16,0-1-16,18-35 15,0 35 1,-18-35-16,1 0 0</inkml:trace>
  <inkml:trace contextRef="#ctx0" brushRef="#br0" timeOffset="60073.8436">21114 4127 0,'0'-35'0,"-18"35"31,0 0-16,-17 0 17,18 0-32,17 18 15,-53-18 1,53 53-16,-36 0 0,36 0 16,0 0-16,0-18 15,0 18-15,36-18 16,-36-17-16,53 17 15,-36-35-15,18 35 16,1-35-16,-19 0 16,19 0-16,-1-35 0,-17 35 15,-18-35 1,52-1-16,-52 1 0,0 0 16,0 17-16,0-17 15,0 17-15,0-17 16,0 0-16,-17 17 15,17 53 32,0 18-31,0-17-16,0 16 16,17 1-16,-17-17 15,71-1-15,-36 0 16,1-35-16,-19 35 15,19-35-15,-1 0 0,-18 0 16,19-35-16,-36 0 16,35 0-16,-35-18 15,0 0-15,0 0 16,0-18-16,-35 1 16,35 17-16,-53 18 15,53 17 1,-35 18-16,35 53 47</inkml:trace>
  <inkml:trace contextRef="#ctx0" brushRef="#br0" timeOffset="60684.1983">21713 4180 0,'0'36'16,"36"-1"-1,-36-17-15,0 35 16,0-1-16,0-34 16,0 17-16,0 1 15,0-19-15,0 36 16,0-106 31,0 18-32,0 0 1,0-18-16,0 0 0,0 18 16,0-18-16,0 35 15,0-17-15,35 35 16,-35-53-16,35 53 15,18 0 1,0 0 0,-35 0-16,-18 17 15,53-17-15,-53 18 16,0 35 0,0-18-1,-53-35 1,0 36-1,18-1 1,35 0-16,0 0 16,0-17-16,0 17 15,0-17-15,0 35 16,35-18 0,18-35-1,-36 0 1,19 0-16,-1-35 15,18 0-15,-35-1 0,17 19 16</inkml:trace>
  <inkml:trace contextRef="#ctx0" brushRef="#br0" timeOffset="60974.9156">22278 3616 0,'0'0'0,"0"-18"0,0 71 47,0 18-31,0 17 0,0 35-16,0-17 0,0 0 15,0-18-15,0-35 16,0 18-16,35-18 15,-35-18-15,0-17 16,0 17 0</inkml:trace>
  <inkml:trace contextRef="#ctx0" brushRef="#br0" timeOffset="61199.8963">22172 4216 0,'18'-36'32,"17"36"-17,0 0-15,36-35 16,-54 35-1,19 0-15,-1 0 16,-17-35-16,17 35 16</inkml:trace>
  <inkml:trace contextRef="#ctx0" brushRef="#br0" timeOffset="61494.0247">22807 3722 0,'-35'0'0,"-18"17"16,53 1 0,-53 17-16,53 18 15,-35 18-15,35 17 0,0 0 16,0 0-1,0-17-15,0 0 0,35-1 16,0-17-16,1-35 16,-1 17-16,-18-35 15,19 53-15,-1-53 16,-17 0-16,17 0 16</inkml:trace>
  <inkml:trace contextRef="#ctx0" brushRef="#br0" timeOffset="62154.2519">23266 3810 0,'0'0'0,"-18"35"31,18 1-16,-71 16-15,36 19 16,-35 35-16,17-18 16,0 18-16,18-36 15,35-17-15,-18 0 16,18-35-16,0 17 16,-35-35-1,35-17 1</inkml:trace>
  <inkml:trace contextRef="#ctx0" brushRef="#br0" timeOffset="62416.5517">22895 4145 0,'18'35'16,"-18"-17"0,35 17-1,0 1-15,1-1 0,-1-17 16,-17 17-16,17-35 16,0 35-16,0-35 15,18 0 1</inkml:trace>
  <inkml:trace contextRef="#ctx0" brushRef="#br0" timeOffset="62786.0137">23319 3634 0,'17'17'15,"19"54"1,-36-18-1,52 17-15,-52 18 16,53 1-16,-53 16 16,0-16-16,53 17 0,-53-18 15,0 0-15,-35 18 16,35-18-16,-71 0 16,36-17-16,35-54 15,-35-17-15,35 36 16</inkml:trace>
  <inkml:trace contextRef="#ctx0" brushRef="#br0" timeOffset="63495.6577">23883 3898 0,'0'-17'16,"0"34"47,0 36-48,0 0-15,-35 18 16,35-36-16,-53 18 15,18 0-15,-1 0 0,1-18 16,35-17 0,-18-18-16,18 52 78,53-16-63,0-1 1,0 0 0,-35-35-16,-18 36 15,53-36-15,-53 52 16,35-52-16,-35 18 16</inkml:trace>
  <inkml:trace contextRef="#ctx0" brushRef="#br0" timeOffset="63915.497">24024 4198 0,'35'0'16,"18"0"-16,-35 0 15,17 0-15,-17 0 0,35 0 16,-18 0 0,-17 0-16,17 0 15,-35-35-15,35 35 0,-35-18 31</inkml:trace>
  <inkml:trace contextRef="#ctx0" brushRef="#br0" timeOffset="64165.0879">24165 4004 0,'0'0'0,"0"35"0,0-17 0,0 17 15,0 18 1,0-18-16,0 36 0,18-18 16,-18 0-16,0-18 15,0 0-15,18-35 16,-18 18-16</inkml:trace>
  <inkml:trace contextRef="#ctx0" brushRef="#br0" timeOffset="64948.3014">24412 3898 0,'0'-17'31,"53"-19"-15,0 36 0,-53-35-16,18 35 15,17 0 17,0 18-17,1 35 1,-1 17-1,-35-52-15,0 35 16,35 0-16,-35 17 16,0-17-16,0 18 15,0-1-15,0 1 16,0-18-16,0 0 16,-18-18-16,18 0 15,0-70 48</inkml:trace>
  <inkml:trace contextRef="#ctx0" brushRef="#br0" timeOffset="65154.8472">24465 4286 0,'35'0'15,"-17"0"-15,35 0 16,0 0-16,0 0 16,35 0-16,-17-35 0,-1 35 15,1-53-15,-18 53 16</inkml:trace>
  <inkml:trace contextRef="#ctx0" brushRef="#br0" timeOffset="70949.6119">16651 706 0,'0'35'16,"0"-18"0,0 19-16,0 17 15,0-18-15,0 18 16,0 0-16,0-18 0,0 18 15,0 0-15,0-18 16,0 36-16,0 17 16,35 18-16,-35 17 15,0-17-15,0 18 16,0 52-16,0 0 16,0 1-16,0 34 15,0-17-15,0 0 16,0-17-16,0-36 15,0-18-15,0-34 16,0-1-16,0 35 16,0-35-16,-17 18 15,17-53-15,0 18 16,0-1-16,0-17 0,-36-35 16,36 17-16,0-17 15,0 17-15,-35 0 16,35-17-16,0 35 15,0 0 1,0-36 0,0 19 31,0 17-16,0 0-16,0-18-15,18 18 16,-18-18 0,0 36-1,0-19 1,0 19-16,0-18 16,0 0-16,0 17 15,0 1-15,0 17 16,0-35-16,0 0 15,0-18-15,0-17 16,0 17 15,0-17-15,53-53 46,0-1-46,-18 1 0,18 35-1,-18 0 1,-17 0-16,35 0 16,0-35-16,17 35 15,-17 0-15,53-36 16,-18 36-16,36-52 0,-36 52 15,0 0-15,18-36 16,-18 36-16,0 0 16,0 0-16,1 0 15,16 0-15,-16 0 16,34 0-16,-17 0 16,53 0-16,17 0 15,-35 0-15,18 0 16,-18-35-16,18 35 15,-18 0-15,-18 0 16,1 0-16,-1 0 16,-17 0-16,53-53 15,17 53-15,-17 0 16,-18 0-16,36-53 16,-1 53-16,18-35 0,-18 35 15,1 0-15,-1-53 16,0 53-16,36 0 15,-71 0-15,18 0 16,17 0-16,1 0 16,-1 0-16,1 0 15,17 0-15,17 0 16,54 0-16,-36 0 16,36 0-16,-1-53 15,-17 53-15,-17-35 0,-1 35 16,35 0-1,-17-53-15,-35 53 0,-18 0 16,-35-71-16</inkml:trace>
  <inkml:trace contextRef="#ctx0" brushRef="#br0" timeOffset="82767.5845">2716 10813 0,'53'0'78,"-35"0"-78,35 0 16,0 0-16,0 0 15,17 0-15,18 0 16,36 0-16,-54 0 16,-17 0-16,18 0 15,-1 0-15,-17-36 16,-17 36-16,-1 0 15,-17 0 1,-18-17 47,-36 17-48,36-36-15</inkml:trace>
  <inkml:trace contextRef="#ctx0" brushRef="#br0" timeOffset="83127.6121">3422 10601 0,'18'0'78,"17"0"-78,-18 0 16,36 0-16,0 0 16,-35 35-16,53 1 15,-19-1 1,-52-18-1,18 19-15,-18-1 16,0-17-16,0 17 0,0 0 16,0-17-1,0 35-15,0-18 16,-35-17-16,35 17 16,-35 0-16</inkml:trace>
  <inkml:trace contextRef="#ctx0" brushRef="#br0" timeOffset="83983.6769">2752 12206 0,'17'0'94,"1"0"-78,17 0-16,0 0 15,1 0-15,17 0 16,0-18-16,-18 18 16,18 0-16,17 0 15,19 0-15,-54 0 0,18 0 16,-18 0-16,-17 0 16,17 0-16,0 0 15,-17 0 1,-18-17 62</inkml:trace>
  <inkml:trace contextRef="#ctx0" brushRef="#br0" timeOffset="84404.8559">3228 12030 0,'0'0'0,"-18"0"0,54 0 94,-1 0-78,0 0-16,-17 17 0,17-17 15,18 36-15,0-36 16,-18 35-16,18-35 16,-18 0-16,-17 35 15,17-35 1,-35 18 31,-35-18-47,0 53 15,17-18-15,-17-35 16,-18 53-16,35-53 16,-17 53-16,0 0 15,35-18 1</inkml:trace>
  <inkml:trace contextRef="#ctx0" brushRef="#br0" timeOffset="86848.6973">12488 11254 0,'36'0'78,"-19"0"-62,36 0-1,-18 0-15,-17 0 16,35 0-16,0 0 16,0 0-16,0 0 15,17 0-15,-34 0 16,34 0 0,1-18-16,17 18 15,0 0-15,18 0 0,-18 0 16,36 0-16,-19 0 15,-16 0-15,34 0 16,1 0-16,-1 0 16,0-53-16,1 53 15,-1 0-15,-17 0 0,18 0 16,-1 0-16,1 0 16,-18 0-16,17 0 15,36 0-15,-18 0 16,0 0-16,-18 0 15,1 0-15,17 0 16,18 0-16,-18 0 16,-18 0-16,18 0 15,18 0-15,-35 0 16,193-35 0,-158 35-16,-36 0 15,19 0-15,-19 0 16,18 0-16,18 0 15,-18 0-15,18-53 0,-36 53 16,54 0-16,-1-35 16,-35 35-16,18-53 15,0 53-15,-18 0 16,17-36-16,-16 36 16,16 0-16,107-53 15,-89 53 1,-17 0-16,-36-35 15,1 35-15,17-53 16,18 53-16,-53 0 16,35-35-16,-35 35 15,-1 0-15,-52 0 0</inkml:trace>
  <inkml:trace contextRef="#ctx0" brushRef="#br0" timeOffset="88754.7695">13582 12841 0,'18'0'94,"-1"0"-79,36 0 1,-18 0 0,36 0-1,-36 0-15,-17 0 0,17 0 16,18 0-1,-18 0-15,36 0 0,-1 0 16,1 0-16,-18 0 16,17 0-16,-17 0 15,0 0-15,18 0 16,-1 0-16,-17 0 16,18 18-16,-18-18 15,0 0-15,17 0 16,-17 0-16,18 0 15,-1 0-15,1 0 16,-18 0-16,17 0 0,19 0 16,-19 0-1,1 0-15,-18 0 0,17 0 16,1 35-16,-1-35 16,1 0-16,-1 35 15,-17-35-15,18 0 16,-1 0-16,1 36 15,-18-36-15,17 0 16,1 0-16,0 0 16,17 0-16,0 35 15,-18-35-15,1 0 16,0 0-16,-19 0 16,19 0-16,0 0 15,-1 0-15,-17 0 16,18 0-16,17 0 0,18-18 15,-18 18-15,0 0 16,0 0-16,0 0 16,36 0-16,-36 0 15,36 0-15,-36 0 16,35 0-16,1 0 16,-18 0-16,17 0 15,0 0-15,1 0 16,35-53-16,-53 53 15,70 0-15,0 0 16,-17 0-16,-18 0 16,36 0-16,-1 0 0,18 36 15,0-36-15,18 0 16,17 0-16,36 0 16,-36 0-16</inkml:trace>
  <inkml:trace contextRef="#ctx0" brushRef="#br0" timeOffset="91816.6375">13723 15169 0,'0'-17'62,"0"-1"-46,18-17 0,17 0-16,0-18 0,18 17 15,0-52-15,0 18 16,0-1-16,17-17 16,1 17-16,17 1 15,-17 17-15,-18 18 16,0-1-16,-36 36 15,19 0 1,-36 36 0,-36 34-1,-17 36-15,0-35 16,0 34-16,-35 1 16,0 35-16,0-17 0,0 17 15,0-35 1,-1 0-16,36-36 0,18-35 15,88-35 17,0-88-17,35 18-15,-17-19 16,35-16-16,-1-1 16,19 0-16,-18 0 15,0 18-15,-36 0 16,-17 70-16,0 18 15,-35 0-15,-54 18 32,19 35-32,-19 0 15,-17 17-15,-17 1 16,17 17-16,0-18 16,0-17-16,18-17 15,0-1 1,70-53-1,35-35 1,36-35-16,0-18 16,35-17-16,0 17 15,-35 18-15,-35 53 16,-18 35-16,-36 35 16,-17 71-1,-35 52-15,-36 36 0,-34-17 16,-1 17-16,-18-35 15,36-18-15,0-35 16,53-36-16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8:09:10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10830 5680 0,'18'0'62,"35"0"-30,0 0-32,-36 0 15,19-36-15,17 36 16,-18 0-16,35 0 16,1-35-16,17 35 15,0 0-15,18 0 16,-18-35-16,1 35 15,16 0-15,-16 0 16,-1 0-16,0 0 16,0 0-16,0 0 15,1 0-15,16-35 16,-16 35-16,-1 0 16,35 0-16,1 0 0,-1 0 15,-52 0-15,17 0 16,0 0-16,-35 0 15,18-36-15,-1 36 16,1 0-16,-1 0 16,-17 0-16,18 0 15,-18 0-15,-18 0 16,0 0-16,1 0 16,-19 0-16,18 0 15,1 0-15,-19 36 16,19-36-16,-1 0 0,-17 0 15,17 0 1,0 0 0,0 0-16,1 0 15,-1 0 1,18 0 0,0 0-1,-36 0 1,19 0-16,-19 0 15,19 0-15,-1 35 16,18-35-16,-18 0 16,18 0-16,0 0 15,0 0-15,0 0 16,0 0-16,-18 0 0,35 0 16,1 0-16,17 0 15,-35 0-15,18 0 16,-1 0-16,1 0 15,-18 0-15,17 0 16,1 0-16,-1 0 16,-17 0-16,18 0 15,-1 0-15,1 0 16,-18 0-16,17 0 16,-17 35-16,18-35 15,-18 0-15,0 35 16,17-35-16,1 0 15,-18 0-15,17 0 0,1 0 16,-1 0-16,-17 0 16,18 0-16,-1 0 15,1 0-15,-36 0 16,36 0-16,-18 0 16,-18 36-16,18-36 15,0 0-15,-18 0 16,18 17-16,18-17 15,-1 0-15,-35 0 16,18 0-16,-17 0 16,-19 0-16,36 36 15,0-36-15,-35 0 0,17 0 16,0 35 0,-17-35-16,17 0 0,1 0 15,-19 0-15,36 0 16,-35 0-16,17 35 15,0-35-15,1 0 16,-1 0-16,0 0 16,-17 0-16,17 0 15,-17 0-15,17 0 16,0 0-16,-17 35 16,17-35-16,0 0 15,1 0-15,-1 0 16,18 0-16,-35 0 15,34 0-15,-34 0 16,35 0-16,0 0 0,-18 0 16,18 0-16,0 0 15,-18 0-15,18 0 16,0 0-16,-18 0 16,18 0-16,0 0 15,-17 0-15,16 0 16,1 0-16,-17 0 15,17 0-15,17 0 16,1 0-16,-18 0 16,17 0-16,-17 0 15,-18 0-15,36 0 16,-1 0-16,1 0 0,-18 0 16,17 0-16,-17 0 15,18 0-15,-18 0 16,17 0-16,1 0 15,-36 0-15,36 0 16,-1 0-16,1-17 16,-1 17-16,-17 0 15,0 0-15,18 0 16,-18-35-16,-18 35 16,18 0-16,0 0 15,-18 0-15,18 0 16,0 0-16,-18 0 15,18 0-15,18 0 0,-1-36 16,-34 36 0,17 0-16,-1 0 0,-16 0 15,17-35-15,17 35 16,1 0-16,-36 0 16,18 0-16,0 0 15,-18 0-15,18 0 16,0 0-16,-35 0 15,17 0-15,-17 0 16,17 0-16,18 0 16,-36 0-16,19 0 15,-1 0-15,-17 0 16,17 0-16,-18 0 0,19 0 16,-1 0-16,-17 0 15,17 0-15,-17 0 16,17 0-16,18 0 15,-36 0 1,36 0 0,-35 0-1,17 0 1,1 0 0,-1 0-1,18-35 1,-18 35-1,-17 0 1,17 0 31,0 0 15,-17 0-46,17 0 15,-17 0-15,-18-36 46</inkml:trace>
  <inkml:trace contextRef="#ctx0" brushRef="#br0" timeOffset="18197.1463">2258 16792 0,'-18'-17'0,"-35"17"109,53 35-109,-35 0 0,35 0 16,-35 18 0,35-17-16,0 17 0,-36-1 15,36 1 1,0 18-16,0-1 0,0 1 16,36-18-16,-1 17 15,0 1-15,18 17 16,-18 0-16,18-17 15,0-18-15,0 0 16,0-18-16,-18-35 16,18 35-16,0-35 15,18 0-15,-18 36 16,17-36-16,1 0 16,-18 0-16,0-18 0,-18 18 15,0-53 1,0 18-16,1 0 0,-19-18 15,19 17-15,-36-34 16,70-36-16,-70 53 16,35-53-16,-35 53 15,0-35-15,0 0 16,0-18-16,-35 18 16,35 0-16,-53-18 15,18 0-15,-18 0 16,18 36-16,0-1 15,-18 1-15,0 17 16,0 17-16,0 36 0,-35 0 16,-18 0-1,0 124-15,-35-1 0,17 18 16,1 18-16</inkml:trace>
  <inkml:trace contextRef="#ctx0" brushRef="#br0" timeOffset="19530.6754">2028 15893 0,'-35'0'31,"18"0"-15,-54 17-1,36 1-15,-1 35 16,1 0-16,35 17 16,-35 1-16,35-18 15,0 0-15,0-18 16,0-17-16,0 35 16,35-53-16,36 35 31,-54-35-31,19-18 0,-1-17 15,0 17-15,-17-17 16,-18 0-16,35 35 16</inkml:trace>
  <inkml:trace contextRef="#ctx0" brushRef="#br0" timeOffset="19822.6038">1887 16210 0,'0'-35'16,"53"35"-1,-53-18-15,53 18 16,-35 0 0,17 0 15,-35 53-16,0-35-15,0 17 16,0 0-16,0-17 16,0 17-16,0 18 15,35-35 1</inkml:trace>
  <inkml:trace contextRef="#ctx0" brushRef="#br0" timeOffset="20114.3376">2187 16245 0,'0'0'15,"0"-35"-15,0 0 16,0 17-16,35 18 15,-35-53-15,18 53 16,-18 18 15,35 17-31,-35 36 16,0-1-16,0 1 16,0-18-16,0 0 15,36-18-15,-36-17 16,35-18-16</inkml:trace>
  <inkml:trace contextRef="#ctx0" brushRef="#br0" timeOffset="21262.7273">5468 16475 0,'-35'-36'0,"-1"36"16,1 0-1,-18 0 1,36 18 0,-19 17-1,36-17-15,-35 17 16,35 18-16,-35-18 15,35 36-15,-53 0 16,53-1-16,-35 18 16,35 18-16,0-18 15,0 1-15,0-1 16,0 0-16,17 18 16,19-36-16,-1 1 15,18-18-15,17 17 0,-17 19 16,18-37-16,17 1 15,-17-17-15,-1-1 16,1-35-16,-18 0 16,17 0-16,1 0 15,-1-18-15,1-52 16,17-18-16,-35 17 16,0 0-16,17-17 15,-34 0-15,-1-18 16,0 0-16,-35-17 15,71-1-15,-71 1 0,0 35 16,0 0-16,0-1 16,-53-52-16,0 53 15,-18-18-15,1 18 16,-36 53-16,18 35 16,-36-36-16,1 36 15,-36 18-15,36 35 16,-36 0-16,0 18 15,53-1-15,36-17 16</inkml:trace>
  <inkml:trace contextRef="#ctx0" brushRef="#br0" timeOffset="21992.9649">6438 16069 0,'-53'0'0,"18"0"16,0 0-16,17 0 15,-17 18 1,0-18-16,35 53 0,-36-18 16,36-18-16,-35 36 15,35 53 1,0-53-16,0 18 15,0-18-15,18-36 16,-18 19-16,53-1 16,-18-35-16,0 35 0,18-35 15,-18 0-15,18 0 16,0-35-16,-35 35 16,17-53-16,-35 35 15,0-17 1</inkml:trace>
  <inkml:trace contextRef="#ctx0" brushRef="#br0" timeOffset="22310.8324">6350 16422 0,'0'-35'16,"35"-1"-1,-17 36 1,35 0-16,-18-17 16,-17 17-16,35 0 15,-18 17 1,-35 19 0,0 16-16,0-16 15,-18 17-15,18 0 16,0-1-1,0-34 1,0 17 0,18-35-1</inkml:trace>
  <inkml:trace contextRef="#ctx0" brushRef="#br0" timeOffset="22770.9986">6826 16387 0,'0'-36'0,"18"36"16,-18-17-16,53 17 15,-36 0 1,19 0 0,-1 0-1,-35 53 1,0-18 0,0-18-1,0 19-15,-18-1 0,18-17 16,-53 17-16,53 0 15,-35-35-15,35 18 16,0 17 0,0-17 15,18-18-15,35 0-1,-36 35-15,19-35 16,17 0-16,-18 0 15,18 0-15,0 0 16,-18 0-16</inkml:trace>
  <inkml:trace contextRef="#ctx0" brushRef="#br0" timeOffset="23700.4234">9225 16351 0,'0'0'0,"-18"0"0,-34 0 16,16 18-1,1-18-15,17 53 16,-17-36-16,0 36 16,0 18-16,-1-1 15,1 36-15,-18 0 16,53 0-16,0 17 15,-35 36-15,35-18 0,17 18 16,36-35-16,-17-19 16,34-52-16,36 0 15,0-18-15,-18 1 16,18-36-16,-18 70 16,-17-34-16,17-1 15,-35-35-15,0 35 16,0-35-16,-18 0 15,35-70-15,1 17 16,0-18-16,17-17 16,-35-18-16,17-17 15,-17-1-15,-53 1 16,35-1-16,-35-35 16,0 18-16,-53 18 15,18-18-15,-35-18 0,-19 0 16,1 36-16,-35-18 15,35 17-15,17 18 16,-17 36-16,0 70 16,-1 0-16,1 0 15,-18 53-15,1 35 16,16 18-16,1 0 16</inkml:trace>
  <inkml:trace contextRef="#ctx0" brushRef="#br0" timeOffset="24510.6216">10601 15981 0,'0'0'0,"-35"0"16,-18 0 0,35 0-1,-17 0-15,0 0 0,-1 0 16,36 70-1,-35-17-15,35-17 16,0 34-16,0 1 16,0-18-16,0 0 15,35-1-15,-17-16 16,17-36-16,0 53 16,1-53-16,-19 0 15,19 0-15,-19 0 16,-17-18-16,53 18 15,-53-18-15</inkml:trace>
  <inkml:trace contextRef="#ctx0" brushRef="#br0" timeOffset="24787.7659">10548 16351 0,'0'-35'0,"0"17"31,18 18-31,17 0 16,0-35 0,1 35-16,-1 0 15,0 71 17,-35-36-32,0 18 0,0-36 15,0 19-15,0-1 16,0 0-1,0 1 1,35-36 0</inkml:trace>
  <inkml:trace contextRef="#ctx0" brushRef="#br0" timeOffset="25470.9159">10971 16192 0,'53'-35'15,"-17"35"1,-19 0-1,18 0-15,1 0 16,-36 18 15,0 17-31,0 0 16,-36 1-16,36-19 16,-70-17-16,70 36 15,-35-36-15,35-18 47,35-17-31,0 35-1,-35-18-15,35 18 16,1 0 0,-19 0-1,-17 71-15,0-36 16,0-17-16,0 17 15,0 0-15,0-17 16,-35 17 0,-18-35-1,36 0-15,-19 0 16,1 0-16,17-18 16,-17 18-16,0-35 0,0 35 15</inkml:trace>
  <inkml:trace contextRef="#ctx0" brushRef="#br0" timeOffset="27052.9132">11783 17216 0,'0'0'0,"35"0"47,0 0-32</inkml:trace>
  <inkml:trace contextRef="#ctx0" brushRef="#br0" timeOffset="27203.2325">12047 17163 0,'36'0'16,"-1"-18"0</inkml:trace>
  <inkml:trace contextRef="#ctx0" brushRef="#br0" timeOffset="27434.9852">12471 17127 0,'0'36'0,"17"-36"0,19 17 31,-1-17 1,-17 0-17</inkml:trace>
  <inkml:trace contextRef="#ctx0" brushRef="#br0" timeOffset="29403.5014">13935 16422 0,'0'17'16,"0"1"0,-18-18-16,18 35 15,-35 18 1,35 0-1,-35-18-15,35 36 16,-36 52-16,36-17 16,0 18-16,0-1 15,0 1-15,0-1 16,53-35-16,-18 18 16,54 18-1,-36-71-15,17-18 16,1 18-16,-1-18 15,18 36-15,-17-36 16,-18-35-16,17 35 0,1-35 16,0 0-16,-19-17 15,1-36-15,-17 0 16,34-53-16,18 0 16,-35 0-16,18-17 15,-1-1-15,-34-123 16,-1 142-1,-35-19-15,0 1 16,0-19-16,-18 19 0,18 0 16,-88 17-1,53 0-15,-18 35 0,-18 1 16,1-1-16,-1 18 16,1 18-1,-36 35-15,-18-35 16,1 35-16,35 0 0,17 53 15,-17 52-15,-18 1 16,18 35-16,0-17 16</inkml:trace>
  <inkml:trace contextRef="#ctx0" brushRef="#br0" timeOffset="30520.6811">15452 15610 0,'-18'0'16,"-17"0"-1,17 0-15,-17 0 16,17 0-16,-17 0 16,0 18-16,35 0 15,-53 17-15,17 36 16,36-1-16,-35 1 15,35 17-15,0 0 0,0 0 16,0-17 0,0-18-16,0-36 0,35 19 15,1-36-15,17 35 16,-18-35-16,18 0 16,0-18-16,-18 18 15,0-53-15,1 18 16,-36 0-1,0-1-15,0 19 16,-18 17-16</inkml:trace>
  <inkml:trace contextRef="#ctx0" brushRef="#br0" timeOffset="30822.0617">15328 16087 0,'0'-18'15,"18"18"16,-18-35-15,88 35 0,-53 0-16,1-36 15,-19 36-15,18 0 16,-17 0 0,-18 18-16,35-18 15,-35 53-15,0-35 16,36 17-16,-36 0 0,0-17 15,35 35 1,-35 0 0,18-53-16,-18 17 15,35-17 1</inkml:trace>
  <inkml:trace contextRef="#ctx0" brushRef="#br0" timeOffset="32281.8649">15857 15928 0,'0'18'31,"36"34"-15,-36-34-1,0 17-15,0-17 16,0 17-16,0 1 16,0-19-16,0 18 15,0 1 1,0-1-16,35-35 31</inkml:trace>
  <inkml:trace contextRef="#ctx0" brushRef="#br0" timeOffset="32671.9535">16210 16051 0,'0'0'0,"-35"0"78,-18 53-63,0-17 1,18-1 0,35 0 15,17-17 0,54-18-15,-36 0-1,-17 0-15,17 0 16,-17 0-16,17 0 16,0 0-16,-17 0 0</inkml:trace>
  <inkml:trace contextRef="#ctx0" brushRef="#br0" timeOffset="40062.7858">2593 17039 0,'35'18'63,"-35"-1"-47,0 36-1,0 18 1,0-53-16,0 17 15,0 0 1,0 0 0,-17-35 15,17 36-15,-36-36-16,1 0 15,-18-18 1,35 18-16,-17 0 15,35-35-15,-53 35 16,53-18-16,0-17 16,0 0-16,0 17 15,0-17-15,18-1 16,17 19-16,0-19 16,18 1-16,-17 0 15,17 35-15,-1-35 16,-16 35-16,-1 0 15,0 0-15,-17 0 16,17 0-16,0 17 0,-17-17 16,17 0-16,-17 0 15,35 0-15,0 0 16</inkml:trace>
  <inkml:trace contextRef="#ctx0" brushRef="#br0" timeOffset="40895.4368">2805 17427 0,'0'-17'46,"0"-19"-46,0 19 16,17-36-16,-17 17 16,35 36 31,-35 18-47,0 17 15,0 1-15,0 17 16,0-1-16,0-34 15,0 17-15,0-17 16</inkml:trace>
  <inkml:trace contextRef="#ctx0" brushRef="#br0" timeOffset="42334.7835">5556 16951 0,'0'18'31,"18"-18"-15,-18 17-1,0 19 1,35 16-1,-35-16 1,0-1-16,0 0 16,0-17-16,0 17 15,0-17-15,-17-18 0,17 53 16,-18-53 0,-17 0-16,-1 0 15,19 0 1,17-18-1,-36 0 1,36-17-16,0 0 0,0 17 16,0-35-16,0 36 15,0-19-15,0 1 16,0 18-16,18 17 16,-18-53-16,35 53 15,1-36-15,-1 36 16,-17 0-16,17 0 15,0 0-15,-17 0 16,17 0-16,-17 0 0,17 18 16,0-18-16,-17 35 15,17-35-15,0 36 16,-17-36 0</inkml:trace>
  <inkml:trace contextRef="#ctx0" brushRef="#br0" timeOffset="46309.1398">5662 17268 0,'0'-35'94,"18"35"-79,-18-17-15,17 17 16,36 0-1,-17 0 1,-1 35 15,-35 18-15,-18 0 0,18-36-1,-53-17 1,53 36-16,-35-36 15,35 35-15,-18-35 16,18 17 0,18-17 62,17 0-63,1 0-15,-1 0 16,18 0-16,0 0 16,-18 0-16,0 0 15,0 0-15,-17 0 16</inkml:trace>
  <inkml:trace contextRef="#ctx0" brushRef="#br0" timeOffset="47721.4708">9402 16880 0,'0'18'47,"0"17"0,0-17-32,0 17-15,0 1 16,0-1-16,0 0 15,0 18-15,0-35 16,0 35 0,0-36-1,-36-17 17,1 0-32,0 0 31,-1-17-31,36-36 15,0-18 1,0 18 0,0 18-1,18 35-15,-18-53 16,35 53-16,1-53 16,-1 53-16,-17-18 15,17 18-15,0-35 16,0 35-16,18 0 15,-17 0-15,-19 0 16,18 0-16,1 0 16,-1 18-1,18 17-15,-18-35 16,-35 35 0,18-35-16,-18 36 15</inkml:trace>
  <inkml:trace contextRef="#ctx0" brushRef="#br0" timeOffset="48517.0534">9490 17216 0,'35'-36'16,"0"36"0,18 0-1,-35 0 1,-18 18 0,35-18-16,-35 18 15,0 17-15,-18-35 0,18 53 16,-17-53-16,17 17 15,-35-17-15,35 36 16,-36-36-16,36-18 47,18 18-31,17-35-1,0 35 1,1 0-1,-1 0 1,-35 35-16,0 0 0,0 1 31,0-1-31,0 0 0,-18-35 16,-17 35-16,0-35 16,35 36-16,-53-36 15,0 0 1,18-18-1,35 0-15,0-17 16</inkml:trace>
  <inkml:trace contextRef="#ctx0" brushRef="#br0" timeOffset="50218.0211">14623 16863 0,'17'0'63,"-17"53"-63,36 0 15,-36-36 1,0 19-16,0-1 16,0-18-16,0 36 15,0-35 1,-18-18-1,-35 0 1,35 0-16,-17 0 16,0 0-16,17 0 15,-17-71-15,35 36 16,-53 0-16,53 17 16,0-35-1,0 0 1,18 53-16,-1-35 15,19 35-15,16 0 16,-16-18-16,17 18 0,0 0 16,-18 0-16,0 0 15,0 0-15,-17 0 16,17 0-16,18 36 16</inkml:trace>
  <inkml:trace contextRef="#ctx0" brushRef="#br0" timeOffset="51934.3792">14658 17163 0,'0'-36'31,"18"36"-15,-18 36 30,0-19-30,0 19-16,0 16 16,0-34-16,0 35 15,0-35-15,0 17 16,0 0-16,0 0 16,0 1-1,35-36 32,0-36-16</inkml:trace>
  <inkml:trace contextRef="#ctx0" brushRef="#br0" timeOffset="52348.2726">14870 17268 0,'-18'0'47,"-17"0"-32,-1 53 1,1-17 15,17-36-15,36 35 62,0-35-63,-18 18 1,70-18-16,1 0 16,-36 35-1,-17-35-15,17 0 16,0 0 0,-35-18-16,36 18 15</inkml:trace>
  <inkml:trace contextRef="#ctx0" brushRef="#br0" timeOffset="55949.814">19808 10125 0,'18'35'156,"35"-35"-140,-18 0-1,36 0-15,17 0 0,36-18 16,-1 18-16,18 0 16,53-53-16,-17 53 15,-36 0-15,17 0 16,19 0-16,-36 0 15,-18 0-15,1 0 16,-1 18-16,-35-18 0,1 0 16,-1 0-16,-18 0 15,1 0-15,-36 0 16,1 0-16,-1 0 16,-18 0-1</inkml:trace>
  <inkml:trace contextRef="#ctx0" brushRef="#br0" timeOffset="57499.2385">4710 11183 0,'17'0'32,"18"0"-17,18 0 1,0 0 0,-17 0-16,-1 0 15,0 0-15,18 0 0,18 0 16,17 0-16,18 0 15,17 0-15,1 0 16,17 0-16,17 0 16,-16 0-16,-19 0 15,-35 0-15,36 0 16,-36 0-16,-18 0 16,-34 0-16,-1 0 15,0 0-15,-35 35 16,18-35-1,-18-17 32,0-1-15,-18 18 14</inkml:trace>
  <inkml:trace contextRef="#ctx0" brushRef="#br0" timeOffset="152748.1757">14905 3563 0,'0'-18'47,"35"18"78,0 0-110,-35-17 1,53 17-16,-17 0 16,-19 0-16,19-36 15,-1 36-15,-18 0 16,19 0-16,-1-35 0,-17 35 16,17 0-16,0-35 15,-17 35-15,17 0 16,-17 0-16,17 0 15,0 0-15,1 0 16,-1 0 0,0 0-1,0 0 1,-35-18 0,53 18-16,-35 0 15,17-35-15,18 35 16,-53-35-16,53 35 15,-18 0 1,18 0 0,0 0-1,-53 17-15,53-17 16,-18 0-16,1 0 16,-19 0-16,19 0 15,-19 0-15,18 0 16,18-17-1,-17 17 1,17 0 0,0 0-1,-18 0 1,0-36-16,0 36 0,-17 0 16,17 0-16,1 0 15,-19 0-15,18 0 16,-17 0-16,17 0 15,1 0-15,-19 0 16,19 0-16,-19 0 16,18 0-16,1 0 15,-19 0-15,19 0 16,-19 0-16,19 0 16,-1 0-16,-17 0 15,17 0-15,-18 0 16,19 0-16,-1 0 15,-17-35-15,17 35 0,0 0 16,-17 0-16,17 0 16,-17 0-16,17 0 15,0 0-15,1 0 16,-1 0 0,0-17 15</inkml:trace>
  <inkml:trace contextRef="#ctx0" brushRef="#br0" timeOffset="155378.9205">15275 3492 0,'-17'-35'0,"-19"35"16,-17 0-1,36-35 1,-18 35 0,-1-35-1,1 35 16</inkml:trace>
  <inkml:trace contextRef="#ctx0" brushRef="#br0" timeOffset="157495.6357">14834 3440 0,'0'-18'78,"18"18"-78,0 0 16,17 0 15,0 0-15,-17 18-16,35-18 15,17 0 1,-34 35-16,-19-35 16,36 0-16,-18 0 15,18 17-15,0-17 16,0 0-16,-18 0 15,1 0-15,-19 0 16,19 0-16,-1 0 16,-18 0-16,19 0 15,17 0 1,-36 0 0,19 0-1,-19 0-15,19 0 16,-1 0-16,-18 0 0,19 0 15,-19 0 1,19 0-16,-1 0 0,-17 0 16,17 0-16,-18 0 15,19 0-15,-1 0 16,-17 0-16,17 0 16,-17 0-16,17 0 15,0 0-15,-17 0 16,35 0-1,-18 0 1,18 0 0,0 0-1,-18 0 1,18 0-16,-18 0 16,-17 0 15,17 0-16,18 0 1,-18 0 0,18-35-1,-17 35-15,-19 0 16,18 0-16,1 0 16,-19 0-16,19 0 15,-19 0-15,19 0 16,-1 0-16,0-35 15,18 35 1,0 0 0,-18 0-1,1 0-15,-1 0 16,-18 0-16,19 0 16,-19 0-16,54 0 15,-53 0 1,17 0-16,-18 0 15,36 0 1,-17-35-16,-1 35 16,36 0-1,-36 0 1,-18 0-16,19 0 16,-1 0-16,-17 0 15,17 0-15,0 0 16,18 0-1,-18 0 1,1 0 0,17 0-1,-1 0 1,-16 0 0,-1 0-16,0 0 15,1 0 1,-1 0-1,18 0 1,-36 0 15,19 0-31,-19 0 16,36 0 0,0 0-1,-35 0 1,-18 17-16,35-17 15,-17 0 1,17 0 0,0 0-1,-17 0 1,17 0 0,-52 0 93,-36 0-93,17 0-1,1 0-15,0 0 16,-18 0-16,0 0 15,18 0-15,-18 0 16,0 0-16,18 0 16,-18 0-16,0 0 0,17 0 15,1 0-15,-18 0 16,18 0-16,-18 0 16,0 0-16,18 0 15,-18 0-15,18 0 16,17 0-16,-17 0 15,17 0-15,-17 0 16,0 0-16,17 0 16,-17 0-16,17 0 15,-17 0-15,-18 0 16,18 0 0,-1 0-16,36 18 15,-53-18-15,0 0 16,-17 35-1,17-35 1,18 0-16,-1 0 16,-16 0-16,-1 0 15,17 0-15,-17 0 16,0 0-16,1 0 16,-19 0-16,0 35 15,1-35-15,-1 0 16,18 0-16,-17 0 15</inkml:trace>
  <inkml:trace contextRef="#ctx0" brushRef="#br0" timeOffset="159584.4463">14852 3616 0,'18'0'0,"17"0"15,-18 0 1,36 0 0,0 0-1,-35 0-15,17 0 16,1 0-16,-19 0 15,18 0-15,18-18 16,-17 18-16,17 0 16,-1 0-16,-16 0 15,34 0-15,-17 0 16,-18 0-16,18 0 16,0 0-16,-17 0 15,17 0-15,-1 0 16,-16-35-16,17 35 15,0 0-15,-18 0 16,18 0-16,0 0 0,-18 0 16,0 0-16,0 0 15,-17 0-15,17-18 16,18 18 0,0 0-1,-17 0-15,-1 0 16,-18 0-16,36 0 15,0 0-15,-17 0 16,16 0-16,1 0 16,-17-35-16,-1 35 15,18 0-15,-36 0 16,36 0-16,-17 0 0,-19 0 16,19 0-16,-19 0 15,19 0-15,-1 0 16,-18 0-16,19 0 15,-19 0-15,19 0 16,-1 0-16,-17 0 16,17 0-16,-18 0 15,19 0-15,-1 0 16,-17 0-16,17 0 16,-17 0-16,52 0 15,-35 0 1,-17 0-16,17 0 15,-17 0-15,17 0 0,1-35 16,-19 35 0,18 0-16,1 0 0,-19 0 15,19 0-15,-19 0 16,19 0-16,-1 0 16,18 0-1,-18 0-15,0 0 16,1 0-16,-1 0 15,-18 0-15,19 0 16,-1 0-16,-17 0 16,17 0-16,36 0 15,-36 0 1,0 0 0,-17 0-1,-18-35-15,35 35 16,0 0-1,-17 0 1,17 0 0,18 0-1,-35 0 1,17 0 0,0 0-1,1 0 1,16 0-1,-34 0 1,17 0-16,18 0 16,-53-18-16,36 18 15,17 0 1,-1 0 0,-16 0-1,17 0 1,-36 0-1,36 0 1,0 0 0,-35 0-1,17 0 1,0 0 0,1 0-1,-36-35-15,35 35 31,-18 0 1,19 0-17,17 0 1,-36 0 15,-17-18-31,36 18 63,-1 0-32,-17 0-15,-18-35-16,70 35 15,-52 0-15,52-36 16,-17 36-1,-35 0-15,35 0 16,-36 0 0,36 0-1,0 0 1,-35 0 0</inkml:trace>
  <inkml:trace contextRef="#ctx0" brushRef="#br0" timeOffset="161784.6038">18468 3422 0,'35'0'31,"-17"0"-15,17 0 15,0 0 0,-17 0-15,35 0-1,-18 0 1,-17 0-16,17 0 16,0 0-16,1 0 0,-1 0 15,-17 0-15,17 0 16,-17 0-16,17 0 15,0 0-15,-17 0 16,17 0-16,-17 0 16,17 0-16,0 0 15,-17 0-15,17 0 16,-17 0-16,17 0 0,36 0 31,-54 0-31,18 0 0,1 0 16,-19 0-16,19 0 15,-19 0-15,36 0 16,-17 0-16,-19 0 16,36 0-16,-35 0 15,17 0-15,0 0 16,-17 0-16,17 0 16,18 0-1,-18 0-15,-17 0 16,35 0-16,0 0 15,-18 0-15,36 0 16,-18 0-16,17 0 16,-17 0-16,-35 0 15,35 0-15,-18 18 16,0-18-16,18 0 16,0 0-16,-18 0 15,18 0-15,18 0 16,-36 0-1,18 0-15,-18 0 16,1 0-16,16 0 16,-34 0-16,17 0 15,18 0 1,-17 0-16,-19 35 16,18-35-16,18 0 15,-35 0-15,17 0 0,-17 0 16,17 0-16,18 0 15,-18 0-15,1 0 16,17 0-16,-36 0 16,19 0-16,-1 0 15,0 0-15,0 0 16,-17 0-16,17 0 16,-17 0-16,17 0 15,0 0-15,1 0 0,-1 0 16,0 0-1,-17 0-15,17 0 0,-17 0 16,17 0-16,0 0 16,18 0-1,-17 0-15,-19 0 16,36 0 0,0 0-16,-35 0 15,17 0-15,0 0 0,1 0 16,-1 0-16,-18 0 15,36 0-15,-17 0 16,-19 0-16,19 0 16,-1 0-16,-18 0 15,19 0-15,-19 0 16,19 0-16,17 0 0,-18 0 16,18 0-16,-18 0 15,-17 0-15,17 0 16,0 0-16,1 0 15,-1 0-15,-18 0 16,36 0-16,0 0 16,-17 35-16,-1-35 15,0 0-15,-17 0 16,17 0-16,-17 0 16,17 0-16,0 0 15,-17 0-15,35 0 16,-36 0-1,36 0-15,-17 0 16,-19 0 0,19 0-1,-19 0 17,18 0-1,1 0 16</inkml:trace>
  <inkml:trace contextRef="#ctx0" brushRef="#br0" timeOffset="165085.2213">17110 882 0,'0'-18'31,"0"-17"0,-36 0 94,19 35-94,-18 0 1,-1 0-17,19 0 1,-19 0 0,36 17-1,-17-17-15,-19 36 16,1-19-1,0 19 17,35-1-17,-18-35 1,18 17-16,-35-17 16,35 36-1,-35-1 1,35-17-16,-18 17 15,18 0-15,-35 1 16,35-19-16,-53 18 16,53 1-16,-35-36 15,35 35-15,-18 0 16,18 1 0,-35-36-16,35 35 15,-36-35-15,36 53 16,-17 0-1,17-18 1,-36-35-16,36 53 16,0-18-16,-35 0 15,35 1 1,-17-36-16,17 70 16,-36-34-16,36-19 15,-35 18-15,35 1 16,0-19-16,-35-17 15,35 71-15,-18-36 0,18-17 16,-35 52 0,-1-34-16,36-19 15,0 19-15,-35-1 16,35-18-16,0 19 16,-17-1-16,17 0 15,-36 1 1,36-1-1,0 0 1,-35-35 0,35 53-16,-35 0 15,-1 0 1,19-18 0,-18 18-1,-1 0 1,1 0-1,-18 0 1,0-36 0,36-17-1,17 36-15,-36-36 16,36 35-16,-53-35 16,18 35-16,17-35 15,-17 53-15,0-53 16,0 36-16,-1-36 15,1 0 1,0 0 15,-1 0-15,-16 0 0</inkml:trace>
  <inkml:trace contextRef="#ctx0" brushRef="#br0" timeOffset="167476.717">16951 847 0,'35'0'15,"1"-18"17,-19 18-17,18-35 1,-17 35-16,17 0 15,-35-36 1,36 36 0,-19 0-16,19 0 31,-19 0-15,36 0 15,0 0-16,-18 18 1,-35 17 0,18-35-16,-18 36 31,35-36-31,0 35 16,-17 0-1,17 0 1,-35-17-1,36-18-15,-36 35 16,0-17 0,35 17-1,-35 1 1,0-19 0,18-17-16,-18 36 15,0-1 1,0 0-16,0 18 15,35 0 1,-35-18 0,0 18-1,0 0 1,35 0 0,-35-35-1,0 34 1,35 1-1,-35-17 1,0 17 0,18-53-16,-18 35 15,0 0 1,0 0 0,0-17-16,35-18 15,-35 35-15,0 1 16,0-1-1,36-35 1,-36 35-16,0 18 16,0-35-1,0 17 1,17-35 0,-17 18-1,0 17-15,36 0 16,-36-17-1,0 17 1,0 18 0,0-18-1,0 1 1,35-1 0,-35-17-1,0 17 1,0-18-1,17 19 1,-17-1 0,0-17-16,36 17 15,-36 0 1,35-35 0,-35 18-1,35 17 1,-35 0-1,18-17 1,17 17 0,0 1-1,1-36 17,-36 35-32,35-35 15,0 17 1,1 19 15,-19-36-15,19 35-1,16-35 1,-52 18-16,53-18 16,-17 0-16,-1 0 15,-17 0-15,17 0 16,-18 0-16,19 0 15,-1 0-15,-35 35 16,53-35-16,0 0 16,0 35-1,-36-35-15,19 0 16,-1 0-16,-17 0 16,35 0-16,-1 0 15,-16 0-15</inkml:trace>
  <inkml:trace contextRef="#ctx0" brushRef="#br0" timeOffset="171507.171">17374 2999 0,'36'0'109,"-1"0"-93,-18 0-1,19 0 1,-1-36 0,0 1-1,18 0 1,0 35 0,-53-36-16,53 36 15,-35-17 1,17 17-1,-35-35-15,35 35 16,-35-18-16,18 18 16,-18-35-16,35 35 15,-35-36-15,18 36 16,-18-17-16,35 17 16,0-36-1,-35 19-15,18 17 16,-18-35-16,35 35 15,-35-53-15,36 53 16,-36-36-16,35 36 0,-35-53 16,35 53-16,-35-52 15,18 52-15,-18-36 16,0 1-16,35 35 16,-35-53-16,35 0 15,-35 18 1,36 0-1,-36-1-15,0 19 16,17-19-16,-17 1 16,0 17-16,36 18 0,-36-52 15,0 16 1,35 36-16,-35-53 16,0 0-1,17 53-15,-17-35 16,36-18-1,-1 0 1,0 0 0,-35 18-16,36 17 15,-19-34 1,-17-1 0,0 17-16,35 36 15,-35-70-15,0 35 16,36-1-16,-36 19 15,0-19-15,35-34 16,-35 35 0,0 17-1,0-17 1,18 35 0,-18-36-16,0 19 15,35 17 1,-35-53-1,0 35 1,35-17-16,-35 0 31,18-1-31,17 19 16,0 17 0,-35-36-16,36 36 15,-36-35-15,53 35 16,-53-18-16,35 18 15,-17-35 1,17 35 0,-35-35-1,53 35-15,-18-18 16,0 18 0,1 0-1,-19 0 1,-17-35-16,35 35 15,-17 0 1,17 0 0,1 0-1,-19 0 1,19 0 0,-36 18-1,17-18 1,-17 17-1,53-17-15,-18 36 16,1-36 0,-36 35-16,17-35 15,-17 17 1,36-17 0,-36 36-16,0-19 15,17-17 1,-17 36-16,36-1 15,-1-17 1,18 17 0,-36 0-1,-17 0 1,36-35 0,-36 18-16,35 35 15,-35 0 1,0-35-16,35-18 15,-35 52-15,18 1 16,-18-35 0,35-18-1,-35 35-15,0 18 16,35 0 0,-35-35-1,0 17-15,0-17 16,18-18-16,-18 53 15,35-53-15,-35 52 16,0-34-16,0 17 0,36-35 16,-36 53-1,35-17-15,-35 17 16,17-53 0,-17 35-16,36-35 15,-36 17-15,17-17 16,-17 36-16,36-1 15,-36-17 1,35-18 0,-35 35-16,0-17 15,18-18 1,-18 35-16,35 0 16,-35-17-1,35-18 1,-35 53-16,18-53 15,-18 35 1,0-17 0,35-18-16,-35 35 15,0 18 1,0-36 0,35 36-1,-35-17 1,0-19-1,0 19 1,0-19 0,0 18-16,0 1 31,0-19-31,18-17 16,-18 36-16,0-19 31,35-17-16,-35 36-15,36-1 32,-1-18-17,-35 19 17,17-36-32,-17 35 15,36-35 1,-36 18-16,17-18 15,-17 35 1,36-35 0,-36 18-16,35-18 15,-35 35 1,18 0 0,17 0-1,-35-17 1,35 17-1,-35 1 1,35-19 0,-17-17-1,-18 36-15,53-36 16,-18 35 0,-17-35-1,35 0 1,-18 35-16,0-35 15,1 0-15</inkml:trace>
  <inkml:trace contextRef="#ctx0" brushRef="#br0" timeOffset="174202.9659">16369 1905 0,'18'0'16,"-1"0"-1,18 0 32,-17 0 0,17 0-31,-35-18-16,36 18 15,-19 0 1,19 0 0,16 0-1,-34 0 1,17 0-1,-17 0 1,35 0 0,0 0-1,-18 0 1</inkml:trace>
  <inkml:trace contextRef="#ctx0" brushRef="#br0" timeOffset="174669.3337">17639 1799 0,'35'0'16,"0"0"46,-17 0-30</inkml:trace>
  <inkml:trace contextRef="#ctx0" brushRef="#br0" timeOffset="175045.183">17727 1799 0,'-35'0'31,"0"0"-16,17 0 1,-17 0 0,-18 0-1,17 0 1,-17 0 0,36 0-1,-18 0 1,-1 0-1,19 18 17,-19-18-17,1 0 17,35 35-17,-18-35-15,-17 0 16,18 0-1,17 18 1,-36-18 0</inkml:trace>
  <inkml:trace contextRef="#ctx0" brushRef="#br0" timeOffset="176089.6778">17551 1693 0,'0'18'109,"35"-18"-93,-17 0-1,17 18 1,0-18 0,-17 0-1,-18 35-15,35-35 16,0 35 15,-17-35 0,17 0 16,-35 18-47,0 17 47,-35-35-31,35 35-16,-53-35 15,35 0-15,-17 36 16,0-36-16,17 0 16,-17 35-16,0-35 15,17 0-15,-17 0 16,-18 0 0,18 0-1</inkml:trace>
  <inkml:trace contextRef="#ctx0" brushRef="#br0" timeOffset="177226.9709">16545 1764 0,'-53'0'109,"0"0"-93,53 53 0,-17-53-16,17 35 15,-35-35-15,35 18 16,-36-18 15,36 35-31,0-17 47,-17-18-31,17 35-1,-36-35 1,36 35 0,18-35 15,0 0-16,-18 18 1,35-18-16,18 35 16,0-35-1,-36 35 1,19-35-16,-1 36 16,-17-36-1</inkml:trace>
  <inkml:trace contextRef="#ctx0" brushRef="#br0" timeOffset="178464.4877">18750 1729 0,'-35'0'47,"0"0"-32,35 35-15,-18-35 16,-17 0-1,17 0 1,-17 0 0,-18 0-1,53 18-15,-35-18 16,-18 0 0,17 0-1,54 0 63,17 0-62,-17 0 0</inkml:trace>
  <inkml:trace contextRef="#ctx0" brushRef="#br0" timeOffset="178938.7304">18503 1711 0,'-17'0'16,"17"18"-1,-18-18 1,18 35 0,-35-35-1,35 18 1,-36-18-16,36 35 31,0-18 63,18-17-79,17 36 1,1-36 0,34 35-1,-35-35-15,1 0 0</inkml:trace>
  <inkml:trace contextRef="#ctx0" brushRef="#br0" timeOffset="179859.2684">19456 1711 0,'53'-18'125,"-18"18"-110,-17 0-15,17 0 16,18 0 0,-36 0-1,19 0 1,-1 0 15,-35-17-15,18 17-1,17 0 1</inkml:trace>
  <inkml:trace contextRef="#ctx0" brushRef="#br0" timeOffset="180368.9333">19685 1605 0,'18'0'62,"-1"0"-46,19 0 15,-36 18-15,17-18-16,18 35 31,-35-17 63,0 17-63,0-17-15,-17 17-1,17 0 1</inkml:trace>
  <inkml:trace contextRef="#ctx0" brushRef="#br0" timeOffset="191988.3229">17074 2787 0,'36'0'172,"-19"0"-125,19 0-31,-1 0 15,-17 0-15,17 0-1,-18 0 17,19 0-17,17 0 16,-36 0-15,19 0 15,-1 0 1,-18 0-17,19 0 1,-36-35-1,17 35-15,19 0 32,-1 0-17,-17 0 17,-18-18-32,35 18 15,-17 0 1,34 0-1,-52-35-15,53 35 16,-17 0 0,17 0-16,-18 0 15,-18-36 1,19 36 0,-1 0-1,-17-35 1,17 35-1,0 0 17,-35-17-17,18 17-15,17 0 16,-17 0 0,17-36-1,0 36 1,-17-35 15,35 35-15,-53-18-1,35 18-15,0 0 16,-35-35 0,53 35-16,0-35 15,0 35 1,-35 0-1,-18-18 1,53 18-16,-18 0 16,-35-35-1,53 35-15,0-35 16,-18 35 0,0 0-16,1 0 15,-36-18 1,17 18-16,19 0 15,-1-35 1,0 35 0,18 0-1,-53-36 1,53 36-16,-18 0 16,18-35-1,-18 35 1,-17 0-1,-18-18-15,35 18 16,1 0 0,-36-35-16,35 35 15,0-35 1,18 35 0,-53-18-16,35 18 15,1 0 1,-1-35-1,-17 35 1,17 0 0,-35-35-16,35 35 0,-17 0 15,-18-18 1,53 18 0,-18 0-1,-17 0 1,-18-35-1,35 35-15,-17 0 16,17 0 0,-35-18-16,35 18 15,0 0 1,1 0 0,-36-35-16,17 35 15,19 0 1,-1-35-1,-18 35 1,19-36 0,-1 36 15,0 0-15,-35-17-1,36 17-15,-1 0 16,-17 0-1,17 0 1,-35-36 0,17 36-1,19 0 1,-1 0 0,-17 0 15,-18-17-16,35 17-15,-17 0 16,17 0 0,18 0-1,-18 0 1,18 0 0,0 0-1,-18 0 1,18 0-1,0 0 1,-35 0 0,35 0-1,-1 0 1,-34 0 0,17 35-1,1-35 32,-36 35-31,17-35-16,19 0 0,-19 0 15,18 0 1,1 18-16,-19-18 0,36 0 16,-53 35-1,53-35-15,-18 0 16,-35 36-1,53-36-15,0 0 16,-53 17 0,36-17-16,-1 0 15,-35 35 1,35-35-16,-17 36 16,17-19 15,0-17-16,-35 36-15,18-36 16,17 35 0,1-35-1,-36 18-15,17-18 16,18 35 0,1-35-1,-19 35 1,36-35-1,0 35 1,0-35 0,-35 36-1,17-36 1,-35 17-16,35-17 16,-17 36-1,17-36 1,1 35-1,-19-35 1,-17 18-16,35-18 16,1 35-1,-19-35 1,-17 35-16,53-35 16,-17 18-1,-1-18-15,-35 35 16,35-35-1,18 35-15,-35-35 16,-18 36 0,53-36-1,-18 0-15,-35 35 16,53-35-16,-18 0 16,18 35-1,0-35 1,-53 35-16,18-35 15,17 0 1,-35 36-16,17-36 16,-17 35-16,36-35 15,-1 35 1,-17-35 0,-18 18-1,35-18-15,18 35 16,-36-35-1,-17 35 1,53-35-16,-17 0 16,-36 18-1,17-18-15,19 0 16,-36 35 0,17-35-16,18 0 15,1 36 1,-19-36-1,19 0 1,-36 17-16,35-17 16,-17 0-1,-18 36 1,35-36-16,0 35 31,-17-35-15,17 35-1,18-35 1,-18 0-16,18 0 31,-18 0-31,-17 18 16,17-18 0,1 0-1,-19 0 1,19 0-1,-19 0 1,36 0 0,-18 35 15,-17-35-15,17 0-1,1 0-15,-19 0 16,19 0-1,34 0 1,-52 0 0,35 0-1,0 35-15,-36-35 0,36 0 16,-35 0-16,17 0 16,0 0-16,1 0 15,-1 0 1</inkml:trace>
  <inkml:trace contextRef="#ctx0" brushRef="#br0" timeOffset="193089.8973">18997 2434 0,'0'0'0,"-35"0"0,17 0 32,18-35-17</inkml:trace>
  <inkml:trace contextRef="#ctx0" brushRef="#br0" timeOffset="194588.9461">18803 2364 0,'0'17'31,"35"-17"0,1 0-15,-19 0-1,-17 36 1,53-36-16,0 0 16,-53 17-1,35-17-15,36 0 16,-36 0 0,-17 0-16,17 35 15,0-35-15,-17 0 16,35 0-16,0 0 15,-18 0 1,18 0 0,0 0-1,-18 0 1,18 0 0,-35 0-1,17 36 1,0-36-1,18 0 1,0 0 0,-18 0-1,-17 0-15,17 0 0,1 0 16,-1 0 0,0 0-16,18 0 15,0 0 1,-18 0-1,1 0-15,-19 0 16,19 0-16,-19 0 16,18 0-16,1 0 15,-19 0-15,36 0 16,-17 0 0,16 0-1,1 0 1,18 0-1,-53 0-15,17 0 16,-18 0-16,19 0 16,-1 0-16,0 0 15,18 0 1,-17 0 0,-19 0-1,36 0 1,-35 0-1,17 0 1,0 0 0,-17 0-1,35 0 1,-36 0 0,36 0-1,-17 0-15,-19 0 16,19 0-16,-1 0 15,-18-18-15,19 18 16,34 0 0,-34 0-1,17 0 1,-1 0 0,-16 0-16,-1 0 31,0 0-16,-17 0 32</inkml:trace>
  <inkml:trace contextRef="#ctx0" brushRef="#br0" timeOffset="195152.9709">21572 2328 0,'18'0'31,"17"0"0,-17 0-15,35 0-1,-53 18-15,35-18 16,0 0-16,1 18 16,-19-18-16,36 35 15,0-35 1,-53 35 0,18-35-16,17 35 15,0-35 1,-35 18-1,18-18 1,-18 35 15,-71-35-15,36 36 0,17-36-16,-17 0 15,-18 35-15,36-35 16,-19 0-16,1 0 15,17 0-15,-17 0 16,18 0 0</inkml:trace>
  <inkml:trace contextRef="#ctx0" brushRef="#br0" timeOffset="196232.2642">19491 2205 0,'-18'0'15,"-52"0"1,34 17-16,1-17 16,35 36-16,-53-36 15,53 35-15,-53-35 16,18 35-16,17-35 15,-17 53-15,0-53 16,35 36-16,-18-36 16,18 17 62,0 18-47,18-35-15,17 36-1,0-36-15,-17 35 0,17-35 16,1 18-16,-19-18 16,36 0-16,0 35 15,0-35-15,-18 0 16</inkml:trace>
  <inkml:trace contextRef="#ctx0" brushRef="#br0" timeOffset="215455.8781">13300 3881 0,'0'0'0,"0"-18"16,0-35 0,0 18-1,0 52 63,0 36-62,0 0-16,17 18 16,-17 35-16,0-18 15,53 35-15,-53-35 0,0 1 16,53 16 0,-53-34-16,0-36 0,18 1 15,-18-1 1,0-53 62,0 1-62</inkml:trace>
  <inkml:trace contextRef="#ctx0" brushRef="#br0" timeOffset="215838.7496">13229 4533 0,'18'0'62,"17"0"-46,-17 0-16,17 71 0,0-36 16,1 0-16,-1 1 15,0 16 1,0-34-1,1-18 1,-36-35 62</inkml:trace>
  <inkml:trace contextRef="#ctx0" brushRef="#br0" timeOffset="216081.4948">13600 4392 0,'0'35'46,"-18"1"-46,18 34 16,-35 1-16,35-18 16,0-18-16,-36 18 15,36-18-15,0-17 0,0 35 32</inkml:trace>
  <inkml:trace contextRef="#ctx0" brushRef="#br0" timeOffset="217568.3141">5609 5733 0,'53'0'94,"18"0"-94,17 0 15,53 0-15,35 0 0,71-18 16,-106 18 0,89 0-16,-19-71 0,1 71 15,35-52-15,-53 52 16,18 0-16,17 0 15,-70 0-15,-18 0 16,-53 0-16,-17 0 16,-19 0-16,-52 17 15,36-17-15,-36 18 16</inkml:trace>
  <inkml:trace contextRef="#ctx0" brushRef="#br0" timeOffset="223340.7877">6738 12735 0,'18'0'31,"35"0"-15,17 0 0,-35 0-1,18 0-15,18 0 16,17 0-16,36 0 15,17 0-15,35-35 16,36 35-16,-1-35 16,54 35-16,-36-53 15,18 53-15,-17 0 16,-19-53-16,-34 53 16,-36 0-16,-18 0 0,-17-35 15,-35 35-15,-19 0 16,-16 0-16,-19 0 15,-17-36 64,0 19-64</inkml:trace>
  <inkml:trace contextRef="#ctx0" brushRef="#br0" timeOffset="234812.4202">7885 11836 0,'35'0'32,"-18"0"-1,19 0-15,-1 0-1,-17 0 1,35 0-16,0-36 15,-1 36 1,-16 0 0,-1-35-16,0 35 15,18 0-15,-18 0 16,1-35-16,-19 35 16,19 0-16,-19 0 15,19-35-15,-1 35 16,-18 0-16,19 0 15,-1-18-15,-17 18 16,17 0-16,0 0 16,-17 0-16,17 0 15,18 0 1,-35 0-16,35 0 16,-18 0-16,0 0 15,18 0-15,0 0 16,0-35-16,-18 35 15,18 0-15,0 0 0,-18 0 16,18 0-16,0-36 16,-35 36-16,17 0 15,0 0-15,-17 0 16,17 0-16,-17 0 16,17 0-16,0 0 15,1 0-15,17 0 16,-36 0-16,19 0 15,-1 0-15,-18 0 16,19 0-16,-19 0 0,19 0 16,-1 0-16,0 0 15,18-35-15,0 35 16,-18 0 0,18 0-16,0-35 15,0 35-15,-18 0 0,18 0 16,-17 0-16,-19 0 15,18 0-15,-17 0 16,17 0-16,1 0 16,-19 0-16,19 0 15,-19 0-15,19 17 16,34-17 0,-52 0-16,17 0 15,0 0-15,-17 0 0,35 36 16,17-36-1,-34 0 1,-1 0 0,0 0-16,-17 0 15,17 0-15,-17 0 16,35 0 0,-18 0-1,-35 17 1</inkml:trace>
  <inkml:trace contextRef="#ctx0" brushRef="#br0" timeOffset="236365.1187">10389 11695 0,'18'0'32,"0"0"-1,17 0-16,-35 35 1,35-35-16,-17 0 16,35 0-1,-18 35-15,-17-35 16,35 0-16,-18 0 16,0 0-16,0 0 15,-17 0-15,35 0 16,-18 0-16,0 0 15,18 35-15,0-35 16,0 0-16,-18 0 16,18 0-16,0 0 15,-17 0-15,17 18 16,-1-18-16,1 0 16,18 0-16,-18 35 0,17-35 15,-34 0-15,34 0 16,1 36-16,-1-36 15,-34 0-15,17 0 16,-1 35-16,1-35 16,0 0-16,18 0 15,-1 0-15,1 0 16,-18 0-16,17 0 16,1 0-16,0 0 15,-19 0-15,19 0 16,0 0-16,-1 35 15,-17-35-15,35 0 0,18 0 16,-18 0-16,-17 0 16,17 0-16,0 0 15,0 0-15,1 0 16,-1 0-16,18-17 16,-18 17-16,0 0 15,0 0-15,0 0 16,36 0-16,-1 0 15,-17-36-15,-18 36 16,1 0-16,-1 0 16,0 0-16,18-53 15,-18 53-15,0 0 16,0 0-16,18 0 0,-53 0 16,18 0-1,-1 0-15,-17 0 0,53-35 16,-53 35-16,17 0 15,1 0-15,0 0 16,-19 0-16,19 0 16,0 0-16,-1 0 15,-17 0-15,18 0 16,-1 0-16,1 0 16,-18 0-16,17 0 15,18-35-15,-17 35 16,17 0-16,0 0 15,-17 0-15,-1 0 16,1-36-16,-18 36 0,17 0 16,1 0-16,-18 0 15,-18 0-15,18-35 16,0 35-16,-18 0 16,18 0-16,0-35 15,-18 35-15,-17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9:17:52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10813 6579 0,'0'-35'47,"35"35"-32,0 0 1,0 0 0,18 0-1,-17 0 1,34-35-16,-17 35 16,-18 0-1,1 0-15,-19 0 16,19 0-16,-19 0 15,19 0-15,-1 0 16,0 0-16,0 0 16,1-36-16,-19 36 15,19 0-15,-1 0 16,0 0-16,18 0 16,-18 0-16,18 0 15,0 0-15,-18 0 16,18 0-16,0 0 15,-17-17-15,-1 17 0,18 0 16,0 0-16,-18 0 16,18 0-16,-36 0 15,19 0-15,-1 0 16,-17 0-16,17 0 16,-17 0-16,17 0 15,0 0-15,-17 0 16,17 0-16,-17 0 15,17 0-15,-35-35 16,71 35-16,-54 0 16,18 0-16,1 0 15,-19 0-15,19 0 0,-19 0 16,19 0 0,-1 0-16,-18 0 0,19 0 15,-19 0-15,19 0 16,34 0-1,-52 0-15,17 0 16,0 0-16,-17 0 16,17 0-16,-17 0 15,17 0-15,1-36 16,-19 36-16,18 0 16,1 0-16,-19 0 15,19 0-15,-19 0 16,19 0-16,-1 0 15,-18 0-15,19 0 0,-19 0 16,19 0-16,-1 0 16,-17 0-16,17 0 15,-18 0-15,19-35 16,-1 35-16,-17 0 16,17 0-16,36 0 15,-36 0 1,0 0-1,18 0 1,-53 18-16,35-18 16,36 0-16,-36 0 15,-17 0 1,17 0-16,-17 0 0,17 0 16,18 0-1,-18 0 1,36 0-1,-1 0 1,-52 0-16,17 0 16,0 0-16,-17 0 15,17 35-15,1-35 16,-19 0-16,36 0 16,-53 18-1,53-18-15,-35 0 16,35 0-16,17 35 15,1-35 1,-54 0 0,19 0-16,-19 0 15,19 0-15,-1 0 16,-17 0-16,34 0 16,-16 0-16,17 0 15,0 0-15,-36 0 16,36 0-16,-18 0 15,1 0-15,17 0 16,-1 0-16,-16 0 16,17 0-16,0 0 15,-18 0-15,18 0 0,0 0 16,0 0 0,-18 0-16,18 0 0,0 0 15,-18 0-15,18 0 16,0 0-16,-18 0 15,36 0-15,-1 0 16,-17 0-16,0 0 16,18 0-16,-1 0 15,-17 0-15,18 0 16,-1 0-16,1 0 16,-18 0-16,17 0 15,1 0-15,-18 0 16,35 0-16,18 0 15,-18 0-15,-18 0 0,1 0 16,35 0-16,-53 0 16,17 0-16,1 0 15,-1 0-15,-17 0 16,18 17-16,-1-17 16,1 0-16,0 0 15,-1 36-15,-17-36 16,18 0-16,-1 0 15,1 35-15,-18-35 16,17 0-16,1 0 16,-1 0-16,-17 0 15,18 0-15,-1 0 16,1 0-16,-18 0 0,17 0 16,1 0-16,-18 0 15,-36 0-15</inkml:trace>
  <inkml:trace contextRef="#ctx0" brushRef="#br0" timeOffset="7145.9607">15610 9031 0,'0'0'0,"-123"0"0,-1-35 15,1 35-15,0 0 16,-1-35-16,1 35 16,-1 0-16,18 0 15,-52 0-15,34-53 16,1 53-16,-1 0 15</inkml:trace>
  <inkml:trace contextRef="#ctx0" brushRef="#br0" timeOffset="10217.2858">12259 8520 0,'18'0'31,"17"0"0,-17 0 1,17 0-1,0 0-16,-17 0 17,17 0-17,-17 0 1,17 0-16,0 0 16,-17 0-1,17 0 1,0 0-1,1 0 1,-1 0-16,-17 0 16,17 0-16,-17 0 15,17 0-15,0 0 16,-17 0-16,17 0 16,-17 0-16,17 0 15,18 0-15,-18 0 16,18 0-16,0 0 15,0 0-15,17 0 0,1 0 16,0 0-16,-1-18 16,-17 18-16,35 0 15,-17 0-15,-1-35 16,1 35-16,-36 0 16,36 0-16,-1-36 15,1 36-15,-18 0 16,-18 0-16,18 0 15,0 0-15,-18 0 16,18-35-16,0 35 16,-18 0-16,18 0 15,-18 0-15,-17 0 0,35 0 16,0 0-16,-18 0 16,18 0-16,0 0 15,-18 0-15,18-35 16,-18 35-16,1 0 15,17 0-15,0 0 16,-18 0-16,18 0 16,0 0-16,-36 0 15,19 0-15,-1 0 16,-17 0-16,17 0 16,-18 0-16,19 0 15,-1 17-15,-17-17 16,17 0-16,0 0 15,-17 36-15,17-36 16,0 0-16,-17 0 0,17 0 16,-17 0-16,17 0 15,1 0-15,-1 0 16,0 0-16,0 0 16,1 0-16,-1 0 15,-17 0-15,17 0 16,-18 0-16,19 0 15,-1 0-15,-17 0 16,17 0-16,-17 0 16,17 0-16,0 0 0,-17 35 15,17-35 1,0 0-16,-17 0 0,17 0 16,-17 0-1,17 0-15,0 18 0,-17-18 16,17 0-16,36 0 15,-53 0 1,17 35-16,0-35 16,-17 0-16,17 0 15,0 0-15,-17 0 16,17 0-16,0 0 16,18 0-1,0 0 1,-35 0-1,17 0-15,1 0 0,-19 0 16,18 0-16,-17 0 16,35 0-1,0 0 1,-18 0 0,18 0-1,18 0 1,-54 0-16,19 0 15,-1 0-15,-18 0 16,19 0-16,-19 0 16,19 0-16,-1 0 15,-17 0-15,17 0 16,-17 0-16,17 0 16,0 0-16,-17 0 15,17 0-15,-17 0 0,17 0 16,0 0-16,-17 0 15,17 0-15,0-18 16,-17 18-16,17 0 16,-17 0-16,17 0 15,0 0-15,-17 0 16,17 0-16,-17 0 16,17 0-16,1 0 15,-19 0-15,19 0 16,-19 0-16,18 0 15,18 0-15,-35 0 16,35 0-16,-18 0 16,0 18-16,1-18 15,17 0 1,0 0-16,-18 0 0,18 0 16,0 0-16,-18 0 15,0 0-15,18 0 16,-18 0-16,18 0 15,0 0-15,-17 0 16,16 0-16,1 0 16,-17 0-16,34 0 15,-52 0 1,35 0-16,0 0 0,-18 0 16,18 0-16,0-18 15,-18 18-15,18 0 16,0 0-16,0 0 15,0 0-15,0 0 16,-18 0-16,18 0 16,0 0-16,-18 0 15,0 0-15,1-17 16,-19 17-16,36 0 16,-18 0 15,-52 0 31,-1 0-46</inkml:trace>
  <inkml:trace contextRef="#ctx0" brushRef="#br0" timeOffset="14257.8735">19209 7990 0,'0'-35'109,"17"-18"-93,19 36-16,-1-19 16,18-17-16,0 0 15,-18 1-15,53-1 16,-17 0-16,-1-18 15,19 36-15,-19 0 16,1-1-16,-1 1 16,1 35-16,-1-53 15,1 53-15,-1-35 16,-34 35-16,17-35 16,0 35-16,-18 0 15,18-36-15,-18 36 0,-17 0 16,17 0-1,-53 18 79,-17 17-78</inkml:trace>
  <inkml:trace contextRef="#ctx0" brushRef="#br0" timeOffset="15167.6684">19262 7708 0,'-18'71'94,"18"-36"-94,-35 0 15,35 18-15,0-35 16,0 17-16,-18-17 15,18 17-15,0 18 16,0-35 0,0 17 46,53-53-15,-18 18-47,-17 0 16,17-35-16,0 35 15,-17 0-15,17-18 16,1 18-16,-19 0 16,19-35-16,-19 35 15,19 0-15,16-35 16,1 35-1,-35-36 1</inkml:trace>
  <inkml:trace contextRef="#ctx0" brushRef="#br0" timeOffset="16399.4239">20867 6791 0,'0'0'0,"0"-35"16,0 52 46,0 72-46,0-1-16,0 0 15,0 0-15,0 0 16,0-17-16,0-18 16,0-18-16,0 0 15,0 1 1,0-1 15</inkml:trace>
  <inkml:trace contextRef="#ctx0" brushRef="#br0" timeOffset="17396.3624">20867 7020 0,'0'0'0,"0"-35"15,17 53 48,-17 17-63,0-17 15,36 34-15,-36 1 16,0-35-16,35 17 16,-35 1-16,0-19 15,35 18-15,-35 1 16,18-36 0,17 0-1,0 0 16,-35-36 1,18 1-32,-18 18 0,0-19 15,0 1-15,0 17 16,0-17-16,0 17 16,0-17-16,0 0 15,35 17-15,-35-17 16,0 53 46,36-1-62,-36 36 16,0 0-16,0-18 16,0 18-16,0 0 15,35 0-15,-35-35 16,0 17-16,18-35 0,-18 35 15,35 1 1,0-36 0,-17 0-1,17-18 1,0-17 0,-35-1-16,0 1 15,36 17-15,-36-34 16,0 16-1,0 19 1,0 70 62,35-1-62,-35-34-1,18-18 1,17 35 0,18-35-1,-18 0 1,0 0 0,1-17-1,-1-1 1,-35-17-1</inkml:trace>
  <inkml:trace contextRef="#ctx0" brushRef="#br0" timeOffset="17662.6508">21502 7091 0,'0'-35'31,"35"-1"16,18 36-32,-35 0 1</inkml:trace>
  <inkml:trace contextRef="#ctx0" brushRef="#br0" timeOffset="17877.9478">21449 7197 0,'0'0'0,"0"35"47,18-35-31,34 0 0,-34 0-16,-18-18 15,53 18-15,-53-70 16</inkml:trace>
  <inkml:trace contextRef="#ctx0" brushRef="#br0" timeOffset="18093.53">21608 6862 0,'0'-36'0,"0"19"31,0-19-15,35 36-16</inkml:trace>
  <inkml:trace contextRef="#ctx0" brushRef="#br0" timeOffset="18408.2705">21819 7020 0,'0'18'0,"0"17"0,0-17 16,0 17-16,0 18 15,36-18 1,-36 1 0,0-1-1,35-35 1,-35 17-1</inkml:trace>
  <inkml:trace contextRef="#ctx0" brushRef="#br0" timeOffset="18872.7991">21837 7038 0,'35'0'62,"0"0"-46,1 0 0,-36 18-1,35-18-15,-35 17 16,18 36 0,-18 0-1,0-35 1,0 17-1,0 18 1,-36 0 0,1-36-1,35 19 1,-35-36 0</inkml:trace>
  <inkml:trace contextRef="#ctx0" brushRef="#br0" timeOffset="19160.0756">22084 7020 0,'0'36'31,"0"-19"-15,0 18 0,0 1-16,0-19 15,0 19-15,0-19 0,0 36 16,35-53-1,-35 35-15</inkml:trace>
  <inkml:trace contextRef="#ctx0" brushRef="#br0" timeOffset="19584.7059">22260 7250 0,'0'0'0,"0"-18"16,0-35 0,0 18-1,0-18 1,18 18-16,-18-1 15,35 36-15,-35-17 0,35 17 16,-35-36 15,18 36-31,-18 18 32,0 0-32,35 17 15,-35 18-15,0-18 16,36-17-16,-36 35 15,0 0-15,35-36 16,-35 18-16,0 1 16,18-36-16,-18 17 15</inkml:trace>
  <inkml:trace contextRef="#ctx0" brushRef="#br0" timeOffset="19804.7166">22331 7214 0,'17'0'63,"36"0"-32,-17-35-31,-19 35 0,19 0 16</inkml:trace>
  <inkml:trace contextRef="#ctx0" brushRef="#br0" timeOffset="20764.1451">23230 6526 0,'0'18'78,"0"35"-62,0-18 0,0 36-16,18 17 0,-18 35 15,0-34-15,0-1 16,35-18-16,-35-17 15,0 0-15,0-35 16,0 35 0,36-53 46</inkml:trace>
  <inkml:trace contextRef="#ctx0" brushRef="#br0" timeOffset="21096.4298">23477 6667 0,'0'36'47,"0"17"-31,0 0-16,0 17 16,0 1-16,0-36 15,0 18-15,0-18 16,0-17-16,0 17 15,0 18 1,0-35 0,0 17-1</inkml:trace>
  <inkml:trace contextRef="#ctx0" brushRef="#br0" timeOffset="21324.4711">23319 7126 0,'17'0'16,"-17"-35"-1,36 35-15,-19 0 16,18 0-1,18-35 1,-35 35 0,17 0-1</inkml:trace>
  <inkml:trace contextRef="#ctx0" brushRef="#br0" timeOffset="21528.9248">23548 7038 0,'35'0'31,"-35"53"1,35-53-17,-35 35-15,0 18 16,0-18-1</inkml:trace>
  <inkml:trace contextRef="#ctx0" brushRef="#br0" timeOffset="22209.2251">23795 6985 0,'0'35'0,"0"1"15,0 16-15,0 1 16,0-17-16,0 17 15,35 17-15,-35 1 16,0-1-16,18-34 16,-18 16-16,0-16 15,0-19-15,35-17 16,-35 36-16,-35-72 62,35 1-46,0 17-16,-36-34 16,36-19-16,0 0 15,-35-17-15,35 0 16,0 0-16,0 17 16,0 18-16,0 18 15,0 0-15,18 35 16,-18-18-16,17 18 15,19-35 1,17 35 0,-36 0-16,19 0 0,17 0 15,-53 53 1,0-18 0,17-17-16,-17 17 15,0 0-15,0-17 0,0 35 16,-35-53-1,35 35-15,-35-35 16,-18 18 0,17-18-1,19 0 1</inkml:trace>
  <inkml:trace contextRef="#ctx0" brushRef="#br0" timeOffset="22640.0973">23989 7108 0,'0'0'0,"0"36"0,35-36 15,-35 17-15,35-17 16,18 36-1,0-36-15,0 0 32,-35 0-32,-18-53 15,35 53-15,-35-53 16,0 18 0,0-18-1,-18 53-15,18-36 16,-35 36-16,35-17 15,-53 17-15,0 0 16,18 0 0,0 35-1,35-17 1,-35-18-16,35 53 0,0-1 31,0-34-31</inkml:trace>
  <inkml:trace contextRef="#ctx0" brushRef="#br0" timeOffset="23036.8881">24377 6332 0,'0'0'16,"0"36"0,0-1-16,0 0 15,0 18-15,0 18 16,35-1-16,-35-17 15,0 35-15,0 18 16,0-53-16,0 0 16,0 0-16,35-35 15,-35 17-15,0 18 16,0-36 0,-17-17 46</inkml:trace>
  <inkml:trace contextRef="#ctx0" brushRef="#br0" timeOffset="23460.4902">24377 7020 0,'0'-35'32,"35"35"-32,-35-35 15,35 35-15,18-18 16,-17 18 0,-19 0 15,-17 18-31,0 17 15,0-17-15,0 17 16,0 0-16,0-17 16,0 17-16,0-17 15,0 52 1,0-17 0,36-18-1,17-35-15,-18 0 16,0 0-1,-35-17 1,35 17-16,-35-53 16,0 18-1,0-1 1</inkml:trace>
  <inkml:trace contextRef="#ctx0" brushRef="#br0" timeOffset="23680.8968">24483 7073 0,'0'-35'0,"17"35"15,19-35 1,17 35-1,0 0 1</inkml:trace>
  <inkml:trace contextRef="#ctx0" brushRef="#br0" timeOffset="23882.6689">24536 7161 0,'17'0'47,"19"0"-31,17-17-1,-1-19 1</inkml:trace>
  <inkml:trace contextRef="#ctx0" brushRef="#br0" timeOffset="24148.3814">24624 6703 0,'0'0'0,"0"-36"16,35 36 0,-35-17-1,35 17-15,-35-35 0,36 35 16,-1-36-1</inkml:trace>
  <inkml:trace contextRef="#ctx0" brushRef="#br0" timeOffset="24799.4551">24853 6667 0,'0'0'16,"0"18"31,0 35-32,0 0-15,0 0 0,0 17 16,0 19-16,0-19 16,0 1-16,0-18 15,0 0-15,0-1 16,0-16-16,0-1 16,0 18-1,0-35 16</inkml:trace>
  <inkml:trace contextRef="#ctx0" brushRef="#br0" timeOffset="25211.4031">24783 7232 0,'0'-35'16,"0"-18"15,17 53-31,-17-18 16,36 18-16,-36-35 16,35 35-16,18-35 15,-18 35 1,-17 17 15,-18 18 0,0-17-31,0 17 16,0 18 0,0-35-1,0 17-15,0-17 16,0 17-16,0 0 15,0-17 1,53-18 15,-18-35-15</inkml:trace>
  <inkml:trace contextRef="#ctx0" brushRef="#br0" timeOffset="25751.9687">25171 7091 0,'-18'0'32,"18"53"-1,0-18-16,0-17-15,0 17 0,0 0 16,0-17-16,0 17 16,18 18-1,17-53 1,0 0 15,-35-35-15,18-18-1,-18 18-15,0 17 16,0-17-16,0 17 16,35-17-16,-35-1 15,35 1-15,-35 18 16,36 52 31,-36 35-32,0-34-15,0-19 16,0 19-16,0-1 16,0 0-1,0 0 32</inkml:trace>
  <inkml:trace contextRef="#ctx0" brushRef="#br0" timeOffset="25961.415">25329 7285 0,'18'0'63,"17"0"-48,-17 0 1</inkml:trace>
  <inkml:trace contextRef="#ctx0" brushRef="#br0" timeOffset="28415.5444">20761 5891 0,'0'-17'16,"-35"17"47,-18 0-48,35 0 1,-17 17-16,0-17 15,17 0-15,18 18 16,-53-18-16,0 35 16,0 1-1,36-36 1,-19 35-16,1 0 16,0-35-16,-18 35 15,0 1-15,18-36 0,-1 53 16,19-53-1,17 35-15,-53-35 0,0 35 16,35-35 0,-17 18-16,0-18 15,17 53-15,-17-53 16,-1 70-16,1-70 16,0 53-16,17-53 15,18 53-15,-53-53 16,53 35-16,-35-35 15,35 53-15,-53-53 16,18 53-16,0-18 16,17-35-16,-17 36 15,-1-36-15,1 53 16,17-53-16,-17 53 0,0-53 16,0 35-1,17-35-15,-17 35 0,-1-35 16,19 35-16,-18 1 15,-1-1-15,1-35 16,35 53-16,-35-35 16,-18 70-1,18-71-15,-1 19 16,1-1-16,17-35 16,-17 53-16,0-53 15,35 35-15,-53-35 16,35 53-16,-17-53 0,35 53 15,-53-53-15,53 18 16,-35-18-16,-1 53 16,-16-1-1,16-16 1,1-1 0,35-17 46</inkml:trace>
  <inkml:trace contextRef="#ctx0" brushRef="#br0" timeOffset="28816.6459">18433 7391 0,'0'17'47,"-18"-17"-47,18 71 0,0-53 16,0 17-16,-18 0 15,18-17-15,0 35 16,0 0 0,0-36-1,36-17 17,-1 0-17,0 0-15,18-35 16,0 0-16,0-1 15,-18-17-15,18 1 16,0 16-16,0 1 16,-18 0-16,-17 35 0</inkml:trace>
  <inkml:trace contextRef="#ctx0" brushRef="#br0" timeOffset="29663.3826">20937 5309 0,'18'36'78,"-18"16"-63,0 1-15,0 0 16,0-17-16,0 17 16,0-1-16,0-16 0,0 34 15,0-34-15,0-19 16,0 18 0,0-70 46</inkml:trace>
  <inkml:trace contextRef="#ctx0" brushRef="#br0" timeOffset="30605.6546">20920 5397 0,'0'0'16,"0"-17"-16,35 34 78,-35 54-63,0-36-15,18 1 16,-18-1-16,0 0 16,35 0-16,-35-17 15,0 17-15,35-35 16,-35 18-16,18-18 16,17-18 15,-35-35-31,0 1 15,35 16-15,-35 19 16,0-19-16,0 19 16,0-19-16,0 1 15,0 17-15,0-34 16,0 34 0,0 36 46,0 17-46,0-18-16,0 36 15,0 0-15,36-17 16,-36-19-16,0 19 16,35-1-16,-35 0 15,18-35 1,-18 35-16,35-35 15,-18 0 1,-17-17 0,36 17-1,-36-18-15,0-35 16,0 0 0,0 18-1,0 0 1,0 52 46,0 19-46,35 17 0,0 17-1,-35-35-15,36-35 16,-36 36-16,17-36 15,36 35 1,-18-35 0,-17 0-1,-18-35-15,0-1 16,0 1 0</inkml:trace>
  <inkml:trace contextRef="#ctx0" brushRef="#br0" timeOffset="30830.0543">21325 5486 0,'18'0'31,"17"0"-16,-35-18 1,53 18-16,-17 0 16</inkml:trace>
  <inkml:trace contextRef="#ctx0" brushRef="#br0" timeOffset="31008.5817">21325 5627 0,'0'0'16,"53"0"31,0-35-31,-17-1-1,-36 1 1</inkml:trace>
  <inkml:trace contextRef="#ctx0" brushRef="#br0" timeOffset="31209.0518">21449 5345 0,'0'-36'16,"0"1"-1,0 17 1,18 18 0,-1-35-1,18 35 1</inkml:trace>
  <inkml:trace contextRef="#ctx0" brushRef="#br0" timeOffset="31475.3456">21608 5433 0,'0'0'0,"0"53"15,0-36-15,0 19 16,0-1-16,0-17 16,35 17-16,-35 0 15,0 0 1,0 1-1,35-1 1,-35-53 47</inkml:trace>
  <inkml:trace contextRef="#ctx0" brushRef="#br0" timeOffset="31834.3859">21590 5415 0,'35'-18'31,"36"18"-16,-36 0-15,-17 0 16,17 0-16,0 0 16,-17 0-16,-18 53 15,35-17-15,-35-19 16,0 19-16,0 17 16,0-18-16,0 18 15,-17-18-15,17-17 16,-36 17-16,1 18 15,17-53 1,18 35 0,0-53 15</inkml:trace>
  <inkml:trace contextRef="#ctx0" brushRef="#br0" timeOffset="32083.2412">22013 5450 0,'0'0'0,"0"18"15,0 17 1,0-17-16,0 17 15,0-17-15,0 17 16,0 0-16,36-17 16,-36 17-16,0 18 15,17-53 1</inkml:trace>
  <inkml:trace contextRef="#ctx0" brushRef="#br0" timeOffset="32441.8059">22119 5697 0,'0'-53'16,"0"36"0,0-18-16,0-1 15,0 1 1,35 35-16,-35-53 15,36 53 1,-19 0 15,19 35 1,-36 1-32,0-19 0,35 36 15,-35 0-15,0-18 16,0 18-16,35-17 15,-35-19-15,0 18 16,0 1 0</inkml:trace>
  <inkml:trace contextRef="#ctx0" brushRef="#br0" timeOffset="32628.3357">22154 5697 0,'36'0'47,"-1"18"-31,-17-18-1,17 0-15,-17 0 0,-18-18 16</inkml:trace>
  <inkml:trace contextRef="#ctx0" brushRef="#br0" timeOffset="33377.1498">22789 5221 0,'0'18'32,"0"17"-17,0 18-15,0 0 16,0-18-16,0 18 15,0 0-15,0-18 16,0 18-16,0-18 0,0-17 16,0 17-16,0-17 15,0 17 1,0-52 15</inkml:trace>
  <inkml:trace contextRef="#ctx0" brushRef="#br0" timeOffset="34262.6346">22719 5415 0,'0'-70'16,"0"34"-16,0 19 15,18-19-15,17-17 16,-18 36 0,36-18-1,0 35 1,18-36 0,-18 36-1,-36 0 1,19 0-16,-36 18 15,53 17-15,-53 0 0,0-17 16,0 17-16,0 1 16,-18-1-16,18 0 15,-71 0-15,36 1 16,0-1-16,17-35 16,18 18-16,-53-18 15,0 35 1,18-35-1,35 35 79,0 1-78,18-36-1,-18 52-15,35-16 16,0-1 0,1-35-1,-36 18-15,52-18 16,-16 0 0,-19-36-1,-17 19 1,0-19-1,0 19 1,0-36-16,0 18 16,0 52 46,0 1-46,36 52-1,-36-17 1,35-53-16,-35 36 16,35-36-16,-35 17 0,18-17 15,17 0 1,-17 0 0,17 0-1,-35-53 1</inkml:trace>
  <inkml:trace contextRef="#ctx0" brushRef="#br0" timeOffset="34473.6092">23054 5521 0,'0'0'0,"53"0"47,0 0-32,-36 0 1</inkml:trace>
  <inkml:trace contextRef="#ctx0" brushRef="#br0" timeOffset="34678.9564">23089 5592 0,'18'0'32,"35"0"-17,-18-18 1,18 18-1,-18-35 1,1 35 0</inkml:trace>
  <inkml:trace contextRef="#ctx0" brushRef="#br0" timeOffset="35180.1795">23407 5486 0,'0'17'16,"0"19"-1,0 17 1,0-1 0,0-16-1,0-1 1,0 0 0,0-52 46,0-19-46,0 19-16,0-19 15,0 1-15,0 18 16,35-19-16,-35 1 0,0 17 16,35 18-16,-35-35 15,18 35 16,-18 18-15,35 17 0,-35-17-16,0 17 15,0-17-15,36 34 16,-36 1 0,35-17-1,-35-19 16,0 19-15,-18-36 0</inkml:trace>
  <inkml:trace contextRef="#ctx0" brushRef="#br0" timeOffset="35657.4189">23495 5715 0,'18'0'47,"17"0"-31,0 0-16,-35-35 15,53 35-15,-53-18 16,18 18-16,-18-53 15,35 18-15,-35 17 16,0-17-16,0 17 16,35-17-16,-35-18 15,0 35-15,0-34 16,0-1-16,0 17 16,-17 36-16,17-35 15,-18 70 16,18 1-15,0 34-16,-35 1 0,35-1 16,0 1-1,0-36-15,0 18 0,17-18 16,-17-17 0,53-18-16,-17 0 0,-19 0 15,18 0 1,-17 0-16,17 0 0,1 0 15</inkml:trace>
  <inkml:trace contextRef="#ctx0" brushRef="#br0" timeOffset="36357.0463">24112 5874 0,'-35'0'31,"-35"0"-15,52 0-16,-17 0 15,-1 0-15,-34 0 16,-1 0-16,-17 0 16,-35 35-16,-19-35 15,-34 0-15,-53 71 16,35-71-16,-53 35 15,17-35-15,1 0 16,-18 0-16,53 0 0,-17 0 16,-19 53-16,36-53 15,18 53-15,-1-18 16,19 18-16,34 17 16,18-34-16</inkml:trace>
  <inkml:trace contextRef="#ctx0" brushRef="#br0" timeOffset="37729.4093">24606 7708 0,'0'-35'16,"-35"35"0,17 0-1,-35-35 17,-17 35-17,52 0-15,-35 0 16,0 0-16,18 0 15,-18 0-15,0 0 16,0-36-16,18 36 16,-35 0-16,-1 0 15,-17 0-15,-18 0 0,-53 0 16,18 0 0,-18 0-16,18 0 0,-35 0 15,-36 36-15,36-36 16,-1 0-16,1 0 15,17 0-15,18 0 16,18 0-16,-36 35 16,53-35-16,-17 0 15,34 0-15,19 0 16,-1 0-16,36 0 16,-18 35-16</inkml:trace>
  <inkml:trace contextRef="#ctx0" brushRef="#br0" timeOffset="45288.7428">17674 9454 0,'18'0'109,"17"0"-109,-17 0 16,35 0-16,0-17 15,-18 17-15,35 0 16,1 0-16,-18 0 15,53-35-15,-18 35 16,0 0-16,0 0 16,0 0-16,36 0 15,-1 0-15,1 35 16,-36-35-16,36 0 16,-36 0-16,0 0 15,18 35-15,-18-35 0,-17 0 16,17 0-16,-18 0 15,-17 0-15,0 0 16,-18 0-16,-17 0 16,-53 0 77,-1 0-77</inkml:trace>
  <inkml:trace contextRef="#ctx0" brushRef="#br0" timeOffset="53766.2765">19738 9243 0,'0'-36'93,"53"36"-77,-18 0 0,-17-35-16,17 35 15,0 0-15,-17 0 0,35-35 16,-18 35-16,0 0 15,18 0-15,0-35 16,-35 35-16,17 0 16,0 0-16,-17 0 15,17 0-15,-17 0 16,17 0-16,1 17 16,-19-17-16,18 0 15,1 0-15,-19 0 16,19 0-16,-1 0 15,0 0 17,-52 0 30,-1 0-46</inkml:trace>
  <inkml:trace contextRef="#ctx0" brushRef="#br0" timeOffset="54130.6019">20355 8925 0,'18'0'32,"17"0"-17,0 0 1,1 0-16,-1 36 16,-17-36-16,17 35 15,18 0 1,-18-35-16,-17 35 15,17-17 1,-35 17 0,35-35-16,-35 53 15,0-18-15,-35 1 16,-18 17 0,0 17-1,18-70-15,35 53 16</inkml:trace>
  <inkml:trace contextRef="#ctx0" brushRef="#br0" timeOffset="55402.3854">21378 8731 0,'0'18'16,"0"35"-1,0-18 1,0-17-16,0 35 15,0 0-15,0-18 16,0 18-16,36 0 16,-36 0-16,0-36 0,0 18 15,0-17-15,0 17 16,0-52 46</inkml:trace>
  <inkml:trace contextRef="#ctx0" brushRef="#br0" timeOffset="56030.8031">21308 8767 0,'0'0'16,"0"-36"-16,35 36 16,-35-35-16,18 35 15,-18-18-15,53 18 16,-18 0-16,-17-35 16,17 35-16,18 0 15,-36 0 1,19 0-16,-36 35 15,17-35-15,-17 53 16,0-17-16,0-1 0,0 0 16,0 18-16,-17-18 15,17-17-15,-53 17 16,17 0 0,36-52 46,0-1-62,18-35 16,17 18-1,-17 35 1,35 0 0,-35 0-16,-18 18 15,52 17-15,-52-17 16,0 70-16,0-53 15,0 18 1,0-35-16,0 17 0,-35 0 16,18 18-1,-19-53-15,1 35 16,0-35 0,-1 0-1,1 0 1,35-17-1</inkml:trace>
  <inkml:trace contextRef="#ctx0" brushRef="#br0" timeOffset="56332.1063">21855 8943 0,'0'0'0,"0"35"0,0 0 16,0-17-16,0 17 0,0 18 15,35-17 1,-35-1 0,17-35-1</inkml:trace>
  <inkml:trace contextRef="#ctx0" brushRef="#br0" timeOffset="56941.7153">22066 8996 0,'18'0'31,"17"0"-15,0 0-1,1 0 1,-19 0 0</inkml:trace>
  <inkml:trace contextRef="#ctx0" brushRef="#br0" timeOffset="57749.8325">22419 8802 0,'-35'0'31,"-1"0"-15,36 17-16,-35 36 16,35-35-1,0 17-15,0 1 16,0-19-16,0 18 16,0-17-16,0 17 15,18 1-15,-18-19 16,35-17-16,-35 53 0,35-53 15,18 0 1,-17 0 0,-19 0-1,-17-17 1,35-1 0,-35-35-1,0 0 1,0 0-1,36 18-15,-36 0 16,0 17-16,0-17 16,35 35-1,-17 0 17,17 17-17,-35 1-15,35 17 16,-35 1-16,18-19 15,-18 18-15,0 1 16,35-19-16,-35 36 16,0-17 15</inkml:trace>
  <inkml:trace contextRef="#ctx0" brushRef="#br0" timeOffset="58302.4218">22525 9013 0,'35'0'31,"36"0"0,-54-35-31,19 35 16,-1 0-16,-17-53 0,17 53 16,18-35-1,-53 17-15,17 18 16,-17-35-1,0 53 48,0-1-63,0 19 16,0-1-16,0 0 15,0 18-15,0-18 16,0-17-16,36-18 0,-36 35 15,17-35-15,19 0 16,-1-17 0,-35-36-1,0 17 1,0-16 0,0 16-1,0 1 1,-18 35-16,18-35 15</inkml:trace>
  <inkml:trace contextRef="#ctx0" brushRef="#br0" timeOffset="58687.9826">23107 8819 0,'0'18'0,"0"35"16,0 0 0,0-18-1,0 0-15,0-17 16,35 17-16,-35 1 16,0-1-1,0 0 1,18-35-16</inkml:trace>
  <inkml:trace contextRef="#ctx0" brushRef="#br0" timeOffset="59047.5854">23019 8855 0,'0'0'0,"35"0"31,-35-18-15,53 18-16,-35 0 15,17 0-15,0 0 0,-17 0 16,17 18-1,0-18-15,-17 53 16,-18-18-16,53 0 0,-53-17 16,0 17-16,0-17 15,0 17-15,0 0 16,0 1 0,0-1-1,-35-35-15,-1 0 16,19 0 15,17-18-31</inkml:trace>
  <inkml:trace contextRef="#ctx0" brushRef="#br0" timeOffset="59714.3701">23442 8872 0,'35'53'15,"-35"-17"1,0-19-1,36 18-15,-36 1 0,0 17 16,0-18 0,0 18-1,0-36 1,-18-34 31,18-18-32,0-1 1,0 19-16,0-19 16,0 1-16,0 17 15,0-34-15,18-1 16,17 35 15,-17 18-15,17 0-1,-18 0 1,-17 53 0,36-18-16,-36-17 15,0 17-15,35 18 16,-35-35-16,0 17 16,35 0-16,-35-17 15,0 35-15,36-53 16,-36 17-16,0 19 47,-18-36-16</inkml:trace>
  <inkml:trace contextRef="#ctx0" brushRef="#br0" timeOffset="60242.3554">23601 9102 0,'35'0'46,"-17"0"-30,17 0 0,0-36-16,36 1 15,-18-18 1,-36 36-16,-17-19 16,53 1-16,-53-18 15,36 53-15,-36-35 16,0 0-16,0 17 15,0-17-15,0-1 16,-18 19-16,18-19 16,0 72 31,0-1-47,0 36 15,0-1-15,0-17 16,0 18-16,0-1 15,0-17-15,0-18 16,18 1-16,17 16 16,0-52-1,0 0-15,1-17 16,-19 17-16,-17-71 16,53 54-16,-53-19 15</inkml:trace>
  <inkml:trace contextRef="#ctx0" brushRef="#br0" timeOffset="66832.5111">18891 10231 0,'36'0'94,"-1"0"-78,-18-18-1,36 18 1,-17 0-16,-19 0 16,19 0-16,34-35 15,-17 35-15,-18 0 16,18 0-16,0 0 15,0 0-15,18 0 16,-1 0-16,18 0 16,1 0-16,-1 0 15,0 0-15,0 0 0,36 0 16,-36 0 0,0 0-16,35 0 0,1 0 15,-36 0-15,0 0 16,-17 0-16,17 0 15,-17 0-15,-36 0 16,18 0-16,0 0 16,-36 0-16,19 0 15,-1 0-15,0 0 16</inkml:trace>
  <inkml:trace contextRef="#ctx0" brushRef="#br0" timeOffset="78410.8849">7214 11377 0,'-17'0'15,"17"-18"17,35 18 108,0 0-124,0 0-1,1 0-15,-1 0 16,-17 0-16,17 0 16,-17 18-16,17-18 15,0 0-15,-17 0 0,17 0 16,-17 0-16,17 0 16,0 0-16,-17 18 15,17-18-15,18 0 16,-18 35-1,36-35 1,-53 0-16,34 0 16,-16 0-1,-19 0-15,19 0 16,-19 0-16,36 0 16,-17 0-16,-19 0 15,18 0-15,1 0 16,-19 0-16,19 35 0,-19-35 15,71 0 1,-52 0-16,17 0 16,0 0-16,-18 0 15,0 0-15,18 0 16,-18 0-16,18 0 16,0 0-16,-18 0 15,18 0-15,0 0 16,-17 0-16,16 0 15,1 0-15,-17 0 16,17 0-16,-1 0 16,-16 0-16,17 0 15,0 0-15,-18 0 16,35 0-16,-17 0 16,18 0-16,-18 0 15,17 0-15,1 0 0,-1 0 16,19 0-16,-1-17 15,-18 17-15,1 0 16,-18 0-16,17 0 16,1 0-16,0 0 15,-19 0-15,107 0 16,-71 0 0,1 0-16,16 0 15,-16 0-15,16 0 16,19 0-16,-36 0 0,18 0 15,-18 0-15,0 0 16,1 0 0,-1 0-16,-18 0 15,1-36-15,-1 36 16,-17 0-16,18 0 0,-18-35 16,35 35-1,-53 0-15,-17 0 16,17-35-16,0 35 15,-52 17 126</inkml:trace>
  <inkml:trace contextRef="#ctx0" brushRef="#br0" timeOffset="86936.1569">15522 17515 0,'-35'0'16,"0"0"0,-1 0-1,36-35-15,-17 35 16,-19 0 15,19 0-15,-18 0-1,35 18 1,-36-18-16,36 17 16,-17-17-16,17 53 15,-36-53-15,36 36 16,-17-36-16,17 53 15,-36-18 1,36 18 0,-35-53-16,35 35 15,0 0-15,0-17 16,0 17-16,0 0 16,0-17-16,0 17 15,0-17-15,0 17 0,0 1 16,0-19-16,0 36 15,0-35 1,0 35 0,18-18-1,-18 0-15,35-17 16,-35 17-16,35 0 16,-17 18-1,35-17 1,0-1-1,0 0 1,0 0 0,-18-35-16,-35 53 15,53-53-15,-18 18 16,18 17 0,-18-35-1,18 0 1,-17 36-1,-19-36-15,18 0 16,1 0-16,-19 0 16,19 0-16,-19 0 15,19 0-15,-1 0 16,-18 0-16,19-18 16,-1 18-16,-17-18 15,17 18-15,0-53 16,-17 53-16,17-53 15,0 53-15,1-52 16,-1 16-16,0-17 16,18 18-1,-18-18 1,1-17 0,-36 34-16,0 19 15,35-19-15,-35-34 16,0 35-1,0-1 1,0-17 0,0 0-16,-18 18 15,18 0 1,-35-18 0,35 35-16,-35-17 15,35 0-15,-18 0 16,18 17-16,-35-17 15,35 17-15,-35 18 16,35-53-16,-36 53 16,36-53-16,-53 53 15,53-18-15,-53 18 16,18-35-16,18 35 16,-19 0-16,1-35 15,17 35-15,-17 0 16,17-35-16,-17 35 15,0 0-15,17-36 0,-35 36 16,0 0-16,18 0 16,-18-17-16,18 17 15,17 0-15,-17 0 16,0 0-16,17 0 16,-17 0-16,17 0 15,-17 0-15,0 0 16,17 0-16,-17 0 15,-1 35-15,36 0 16,-52 1-16,34-19 16,18 18-16</inkml:trace>
  <inkml:trace contextRef="#ctx0" brushRef="#br0" timeOffset="88278.3709">15946 17268 0,'-36'-35'0,"36"18"16,0-19-1,-17 36-15,17-53 16,0 18 0,0 0-16,0 17 15,0-17-15,0-36 16,0 54 0,-36-19-16,36 1 15,0 0-15,0-18 16,0-18-16,0 1 15,0 17-15,-35-18 16,35-17-16,0-18 16,0 18-16,-35 0 15,35 17-15,0-17 0,0 0 16,-35-18-16,35 36 16,0 17-16,0-18 15,0 1-15,0-1 16,0 18-16,17-17 15,-17-1-15,0-17 16,35 17-16,-35 1 16,0-1-16,0 36 15,18-18-15,-18 0 16,35-18-16,-35 1 16,53-18-16,-53 0 0,36 17 15,-1 0 1,0-34-16,0-1 0,1 35 15,17-17 1,-53 0-16,70 0 0,-35 17 16,1 0-16,-1 1 15,18 17-15,0 18 16,0-18-16,0 0 16,17 0-16,1 0 15,17-17-15,-18 34 16,-17-17-16,0 18 15,-17 35-15,17-35 16,-1 35-16,1-53 16,-17 53-16,17-71 0,-1 36 15,-16 0-15,17 35 16,-18-53-16,-17 53 16,17-35-16,35-1 15,-17 36 1,-53-17-1,36 17-15,17 0 16,-18 0 0,-18 0 15</inkml:trace>
  <inkml:trace contextRef="#ctx0" brushRef="#br0" timeOffset="88639.8529">17427 12594 0,'18'0'31,"52"0"-15,-52 0 0,17 0-1,1 0-15,-19 18 0,19-18 16,-1 0-16,-18 35 15,19-35-15,17 35 16,-53-17 15,0 35-15,0-35-16,-53 17 16,17 0-16,-16 18 15,-1-18-15,0 1 16,17-1-16,1-35 0</inkml:trace>
  <inkml:trace contextRef="#ctx0" brushRef="#br0" timeOffset="91427.779">18221 12065 0,'0'-35'16,"0"17"-1,0-17 17,0 0-1,0 70 31,0 18-46,0 17-16,0-17 16,0 18-16,0-1 0,0-34 15,0 16-15,0-16 16,0-19-1,0-70 876,0 18-891,0 18 16,0-36-16,0 0 15,0 17-15,0-34 16,0-1-16,0 18 16,0 1-16,0-1 15,0 17 1,35 36-1,-35-35 1,53 35 0,-53-35-1,35 35-15,1-18 16,-1 18-16,-35 18 16,18 17-1,-18 0-15,0-17 16,0 35-16,35 0 15,-35-18-15,0 18 16,0 0-16,35-18 16,-35 0-16,0 1 15,0-19-15,0 19 16,0 17 0,35-53-1</inkml:trace>
  <inkml:trace contextRef="#ctx0" brushRef="#br0" timeOffset="91669.5423">18274 12206 0,'0'-18'47,"53"18"-32,-36 0 1,19-35-16,-1 35 15,-17 0-15,17 0 16,0 0-16</inkml:trace>
  <inkml:trace contextRef="#ctx0" brushRef="#br0" timeOffset="92397.3252">19438 11642 0,'0'0'0,"0"-18"15,-18-17 17,-35 35-17,36 0 1,-18 0-16,-1 0 16,19 0-16,-19 17 0,-17 19 15,1-19 1,34 19-16,-17-1 0,35 0 15,-53-35 1,53 35-16,0 1 16,0 17-1,0-18 1,17-35-16,-17 70 16,18-34-16,-18-1 15,35 18-15,-35 0 16,0 17-16,0-17 15,36 18-15,-36-1 16,0 1-16,0 0 16,0-36-16,0 0 15,0-17-15,0 17 0,0 0 32,0-70 14</inkml:trace>
  <inkml:trace contextRef="#ctx0" brushRef="#br0" timeOffset="92817.1872">19032 12100 0,'0'0'0,"36"-53"15,17 0-15,-1 53 16,-52-35 0,36 35-16,17 0 15,-53 35 1,53 1-16,-53-1 16,35 18-16,-35-18 15,35 0-15,-35-17 16,18-18-16,-18 53 15,53-53-15,-36 0 16,19 0 15,-36-18-15,35 1-16,-35-19 0,0 1 16,0 18-16,0-19 15,0 19-15,0-36 16,-18 53 31</inkml:trace>
  <inkml:trace contextRef="#ctx0" brushRef="#br0" timeOffset="93274.7124">19685 12330 0,'0'-18'32,"0"-53"-17,0 54 1,0-19-16,35 1 15,-35 18-15,0-19 16,0-17 0,36 71 15,-36 17-31,35 18 16,-35-35-16,17 17 15,19 18 1,-1-53-1,-17 0 1,-18-18 0,35-35-1,-35 18 1,0-18 0,0 0-1,0 36 1</inkml:trace>
  <inkml:trace contextRef="#ctx0" brushRef="#br0" timeOffset="93972.5595">20214 11942 0,'-35'0'32,"0"0"-17,-1 0 1,36 52 0,0 1-16,0-17 15,0-1 1,36-35 15,-1 0-15,0 0-16,0 0 15,-17 0-15,35 53 16,-53-36 0,0 19-16,35 17 15,-35-18-15,0 18 16,0 0-16,0-18 0,0 18 15,0-18 1,0-17-16,0-36 47,0-17-31,0-18-1,0 0-15,0-17 0,0-19 16,36 19-16,-36-1 15,0 18-15,35 18 16,-35 0-16,17 35 16,-17-53-16,53 53 15,-17 0 1,-36 18 0,35 17-16,-35 0 0,18 18 15,-18 0-15,35 17 16,-35-34-16,0 17 15,35-18-15,-35 18 16,35-36 0,-52-17 31</inkml:trace>
  <inkml:trace contextRef="#ctx0" brushRef="#br0" timeOffset="94588.2631">20391 12100 0,'35'0'31,"18"-35"-16,-36 35 1,36 0 0,0 0-1,-18 0 1,18 0-16,-53 18 16,53-18-16,-53 53 15,36-53-15,-36 35 16,53-35-16,-53 35 15,35-35-15,-18 0 16,19 0 0,-1 0 15,-35-35-31,0-36 16,0 54-1,0-19-15,0 19 16,0-36-16,-35 0 0,-1 0 15,1 18-15,-18-18 16,0 17-16,0 1 16,18 35-16,-35-35 15,-1 35-15,0 0 16,19 0-16,16 0 16,36 18-16,-53-18 15,53 17 1,18-17-1,0 0-15,87 35 16,-16-35-16,34 0 16,1-17-16,-1-36 15,1 18-15,17-36 0,-36 18 16</inkml:trace>
  <inkml:trace contextRef="#ctx0" brushRef="#br0" timeOffset="95656.6997">21713 11871 0,'0'18'78,"0"17"-78,0 0 15,0 18-15,0-18 16,0-17-16,0 53 16,0-19-1</inkml:trace>
  <inkml:trace contextRef="#ctx0" brushRef="#br0" timeOffset="96318.0974">21661 11906 0,'0'0'15,"0"-17"-15,35 17 0,-35-53 16,53 53-16,-18-53 16,-17 53-16,17 0 15,0-18-15,-17 18 16,17 0-16,-35 18 16,53 17-16,-53 0 15,18-17-15,-18 17 16,0 1-16,0-1 0,0 0 15,0 0-15,0-17 16,-53 17-16,53 1 16,-53-36-16,53 35 15,-18-35-15,36 0 94,-18-35-78,53-1-16,-53 1 15,53 17-15,-53-17 0,53-18 16,-53 0 0,35 36-16,-35-19 15,0 72 32,0-19-31,0 19-16,0 16 15,0-16-15,18 17 16,17 0 0,-35-18-16,53-35 15,-53 53-15,53-53 16,-36 0-16,19 0 15,-19 0-15,18 0 16,-35-36-16,53 1 0,-53 18 16,0-19-16,0 1 15</inkml:trace>
  <inkml:trace contextRef="#ctx0" brushRef="#br0" timeOffset="96520.7867">22154 11924 0,'18'-35'31,"35"35"-15,0-36-1,-18 36 1</inkml:trace>
  <inkml:trace contextRef="#ctx0" brushRef="#br0" timeOffset="96736.9331">22190 12065 0,'17'0'31,"19"0"-15,-36-18-16,53 18 16,-18-17-16,-18 17 15,19-36 1,-1 36-16,0-35 0,-17 35 16</inkml:trace>
  <inkml:trace contextRef="#ctx0" brushRef="#br0" timeOffset="97107.7334">22878 11395 0,'0'35'16,"0"0"-16,0 1 16,0 16-16,0 19 15,0 17-15,0 36 16,0-18-16,0 17 16,0 36-16,0-53 15,0-1-15,0-16 0,0-36 16,0 17-1,0-17-15,35 0 0,-35-18 16,0 0-16,0-17 16,-18-18 15,-17-70-15</inkml:trace>
  <inkml:trace contextRef="#ctx0" brushRef="#br0" timeOffset="97469.2671">22789 11977 0,'0'-53'0,"18"18"15,17-18 1,18 17-1,-17 36-15,-19 0 16,18 0-16,1 0 16,-19 0-16,19 0 15,-19 0-15,19 18 16,16 53 0,-52-36-16,0-17 15,0 17-15,0-18 16,0 19-16,0-1 15,-17-17-15,-18 17 16,-1 0-16,1-35 0,35 53 16,-35-53-1,-18 0-15,18 0 16</inkml:trace>
  <inkml:trace contextRef="#ctx0" brushRef="#br0" timeOffset="97789.1203">23283 11889 0,'0'0'0,"0"70"0,0-35 15,0 18-15,0 0 16,0-17-16,0-1 16,0-18-16,0 36 15,0-17 17,0-72-1,0 1-31,0 17 15,0-17-15,0 0 16</inkml:trace>
  <inkml:trace contextRef="#ctx0" brushRef="#br0" timeOffset="98588.3718">23442 11836 0,'0'0'15,"35"0"-15,1 0 16,-36 17-1,17-17 1,-17 18 15,-17 17-15,-1-35 0,18 36-1,-35-36-15,35 35 16,0 0-16,-36 0 15,36-17-15,0 17 16,0 1-16,0-1 16,18 0-1,17-35 1,-17 0 0,35 0-1,-18 0 1,-35-35-16,18 35 15,-18-35-15,0-1 16,0 19 0,0-19-1,0 72 63,0-1-62,35 18 0,0-18-1,1-35-15,-1 0 16,18 0 0,-53-18-16,53 18 15,-53-35-15,17 0 16,-17 0-16,36-36 15,-36 53 1,0-34 0,0-1-1,-36 53-15,-17 0 16,18 0 0,-18 35-1,18 35 1,35-34-16,0-19 15,-35-17-15,35 53 16,0 0 0,17-53-1,-17 18-15,53-18 16</inkml:trace>
  <inkml:trace contextRef="#ctx0" brushRef="#br0" timeOffset="98856.5101">24007 11889 0,'35'17'31,"-35"19"-15,0-1-16,0-18 15,0 36-15,0-35 16,35 17-16,-35 18 16,0-35 15</inkml:trace>
  <inkml:trace contextRef="#ctx0" brushRef="#br0" timeOffset="99424.1594">24059 11818 0,'18'-35'15,"0"35"1,35 0-1,0 0 1,-36 0 0,-17 17-1,0 19-15,0-1 16,0 0 0,0-17-16,0 17 0,-53 18 15,0-18 1,18-35 15,35-17-15,0-19-1,35 36 1,-35-35-16,36 35 16,-1 0-1,0 0-15,-17 0 31,17 35-31,-35 1 16,0-1 0,0 18-1,0-35-15,0 17 16,-18 0-16,18-17 16,-35-18-16,35 53 15,-53-53-15,18 35 16,17-35-1,18-18 1</inkml:trace>
  <inkml:trace contextRef="#ctx0" brushRef="#br0" timeOffset="99789.2864">24536 12206 0,'0'0'0</inkml:trace>
  <inkml:trace contextRef="#ctx0" brushRef="#br0" timeOffset="100999.2611">18803 12929 0,'-35'0'31,"35"18"-15,0 17-1,0 18 1,0-35-16,0 17 15,0 0-15,0 1 16,0-1-16,0-17 16,0 17-16,0 0 15,0 0 1,-18 1-16</inkml:trace>
  <inkml:trace contextRef="#ctx0" brushRef="#br0" timeOffset="101416.9008">18715 13017 0,'0'-35'0,"17"35"0,-17-17 16,18 17-16,35-36 15,18 36 1,-54 0 0,19 0-1,-1 18-15,-18-18 0,-17 35 16,53 0-16,-53 1 15,36-19-15,-36 19 16,0-1-16,0 0 16,0 18-16,0 35 15,-18-35-15,18-17 16,-53-1-16,35-18 16,-17-17-1,0 0 16,35-17-15</inkml:trace>
  <inkml:trace contextRef="#ctx0" brushRef="#br0" timeOffset="101846.7297">19156 13317 0,'53'0'16,"-53"36"-16,53-36 16,-18 0-1,18 0 1,-18 0-1,0-18 1,-35 0 0,0-17-1,0-18 1,0 18-16,-35 35 16,0-53-16,0 53 15,17-35-15,-35 35 16,0 0-1,53 17 1,-18-17-16,18 53 16,0-17-16,-35-1 15,35-18-15,0 19 16,0 17 0</inkml:trace>
  <inkml:trace contextRef="#ctx0" brushRef="#br0" timeOffset="102430.2715">20091 12735 0,'0'18'16,"0"17"-1,0 0-15,0 36 0,0-18 16,0 0-16,0 0 16,0 0-16,0-18 15,0 18-15,0 0 16,0-18-16,0 18 16,0 0-16,0-35 15,0 17 1,0-53 15,0 1-15</inkml:trace>
  <inkml:trace contextRef="#ctx0" brushRef="#br0" timeOffset="102872.0553">19985 13141 0,'35'0'31,"0"-35"-15,1 35-16,-1 0 15,-17 0-15,17-18 0,0 18 16,-17 0-16,35 0 15,-36 0 17,-17 71-32,0-54 15,0 19-15,36-1 16,-36-18-16,0 19 16,35-1-16,-35-17 15,35-18-15,-35 35 16,18-35-16,17 35 15,18-35 1,-35 0 0,17 0-1,0-17 1,-17-19 0,-18 19-1</inkml:trace>
  <inkml:trace contextRef="#ctx0" brushRef="#br0" timeOffset="103090.2558">20355 13194 0,'0'-35'0,"0"17"15,36 18 1,-36-35-16,70 35 16,-35-36-16,1 36 15,-1 0 1</inkml:trace>
  <inkml:trace contextRef="#ctx0" brushRef="#br0" timeOffset="103466.912">20496 13282 0,'0'-18'16,"36"18"-1,-36-17-15,70 17 16,-52-35-16,17 35 15,-17 0-15,17-36 16,0 36-16,-17 0 16,17 0-16,1 0 15,-19 18-15,36 35 16,-53 0 0,35-53-1,-35 35-15,0 0 16,0-17-1,-35 17 1,0 0 0,17-35-1,-17 0 1</inkml:trace>
  <inkml:trace contextRef="#ctx0" brushRef="#br0" timeOffset="103809.8014">21096 12665 0,'0'0'0,"0"53"15,0-18 1,0 35-16,0 19 16,0-19-16,0 1 15,0-18-15,0 17 16,35 1-16,-35-18 16,0-18-16,0 18 15,0 0-15,0-36 16,0 19-16,0-1 15,0-53 17</inkml:trace>
  <inkml:trace contextRef="#ctx0" brushRef="#br0" timeOffset="104216.7941">21043 13212 0,'53'0'15,"-53"-36"1,35 36-16,1 0 16,17 0-1,-36 0-15,18 0 16,1 0-16,-19 0 15,-17 36 1,36 16 0,-36-34-16,0 17 15,0 1-15,0-19 16,35 19-16,-35-1 16,0 0-1,35 0 1,-17-35-16,35 0 15,-36 0 1,19 0-16,-1 0 16,-35-17-16,35 17 15,-35-18-15,36 18 16,-36-53-16</inkml:trace>
  <inkml:trace contextRef="#ctx0" brushRef="#br0" timeOffset="104456.0957">21378 13247 0,'0'-18'15,"18"18"1,17-35-1,1 35-15,-19-35 16,18 35-16,1 0 16,-19 0-1</inkml:trace>
  <inkml:trace contextRef="#ctx0" brushRef="#br0" timeOffset="104641.6681">21414 13335 0,'17'0'16,"1"0"-1,17 0-15,36 0 16,-54 0 0,19-18-16,-1 18 15,-17 0-15,17 0 16,-35-35-16,17 35 15</inkml:trace>
  <inkml:trace contextRef="#ctx0" brushRef="#br0" timeOffset="105917.3431">22049 13335 0,'17'-35'0,"-17"-1"16,18 36-1,-18-17-15,35 17 16,-35-35 0,0 52 15,0 18-15,0 1-1,0-1-15,0-17 16,0 35-16,0-36 15,0 18-15,0 1 16,0-19 0,18-17 93,17 0-93,18 0-1,-35 0 1,17 0 0,0 0-1,0 0-15,1 0 16,-19 0 15</inkml:trace>
  <inkml:trace contextRef="#ctx0" brushRef="#br0" timeOffset="106219.1749">22066 13247 0,'0'-35'16,"53"35"15,-18 0-16,-17 0-15,17 0 16,1-18-16,-19 18 16,19 0-16,-19 0 15,18-35 1</inkml:trace>
  <inkml:trace contextRef="#ctx0" brushRef="#br0" timeOffset="106489.2556">22154 13388 0,'0'18'62,"36"-18"-62,-1 0 16,-17 0-1,17 0 17,-35-18-32</inkml:trace>
  <inkml:trace contextRef="#ctx0" brushRef="#br0" timeOffset="106717.1379">22384 12771 0,'0'0'0,"35"0"16,-35-18-16</inkml:trace>
  <inkml:trace contextRef="#ctx0" brushRef="#br0" timeOffset="108319.9172">22313 12894 0,'0'-18'109,"18"18"-109,-18-17 16,53 17 0,-53-36-16,53 36 0,-18-35 15,-17 35 17,-18-17 46</inkml:trace>
  <inkml:trace contextRef="#ctx0" brushRef="#br0" timeOffset="110515.9117">23019 13212 0,'0'17'62,"0"1"-62,0 17 16,35 0-16,-35 1 15,0 17-15,0-1 0,0-16 16,0 17 0,0-18-16,0-17 0,0 17 15,0-70 32,0-18-47,0 17 16,35-17-16,-35 1 15,0 16-15,0-17 16,0 18-16,36 17 16,-36-17-1,17 35 1,36 0 15,-18 18-15,-35-1-16,18 36 15,-18-17-15,35 17 16,-35-36-16,0 18 16,36 1-16,-36-19 15,0 36 1,0-35 15,-36-18-15</inkml:trace>
  <inkml:trace contextRef="#ctx0" brushRef="#br0" timeOffset="110711.5768">23072 13547 0,'0'-36'0,"53"36"16,-18-35-1,18 35 1,0 0 0,-36 0-1,19 0 1</inkml:trace>
  <inkml:trace contextRef="#ctx0" brushRef="#br0" timeOffset="111981.8775">18750 14076 0,'0'17'32,"0"1"-32,0 35 0,0 0 15,0-18-15,0 18 16,0 0-16,-35 18 15,35-36-15,0 18 16,0-18-16,0 0 16</inkml:trace>
  <inkml:trace contextRef="#ctx0" brushRef="#br0" timeOffset="112363.9971">18697 14182 0,'35'-36'16,"1"36"-1,-19-35-15,36 35 16,0 0-16,-35 0 16,17 0-16,-17 0 15,17 35-15,0 1 16,-35-1-16,36 18 0,-36 17 16,0 1-16,-36 17 15,1-17-15,0-18 16,35-18-16,-71-35 15,71 35-15,-53-35 16,36 0 0,-19 0-1,36-53 1,0 18 0,0 17-1</inkml:trace>
  <inkml:trace contextRef="#ctx0" brushRef="#br0" timeOffset="112614.7568">19156 14358 0,'35'53'15,"-35"-35"-15,0 17 16,35 18-16,-35-18 16,0 0-16,0-17 15,0 17-15,36 1 16,-36-19 0</inkml:trace>
  <inkml:trace contextRef="#ctx0" brushRef="#br0" timeOffset="113165.7306">19650 14252 0,'-53'0'0,"18"0"16,-18 18 0,53-1-1,-36 19 1,36-1-1,0-17 1,18-18 0,0 0-1,35 0 1,-18 0-16,0 0 16,18 35-1,-18 18 1,-35-18-1,0-17-15,0 35 16,0-36 0,-17-17-16,17 53 15,-36-53-15,36 53 16,-53-53-16,53 18 16,-52-18-16,34 0 15,18-18 16,0-17-31,0-18 0,0 18 16</inkml:trace>
  <inkml:trace contextRef="#ctx0" brushRef="#br0" timeOffset="113488.0002">19897 13688 0,'0'35'31,"0"0"-31,0 36 0,0-1 16,0 1 0,0-18-16,0 35 0,0 0 15,0 18-15,0-53 16,0 35-16,35-17 15,-35-18-15,0 0 16,0-36-16,0 19 16,0 16-1,0-34 1,-18-18 0,1-18-1</inkml:trace>
  <inkml:trace contextRef="#ctx0" brushRef="#br0" timeOffset="113706.1391">19844 14482 0,'17'0'47,"54"-36"-32,-36 36-15,0-35 16,-17 35-16,17 0 16,-17 0-16,35 0 15,-53 18 1</inkml:trace>
  <inkml:trace contextRef="#ctx0" brushRef="#br0" timeOffset="113898.8151">20249 14623 0,'0'0'0,"18"0"94,17 0-79</inkml:trace>
  <inkml:trace contextRef="#ctx0" brushRef="#br0" timeOffset="114513.6005">20585 14746 0,'35'0'0,"0"35"31,-17-35-16,17-17 1,-35-1-16,53-35 16,-18 0-16,-35-17 15,53-1-15,-53-17 16,35 17-16,-35 1 16,0-1-16,0 18 15,0-35-15,0 18 16,-17-19-16,17 19 15,-35 17-15,35 18 16,-36 35-16,19 17 31,17 19-31,0-19 16,0 36-16,0 18 16,0-1-16,0-17 15,0 35-15,0-17 16,0-1-16,17 1 15,-17-18-15,36 18 16,-36-19-16,17 1 16,-17-17-16,35-36 15,-35 17-15,36-17 16,-19 0 0,19-17-1,-36-1 1</inkml:trace>
  <inkml:trace contextRef="#ctx0" brushRef="#br0" timeOffset="114761.9667">20708 14376 0,'35'0'32,"-17"0"-17,35 0-15,0 0 16,-18-18-16,0 18 16,1 0-16,-19 0 15,19 0-15,-19 0 16</inkml:trace>
  <inkml:trace contextRef="#ctx0" brushRef="#br0" timeOffset="114956.6344">21255 14552 0,'-18'0'63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20T12:15:38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17709 8678 0,'18'0'16,"0"0"-16,17 0 15,0 0-15,-17 0 16,0 0-16,17 0 16,0 0-16,-17 0 15,-1 0-15,1 0 16,17 0-1,18 0-15,-35 0 16,35 0-16,-18 0 16,36 0-16,17 0 15,0 0-15,-17 0 16,-1 0-16,18 0 16,-35-17-16,-18 17 15,36-18-15,-36 18 16,18 0-1,0-18-15,-35 1 16,-1 17-16,1 0 16,17 0-16,-17 0 15,17 0 1,1-18-16,-1 18 31,-18 0-31,1 0 16,0 0-16,-1 0 15,1 0 1,0 0 0,17 0-1,-17 0 1,-1 0 31,1 0 62,-1 0-62,1 0-47,0 0 16,-1 0-1,1 0-15,0 0 16,35 18 62,-53-1-47,17-17-15,-17 18 15,0 0-15,0-1-1,0 19 1,0-19-16,0 1 16,0 17-16,0 0 15,0-17 1,0 0-16,0 17 16,0-17-1,0 17-15,0 18 16,0-36-1,0 19 1,0-19-16,0 1 16,0 0-1,0-1 1,0 19-16,0-19 16,0 18-16,0-17 15,18 17-15,-18-17 31,18-18-15,-18 18 0,-36-18 187,19 17-203,-1 1 15,-17-18-15,-1 18 16,-34-18-16,52 0 16,-17 0-16,17 0 15,-17 0 1,0 17-16,-1-17 16,1 0-16,-35 0 15,52 18-15,-35 0 16,18-18-16,0 0 15,17 17-15,-35-17 16,18 0 0,-18 18-16,0-18 15,-18 0 1,54 0 0,-1 0-1,-17 0-15,-1 17 16,19 1-1,-1-18 1,1 0-16,-19 0 16,1 0-1,17 18-15,-17-18 16,17 0-16,-17 0 16,0 0-16,-18 0 15,35 17 1,1-17-16,-19 0 15,19 0-15,-36 0 32,18 18-32,35 0 15,-36-18-15,19 0 16,-19 0-16,19 0 16,17 17-16,-18-17 15,-17 0 1,17 0 15,1 0 0,-1 0-15,0 0 0,1 0-1,-19 0 32,19 0-16,-1 0-31,-17 0 63,35-17-32,-35-1-15,-1 18-1,19-35 1,-1 17 15,0 0-31,1 18 16,-1-35 15,18 0-15,0 17-1,0 1 1,0-1-16,0-17 16,0 17 15,0 0-16,0 1-15,0-1 16,0 0 0,0 1-16,18-18 31,-18 17-15,17-17-16,-17 17 15,36-17-15,-19-18 16,-17 35-16,18-17 15,-18 17-15,0 1 16,35-1-16,-35 0 16,0 1-1,0-19 32</inkml:trace>
  <inkml:trace contextRef="#ctx0" brushRef="#br0" timeOffset="26240.5374">21361 9366 0,'35'0'125,"-17"0"-110,17 0 1,0 0-1,0 0 1,1 36 0,17-36-1,-18 0 1,18 0 0,0 35-1,0-35 1,-18 0-1,0 0-15,-35 17 16,53-17-16,-18 0 16,18 0-1,0 0 1,-35 0 0,17 0-16,0 36 15,-17-36-15,17 0 16,-17 0-16,17 0 15,-35 35-15,53-35 16,-35 0-16,17 0 0,-17 0 16,35 0-1,-18 0-15,-35-18 16,53 18-16,-18 0 16,0 0-16,-17 0 15,17 0-15,-17 0 16,17 0-16,1-35 15,-19 35-15,18 0 16,1 0-16,-19 0 16,19 0-16,-19 0 15,19 0-15,-1-18 16,-18 18-16,19 0 0,-1 0 16,-17 0-1,17-35-15,0 35 0,-17 0 16,17 0-16,-17 0 15,35-35-15,-18 35 16,-17 0-16,17 0 16,0 0-16,-17 0 15,35 0 1,-18 0 0,18 0-1,-18 0 1,-17 0-1,17 0 1,0 0 78</inkml:trace>
  <inkml:trace contextRef="#ctx0" brushRef="#br0" timeOffset="86469.6028">5909 13494 0,'0'0'0,"-18"0"47</inkml:trace>
  <inkml:trace contextRef="#ctx0" brushRef="#br0" timeOffset="87370.2557">5909 13529 0,'18'35'31,"35"-52"16,-53-1-31,52-17-16,-52-18 15,36 0-15,-36 0 16,35-18-16,-35 1 15,0-18-15,35 17 0,-35 1 16,0-19-16,0 19 16,0-18-16,0-1 15,0 1-15,0 0 16,0 0-16,0-36 16,-35 54-16,35 35 15,0-1-15,-35 36 16,35 18 15,-53 35-31,53 17 16,0 1-16,0 52 0,0 1 15,0-1 1,0 1-16,35 17 0,-35 18 16,35-36-16,-35-35 15,0-17-15,0-18 16,36-36-16,-36 19 15,35-1 1,-17 0 15,-18-70 16,0-18-31,0 18-1</inkml:trace>
  <inkml:trace contextRef="#ctx0" brushRef="#br0" timeOffset="87635.2623">5803 13194 0,'0'0'0,"0"-35"15,35-1 32,18 36-47,-35 0 16,17 0 0,53 0-16,-17 0 15,-36 0 1,18 0-1,-17 0 1</inkml:trace>
  <inkml:trace contextRef="#ctx0" brushRef="#br0" timeOffset="87895.5278">6332 13247 0,'36'0'16,"-19"0"15,19 0-16,-1 0 1,0 0 0</inkml:trace>
  <inkml:trace contextRef="#ctx0" brushRef="#br0" timeOffset="88549.3929">6685 13070 0,'-18'0'32,"-17"18"-17,35 0 1,-35 17-16,35 0 16,0-17-16,-35 17 15,35 0-15,0 1 16,0-1-1,17-35 32,19 0-47,-19-18 32,36 18-32,0 0 15,-35 0 1,-18 18-1,0 35 1,0-18 0,0 0-1,0-17 1,0 17 0,-53-35-16,53 36 15,-53-36-15,35 0 16,-17 0-1,17 0 1,18-18 31</inkml:trace>
  <inkml:trace contextRef="#ctx0" brushRef="#br0" timeOffset="88969.0818">7197 12347 0,'0'18'16,"-53"17"-16,53 18 15,0 0-15,-36 18 16,36 17-16,0 18 16,0-18-16,0 0 0,0 35 15,0-17 1,-35 0-16,35 53 0,0-106 15,0 0 1,0 0-16,0-36 0,0 18 16,-35-87 31,35 16-32,0 19-15,0-19 16</inkml:trace>
  <inkml:trace contextRef="#ctx0" brushRef="#br0" timeOffset="89431.568">6967 13353 0,'0'-36'16,"18"1"15,17 0-16,1 35-15,-36-18 16,52 18-16,-16 0 16,-1 0-1,-35 53 1,35-35 0,-35 17-16,0-17 15,0 17-15,0 0 16,0-17-16,0 17 15,0-17-15,0 17 16,18-35-16,17 0 31,0-18-15,-35-35 0,36 18-1,-36 0-15,0 17 16,0-17-16,0 0 15,0 17-15,0-17 16,0 0 0,0-1-1</inkml:trace>
  <inkml:trace contextRef="#ctx0" brushRef="#br0" timeOffset="89691.1488">7497 13247 0,'0'53'0,"0"-36"16,0 19-16,0-19 0,0 19 15,0-1 1,0-18-16,0 19 0,0-19 16</inkml:trace>
  <inkml:trace contextRef="#ctx0" brushRef="#br0" timeOffset="90452.1669">7479 13176 0,'18'-35'31,"34"35"-15,-34 0-1,35 0 1,-53 35-16,35 1 16,-35-19-16,18 18 15,-18 1-15,0-19 16,35 19-16,-35-1 16,0-17-16,0 17 15,-35 18-15,-18 0 31,35-36-31,-35 36 16,18-18 0,0-35-1,53 0 48,-18-35-63,35 35 15,-35-35-15,35 35 16,-35-35-16,53-1 16,0-17-1,-53 18-15,53 35 16,-53-35-16,35-18 16,-35 0-1,0 35 1,0 89 62,0-36-78,0-17 16,0 17-16,0-17 15,0 17-15,0 0 16,18-17-16,17 35 15,18-18 1,0-35 0,-36 0-1,19 0-15,-36-35 16,35 17 0,-35-17-16,0 0 0</inkml:trace>
  <inkml:trace contextRef="#ctx0" brushRef="#br0" timeOffset="90679.0861">7814 13317 0,'0'-17'31,"18"17"-31,17-36 16,0 1 0,-17 35-1</inkml:trace>
  <inkml:trace contextRef="#ctx0" brushRef="#br0" timeOffset="90866.4284">7832 13458 0,'0'-17'31,"53"17"-31,-18-53 16,0 18-16,-17 35 15</inkml:trace>
  <inkml:trace contextRef="#ctx0" brushRef="#br0" timeOffset="91183.109">8202 13476 0,'0'-35'15,"0"0"1,0-1 0,0-17-1,0 0 1,18 53-1,-18 36 17,35-1-32,-35-17 15,0 35-15,0-36 16,53 18-16</inkml:trace>
  <inkml:trace contextRef="#ctx0" brushRef="#br0" timeOffset="91322.1525">8343 13494 0,'18'0'15,"-18"-36"-15,0 19 16,35-18-16,-35-36 16,0 53-1,0-17-15,0-18 0,35-17 16,-35 17 0,0-18-16,36 1 0</inkml:trace>
  <inkml:trace contextRef="#ctx0" brushRef="#br0" timeOffset="91652.473">8678 12453 0,'0'35'16,"0"1"-1,0-19-15,0 36 0,0 18 16,0-18-16,0 17 16,0 1-16,0-1 15,0 1-15,0-1 16,0 1-16,0 0 16,0-36-16,0 0 15,0 0-15,0 1 16,0-1-16,0-17 15</inkml:trace>
  <inkml:trace contextRef="#ctx0" brushRef="#br0" timeOffset="91924.1497">8555 13035 0,'0'18'31,"17"-18"-31,54 35 15,-53-35-15,17 0 16,-17 0-16,17-18 16,0 18-16,0-35 15,-17 35-15,-18-18 16</inkml:trace>
  <inkml:trace contextRef="#ctx0" brushRef="#br0" timeOffset="93349.1411">5415 13970 0,'53'0'31,"18"0"-15,-54 35-16,36-35 15,0 0-15,0 0 16,18 0-16,17 0 15,35 0-15,1 0 16,-18 0-16,52 0 16,19 0-16,-1 0 15,0 0-15,36 0 16,-36 0-16,1 0 16,-1 0-16,1 0 15,-1 0-15,18 0 16,-18 0-16,-17 0 15,-18 0-15,-17 0 16,-1 0-16,-35 0 0,-17 0 16,-18 0-16,-18 0 15,0 0-15,-35 18 32,-17-18-1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1:47:11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653 0,'-18'0'15,"18"17"-15,-35-17 16,0 53-16,-18 18 31,18-18-31,-1 0 16,1 17-16,0 1 15,0-1-15,-1 36 0,1-18 16,-18 18-16,53-18 16,-53 0-16,53-35 15,-53 18-15,53 0 16,-35-19-16,35 1 15,-35-35-15,35 17 16,0-52 31</inkml:trace>
  <inkml:trace contextRef="#ctx0" brushRef="#br0" timeOffset="490.7276">15117 1341 0,'0'17'15,"0"18"1,0 1-16,0-1 16,0-17-16,0 17 15,0 0 1,0 18 0,0 0-1,0-18 1,17 1-1,18-36 32,-17 0-31,35 0 0,-53-18-16,53 18 15,-53-53-15,53 18 16,-53-1-16,35 19 15,-35-18-15,53-1 16,-53 1-16,53 17 16,0-17-1</inkml:trace>
  <inkml:trace contextRef="#ctx0" brushRef="#br0" timeOffset="4853.9617">16616 1023 0,'0'-35'16,"0"-1"0,17 19-1,19-18 1,-1-1-1,0 1 1,1 35 0,16-35-1,-34 35 1,-18 17 0,0 1-1,0 35-15,0 17 0,-35 1 16,35 0-16,-53 17 15,53 0-15,-53 18 16,53-36-16,-35 1 16,35-1-16,-53-34 15,53-1-15,0 0 16,-35-35-16,35 18 16,17-18 62,1 0-63,17 0 1,18 0 0,-35 0-1,17 0-15,-17 0 16,17 0-16,18 0 15,-18 0 1,18 0 0,-53-35-1</inkml:trace>
  <inkml:trace contextRef="#ctx0" brushRef="#br0" timeOffset="5405.6721">17004 829 0,'0'35'16,"0"-17"0,0 35-16,0-18 15,-18 0-15,18 18 16,0 0-16,0-17 15,-35 16-15,35-16 16,0-19-16,0 36 16,18-53 46,17 0-46,-17 0-1,17 0 1,-18 0 0,19 0-1,-1 0 1,-17-17 0,17-19-1</inkml:trace>
  <inkml:trace contextRef="#ctx0" brushRef="#br0" timeOffset="5705.7905">17233 1023 0,'0'18'47,"0"17"-47,-17 18 16,17 0-16,0 17 15,0 1-15,0-1 16,0 19-16,0-54 16,0 35-16,0-34 0,0-19 15,0 36 1,17-53-16,-17 18 15,0 17 1</inkml:trace>
  <inkml:trace contextRef="#ctx0" brushRef="#br0" timeOffset="6167.1221">17621 1270 0,'36'-35'0,"-19"35"16,36 0-1,-18 0 1,1-36 0,-1 36-1,18 0-15,-18 0 16,0 0 15,-35-17-31</inkml:trace>
  <inkml:trace contextRef="#ctx0" brushRef="#br0" timeOffset="6466.0001">17745 970 0,'0'35'46,"0"1"-30</inkml:trace>
  <inkml:trace contextRef="#ctx0" brushRef="#br0" timeOffset="6658.9039">17798 1446 0,'0'0'0,"0"18"31,17-18 16</inkml:trace>
  <inkml:trace contextRef="#ctx0" brushRef="#br0" timeOffset="7544.7046">18344 1164 0,'0'0'0,"0"35"0,36-35 0,-36 53 15,35-53-15,-35 36 16,35-1-16,-35 18 16,36-36-1,-36 36 1,0-17-1,0-19 1,0 19 0,-36-36-1,19 0-15,-19 35 16,-17-35 0,1 0-1,52-18-15,-36 18 16,36-35-16,0 17 0,-35-17 15,35 0-15,0 17 16,0-17-16,0 17 16,0-17-16,18 0 15,-18 17-15,17 18 16,-17-53-16,36 53 16,-36-53-16,35 53 15,-35-53-15,17 53 16,-17-53-16,36 18 15,-36-18 1,0 35-16,35-17 16,-35 18-16,0-19 15,0 1-15,0 17 0,0-17 16,-18 0-16,-17 0 16,-18 35-1,36 0 1,-36 0-1,53 17-15,-53 18 16,53 1-16,-18-1 16,18 18-16,0 0 15,0-36-15,0 19 16,0-1-16,0-17 16,18 35-16,17-53 15,0 0-15,-17 0 16</inkml:trace>
  <inkml:trace contextRef="#ctx0" brushRef="#br0" timeOffset="8543.108">19191 1182 0,'18'0'16,"17"-18"-1,18 18 1,-35 0 0,17-35-16,0 35 15,-17 0-15,17-35 16,18 35-16,-18 0 15,18-36-15,0 36 16,-35 0-16,17 0 16,0-35-16,-17 35 15,-18 18 48</inkml:trace>
  <inkml:trace contextRef="#ctx0" brushRef="#br0" timeOffset="8902.8433">19191 1270 0,'18'0'63,"-1"0"-48,19 0-15,-19 0 16,19 0-16,-1 0 15,0 0-15,18 0 16,0 0-16,-18-35 16,18 35-16,0-36 15,0 36-15,-35-35 0,17 35 16,0-35 0</inkml:trace>
  <inkml:trace contextRef="#ctx0" brushRef="#br0" timeOffset="9936.6171">19632 1005 0,'18'0'62,"35"0"-46,17 0-1,-52 0 1,17 0-16,0 0 16,-17 0-16,35 36 15,-18-36 1,-35 35 0,18-35-1,-18 18-15,0 35 31,0-1-15,0-16 0,-35-36-1,35 35-15,-36 0 0,1 18 16,35-35 0,0 17 15</inkml:trace>
  <inkml:trace contextRef="#ctx0" brushRef="#br0" timeOffset="10873.8864">20426 864 0,'0'-17'32,"0"-1"-17,17 18-15,19-35 16,-19 35-1,19 0 17,-1 70-1,-35-34-31,0-1 16,-18-18-16,18 19 15,-35-1-15,35-17 0,-18 17 16,-17 0-1,0-35 1,35-17 31,0-1-31,17 18-16,1 0 15,17 0 1,18 0-1,0 35 1,-53-17-16,35 17 16,-35 0-16,0 1 15,0-1 1,0 18 0,-17-53-1,-18 35-15,-18 53 16,0-70-1,17-18 17,36 35-32,0-52 15,0-19 1</inkml:trace>
  <inkml:trace contextRef="#ctx0" brushRef="#br0" timeOffset="11752.7696">21272 917 0,'-70'0'0,"17"0"16,53 53-1,-35-18-15,35-17 16,-36-18-16,36 53 16,0 0-1,0-35 1,0 17-1,18-35 17,0 0-32,35-18 15,0 18 1,-18-35 0,-18 35-16,19 0 15,-19 0-15,19 0 16,-1 0-16,-35 18 15,35-18-15,-35 35 16,0 0-16,0 0 16,0-17-16,0 35 15,-17-18 1,-19-35 0,36 18-16,-53-18 15,0 0 1,18 0-1,0-18 1,35 1 0,0-19 15</inkml:trace>
  <inkml:trace contextRef="#ctx0" brushRef="#br0" timeOffset="12380.579">21555 1041 0,'0'0'15,"0"17"16,0 54-15,0-36 0,0-17-16,0 35 15,0 0-15,0-18 16,0 0-16,0 0 0,0 1 31,0-54 16,0-17-47,0 0 16,0-1-16,0-17 15,0 0-15,0 18 16,35-18-16,-35 0 16,0 18-16,18 0 15,17-18 1,0 53-1,0 0 1,-17 17 0,-18 1-16,35 35 15,-35 0-15,0 0 16,0-18-16,36 18 16,-36 0-16,0-18 15,0 18-15,0 0 16,35-35-16,-35 17 15,18-35 1,-36 0 31</inkml:trace>
  <inkml:trace contextRef="#ctx0" brushRef="#br0" timeOffset="12642.9744">21502 1305 0,'35'0'62,"0"0"-62,-17 0 16,17 0-16,-17 0 0,17 0 15,0 0-15,-35-17 16,36 17-16,-36-36 16</inkml:trace>
  <inkml:trace contextRef="#ctx0" brushRef="#br0" timeOffset="13070.3311">21661 758 0,'0'-52'16,"0"34"0,35-17 15,0 35-15,-17 0-1,17 0 1,-17 0-1</inkml:trace>
  <inkml:trace contextRef="#ctx0" brushRef="#br0" timeOffset="13470.9891">22084 970 0,'0'35'15,"0"1"-15,0-1 16,0 0 0,0-17-16,0 35 15,0-18 1,0 18 0,0-18-1,0-17 1</inkml:trace>
  <inkml:trace contextRef="#ctx0" brushRef="#br0" timeOffset="14165.8483">22031 952 0,'0'0'0,"0"-17"47,35 17-32,18-35 1,-18 35 0,1 0-1,-36 17 1,35-17-16,-35 35 16,35 18-16,-35 18 15,0 0 1,0-54-1,-35-17 1,35 53-16,-53-53 0,53 53 16,-35-53-1,35 18-15,-35-18 16,35-36 0,0 19-1,17-19 1,18 1-1,-17 35 1,17 0 0,-17 0-1,-18 35 1,35-35-16,-35 53 16,0-35-16,36-18 15,-36 71-15,0-36 16,0 0-1,-18 18-15,-35-18 32,0-35-32,53 18 15,-35-18 1,0 0-16,-18 0 16,53-53-1,-36 53-15</inkml:trace>
  <inkml:trace contextRef="#ctx0" brushRef="#br0" timeOffset="124608.9694">1288 8361 0,'-18'0'0,"18"35"16,0 0-1,0 1 1,-35-36-16,35 53 16,0 17-1,0-52-15,-36 17 16,36 0 0,0-17-16,-17 35 15,17 0-15,-35 17 16,35-17-16,-53 0 0,53-18 15,-36 1-15,36-19 16,0-52 31,0-18-47,0 18 16,0-18-16,0 0 15,18-17-15,-18 17 16,0 0-16,35-18 15,-35 18-15,0 36 16,36-19-16,-36 1 16,0 0-1,0-1 1,0 72 46,0-19-46,0 19 0,0 17-16,0-18 0,0 35 15,0-17-15,-18-17 16,18 17-16,0-1 16,0-16-16,0-1 15,-35 0-15,35-70 78,0 17-78,0-17 0,0 0 16,0 17 0,0-17-16,0 17 0,-36 18 15,36-53-15,0 18 16,-17 35-1,17-18 1,17 54 62,-17-19-78,36 19 16,-36 17-16,53-1 0,-53-16 15,52-1-15,-52 0 16,36-17-16,-36 17 16,35-35-1,-35-17 48,-18 17-63,18-36 15,-35 1-15,-18-36 16,53 36 0,-53 0-16,53 17 15,-53-17-15,53 0 16,-17 17-16,17-17 0,-53-1 16,17-16-1,54 104 63,-18-16-78,53-1 16,-18 0-16,-17-17 16,17 35-16,1-18 15,-1 0-15,18 1 16,-36-36 15,-34-36 16,17 1-47,-36 0 16,36 17-16,-70-17 15,35-18-15,-1 18 16,1-1-16,35 19 15,-53 17-15,53-35 16,-18 35-16,18-18 16,-35-17-1,35-1 1,0 54 15,35 17-31,1-17 16,-19 35-16,19-18 15,-1 0-15,0 1 16,1-19-16,-19 19 16,18-36-16,-35 53 15,53-53-15,-53 17 16,18-17-16,-18 35 16,0-52 30,-18-1-30,-35 18 0,18 0-16,18 0 15,-19 0-15,1 0 16,17 0-16,-17 0 16,17 0-16,-35 0 15,89 0 79,-1-17-94,-17 17 0,35-18 16,0 18-16,-1-53 15,-16 53-15,17-53 16,0 53-16,-1-35 15,-16 35 1,17-36-16,-18 36 0,-17 0 16,-54 0 31,1 18-32,-18-18-15,0 35 16,18-35-16,-36 53 15,1-53-15,-1 53 16,1-53-16,-1 53 16,1-53-16,17 35 0,17-35 15,-17 0-15,18 36 16,18-36-16,-19 0 16,54 0 30,17 0-30,0 0 0,1 0-16,-19 0 15,36-18-15,0 18 16,-35 0-16,35-35 0,-18 35 16,0 0-1,18 0-15,-17-35 16,-19 35-16,18 0 15,1 0-15,-72 0 47,-16 0-31,34 0 0,-17 0-16,-1 0 15,1 0-15,-18 0 0,18 17 16,17-17-1,18 18-15,-53-18 0,53 35 16,18-35 47,-18-18-63,35 18 15,18-35 1,-18 35-16,-35-35 15,36 35-15,17-35 16,-18 35 0,-35-18-1</inkml:trace>
  <inkml:trace contextRef="#ctx0" brushRef="#br0" timeOffset="125349.6974">1217 8467 0,'0'-36'16,"0"72"62,-18-19-78,18 36 0,-52 18 15,52-1 1,-71 1-16,36-1 0,-1 1 16,36 0-16,-53-19 15,53 1-15,-35-35 16,35 17 0,0-52 15,0-1-16,35-35-15,-35-17 16,53-1-16,-53 18 16,71-17-16,-36 17 15,1 17-15,-1-17 0,0 0 16,0 18-16,-35 18 16,36-19-16,-1-17 15,-35 18 16,35 35-31,-52 18 63,-19 52-47,36-34-16,-53 16 15,18 19-15,0 0 0,0-1 16,-1 1-1,1-18-15,35 0 0,-35-36 16,35 18 0,0-70 31,0 18-47,0-19 15,35 1-15,-35 17 16,35-17-16,-35 0 15,36 0-15,-36 17 16</inkml:trace>
  <inkml:trace contextRef="#ctx0" brushRef="#br0" timeOffset="126094.4992">935 8590 0,'0'-35'16,"0"70"46,0 0-46,53 1-16,-18-1 15,0 0-15,-17 1 16,17-19-16,1 18 16,-1 1-16,0-1 15,-35-17-15,35 17 16,1 18-1,-36-18 1,0-53 31,0-34-31,-53 52-16,17-71 15,36 53-15,-70-17 16,35-18-16,-1 0 15,1 0-15,0-17 16,-1-1-16,36 36 16,-52-18-16,52 18 15,-18 35-15,18-36 16,0 89 31,0 0-32,35 0-15,-35-18 16,35 1-16,-35 17 16,53-18-16,-53-17 15,53-18-15,-53 53 16,53-53-16,-53 35 16,18-35-16,-71 0 78,18 0-78</inkml:trace>
  <inkml:trace contextRef="#ctx0" brushRef="#br0" timeOffset="126495.5949">811 8819 0,'0'0'0,"-17"36"0,-36-36 16,53 35-1,-35-35-15,17 0 32,18-18 30,35 18-46,-35-17-16,71 17 0,-54-36 15,36 36 1,0-52-16,18 52 0,-1-53 16,1 53-16,-1-53 15,-17 53-15,36-53 16,-37 53-16,1-36 16,0 36-16,0-35 15,-35 35-15,17-35 16,-53 35 31,-17 0-32,35 18-15,-35-18 16</inkml:trace>
  <inkml:trace contextRef="#ctx0" brushRef="#br0" timeOffset="160309.7524">1129 4780 0,'0'35'16,"-35"-35"0,35 18 46,-36 17-31,36 1-15,-17-1 15,17-17-15,0 17 0,-36-35-1,36 17 1,0 19-1,0-1 1,0-17 0,-35-18-1,35 35-15,0-17 32,0 17-1,0 0-16,0-17 17,0 17-17,0-17 17,0 17-17,0 0 16,0-17-15,0 17 15,0 0-15,0 1 15,0-1-15,0-17 15,0 17-15,0-17-1,0 17 17,0 0-1,0 0-16,18 1 17,-18-1-32,0-17 15,0 17 1,0-18 0,35-17-1,-35 53 1,0-17-1,35-19 1,-35 19 0,0-1 15,18-35-15,-18 35-16,0 0 15,0 1 1,0-19 15,35-17-31,-35 36 16,0-19-1,0 19 17,36-1-1,-36-18 0,0 19-15,17-36-16,-17 35 15,0-17 17,35-18-1,-35 35-16,36 18 17,-36-36-1,17 19 31,-17-1-30,36-35-17,-36 18 17,0 17 46,35-35-63,-35-18 63</inkml:trace>
  <inkml:trace contextRef="#ctx0" brushRef="#br0" timeOffset="165648.4817">1376 6403 0,'-35'0'219,"35"18"-188,-36-18 0,19 17 0,-19-17 32,36 35-16,-35-35 0,35 36-32,0-19 48,-18-17-63,18 36 78,-35-1-47,35-17 16,0 17 0,-35-35-32,35 17 17,0 19 15,-18-36-47,18 35 31,-35-17-16,35 17 32,-35 0-15,35-17-1,-36 17 0,36 0 0,0-17 1,-17-18-32,17 35 15,0-17 16,0 17-15,-36-35 0,36 36-1,0-19 1,0 18 0,0-17-1,0 17 1,0 18 15,0-35-15,0 17-1,0 0 1,-35-17 0,35 17-1,0-17 16,0 17-15,0 1 0,0-19-16,0 19 15,0-19 17,18-17-17,-18 35-15,0 1 31,0-19 1,0 19-17,0-19 17,35-17-32,-35 36 15,0-1 1,0-18 15,0 19 0,18-36-15,-18 17 0,0 19 15,0-1 0,35-35-15,-35 18-1,0 17 1,18-35 31,-18 17-32,0 19 32,35-36-15,-35 35-32,0-17 31,35 17 0,-35 0 16,18-35-16,-18 18 16,0 17 31,0-52 47</inkml:trace>
  <inkml:trace contextRef="#ctx0" brushRef="#br0" timeOffset="170680.4663">1076 7761 0,'0'18'47,"-18"-18"-31,18 17 0,0 19 30,-35-19-14,35 19-1,0-1 0,-35-18 0,35 19 1,0-1-1,0-17 0,0 17-15,0-17 15,-36 17-15,36 0-1,0-17 1,0 17 31,0 0-16,0-17-15,0 17-1,0-17 1,0 17 0,0 0 15,0-17-16,0 17 1,0-17 0,0 17-1,0 1 1,0-19 0,0 18-1,0-17 16,0 17-15,0 1 0,0-19-1,18-17 1,-18 36 0,0-19 15,0 19-16,0-1 1,35-18 0,-35 19-1,0-1 1,0-17 0,18-18-1,-18 35 1,0-17 15,0 17-15,35-35-16,-35 53 15,0-36 1,0 19 0,0-19-1,36-17 1,-36 36-1,0-1 1,17-18 0,-17 19-1,0-1 1,36-17 0,-36 17 15,0 0 0,35-35-31,-35 18 16,0 17 15,17-35-15,-17 18-1,0 17 32,0 0-31,0-17 15,36-18-15,-36 35 30,35 1 1</inkml:trace>
  <inkml:trace contextRef="#ctx0" brushRef="#br0" timeOffset="178157.7108">10460 10160 0,'17'0'281,"1"0"-265,17 0 15,1 0-15,-19 0 0,36 0 15,-53-18-31,18 18 15,17 0 1,0 0 0,-17 0-1,17-17 1,18 17 0,-53-36-16,53 36 15,-18 0-15,1-35 16,-19 35-16,19-35 15,-1 35-15,-17 0 16,34-18-16,1 18 0,-17-35 16,-19 35-16,19-35 15,-1 35-15,-17 0 16,17-36-16,0 36 16,-17 0-16,17 0 15,-17 0 1,17 0-1,0 0 17,-17 18 15,35-18-32,0 0 1,-18 0-1,0 0 1,0 0-16,-17 0 16,17 0-16,1 0 15,17 0-15,0 0 16,-1-18-16,-16 18 16,17 0-16,0 0 15,-18 0-15,18 0 16,0-35-16,-18 35 0,18 0 15,0 0 1,-18 0-16,36 0 0,-18-35 16,-1 35-16,-16 0 15,17 0-15,0 0 16,-18 0-16,18-35 16,0 35-16,-18 0 15,18 0-15,0 0 16,-18 0-16,18 0 15,0 0-15,-18 0 16,18 0-16,0 0 16,-18 0-16,18-18 15,0 18-15,18 0 16,-18 0-16,17 0 16,1-35-16,-1 35 0,-17 0 15,0 0-15,18 0 16,-1 0-16,1 0 15,-36 0-15,18 0 16,0 0-16,-18-36 16,18 36-16,0 0 15,-18 0-15,18 0 16,0 0-16,-35 0 16,17 0-16,0 18 15,-17-18-15,35 0 16,0 0-16,-18 18 15,0-18-15,1 0 0,-19 35 16,18-35 0,1 35-16,-1-35 0,0 53 15,18-53 1,0 0-16,0 53 0,-18-53 16,18 0-16,0 0 15,-35 18-15,17-18 16,0 0-16,1 0 15,-1 0 17,-35-36 108,0 1-124,0-35 0,0 17-1,0 0 1,0 35-16,0-35 15,0 18 1,-18 35-16,18-53 16,0 18-16,0 17 15,-35-17-15,35 0 16,0 17-16,0-17 16,0-1-16,0 19 15,-18 17-15,18-53 16,0 35-1,0-35 1,-35 53-16,35-70 16,0 52-16,0-17 15,0-1-15,-35 19 16,35-18-16,0-1 16,0 19-16,0-36 15,-18 17 1,18 1-16,0 0 0,0 17 15,-35-52 1,35 52-16,0-17 16,0-1-16,0 19 15,0-18-15,0 17 16,0-17-16,-35-18 16,35 0-1,0 18 1,0-1-1,0 19-15,0-19 16,0 1-16,0 17 0,0-17 16,0 0-16,0 0 15,0-1 1,0 19-16,0-19 31,0-17 0,0 36-15,0-36 0,0 35-1,0-17 1,0 0 0,0 17-1,0-35 1,17 53-1,-17-53-15,0 36 16,0-19 15,0 19 1,0-19-1,18 36-16,-53 0 95,-1 0-95,1 18 1,0-18-16,-36 35 16,36-35-1,17 0-15,-17 36 16,0-36-16,-18 0 16,18 17-16,-36-17 15,53 0 1,-17 0-16,0 36 15,17-36-15,-35 0 16,18 0 0,35 35-1,-18-35 1,-17 0 46</inkml:trace>
  <inkml:trace contextRef="#ctx0" brushRef="#br0" timeOffset="178774.2571">14623 7567 0,'0'18'78,"-18"17"-62,18-17-1,-53-18 1,53 53-16,-18-53 0,18 35 16,-35-35-16,35 17 15,-17-17 17,17 36-17,0-19 1,0 19-1,35-36-15,0 53 16,-17-53-16,17 52 16,0-52-16,1 18 15,-19-18-15,18 0 16,-35 35-16,36-35 0,-1 0 16,-35 18 109,-18-18-110</inkml:trace>
  <inkml:trace contextRef="#ctx0" brushRef="#br0" timeOffset="180557.7678">10336 8837 0,'-35'35'31,"17"-35"16,-17 0-16</inkml:trace>
  <inkml:trace contextRef="#ctx0" brushRef="#br0" timeOffset="182432.6298">9878 8837 0,'17'0'94,"1"0"-78,17 0-1,1 0 1,-1 0 0,0 0-16,-17 0 15,17 0 1,0 0-16,-17 0 16,17 0-16,18 0 15,-18 0 1,-35 18-16,53-18 15,0 0 1,-17 0 0,16 0-1,-16 0-15,-19 0 16,19 0 0,-19 0-1,36 0 1,0 0-1,-35 0 1,17 0-16,-17 0 16,17 0-16,0 0 15,-17 0-15,17 0 16,-17 0-16,17 0 16,0 17-16,-17-17 15,35 0-15,0 0 16,-18 0-16,18 0 15,-18 0-15,1 0 16,-1 0-16,0 0 0,-17 0 16,17 0-16,0 0 15,-17 0-15,17 0 16,-17 0-16,17 0 16,0-35-16,-17 35 15,17 0-15,1 0 16,-19 0-16,19 0 15,-19 0-15,18 0 16,1 0-16,-19 0 16,54 0-1,-53 0-15,17 0 16,0 0-16,-17 0 0,17 0 16,-17 0-16,17 0 15,0 0-15,-17 0 16,17 0-16,-17 0 15,17 0-15,0 0 16,-17 0-16,17 0 16,-17 0-16,17 0 15,0 0-15,-17 0 16,17 0-16,1-35 16,-19 35-16,19 0 15,-19 0-15,19 0 16,-1 0-16,-18 0 15,19 0-15,-1-35 0,-17 35 16,17 0-16,-17 0 16,17 0-16,0 0 15,-17 0-15,17 0 16,0-18-16,-17 18 16,17 0-16,-17 0 15,35 0-15,-18 0 16,-17 0-16,17 0 15,-17 0-15,17 0 16,0 0-16,-17 0 16,35-35-16,0 35 15,-18 0-15,18 0 0,0 0 16,-18 0 0,18 0-16,0 0 0,-18 0 15,18 0-15,0 0 16,-18 0-16,18 0 15,0-36-15,0 36 16,-18 0-16,18 0 16,-18 0-16,1 0 15,17 0-15,-36 0 16,36-35-16,0 35 16,-18 0-16,-17 0 15,35 0-15,-35 0 16,17 0-16,0 0 0,-17 0 15,17 0 1,-17 0-16,17 0 0,0 0 16,-17 0-16,17 0 15,-17 0-15,17 0 16,0 18-16,1-18 16,-1 0-16,0 0 15,-17 0-15,17 0 16,-17 0-16,17 0 15,0 0-15,-17 0 16,17 0-16,18 0 16,-35 0 15</inkml:trace>
  <inkml:trace contextRef="#ctx0" brushRef="#br0" timeOffset="184057.7366">9948 8520 0,'18'0'15,"-18"-36"32,0 54 0,-53-18-31,18 53-16,-1-18 0,1-17 15,18 17 1,-19 18-16,36-18 0,-53-17 16,53 17-16,-35-35 15,35 35-15,-18-35 16,18 18 0,18 17 46,17 1-31,18-1-15,18 18-16,-36-53 16,0 53-16,-17-53 15,17 17-15,1-17 16,-19 0-1,-17 36-15</inkml:trace>
  <inkml:trace contextRef="#ctx0" brushRef="#br0" timeOffset="1.16187E6">5980 16598 0,'35'0'63,"-35"35"-32,17-35-16,19 0 1,-36 18 0,35-18-1,-17 0 1,35 0 0,-18 0-1,0 0-15,0 0 16,-17 0-16,17 0 0,-35 35 15,53-35 1,-35 0-16,17 0 0,-17 0 16,17 0-1,0 0-15,-17 36 0,35-36 16,0 0-16,-36 0 16,19 0-16,-19 0 15,19 0-15,-1 35 16,-17-35-16,35 0 15,-1 0-15,-16 0 16,17 0-16,0 0 16,-18 0-16,18 0 0,0 0 15,-18 0-15,18 0 16,0 0-16,-18 0 16,18 0-16,0 0 15,-18 0-15,36 0 16,-1 35-16,-17-35 15,0 0-15,-18 0 16,18 0-16,0 0 16,0 0-16,18 0 15,-1 0-15,-17 0 16,18 0-16,-1 0 16,1 0-16,-18 0 15,17 0-15,1 0 0,-1-17 16,1 17-1,-18 0-15,53-53 0,-53 53 16,17 0-16,-17 0 16,0-18-16,-18 18 15,18 0-15,-18 0 16,1 0-16,-1 0 16,-17 0-16,17 0 15,0 0-15,-17 0 16,17 0-16,-17 0 15,17 0-15,18 0 16,-18 0-16,18 0 16,0 0-16,-35 0 15,35 0-15,0 0 0,-1 0 16,19 0-16,-18 0 16,0-35-16,-18 35 15,18 0-15,0 0 16,0 0-16,17 0 15,1-36-15,0 36 16,-1 0-16,-35 0 16,36 0-16,0 0 15,-1-35-15,-17 35 16,18 0-16,-1 0 16,1 0-16,-18 0 15,17 0-15,1 0 16,-18-35-16,-18 35 0,35 0 15,1 0-15,0 0 16,-1-35-16,-17 35 16,18 0-16,-1 0 15,1-36-15,-18 36 16,17 0-16,1 0 16,-1 0-16,-17 0 15,18 0-15,17 0 16,-18 0-16,1 0 15,-36 0-15,36 0 16,-1 0-16,1 0 16,-36 0-16,36 0 0,-1 0 15,-34 0 1,17 18-16,-1-18 0,-16 0 16,34 0-16,-17 0 15,0 0-15,0 0 16,18 35-16,-1-35 15,1 0-15,-1 0 16,-17 0-16,18 0 16,-18 0-16,0 0 15,17 0-15,1 0 16,-1 0-16,-17 0 16,18 0-16,-1 0 15,1 0-15,17 0 0,-35 0 16,18 0-1,17 0-15,0 0 0,0 0 16,0 0 0,18 0-16,-18 0 0,1 0 15,-1 0-15,18-35 16,-18 35-16,0 0 16,35 0-16,1 0 15,-18 0-15,35-35 16,-35 35-16,52 0 15,-34 0-15,-1-36 16,1 36-16,-18 0 16,-1 0-16,-16-52 15,-1 52-15,0 0 0,18 0 16,-18-36-16,0 36 16,18 0-16,-18 0 15,1 0-15,-19 0 16,-17 0-16,0 0 15,17 0-15,1 0 16,-18 0-16,17-35 16,1 35-16,0 0 15,-36 0-15,18 0 16,0 0-16,-18 0 16,18 0-16,0 0 15,-18 0-15,36 0 16,-1-35-16,1 35 0,-1 0 15,-17 0 1,0 0-16,0 0 0,0 0 16,18 0-16,-1 0 15,1 0-15,-18 0 16,17 0-16,1 0 16,-1 0-16,-17 0 15,18 0-15,-18 0 16,-18 0-16,0 0 15,0 0-15,-17 0 16,17 0-16,-17 0 16</inkml:trace>
  <inkml:trace contextRef="#ctx0" brushRef="#br0" timeOffset="1.16267E6">19526 15998 0,'0'36'16,"36"-36"-1,-36 17 1,17-17-16,18 36 16,1-36-1,-36 35 1,35-35-16,18 35 16,-18-35-1,0 18 1,1-18-16,-36 35 31,0 0 63,0-17-79,-18 17 1,-35 18 0,18 0-1,-18 0 1,18-35 0,35 17-1</inkml:trace>
  <inkml:trace contextRef="#ctx0" brushRef="#br0" timeOffset="1.16372E6">20214 16775 0,'0'0'0,"0"-71"16,35 36-16,-35 17 15,36-17-15,-36-18 16,35 0-16,-35 0 16,35-17-16,-35-1 15,36 0-15,-36 1 16,35-1-16,-35 1 0,0 34 16,35-16-16,-35 16 15,0 19-15,0-36 16,0 17 15,-18 72 32,18-1-63,0 18 15,-35-18-15,35 18 16,0 18-16,0-18 15,0-1-15,0 1 0,0 0 16,0-17-16,0 17 16,0-1-16,0-34 15,0 17-15,18 18 16,-1-35 15,19-18-15,-1 0-1,-17 0 1,-18-35 0</inkml:trace>
  <inkml:trace contextRef="#ctx0" brushRef="#br0" timeOffset="1.16403E6">20091 16298 0,'35'0'31,"18"0"-15,-18 18 0,0-18-16,-17 0 15,17 0-15,1 0 16,-19 0-16,36 0 16</inkml:trace>
  <inkml:trace contextRef="#ctx0" brushRef="#br0" timeOffset="1.16878E6">6385 11606 0,'0'36'31,"0"-19"0,0 19 0,0-1-15,0 0 0,0 0-16,0-17 15,0 17-15,0 1 16,0-19-16,0 19 15,0-19-15,0 18 16,0 1-16,0-19 16,0 19-16,0-19 15,0 19-15,0 16 16,0-16-16,0 17 16,0 0-16,36 17 15,-36-35-15,0 36 0,0-18 16,0-18-16,0 18 15,0-18-15,0-17 16,0 17-16,0-17 16,0 17-16,0 0 15,0 18-15,0 18 16,35-1-16,-35 1 16,0 0-16,0-18 15,0-1-15,0 1 16,35-35-16,-35 17 15,0 1-15,0-19 16,0 18-16,35 18 0,-35-35 16,0 35-16,0 0 15,0 0 1,0 17-16,0-17 0,0-17 16,0 16-16,0-16 15,0-19-15,0 19 16,36-1-16,-36-17 15,0 17-15,0-18 16,0 19-16,0-1 16,0 0-16,0 1 15,0 16-15,0-16 16,0 17-16,0 0 16,0-18-16,0 18 15,0 0-15,0-36 0,0 19 16,0-19-1,0 19-15,0 16 0,0-34 16,0 17-16,0-17 16,0 35-16,0 0 15,0 0-15,0-36 16,0 36-16,0-17 16,0 17-16,0-1 15,0-34-15,0 35 16,0 0-16,0-18 15,0 18-15,0 18 16,-18-1-16,18-35 0,0 18 16,0 0-16,-35 0 15,35-35-15,0 35 16,0 0-16,0-36 16,0 36-16,0-35 15,0 17-15,0 0 16,0 1-16,0 17 15,0 0-15,0-18 16,0 18-16,0-18 16,0-17-16,0 17 15,0-17-15,0 17 16,0 0-16,0-17 16,17 17-16,-17 0 15,0 18-15,0 0 0,0 0 16,0-35-16,0 17 15,0-17-15,18 17 16,-18 0-16,0 0 16,0 1-16,0-1 15,35-17-15,-35 17 16,0 0-16,0-17 16,0 17-16,0-17 15,0 52 1,0-34-16,0-19 15,0 19-15,0 16 16,0-16 0,0 17-1,0 0 1,0-36 0</inkml:trace>
  <inkml:trace contextRef="#ctx0" brushRef="#br0" timeOffset="1.17062E6">6350 11377 0,'0'18'94,"0"-1"-78,0 54-1,0-36 1,0-17-16,-18 35 15,18 0-15,0-18 16,0 18-16,-35 0 16,35-18-16,0 18 0,0 0 15,-35-18-15,35-17 16,0 17-16,0 0 16,0 1-16,0-1 15,0-17 1,0-54 31,0 1-47,0 0 15,0-18-15,0 0 16,0 18-16,0-18 16,0 0-16,0 17 15,0-16-15,0 16 16,0 19-1,0-19-15,0 1 16,0 0 0,0 0-1,17 35-15,-17-18 16,0-17 0,36 35-1,-19 0 32,-17 35-47,36-35 16,-36 70-16,35-52 15,-35 17-15,35 1 16,-35-19-16,53 19 16,-53 16-16,53-16 15,-53-19-15,53 19 16,-53-1-16,18-35 15,-18 53-15,35-35 16,-35 17 0</inkml:trace>
  <inkml:trace contextRef="#ctx0" brushRef="#br0" timeOffset="1.17278E6">7038 11254 0,'0'-18'16,"0"-17"15,-35 35-15,-1-36 15,19 36-31,-36 36 15,18-1 1,35-17-16,-53 17 16,53 0-16,-36 0 15,36-17-15,0 35 16,0-18-16,0-17 16,18 17-16,-18 0 15,35-17-15,-35 17 16,53 1-16,0-1 15,-18-35 1,1 0 0,-19 0-1,-17-18-15,0-35 16,36 53 0,-36-35-16,0 0 15,0 17-15,0-17 16,35 0-16,-35-18 15,0 35-15,0-17 16,0 17-16,0-17 16,35 0-1,-17 35 32,-18 17-47,35 19 0,-35-19 16,53 36-16,-53 18 15,35-1-15,-35 1 16,35-36-16,-35 18 16,0-18-16,36 18 15</inkml:trace>
  <inkml:trace contextRef="#ctx0" brushRef="#br0" timeOffset="1.17301E6">7073 11712 0,'18'-17'31,"17"17"-15,-17 0-16,-18-36 15,70 36-15,-34-35 16,-19 35-16</inkml:trace>
  <inkml:trace contextRef="#ctx0" brushRef="#br0" timeOffset="1.17352E6">7514 11271 0,'-17'0'15,"-19"18"17,36 0-32,-35 52 15,35-35 1,0 1-16,0-1 16,0 0-1,18-35 16,-18-17-15,17 17-16,19-36 16,-1 36-1,0 0 1,0 0 0,-17 0-16,35 0 15,-18 18 1,-35 35-1,0-36-15,-17 36 16,-19 0 0,1-53-1,0 0 1,-1 0 0</inkml:trace>
  <inkml:trace contextRef="#ctx0" brushRef="#br0" timeOffset="1.17467E6">7796 11448 0,'0'53'31,"0"-36"-15,0 18-16,0 1 15,0-19-15,0 19 16,36-36-16,-36 17 16,17-17-16,36 0 15,0 0 1,0 0-1,-53-35-15,18 0 16,-18 17-16,0-17 16,35 0-16,-35 17 15,0-17-15,0-1 16,0 19-16,0-19 16,0 19-16,-18-18 15,1-1 1,-19 36-1,1 0-15,17 18 16,-34 52-16,52-34 16,-36-19-1,36 19-15,0-1 16,0 0-16,53-35 62,-18-35-62,1 17 16,-19 18-16,19-53 16,-1 53-16,0-35 15,-17 35-15,17-35 16,0 35-16,-17 0 16,35 0-16,-35 0 15,17 0-15,0 0 16,-17 17-16,-18 19 0,53-1 15,-53-17 1,0 17-16,0-17 16,0 17-16,0 18 15,-18-36 1,-17 19 0,0-36-16,-1 0 15,19 35-15,-19-35 16,1 53-16</inkml:trace>
  <inkml:trace contextRef="#ctx0" brushRef="#br0" timeOffset="1.17686E6">6950 16704 0,'-36'0'47,"36"-18"0,18 18-32</inkml:trace>
  <inkml:trace contextRef="#ctx0" brushRef="#br0" timeOffset="1.18297E6">6932 16686 0,'18'18'125,"17"-18"-63,0 0-30,-17 0-17,17 0 16,-17 0-15,17 0 15,0 0-15,-17 0 0,17-18-1,1 18 1,-19 0 15,18 0-15,-17 0 15,-18-17-15,35 17-16,1 0 31,-19 0-31,36 0 31,-35 0-15,17 0 15,0 0-15,-17 0-1,17-36 1,1 36-1,-19 0 17,19 0-17,-19 0 1,18-35 0,1 35 15,-1 0-16,0 0 1,1 0 0,-19-35-1,18 35 1,18-35 0,-35 35-1,17-18 1,1 18-1,-19 0 1,-17-35-16,36 35 16,-1 0-1,-35-36-15,17 36 16,19-17 0,-1 17-1,-35-35-15,35 35 16,-35-36-16,36 36 15,-1-17 1,-18 17-16,-17-36 16,36 36-1,-1-35 1,-17 0 15,17 17-15,0-17 15,0 35 0,-35-35-31,18 35 16,-18-18-16,53 18 16,-53-35-16,18 35 15,-18-36-15,35 36 16,0-17-16,-17 17 15,-18-36 1,53 1 0,-18 0-1,0 17 1,1-17 0,-19 0 15,-17 17-16,36 18-15,-36-35 16,35 35-16,-35-35 16,17 35-16,-17-18 0,36 18 15,-36-35-15,17 35 16,-17-53 0,36 17-1,-1-17 1,-35 18-1,35 35-15,-35-17 16,0-19 0,18 36-1,-18-35-15,35 0 16,0-18 0,-35 0-1,36 53-15,-36-35 16,0-18-1,17 53-15,-17-53 16,0 0 0,36 53-16,-36-35 15,35-18 1,-35 17-16,35 1 16,-35-18-1,0 18 1,18 17-1,-18-17 1,0 0 0,35-1-1,-35-16 1,35 16-16,-35 19 16,0-19-16,36 36 15,-36-53-15,0 36 16,17 17-16,-17-53 15,0 0 1,0 35-16,36-17 16,-36 0-16,0 17 15,35 18-15,-35-70 16,0 34-16,17 19 16,-17-36-1,0 0-15,36 53 16,-36-18-16,0-17 15,35-18 1,-35 18 0,18 35-1,-18-53-15,35 18 16,0-18 0,-35 35-1,35 18 1,-35-53-16,36 0 15,-36 35 1,17-34 0,-17-1-1,36 53-15,-36-36 16,35 1 0,-35 0-1,35 0 1,-35 17-1,18 18-15,-18-35 16,35 35-16,-35-18 16,35-17-1,-35-18 1,18 53-16,-18-18 16,0-35-16,35 53 15,-35-53-15,36 0 16,-36 18-1,17 35-15,-17-35 16,36 0 0,-36 17-1,35 18-15,-35-53 16,17 53-16,-17-35 16,0 17-1,36 18 1,-36-35-1,35 0 1,-17-1 15,17 1-31,0 0 16,-35 17 0,35 18-1,-35-35 1,18 35-16,-18-35 15,35 35 1,-35-18-16,18 18 16,-18-53-1,53 53-15,-53-35 16,35 35-16,-35-18 16,18 18-1,17-35 1,0 35-1,-17-36 1,35 36 0,0-35-1,-35 35-15,34 0 16,-16 0 0,-1-17-1,-17 17 1,35 0-1,-36 0-15,54 0 32,-36-36-32,18 36 15,-35 0 1,17 0 0,-17 0 15,17 0-16,0 36 17,-17-36-17,-18 35 1,35-35 0,-35 17-16,35-17 15,-35 36-15,18-36 16,-18 35-1,35-35-15,0 0 16,-35 18 0,36-18-16,-1 35 15,0 0 17,-17 1-17,35-19 1,0 18-1,0 1 1,0-1-16,-36-35 16,-17 35-1,53-35-15,-53 18 16,53-18-16,-53 35 0,18-35 16,-18 18-16,35-18 15,-35 35-15,35 0 16,-35-17-1,36-18 1,-36 35-16,52-35 16,-52 36-1,36-19 1,-36 18-16,17-35 16,-17 36-1,36-19 1,-1 36-16,0-17 15,-17-1 1,-18-17 0,35-18-1,-35 35-15,35 0 16,-35-17 0,18-18-1,-18 35-15,35 0 16,-35-17-1,36 17 1,-36 18 0,35-18-1,-35-17 1,18-18-16,-18 35 16,35 18-1,-35-18 1,0 1-16,35-36 15,-35 35 1,35 18-16,-35 0 16,18-18-1,-18-17-15,35 35 16,-35 0 0,36-53-1,-36 35-15,52 53 16,-16-53-1,-36 1-15,35 17 16,-35-18 0,18-35-1,-18 35-15,0 0 16,35-35 0,-35 18-16,0 17 15,35 1 1,-35-19-1,35 19 1,-35-1 0,18-35-1,-18 17-15,0 19 16,35-36-16,-35 17 16,36 19-1,-36-1 1,17-35-16,-17 18 15,0 17 1,36-35-16,-36 35 16,0 0-1,17-35-15,-17 53 16,36-53-16,-36 53 16,35-53-16,-35 35 0,17 1 15,19 17 1,-1 0-1,0-18 1,-35 0-16,18-35 16,-18 53-16,53-18 15,-18 1 1,0 17 0,1-18-1,-1 0 1,-17 0-1,17-17-15,0 35 32,0-18-32,1 0 15,-19-17 1,19 17 0,-1-35-1,-35 36 1,18-36-16,17 35 15,0-35 1,-35 18 0,18-18-16,17 35 15,0-35 1,-35 35 0,18-35-16,17 18 15,0-18 1,-35 35-16,18-35 15,17 35 1,1-35 0,-36 18-16,17-18 15,19 35 1,-1-35 0,-35 36-16,17-36 15,19 35 1,-1-35-1,-35 17-15,18-17 16,17 36-16,0-36 16,-35 35-1,18-35-15,17 18 16,0-18 0,-35 35-1,18-35-15,17 0 16,-35 35-1,18-35-15,17 0 16,1 0 0,-19 0 15,18 0-15,-17 0 30,17 0-14,1 0-17,-19-17 1,36 17 0,-18 0-1,18 0 1,0-36-1,-17 36 1,-19 0 0,19 0-16,-1 0 15,-18 0 1,19 0 0,-1 0-1,0 0 1,1 0-16,-19 0 15,18 0-15,18 18 16,-35-18 0,17 0-1,-17 0 1,17 0 0,0 35-1,-17-35 1,17 0-1,1 0 1,-1 18 0,0-18-1,1 0 1,-19 0 0,-17 35-1,53-35-15,18 0 16,-18 0-1,-18 0 1,0 35-16,-17-35 16,17 0-1,0 0 1,18 0 0,-18 0-16,-17 0 15,17 0-15,1 0 16,-19 0-16,36 0 15,0 0 1,-35 0 0,17 0-1,36 0 1,-54 0-16,36 0 16,-35 0-1,17-17 1,18 17-1,0 0 1,-18 0 0,18 0-1,-35 0-15,35 0 16,0 0 0,0 0-1,-18 0 1,18 0-1,0 0 1,-18 0 0</inkml:trace>
  <inkml:trace contextRef="#ctx0" brushRef="#br0" timeOffset="1.18503E6">6350 14534 0,'35'0'156,"-17"0"-140,35 0-1,-18 0-15,-17 0 16,17 0-16,-17 0 16,17 0-16,18 0 15,-18 0-15,18 0 16,-18 0-16,1 0 16,-1 0-16,0 0 15,-35-17-15</inkml:trace>
  <inkml:trace contextRef="#ctx0" brushRef="#br0" timeOffset="1.18936E6">4498 14429 0</inkml:trace>
  <inkml:trace contextRef="#ctx0" brushRef="#br0" timeOffset="1.19021E6">4551 14358 0,'-35'0'78,"35"18"-62,-36 17-1,36 0 1,-35 1 0,35-1-16,0-18 15,0 36 1,0 0-1,0-17-15,35-1 32,1 0-32,-1-35 15,-18 0 1,19 0 0,-36-35-1,0 17 1,0-35-1,0 18 1,0 0-16,0-18 16,35 0-1,-35 35-15,35-35 16,-17 53 15,-18-35-31,35 35 31,-35 18-15,0 35 0,0-36-1,35 19-15,-35-1 0,0-18 16,0 19-16,18 17 16,-18-36 15</inkml:trace>
  <inkml:trace contextRef="#ctx0" brushRef="#br0" timeOffset="1.19044E6">4692 14640 0,'18'0'31,"-1"0"-15,36 0-1,-18-35 1,-17 35-16,17-35 15</inkml:trace>
  <inkml:trace contextRef="#ctx0" brushRef="#br0" timeOffset="1.19107E6">5009 14340 0,'0'18'47,"0"35"-47,0-35 15,0 35 1,0-1-16,0-16 0,0 17 16,0 0-16,18-18 15,-18 35-15,0 1 16,0-36-16,0 0 15,0 18 1,0-70 47,0-1-63,0-35 0,0 0 15,0 0-15,0 18 16,0-18-16,0-17 15,-35 34-15,35-17 16,0 18-16,0 18 16,0-19-16,0 1 15,0 17 17,35 18-32,18 0 15,-18 0 1,18 0-1,-53 53-15,0-17 16,0-1 0,0 0-16,0 18 15,-17-53 1,17 18-16,-18-18 16,-17 0-1,35 35-15,-36-35 16</inkml:trace>
  <inkml:trace contextRef="#ctx0" brushRef="#br0" timeOffset="1.19147E6">5203 14640 0,'18'0'0,"-18"-35"15,0 17 1,0-17 0,0 17-1,35 18-15,-35-35 16,0 0-1,0 17-15,18 18 32,17 0-17,-35 36 1,36-36 0,-36 35-16,35 18 15,-35-18 1,0-17 15</inkml:trace>
  <inkml:trace contextRef="#ctx0" brushRef="#br0" timeOffset="1.19167E6">5239 14623 0,'35'-18'31,"0"18"-15,1 0 0,-1-18-16,-18 18 15,19 0-15,-36-35 16,53 35-16</inkml:trace>
  <inkml:trace contextRef="#ctx0" brushRef="#br0" timeOffset="1.19198E6">5609 14411 0,'-17'-35'0,"-1"35"31,-17 0-15,35 17-16,0 19 16,-18-36-16,18 53 15,0-1 1,0-16 0,0-1-1,35-35 1,-17 0-1,35 0 1,-18 0 0,-17 0-1</inkml:trace>
  <inkml:trace contextRef="#ctx0" brushRef="#br0" timeOffset="1.19217E6">5838 14605 0,'0'18'16,"36"-18"0,-1 0 15</inkml:trace>
  <inkml:trace contextRef="#ctx0" brushRef="#br0" timeOffset="1.1928E6">6897 14482 0,'17'0'15,"19"0"17,-19 0-17,19 0 1,-1 0 0,-17 0-1,34 0 1</inkml:trace>
  <inkml:trace contextRef="#ctx0" brushRef="#br0" timeOffset="1.19298E6">7426 14482 0,'18'0'16,"17"0"-1,-17 0 1,17 0 0,18 0-1</inkml:trace>
  <inkml:trace contextRef="#ctx0" brushRef="#br0" timeOffset="1.19318E6">7902 14446 0,'35'0'15,"1"0"17,-1 0-17,0-35-15,1 35 16,-19 0-16,19 0 15</inkml:trace>
  <inkml:trace contextRef="#ctx0" brushRef="#br0" timeOffset="1.19337E6">8502 14411 0,'18'0'0,"17"0"16,18 0-1,-18 0 1,0 0 0,-17 0-16,17 0 0,1 0 15,-19 0 1,18 0-16</inkml:trace>
  <inkml:trace contextRef="#ctx0" brushRef="#br0" timeOffset="1.19358E6">9084 14411 0,'35'0'16,"18"0"-1,-18 0 1,18 0 0,-17 0-16,-19 0 15,19 0-15,-19 0 16,19 0-16,-1 0 15,-18 0-15,19 0 0,-19 0 16</inkml:trace>
  <inkml:trace contextRef="#ctx0" brushRef="#br0" timeOffset="1.19375E6">9772 14446 0,'53'0'16,"-18"0"-16,-17 0 15,17 0-15,-17 0 16,35 0 0,-18 0-16,-17 0 15,34 0-15,1 0 0,-35 0 16</inkml:trace>
  <inkml:trace contextRef="#ctx0" brushRef="#br0" timeOffset="1.19507E6">10936 14446 0,'35'0'16,"1"0"15,-1 0-31,0 0 0,-17 0 15,17-17-15</inkml:trace>
  <inkml:trace contextRef="#ctx0" brushRef="#br0" timeOffset="1.19525E6">11412 14358 0,'18'0'16,"17"0"-1,18-35-15</inkml:trace>
  <inkml:trace contextRef="#ctx0" brushRef="#br0" timeOffset="1.19546E6">11818 14305 0,'35'0'15,"1"0"1,-1 0-1,0 0 1,-17 0-16</inkml:trace>
  <inkml:trace contextRef="#ctx0" brushRef="#br0" timeOffset="1.19565E6">12382 14305 0,'18'0'0,"17"0"16,1 0 0,-19 0-1,54 0 1,-36 0-16,-17 0 16,17 0-16,-17 0 15</inkml:trace>
  <inkml:trace contextRef="#ctx0" brushRef="#br0" timeOffset="1.19587E6">13053 14340 0,'0'0'0,"17"0"31,19 0-16,-1 0 1,0 0 0,1 0-16,-19 0 15,18 0-15</inkml:trace>
  <inkml:trace contextRef="#ctx0" brushRef="#br0" timeOffset="1.19609E6">13723 14323 0,'0'0'0,"35"0"15,-35 17-15,36-17 16,17 0-1,-1 0 1,-16 0-16,-1 0 16</inkml:trace>
  <inkml:trace contextRef="#ctx0" brushRef="#br0" timeOffset="1.19622E6">14076 14340 0,'35'0'47,"-17"0"-32,52 0 1,-17 0 0</inkml:trace>
  <inkml:trace contextRef="#ctx0" brushRef="#br0" timeOffset="1.19646E6">14464 14340 0,'0'0'0,"35"0"0,-17-17 16,17 17-16,0 0 15,1 0 1,-1 0 0,-17 0-1,17 0 1,0 0-16,0-36 16,1 36-1,-1 0 1,-17 0-16,17 0 0,0 0 15,0 0 1</inkml:trace>
  <inkml:trace contextRef="#ctx0" brushRef="#br0" timeOffset="1.19667E6">15346 14340 0,'0'0'16,"35"0"-1,-17 0 1,35 0 0,-18 0-16,-17 0 15,17 0-15</inkml:trace>
  <inkml:trace contextRef="#ctx0" brushRef="#br0" timeOffset="1.19685E6">15840 14411 0,'0'0'16,"35"0"-16,-17 0 0,17 0 16,18-18-16,0 18 15,0 0-15,0-35 16,-18 35-16,-18 0 15,19 0-15,-1 0 16,-35-35 0,53 35-16,-18 0 15</inkml:trace>
  <inkml:trace contextRef="#ctx0" brushRef="#br0" timeOffset="1.20268E6">6914 16757 0,'18'0'141,"0"0"-110,17-18-15,0 18 15,-17 0-15,17 0 15,0 0 0,-17 0-15,17 0 31,-17 0-16,17 0 0,1 0-15,-19 0 0,18 0 15,-17 0-16,17 0 17,1 0-17,-19 0 17,19 0-17,-19 0 16,19 0-15,-1 0 0,-18 0-1,19 0 1,-19 0 15,19 0 0,-36-17-31,35 17 16,-17 0 0,-18-36-1,52 36-15,-34 0 16,35 0-16,0 0 16,-53-35-1,35 35-15,18 0 16,-18 0-1,-17 0 1,-18-18 0,35 18-16,-17 0 15,17 0 1,1-35 0,-19 35-1,18 0 1,18-35-1,0 35 1,-17 0 0,-36-18-16,35 18 15,-18 0 1,19 0 0,-1 0-1,-17-35 1,17 35-1,0 0 1,0 0 0,-35-35-16,53 35 15,-17 0-15,-19 0 16,-17-18-16,53 18 16,-17 0-16,16-35 15,1 35 1,-17 0-1,-1 0 1,-35-35 0,70 35-16,-34 0 15,-19-36-15,19 36 16,17-35 0,-18 35-1,0-18 1,0 18-1,-17 0-15,-18-35 16,35 35-16,1 0 16,-36-35-1,17 35-15,19 0 16,-36-18 0,17 18-16,18 0 15,-35-35 1,53 35-16</inkml:trace>
  <inkml:trace contextRef="#ctx0" brushRef="#br0" timeOffset="1.20383E6">9560 16157 0,'53'0'16,"-141"18"-16,123-36 0,18-17 15,-35 35-15,17 0 16,-35-35 0,35 35-16,1-18 15,-1 18 1,-35-35-16,18 35 15,17 0 1,-35-18-16,53 18 16,-36 0-1,-17-35-15,53 35 0,-17-35 16,-1 35 0,-35-18-16,53 18 15,-18 0 1,-35-35-16,18 35 15,17-36 1,18 36 0,-53-17-16,35 17 15,0-36 1,18 1 0,-17 35-1,-36-35-15,17 35 16,-17-18-1,36 18-15,-36-35 16,17 35-16,-17-35 16,35 35-16,1-18 15,-19 18 1,-17-35 0,36 35-16,-1 0 15,-35-18-15,18 18 16,17-35-1,18 35 1,-53-35-16,17 35 16,19-36-1,-1 36 1,-35-17-16,18 17 16,17-36-1,0 36 1,-35-35-16,35 35 15,18-18-15,-17 18 16,-36-35 0,17 35-1,-17-35 1,36 35 0,-36-18-1,35 18-15,0-35 16,0 35 15,-35-35-31,18 35 16,-18-18-1,35 18 1,-35-35-16,53 35 16,-53-18-1,18 18-15,-18-35 16,35 35-1,0-35 17,-17 35-17,-18-18 1,35 18-16,1-35 16,-19 35-1,-17-36 1,36 36-16,-19 0 15,-17-17 1,35 17-16,1 0 16,-36-36-16,35 36 15,18-35 1,-18 35-16,0 0 16,-35-17-1,71 17-15,-36 0 16,18-36-1,-35 36 1</inkml:trace>
  <inkml:trace contextRef="#ctx0" brushRef="#br0" timeOffset="1.20828E6">11924 14870 0,'0'-36'31,"18"36"47,17-35-62,0 35 0,-35-18-16,18 18 15,17 0 1,-35-35-16,53 35 16,-53-35-1,18 35-15,17-18 16,0 18-1,0 0 1,-35-35 0,36 35-16,17 0 15,-36 0 1,18-35 0,1 35-1,-1-36 1,0 36-1,1 0 1,-36-17-16,17 17 16,19 0-1,-19 0 1,-17-36-16,35 36 16,1 0-1,-19 0 1,-17-17-1,36 17-15,-19 0 16,19 0 0,16 0-1,-52-35 1,53 35-16,18 0 16,-71-36-1,53 36-15,-36 0 16,19 0-1,-1 0 1,-35-17 0,18 17-16,35 0 15,0 0 1,-36 0 0,18 0-1,-17 0 1,17 0-1,1 0 1,-19 0 0,19 0-1,-1 0 1,18 0 0,0 0-1,-36 0 1,19 0-1,-1 0 1,0 0 0,18 0-16,0 0 15,-35 0 1,35 0 0,-36 0-1,36 0 1,0 0-1,-18 0 1,1 0 0,-1 0-1,-18 0 1,19 0 0,-19 0 15,19 0-16,-1 0 17,-17 0-17,17 0 1,18 0 0,-18 0-1,18 0 1,-18 35-1,-17-35 1,17 35-16,0-35 16,-17 0-1,-18 35 1,35-35 0,18 0-16,-35 0 15,17 18 1,0-18 15,-35 35-15,36-35-16,-1 0 15,-35 36 1,18-36 0,17 0-1,-35 17-15,35-17 0,-17 0 16,-18 36-1,35-36-15,-17 0 16,-18 17 0,53-17-16,0 35 15,0-35 1,-53 36 0,17-36-16,18 35 15,-17-35 1,-18 18-1,35-18-15,1 35 16,-19-35 0,-17 35-16,36-35 15,-1 18 1,-18-18 0,19 35-1,-1-35 1,0 35-1,1-35 1,-36 36-16,35-36 16,-18 0-16,-17 17 15,53-17-15,0 36 16,0-36 0,-53 35-16,36-35 15,16 18 1,1-18-1,-53 35-15,36-35 16,17 35 0,-1-35-1,-52 35-15,53-35 16,-17 18 0,17-18-1,-53 35-15,52-35 16,1 36-1,-17-36 1,17 35 0,-18-35-16,-35 17 15,18-17-15,17 36 16,18-36 0,-18 35-1,18-35 1,-53 35-1,70-35-15,-52 0 16,17 0-16,1 18 16,-19-18-16,36 0 15,-53 35 1,53-35-16,0 35 16,-35-35-1,-18 18-15,53-18 16,0 35-1,-18-35 1,-35 36-16,53-36 16,0 35-1,-36-35-15,19 0 16,-36 18-16,52-18 16,-52 35-16,36-35 15,-36 35-15,53-35 16,-53 18-16,53-18 15,-18 35-15,18-35 32,-53 35-32,35-35 0,-17 0 15,-18 18 1,35-18-16,0 35 16,-17-35-1,17 36 1,0-36-1,1 35 1,-19-35 0,19 0-1,-19 17 1,19-17 0,-1 0-1,-18 0 1,-17 36-1,36-36-15,17 0 16,-36 0 0,19 0-1,-1 35 1,-18-35 0,36 0-1,-35 0 1,17 0-1,1 0 1,-36 18 0,17-18-1,19 0 17,-19 0-1,18 0-16,1 0 1,-1 0 0,18 0-1,-18 0 1,-17 0 0</inkml:trace>
  <inkml:trace contextRef="#ctx0" brushRef="#br0" timeOffset="1.22147E6">12929 14340 0,'0'0'0,"36"53"16,-36-35-1</inkml:trace>
  <inkml:trace contextRef="#ctx0" brushRef="#br0" timeOffset="1.22265E6">12665 14164 0,'0'18'63,"0"17"-47,0 0-1,0 0-15,0 1 16,0 17-16,0 17 15,0 1-15,0-18 16,0 17-16,0 1 16,0-18-16,0-36 15,0 19-15,0-19 16,0-52 15,0-36-15,0 1-16,-36-1 15,36-17-15,0 0 16,-35-18-16,35 36 16,-35-1-16,35 18 15,0 0-15,0 0 16,0 36-16,-35-19 0,35 1 31,0 70 0,0 18-15,0 0-16,0 18 16,0-1-16,0 1 15,17-1-15,-17-17 16,0 18-16,0-18 16,0-18-16,0 0 15,0 1 1,0-54-1,36-35 1,-36 0 0,0-35-16,0-18 0,0 71 15,0-18-15,0 18 16,0 17 0,0 71 46,35 17-62,-35 1 16,0 17-16,0 0 15,35-17-15,-35 0 16,0-19-16,0-16 16,0-1-16,0-17 15</inkml:trace>
  <inkml:trace contextRef="#ctx0" brushRef="#br0" timeOffset="1.2242E6">15434 14076 0,'-18'0'15,"-17"0"16,17 0-15,18 35 0,0 0-16,0-17 15,0 35-15,0 17 16,0 19-16,0-1 16,0 0-16,0 36 15,0-36-15,18 35 16,-18-52-16,0-18 15,0-36-15,35-17 16,-35-35 47,0 17-48,0-35-15,0 18 16,0-35-16,-17-1 15,17 1-15,0-1 16,0 18-16,0-17 16,0-1-16,-36 0 15,36 18-15,0 36 16,0-18 0,0 87 15,0-16-16,0-1 1,0 36-16,0-1 16,0-17-16,0 0 0,0 0 15,0-18-15,0-17 16,0-89 31,0 1-47,0-18 15,0-1-15,0-34 16,0 35-16,0 52 16,0 1-1,-35 35 1,35 53-16,0 35 16,0 18-16,0 0 15,0-18-15,18-17 16,-18-1-16,0-35 0,0 18 15,0-17-15,0-19 16</inkml:trace>
  <inkml:trace contextRef="#ctx0" brushRef="#br0" timeOffset="1.2259E6">10654 12118 0,'0'35'63,"-35"36"-48,35-18-15,0-18 16,0 18-16,0 0 15,0-18-15,0 18 16,0 0-16,0-18 16,0 0-16,0-70 78,0 0-78,0-18 15,0-18-15,0 36 16,0-18-16,0 0 16,0 36-16,0-19 15,17 89 63,-17-17-78,0-1 0,0 18 16,0-18-16,36-17 16,-36 17-16,0 0 15,0-17 1,17-18 0</inkml:trace>
  <inkml:trace contextRef="#ctx0" brushRef="#br0" timeOffset="1.22706E6">11571 12047 0,'0'18'78,"0"0"-62,0 17-16,0 0 16,0 0-16,0 36 15,0 0-15,0-19 16,0 19-16,0-18 15,0 0-15,-18-18 16,18 0-16,0 1 16,0-19-1,0-52 32,0 0-31,0 0-16,0-18 15,0 0-15,0 17 16,0-34-16,0-1 16,0 1-16,0 34 15,0-16-15,0 34 16,0-17 0,0 70 30,0-17-46,0 34 16,0 19-16,0-18 16,0 17-16,0-17 0,0-17 15,0-1-15,0 0 16,0-70 46</inkml:trace>
  <inkml:trace contextRef="#ctx0" brushRef="#br0" timeOffset="1.24422E6">9984 5838 0,'-18'0'110,"18"18"-110,-53-18 15,18 53-15,-1-35 16,1 17-16,0 18 16,-18 0-16,0 17 15,-17 19-15,-1-19 16,18 1-16,18 34 15,0-52-15,-1 0 0,36-17 16,-35-1-16,35 0 16,0 0-1,-18-35-15,18 36 16,0-54 78</inkml:trace>
  <inkml:trace contextRef="#ctx0" brushRef="#br0" timeOffset="1.24467E6">9225 6632 0,'0'18'46,"0"52"-30,0-34-16,0-1 16,0 18-16,0 0 15,-35 0-15,35-18 16,0 0-16,0-17 16,0 17-1,0-52 16,0-36-15,53 17 0,-53 1-16,70-18 15,-34 0-15,-1 0 16,18 18-16,-18 0 16,-17-1-16,17 36 0,-35-52 15,53 52 1</inkml:trace>
  <inkml:trace contextRef="#ctx0" brushRef="#br0" timeOffset="1.24782E6">13458 12100 0,'-35'0'16,"18"0"-1,-36 36-15,0 16 32,17-34-32,-16 17 0,16 18 15,-17 18-15,0-1 16,18 36-16,0-35 15,0-1-15,-1 1 16,-17 17-16,36-53 16,-19 18-16,36-17 15,-35-1-15,35 0 16,-35-35 0</inkml:trace>
  <inkml:trace contextRef="#ctx0" brushRef="#br0" timeOffset="1.24821E6">12753 12718 0,'0'35'31,"0"18"-31,0-18 16,0 18-16,0-18 15,0 18-15,0-18 16,0-17-16,-18-18 15,18 35-15,18-35 63,-18-17-47,35 17-16,0-36 15,18 19 1,-35 17-16,17-53 15,1 53 1,-1-53-16,-18 18 0</inkml:trace>
  <inkml:trace contextRef="#ctx0" brushRef="#br0" timeOffset="1.24929E6">14129 11747 0,'0'-35'0,"-36"35"31,1 0 1,35 35-17,-17-35-15,17 71 16,0-53-16,-36 35 16,36 0-16,0-18 15,0 0-15,0 0 16,0-17-16,0 35 15,18-53 1,17 0-16,18 0 16,0-18-1,-18-35 1,-35 36 0,18-19-16,-18-16 15,0 16-15,0 19 16,35-19-16,-35-17 15,0 106 48,0-17-47,53 17-16,-53-18 15,35-35-15,-35 53 16,18-53-16,17 0 31,-35-18-15,18 18-1,-18-53-15,0 18 16,0-18 0,0 18-1</inkml:trace>
  <inkml:trace contextRef="#ctx0" brushRef="#br0" timeOffset="1.24996E6">14534 11783 0,'0'35'16,"0"0"-1,0 1-15,36-1 16,-36-17-16,0 17 16,0-18-16,0 19 15,0-1-15,0-17 16,0-36 31,0-17-32,0-1-15,0 1 16,0-18-16,0 0 16,0 18-16,35 0 15,-35-1-15,18 36 16,-18-17-16,35 17 16,-17 0-1,17 0 1,0 0-1,-35 53 1,0 0 0,0-36-1,-18-17 1,-17 0 0,35 36-1,0-19 16,0 19-15,0-1 0,18-18-1,-18 19 1,35-36 0,-17 0-16,17 0 15,0 0 1,-35-18-1,18 18 1</inkml:trace>
  <inkml:trace contextRef="#ctx0" brushRef="#br0" timeOffset="1.25026E6">14852 11800 0,'0'-17'0,"0"34"62,35 19-62,-35-1 16,0-17-16,0 35 15,35-18-15,-35-18 16,18 19-16,17-1 31,-35-53-15,36-17-1,-36 0-15,0-18 16,0 0-16,0 18 16,35-18-16,-35 0 15,0 18-15,0-18 16,35 17-16</inkml:trace>
  <inkml:trace contextRef="#ctx0" brushRef="#br0" timeOffset="1.25062E6">15169 11994 0,'0'-17'15,"0"-18"1,0-18-16,36 17 0,-36-17 15,0 0-15,35 18 16,-35 0-16,18 0 16,17 35 15,-35 35-31,53 0 16,-53 0-16,35 18 15,-35 18-15,0-18 16,35-18-16,-35 18 15,0 0-15,0-35 16,0 35 0,-17-53-1,-36 0 1</inkml:trace>
  <inkml:trace contextRef="#ctx0" brushRef="#br0" timeOffset="1.25077E6">15099 12065 0,'0'0'15,"35"0"32,-17 0-47,17-35 16,18 35-16,-35 0 16,17-53-16</inkml:trace>
  <inkml:trace contextRef="#ctx0" brushRef="#br0" timeOffset="1.25122E6">16034 11712 0,'0'35'15,"0"18"1,0-35-16,0 17 16,0-17-16,0 17 15,0 1-15,0-19 16,17-17-16,-17 53 0,0-35 31</inkml:trace>
  <inkml:trace contextRef="#ctx0" brushRef="#br0" timeOffset="1.25191E6">15910 11800 0,'18'-35'31,"17"35"-16,0 0-15,18 0 16,0 0-16,0 0 16,-18 0-16,18 0 15,-35 0-15,17 35 16,-35-17-16,0 17 16,0 18-16,0-17 15,0 16-15,-35 1 16,17 0-16,-17-17 15,0 16-15,0-16 0,-1-1 16,19-35 0,17-18 15,0 1-31,35-36 16,-35 0-16,35 0 15,-35 0-15,53 18 16,-53-18-16,53 0 15,-53 18-15,53 17 16,-18-17 0,-35 52 31,36 19-47,-36 17 15,0 0-15,0-36 16,0 18-16,17 1 15,-17-19-15,35 19 16,18 17 0,0-53-1,-17 0 1,-36-18-16,52 18 16,-52-35-16,36-1 15,-36-17 1</inkml:trace>
  <inkml:trace contextRef="#ctx0" brushRef="#br0" timeOffset="1.25212E6">16281 11800 0,'0'0'0,"17"-35"31,1 35-31,17-35 16,18 35-16,-18-35 16,-17 35-16,17 0 15</inkml:trace>
  <inkml:trace contextRef="#ctx0" brushRef="#br0" timeOffset="1.25229E6">16263 11924 0,'0'0'16,"0"18"0,35-18-1,18 0 1,-35 0 0,17-36-16,0 1 15,1 0-15,-19 35 0</inkml:trace>
  <inkml:trace contextRef="#ctx0" brushRef="#br0" timeOffset="1.25273E6">16986 11800 0,'0'36'31,"0"-1"-15,0-17-16,18 17 15,-18 18-15,0-36 16,0 36-16,18-17 0,-18-19 15,0 19-15,0-1 16</inkml:trace>
  <inkml:trace contextRef="#ctx0" brushRef="#br0" timeOffset="1.25318E6">16880 11818 0,'0'-35'16,"36"35"0,-1 0-16,0-36 15,1 36-15,16 0 16,-34 0-16,17-35 15,18 35 1,-35 18 0,-18 17-1,0-17-15,0 17 16,0-17-16,0 17 16,0 18-16,0-35 15,0 17-15,0 0 16,0-17-16,35-18 15,-35 35-15,35-35 16,1 0 0,-1 0-16,18-18 15,-35 18 1,34-35 0,-16 0-1,-36 17 1</inkml:trace>
  <inkml:trace contextRef="#ctx0" brushRef="#br0" timeOffset="1.25339E6">17057 11818 0,'17'-18'31,"54"18"-15,-18-53-16,-18 53 15,18-35-15,-18 35 16,-17 0-16</inkml:trace>
  <inkml:trace contextRef="#ctx0" brushRef="#br0" timeOffset="1.25358E6">17163 11959 0,'35'0'47,"0"-17"-47,-17 17 16,17-18-16,0 18 15,-17 0-15,35 0 16</inkml:trace>
  <inkml:trace contextRef="#ctx0" brushRef="#br0" timeOffset="1.25399E6">17462 12100 0,'0'-35'31,"18"0"-31,-18 17 16,0-17-16,35-18 15,-35 18-15,0-18 16,36 17-16,-36 19 16,35 17-1,-17 0 16,-18 53-31,35 0 0,-35-18 16,53-17-16,-18 17 16,-17-35-16,17 0 15,0-18 17,-35 1-17,0-19-15,0 19 16,0-19-16,0 1 15,0 17-15,0-17 16,18 35 15</inkml:trace>
  <inkml:trace contextRef="#ctx0" brushRef="#br0" timeOffset="1.25422E6">17992 11765 0,'0'18'16,"0"-1"0,0 19-16,0-1 15,0-17-15,0 17 16,0 0-16,0-17 0,0 17 31,35-35-15</inkml:trace>
  <inkml:trace contextRef="#ctx0" brushRef="#br0" timeOffset="1.25491E6">17921 11659 0,'53'-35'31,"-18"35"-15,-17 0-16,17 0 15,18 0-15,-35 0 16,35 18-16,-18-18 15,0 53-15,-35-18 16,18-18-16,-18 36 16,0 0-16,0-17 15,-35 17-15,35-1 16,-36 1-16,1 0 16,35-17-16,-53-36 15,53 52-15,-53-52 16,53 36-16,-17-36 15,34-36 32,-17 1-47,53-53 16,-18 35 0,-35 0-16,53 0 15,-53 36 1,36-19-16,-36-17 15,35 53-15,-35-17 16,0 34 31,0 19-47,0-19 16,0 19-16,0-1 15,0 0-15,0 0 16,18-35-16,-18 18 15,52 17-15,-16-35 16,-19 0-16,19 0 16,-19 0-16,36-35 15,0 35-15,-18-35 16,-17 35-16,-18-35 16,35 35-16,-35-53 15</inkml:trace>
  <inkml:trace contextRef="#ctx0" brushRef="#br0" timeOffset="1.25513E6">18221 11747 0,'35'0'31,"1"-17"-31,-1 17 16,18-35-16,-18 35 0,-17 0 15,17 0 1</inkml:trace>
  <inkml:trace contextRef="#ctx0" brushRef="#br0" timeOffset="1.25533E6">18274 11942 0,'18'0'31,"52"-18"-15,-35 18-1,-17-35-15,17 35 0,1 0 16,-19 0-1,36 0-15,0 0 0,-35 0 16</inkml:trace>
  <inkml:trace contextRef="#ctx0" brushRef="#br0" timeOffset="1.25578E6">18891 12047 0,'0'0'0,"-17"0"16,-19 0 0,36-35-1,-35 35 1,35-53-16,0 36 0,0-19 16,0 19-16,0-19 15,0 1-15,18 17 16,17-17-1,0 70 17,-35-17-32,0 35 15,0 0-15,36-18 16,-36 0-16,35 18 16,0 0-1,0-53-15,1 0 16,-1-35-1,-35 0 1,0 17-16,18-35 0,-18 18 16,0 17-1,0-17-15,0-18 0,0 35 16,0-35-16,0 36 16,0-18-16</inkml:trace>
  <inkml:trace contextRef="#ctx0" brushRef="#br0" timeOffset="1.25639E6">19420 11712 0,'0'-17'0,"-35"17"31,-18 0-15,36 0-16,-19 0 15,36 35-15,-53 0 16,53 18-16,0-18 0,-35 36 16,35-18-16,0 0 15,18-18-15,-18 0 16,70 1-16,-17-36 15,0 35-15,-18-35 16,1 0-16,17-18 16,-36 18-16,19-70 15,-1 34-15,-35 19 16,53-19-16,-53-16 16,35 16-16</inkml:trace>
  <inkml:trace contextRef="#ctx0" brushRef="#br0" timeOffset="1.25686E6">19738 11712 0,'0'18'31,"0"-1"-15,0 19-16,0-1 16,0-17-16,0 17 15,35 0-15,-35-17 16,0 35-1,0 0 1,35-18 0,1-53 15,-36-17-15,0 0-16,17 17 15,-17-17-15,0 0 16,36-1-16,-36-17 15,0 0-15,35 1 16,-35 34-16,35-17 16,0-1-1,-17 36 1,-18 18 0,35 17-16,-35-17 15,0 35-15,36 0 16,-36-18-16,0 18 15,0-18-15,0-17 0,0 35 16,-18-53 0</inkml:trace>
  <inkml:trace contextRef="#ctx0" brushRef="#br0" timeOffset="1.25706E6">19897 11906 0,'35'0'31,"-17"0"-31,17 0 16,0 0-16,-17-35 15,17 35-15,-35-18 16,53 18-16,-53-35 15</inkml:trace>
  <inkml:trace contextRef="#ctx0" brushRef="#br0" timeOffset="1.25771E6">18327 11501 0,'35'-53'15,"-35"17"1,18-17 0,-18 36-16,0-18 0,35-1 15,-35 19 1,35 70 15,-35-36-15,36 36-16,-36 0 15,35-35-15,-35 17 16,17 0 0</inkml:trace>
  <inkml:trace contextRef="#ctx0" brushRef="#br0" timeOffset="1.26052E6">16810 12841 0,'0'0'0,"0"-35"32,0 52 30,0 36-46,0 0-16,0 18 15,0 17-15,0 0 16,0 0-16,0 18 16,0-18-16,0 1 15,0-19-15,0-35 16,0 18-16,35-17 16,-35-19-16,0-70 109,0 0-93</inkml:trace>
  <inkml:trace contextRef="#ctx0" brushRef="#br0" timeOffset="1.26104E6">16633 13635 0,'0'17'63,"36"19"-48,-36 17-15,35 0 16,-35-18-16,18 18 15,-18-18-15,35-17 16,-35 17-16,35-35 16,-35 35-16,18-35 15,-18-17 1,35 17 0,-35-71-16,0 53 15,0-34-15</inkml:trace>
  <inkml:trace contextRef="#ctx0" brushRef="#br0" timeOffset="1.26127E6">16880 13476 0,'0'18'31,"0"35"-31,0 17 15,0 18-15,0 1 16,0-1 0,-35 18-16,35-53 0,0-1 15,0 1 1,0-35-16,0 17 0,18-35 31</inkml:trace>
  <inkml:trace contextRef="#ctx0" brushRef="#br0" timeOffset="1.26381E6">17462 13070 0,'-17'0'0,"-18"0"31,17 0-15,-17 18 0,-1 53-1,36-36 1,-35 18-16,35 0 16,0 17-16,0 1 15,0-1-15,0-34 16,35-1-16,36 0 15,-53-35-15,17 0 16,18-35 0,0 0-16,-18-18 0,0 17 15,-35-16-15,0 16 16,0 19-16,0-19 16,0 19-1,0 34 32,0 19-31,0-19-16,0 19 15,36-1-15,-36-18 16,52 19-16,19-1 16,-36-35-16,-17 0 15,17 0-15,0 0 16,-35-35-16,36-1 15,-36 1-15,0 18 16,0-19-16,0 19 16,0-19-16,0 1 15,0 17-15,0-17 16,-53 35-16,53-35 16,-53 35-16,18 0 15,-1 35 1,36 36-1,0-36 1,0-17-16,0 17 0,0 0 16,36 0 15,-1-35-15,0 0-1,-35-52-15,35 52 16,-35-53-16,0 17 15,18 36 1,-18-35-16,35 35 47,-35 18-47,36-18 16,-36 35-1,17-35-15,-17 71 0,36-71 16,-36 52-16,17-52 15,18 0 1,1 0 0,-1-35-1,-35-18 1,18 0 0,-18 18-1,0 0 1,0 52 15,35-17-15,-35 36-16,35 17 15,1 0 1,-1-18 0,-18-35-1,19 0 1,-36-18-16,17 18 15,-17-35-15,0-18 16,0 0 0,0 35-1,0 54 32,0-19-31,0 19-16,36-1 15,-36 0 1,53-35-16,-53 35 16,17-35-16,18 0 15,-35-17 1,36-1 0,-36-35-1,0 18 1,0 53 15,0 17-15,0-17-16,0 17 15,53 0-15,-36-35 16,19 53-16,34-18 16,-35-35-1,-17 0-15,17 0 16,-35-35-16,71 0 15,-71-18-15,53 18 16,-53 17-16,0-17 16,0-1-16,-35 19 15,-1-19-15,1 36 16,0-35-16,-1 35 0,1 0 16,17 0-1,-17 35-15,35-17 0,-35 17 16,35 1-16</inkml:trace>
  <inkml:trace contextRef="#ctx0" brushRef="#br0" timeOffset="1.26456E6">19950 13194 0,'0'35'47,"0"-17"-31,0 17-16,0-17 16,0 17-16,0 0 15,0-17-15,0 17 16,0 0-1,-18-35 1,18-17 0,0-18-1,0-18-15,0 17 16,0-17-16,18 1 16,-18 16-16,0 1 15,35 0-15,0-18 16,-17 53-1,17 0 1,18 35 0,-53 0-1,35 18-15,-35-17 16,36 16-16,-36-16 0,0-19 16,35 19-16,-35 17 15,-35-53 16</inkml:trace>
  <inkml:trace contextRef="#ctx0" brushRef="#br0" timeOffset="1.26558E6">20020 13335 0,'0'0'0,"35"0"31,36 0-16,-36 0 1,18 0-16,18-53 16,-18 53-16,-18-53 15,-17 53-15,-18-53 16,52 36-16,-52-36 16,0 17-1,36 72 32,-36 17-47,0-18 16,35 35-16,-35 36 15,35-18-15,-35 36 0,0-36 16,0 0 0,36 18-16,-36-35 0,0-18 15,-18 0-15,18-1 16,-18-16-16,-35-1 15,18-35 1,35-18 0,-18-17-1,18-18-15,0 18 16,0-18-16,0 0 16,36 18-16,-36-18 15,53 0-15,-53 0 16,53 0-16,-18 18 15,0-18-15,0 0 16,-17 0-16,17 0 0,1 18 16,-36-18-1,53 0-15,-53 18 0,35 17 16,-35-35 0,0 89 46,0-19-62,0 36 16,0-18-16,0-17 15,0 17-15,0 1 16,53-1 0,-36-35-1,19 0 1,-1-53-1,-35 18-15,0 17 16,35-17-16,-35-1 16,0 19-16,18-18 15,17-18 1,0 53 0,18 0 15,-53 17-31,18 1 15,-18 17-15,35 0 0,-35-17 16,0 17 0,0 1-16,0 17 15,0-1 1,-17-52-16,17 36 16,-53-36-16,0 0 15,35 0 1,18-36 15,0 1-31</inkml:trace>
  <inkml:trace contextRef="#ctx0" brushRef="#br0" timeOffset="1.26592E6">21484 12382 0,'0'0'0,"35"0"0,-35-35 16,0 70 15,0 18-15,0 0-16,0 18 15,0 17-15,0 0 16,36 18-16,-36-18 0,0 0 16,0-17-16,0 0 15,0-18-15,0-1 16,0 1-16,0-35 16,0 17-1</inkml:trace>
  <inkml:trace contextRef="#ctx0" brushRef="#br0" timeOffset="1.26611E6">21502 13229 0,'0'-35'0,"0"17"31,70 18-15,-52 0-16,17 0 16,18 0-1</inkml:trace>
  <inkml:trace contextRef="#ctx0" brushRef="#br0" timeOffset="1.2664E6">21731 13353 0,'0'-18'16,"35"-53"-1,-35 36-15,0 18 16,36-19-16,-36 1 16,35 17-16,0-35 15,-17 53 1,17 18 15,-35 0-31,0 17 16,0-17-16,35 17 15,-35 0-15,18 0 0,-18-17 16,35 35 0</inkml:trace>
  <inkml:trace contextRef="#ctx0" brushRef="#br0" timeOffset="1.26703E6">21802 13300 0,'0'0'16,"0"-36"-16,35 36 15,-35-17-15,35 17 16,0-53-16,1 53 15,-1-53-15,-17 53 16,17-35-16,0 35 0,-17 0 16,17 17 15,-35 36-15,35-53-16,-35 36 15,0 16 1,18-52-16,-18 36 15,0-54 32,0-52-31,0 52-16,0-17 16,0-1-16,35 19 15,-35-19-15,53 36 16,-17-53-16,-19 53 15,18 0-15,-17 0 16,17 0-16,1 0 16,-19 0-16,-17 18 15,36-18-15,-36 18 16,0 17 0,-53-35-1,17 35-15,19-35 16,17 18-16,-53-18 15,53 35-15,0 1 16,0-19 0,35 18-1,0-35 1,-35 36-16,71-36 16,-18 0-16,0 0 15,-18 0-15</inkml:trace>
  <inkml:trace contextRef="#ctx0" brushRef="#br0" timeOffset="1.26766E6">23266 12859 0,'35'17'46,"-35"19"-30,0-1-16,0 18 16,0 0-16,0-18 0,0 18 15,0-18-15,0-17 16,0 17 0,0-52 15,0-1-16,0-17-15,0-18 16,0 17-16,0-17 16,18 1-16,-18 16 15,35-17-15,-35 18 16,35 0-16,0 35 16,-17 0-1,-18 53 1,35-18-1,-35 0-15,0 1 16,0 16-16,0 1 16,0-35-16,0 17 15,0-17 1,-35-18 15</inkml:trace>
  <inkml:trace contextRef="#ctx0" brushRef="#br0" timeOffset="1.26783E6">23248 13106 0,'18'0'32,"35"17"-17,-36-17 1,19 0-16,-1 0 15,-18 0-15,19 0 16</inkml:trace>
  <inkml:trace contextRef="#ctx0" brushRef="#br0" timeOffset="1.26948E6">17392 14676 0,'53'-53'15,"-53"35"-15,53-17 16,-53-1-16,17 36 16,-17-17-1,0-18-15,0 17 32,-53 18-1,36 0-31,-18 0 15,-1 0-15,1 70 16,0-34-16,17-1 16,18 0-16,-35-35 15,35 36-15,0-1 16,17-35 0,1 0-16,35-18 15,-18 18-15,1-35 16,16 35-16,-16 0 15,-19 0-15,19 0 16,-36 18-16,53 17 16,-53-18-16,0 36 15,0-17-15,0-1 16,0 0-16,-36 0 16,1-17-16,17-18 15,-17 53-15,0-53 16,0 35-16,17-35 0,-17 0 15,35-17 17,0-1-32,0-17 15</inkml:trace>
  <inkml:trace contextRef="#ctx0" brushRef="#br0" timeOffset="1.26971E6">17815 14676 0,'0'0'0,"0"35"0,0-18 16,0 19 0,0-19-16,0 19 0,0-1 15,0-17-15,0 17 16,0-18-16,0 19 15,18-36 1,35 0 0</inkml:trace>
  <inkml:trace contextRef="#ctx0" brushRef="#br0" timeOffset="1.26998E6">18256 13864 0,'0'0'0,"0"53"15,0 18 1,0 17-16,0 0 16,0 0-16,36 18 15,-36-18-15,0-17 16,0-18-16,0 17 15,0-17-15,0 0 16,0-35-16,0 35 16,-18-53-1</inkml:trace>
  <inkml:trace contextRef="#ctx0" brushRef="#br0" timeOffset="1.27035E6">18186 14693 0,'17'-35'15,"-17"0"-15,71-1 16,-36 19-16,-17-19 16,17 36-16,0-52 15,-17 52-15,35 0 16,-18 0 0,-35 52-1,0-16-15,35 17 16,-35 0-16,0 17 0,0-35 15,18 18 1,-18-17-16,35-1 0,1-18 16,-1-17-1,-17 0 1,-18-35 0,35 0-16,-35-18 15,0 18-15,0-18 16,0 0-16,0 18 15,0-18-15,0 35 16</inkml:trace>
  <inkml:trace contextRef="#ctx0" brushRef="#br0" timeOffset="1.2707E6">18838 15046 0,'0'0'0,"0"-35"32,0-1-32,0 1 15,36 0-15,-36 0 16,0-1-16,35 19 15,-35-19-15,0 1 0,18 35 16,17 0 15,-35 53-15,35 0-16,-35 0 16,0-18-16,35 18 15,-35 0-15,0-18 16,36 1-16,-36-1 15,0 18 1</inkml:trace>
  <inkml:trace contextRef="#ctx0" brushRef="#br0" timeOffset="1.27091E6">18927 15081 0,'0'0'15,"35"0"32,-18 0-47,19 0 16,17-35-16,-18 35 16,18-35-16,0 35 15,0-71-15</inkml:trace>
  <inkml:trace contextRef="#ctx0" brushRef="#br0" timeOffset="1.27129E6">19350 14817 0,'-18'-36'15,"-35"36"1,18 0 0,-18 0-1,53 71 1,-35-36-16,35 0 15,0-17-15,0 35 16,35-18 0,18-35-1,-18 0 1,1 0 0,-1 0-1,-18 18 16,-17 35-31,0 0 16,0-18-16,0 18 16,0 0-16,0-18 15,0 18-15,36 0 16,-36-18-16,0-17 16,0 35-1</inkml:trace>
  <inkml:trace contextRef="#ctx0" brushRef="#br0" timeOffset="1.27204E6">19632 14870 0,'-18'0'0,"1"17"32,17 18-32,0 1 15,0 17-15,0 17 16,0-34-16,0-1 16,0 18-16,35-53 15,-17 0 1,17 0-16,-35-18 15,53-17-15,-53 0 16,35 17-16,-35-35 16,0 18-16,0-1 15,0-17-15,0 1 16,0 16-16,0-17 16,-17 53-16,17-35 15,-53 35-15,35 0 16,-17 18-16,-1 17 15,1 0-15,35 18 16,-53-18-16,53 18 0,0 0 16,0-17-1,0-1-15,0 0 16,36-35-16,-36 18 0,52-18 16,19 0-1,-53-18-15,17 1 16,0-19-16,0-17 15,-35 18-15,53 17 16,-53-17-16,18 0 16,-18 17-16,0-35 15,0 89 32,0-19-47,0 36 16,0 0-16,0-18 15,0 18-15,35 0 16,1-35 0,-1-18-16,-18 35 15,19-35-15,-1 0 0,-17 0 16,17-35-16,0 17 16,-35-17-16,36-18 15,-36 35-15</inkml:trace>
  <inkml:trace contextRef="#ctx0" brushRef="#br0" timeOffset="1.27222E6">19932 14852 0,'35'0'31,"-17"-35"-15,17 35-16,0 0 15,-17 0-15,35 0 16</inkml:trace>
  <inkml:trace contextRef="#ctx0" brushRef="#br0" timeOffset="1.27249E6">20038 14993 0,'0'-18'31,"17"18"-31,-17-35 16,53 35-16,-17 0 15,-19-35-15,19 35 16,-1 0-16,-18 0 16,19 0-16,-19 0 15,-17 17-15,53-17 16,-53 36-16,53-36 0,-53 35 15,18-35-15,-18 35 16,-18-35 31</inkml:trace>
  <inkml:trace contextRef="#ctx0" brushRef="#br0" timeOffset="1.27277E6">19650 14552 0,'0'0'0,"0"-53"0,0 36 16,35 17-1,0-36 1,1 36-16,34 0 16,1 0-1,-1 18-15,-35-18 16,18 35-16,0-35 0,0 0 16,-17 0-16</inkml:trace>
  <inkml:trace contextRef="#ctx0" brushRef="#br0" timeOffset="1.27443E6">21184 14499 0,'0'35'47,"0"18"-31,0 18-16,0 17 15,0 0-15,0 0 16,0 1-16,0-19 0,0-17 16,0-35-1,0-53 32,0-18-47,0-18 16,0 0-16,0 19 15,0-19-15,0 0 16,0 1-16,0 17 16,0 0-16,36 18 15,-36 17-15,17 18 16,-17-53-16,53 53 16,-18 0-16,-17 0 15,17 0-15,-17 0 16,17 36-16,-35-1 0,36 18 15,-36 0-15,0 0 16,0-36-16,-18 18 16,-17 18-1,-36-53 1,18 0 0,35 0-1,-17 0 1,35 18-1,0 35 1,0 17 0,0-52-16,0 17 15,18 1-15,35-1 16,0-35 0,-18 0-1,0 0-15,-17-35 16,17-1-16,0 1 15,-35 17-15,36-17 16,-36 0-16,0 17 16,0-17-16,0 17 15,0-35 1,0 71 15,0 0-15,0 17-1,0-17-15,0 35 0,0-1 16,17-34-16,-17 17 16,53 1-16,-17-36 15,-1 35-15,-18-35 16,19 0-16,17 0 16,-53-18-1,0-17 1,0 0-1</inkml:trace>
  <inkml:trace contextRef="#ctx0" brushRef="#br0" timeOffset="1.27462E6">21625 14711 0,'18'0'47,"0"0"-47,17 0 16,0 0-16,18 0 15,-18-35-15</inkml:trace>
  <inkml:trace contextRef="#ctx0" brushRef="#br0" timeOffset="1.27478E6">21643 14870 0,'0'0'0,"-18"0"16,18 35-16,18-35 31,17 0-31,18-18 16,-35 18-16,17-53 15</inkml:trace>
  <inkml:trace contextRef="#ctx0" brushRef="#br0" timeOffset="1.27524E6">21943 14764 0,'0'35'16,"0"-17"-16,0 17 0,-18 0 16,18-17-16,0 17 15,0 0-15,0-17 16,0-53 62,0-1-78,0 19 16,0-36-16,0 0 15,0 18-15,18-18 16,-18 0-16,35 35 15,-35-17-15,35 35 0,-35-35 16,36 35-16,-1 17 31,-35 36-15,0-35-16,0 35 16,35 0-16,-35 0 15,0 0-15,0-1 16,0 1-16,0-35 15,0 17 1,-17-35 15</inkml:trace>
  <inkml:trace contextRef="#ctx0" brushRef="#br0" timeOffset="1.27561E6">21943 14887 0,'0'-35'15,"70"35"1,-34-35-16,-19 35 16,36-53-16,0 53 15,-18-36-15,-17 36 16,-18-35-16,35 35 0,1 0 62,-36 18-46,0-1 0,0 19-16,0-19 15,0 19-15,0-1 16,0-17-16,0 17 15,0-18-15,17 19 16,18-36 15</inkml:trace>
  <inkml:trace contextRef="#ctx0" brushRef="#br0" timeOffset="1.27606E6">22613 14517 0,'-35'0'16,"-18"0"-1,35 0-15,-17 35 16,-18 18-1,53-18-15,-18-35 0,18 36 16,0-1 0,36-35-1,-19 0 1,19 0-16,-1 0 16,0 0-1,18 35 1,-18-35-1,-35 18-15,0 17 16,0 18 0,-35-18-1,0-35-15,-1 35 0,19-35 16,17 36-16,-35-36 16</inkml:trace>
  <inkml:trace contextRef="#ctx0" brushRef="#br0" timeOffset="1.27627E6">22931 14958 0,'0'-36'63</inkml:trace>
  <inkml:trace contextRef="#ctx0" brushRef="#br0" timeOffset="1.27749E6">22737 14287 0,'17'-35'63,"18"35"-48,-35-35-15,36 35 16,-1 0-16,0-18 15,-17 18-15,17 0 16,-17 0-16,35 0 16,-53 36-1,0-19-15,0 36 16,0 0-16,-18 18 16,18-18-16,-53-1 15,53 1-15,-53 0 16,53-35-16,-17 17 15,17 0-15,0-17 16,-36 17-16,36 1 16,36-36-1,-1-18 1</inkml:trace>
  <inkml:trace contextRef="#ctx0" brushRef="#br0" timeOffset="1.35143E6">22066 10195 0,'0'36'172,"-53"-1"-172,18 0 15,-18 0-15,-17 18 16,-36 18-16,-18 17 16,-17 0-16,0 36 15,35-36-15,18-35 16,0 0-16,17 17 16,18-17-16,0-18 15,1 1-15,-1-1 16,35 0-1,18 1 1,0-19 15,-35-17 32</inkml:trace>
  <inkml:trace contextRef="#ctx0" brushRef="#br0" timeOffset="1.35185E6">20796 11042 0,'-17'0'31,"17"18"-15,-18 17 0,18 0-16,-35-17 0,35 17 15,-36 0-15,36-17 16,-35 17-16,35 1 15,-18-1-15,18-18 16,0 19 0,0-19 31,36-17-32,-19 0 1,19 0-16,17 0 15,-18 0-15,18-53 16,0 53-16,0-52 16,0 16-16,-36 36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9:21:07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11606 5503 0,'0'36'157,"0"-19"-142,-35 36 1,35 18-16,-35-36 15,35-17-15,-35 17 16,35 0-16,-36-17 16,36 17-16,-17 0 15,17-17-15,0 17 16,-36 1-16,36-19 16,0 18-16,0 1 15,0-19-15,0 19 16,0-19-16,0 36 15,0-17 1,0-19 0,0 18-1</inkml:trace>
  <inkml:trace contextRef="#ctx0" brushRef="#br0" timeOffset="478.8612">11236 6227 0,'18'0'47,"-18"17"-47,17-17 16,-17 35-1,36-35-15,-36 18 0,17-18 16,-17 53-16,35 0 16,-35-35-1,36-18 1,-19 0 31,-17-18-32,36-17-15,-36-1 16,0 19-16,35-19 16,-35 1-16,35-18 15,-35 36 1</inkml:trace>
  <inkml:trace contextRef="#ctx0" brushRef="#br0" timeOffset="3095.817">11836 5680 0,'0'-36'15,"0"54"64,0 0-79,0 17 15,0 0-15,35-17 16,-35 35-1,0-18-15,18-35 16,-18 18 0,0-54 62,0-16-63</inkml:trace>
  <inkml:trace contextRef="#ctx0" brushRef="#br0" timeOffset="3920.7281">11889 5609 0,'0'-17'15,"0"69"48,35-52-48,-35 53-15,35-17 16,-35 17 0,18-53-1,-18 35-15,35-35 16,0 17 15,-17-17-15,-18-35 31,0 0-32,0-18 1,0 18-1,0 52 48,35-17-47,-35 53-16,0-35 0,36-18 15,-36 53-15,17 0 16,18-36-1,18-17 1,-35 0 0,17 0-1,1 0 17,-36-35-32,0 17 15,0-17 1,0 0 15,0 53 16,0 17-31,17-35-16,-17 17 15,35-17-15,-35 36 16,53-36-16,-17 0 15,17 0 1,0 0 0,-53-18-1,17-17 1,-17 17 0</inkml:trace>
  <inkml:trace contextRef="#ctx0" brushRef="#br0" timeOffset="4116.6">12418 5768 0,'0'-35'16,"17"35"46,19 0-46,-1 0-1,0-18 1</inkml:trace>
  <inkml:trace contextRef="#ctx0" brushRef="#br0" timeOffset="4295.0065">12506 5750 0,'0'18'16,"35"-18"46,1 0-30</inkml:trace>
  <inkml:trace contextRef="#ctx0" brushRef="#br0" timeOffset="4490.8272">12524 5627 0,'0'-35'15,"0"17"16,35 18-15,-35-35 0</inkml:trace>
  <inkml:trace contextRef="#ctx0" brushRef="#br0" timeOffset="12756.0224">20973 11783 0,'-18'0'16,"18"17"93,0 1-93,0 17-16,0-17 16,0 17-16,0 1 0,0-19 15,0 18 1,0 1-16,0-1 16,18-35 93,-18-18-93,53 18-16,-53-35 15,70 0 1,-52 0-16,35-1 15,0-17-15,-1 0 16,19 0-16,17 1 16,-17-37-16,17 19 0,-17-18 15,17 35-15,-18 0 16,-17 0-16,0 0 16,-18 18-16,1 35 15,-1-53-15,0 53 16,-17-18 15</inkml:trace>
  <inkml:trace contextRef="#ctx0" brushRef="#br0" timeOffset="19009.8011">20637 12577 0,'0'17'125,"0"36"-109,0-35-16,0 35 15,0-18 1,0-17-1,0 17 1,18-35-16,17 0 141,1-18-141,-1-17 15,18-18-15,0 0 16,0 0-16,0 36 16,0-19-16,-18 1 15,18 0-15,-18-1 16,0 1-16,-17 17 15,35-17-15,0 0 16,0 0-16,-18-1 16,0 1-16,1 35 15,-36-35-15,52 35 16,-16-35 0,-36 52 77</inkml:trace>
  <inkml:trace contextRef="#ctx0" brushRef="#br0" timeOffset="24600.0189">23671 13264 0,'0'53'125,"0"-17"-125,0-19 15,0 19-15,0-19 16,0 36 0,0-18-1,36-35 16,-36-17 32,53-19-63,-53 1 16,52-18-16,-16-17 15,-1-18-15,0 17 16,18 0-16,0 1 15,0-18-15,18 17 16,-18 18-16,-1 0 16,-34 0-16,17 36 15,1-19-15,-1 1 16,-17 35-16,17-53 16,0 18-16,0 35 15,-35-18 16</inkml:trace>
  <inkml:trace contextRef="#ctx0" brushRef="#br0" timeOffset="29285.8611">22948 14005 0,'0'53'109,"0"0"-109,0-35 16,35 17-1,-35 18-15,0-35 16,0 17 47,18-35-17,-18-18-30,35 18 0,18-53-1,-35 18-15,35 0 16,0-18-16,35 0 16,-17 0-16,-1-35 0,36 35 15,0-35-15,-18 17 16,-18 1-16,1 34 15,0 1-15,-1 0 16,-17-1-16,0 1 16,0 35-16,-18-17 15,0 17 1,-35-36-16,36 36 16</inkml:trace>
  <inkml:trace contextRef="#ctx0" brushRef="#br0" timeOffset="35804.2296">21943 14728 0,'0'18'172,"0"17"-156,0 18 0,0-35-16,0 17 15,0 18 1,0-35-1,0 17 1,0 0 0,0-17-1,0 17 17,0-52 61,35 17-93,-35-18 16,53 18 0,-18-35-1,1 35-15,-1-36 16,0 36-16,18-35 15,18 0-15,-1 0 16,36-1-16,0-17 16,17 18-16,1 35 15,-36-35-15,-18 35 16,1-35-16,-18 35 16,-18-36-16,0 36 15,1 0-15,-36-35 0,35 35 16,0 0-1,1 0 17</inkml:trace>
  <inkml:trace contextRef="#ctx0" brushRef="#br0" timeOffset="39693.9463">8925 8255 0,'36'0'31,"-36"-18"-16,35 18 95,0 0-95,0 0-15,36-35 16,-36 35-16,18 0 0,0-35 16,-18 35-16,36 0 15,-1-35-15,1 35 16,0 0-16,-1-36 16,-17 36-16,18 0 15,-19 0-15,1-35 16,-17 35-16,-1 0 15,-17 0-15,17 0 16,-35 18 203</inkml:trace>
  <inkml:trace contextRef="#ctx0" brushRef="#br0" timeOffset="42067.6743">10689 17180 0,'0'18'32,"0"17"-1,0 0-15,35-35-16,-35 53 15,36-53-15,-36 36 16,53-36-16,-53 53 15,53-53-15,-18 52 16,0-16 0,36-36-1,-36 0-15,0 17 16,-17-17-16,17 0 0,-17 0 16,17 0-16,0 0 15,-17 0-15,35-35 16,-53 0-1,35 35-15,-35-71 16,35 54-16,-35-19 16,0 1-16,18 17 15,-18-17-15,0 0 16,0 17-16,0-17 16,0 17-16,0-17 15,0 0-15,-35 0 16,35 17-16,-53-17 0,18-1 15,35 19 1,-71-19-16,18 1 16,18 35-16,-18-35 0,0 35 15,18 0-15,-1 0 16,1 0-16,18 17 16,-19 19-16,1 34 15,-18 36-15,18-35 16</inkml:trace>
  <inkml:trace contextRef="#ctx0" brushRef="#br0" timeOffset="43896.8218">6597 16827 0,'-18'0'0,"-17"0"16,0-35 15,17 35-15,-17 0-1,-18 0 16,18 0-15,-18 0 0,53 18-16,-53-18 15,53 53-15,-35-18 16,35 0-16,-53 1 16,53-19-16,-36 19 15,36-19-15,0 36 16,0 0-16,0-18 0,0 18 15,0-18-15,0 1 16,0 17-16,0 17 16,18 1-16,-18-1 15,53-34-15,-18 17 16,0-1-16,1 1 16,-19-17-16,19-19 15,17 19-15,-1-36 16,19 52-16,-18-52 15,17 0-15,1 0 16,-18 0-16,-18 0 16,18 0-16,0-17 15,-35 17-15,17-35 0,0 35 16,1-71 0,16-17-16,-16 88 15,-36-53-15,35 53 16,-35-71-16,35 36 15,-35 17-15,36-17 16,-36-18-16,0 18 16,0 0-16,0-18 15,0 0-15,0 18 16,-36-36-16,1 18 16,0-17-16,-18 17 15,0 0-15,-18 0 16,1 17-16,-18 36 0,-18-35 15,18 35-15,-36 0 16,1 0-16,-1 35 16,18 1-16,0 34 15,1 19-15,-1 16 16</inkml:trace>
  <inkml:trace contextRef="#ctx0" brushRef="#br0" timeOffset="65087.1975">17145 5997 0,'0'35'125,"0"18"-125,0-17 16,0 34-16,0 1 15,0-18-15,0 17 16,0 1-16,0-1 16,0-34-16,0 17 0,0-18 15,0-18 1,0 19-16,18-36 15,-18 17-15,0 19 16,0-1 31,0-70 15</inkml:trace>
  <inkml:trace contextRef="#ctx0" brushRef="#br0" timeOffset="65681.6081">16986 6156 0,'0'-35'15,"0"17"1,0-17 0,0-1-1,53 19 1,18-36-1,-36 53-15,0-35 16,-17 35-16,17 0 16,-17 0-16,17 0 15,0 0-15,-17 0 16,35 0-16,-53 70 16,0-35-16,0-17 15,0 35-15,0 0 16,0-18-16,-18 18 15,18 0-15,-53-18 16,53-17-16,-53-18 16,53 53-16,-70-53 15,70 35-15,-53-35 16,35 0 0,-17-35-1</inkml:trace>
  <inkml:trace contextRef="#ctx0" brushRef="#br0" timeOffset="66436.7657">17851 5838 0,'0'0'0,"-18"0"31,0 0-15,-17 36-1,35-19-15,-53 36 16,18 0-16,0 0 16,-1 18-16,36-18 15,-35 17-15,35 1 16,0 70-16,0-53 16,0 0-16,53-17 15,-53-18-15,35 0 16,0-18-1,1 0-15,-1-35 0,-35 53 16,35-53-16,1 35 31,-1-52 16</inkml:trace>
  <inkml:trace contextRef="#ctx0" brushRef="#br0" timeOffset="67258.727">18133 6262 0,'0'35'16,"0"0"-1,0-17 1,35 17 0,-35 1-1,0-19 32,0 18 16,0-17-32,0 35-16,0-18 1,0-17 0,0 35-1,0 0 1,0-18-16,0 0 31,18-35 110,-18-17-94</inkml:trace>
  <inkml:trace contextRef="#ctx0" brushRef="#br0" timeOffset="69687.4087">18115 6791 0</inkml:trace>
  <inkml:trace contextRef="#ctx0" brushRef="#br0" timeOffset="70432.1277">17868 6350 0,'18'0'78,"17"0"-62,0 0-16,1-18 15,-1 18-15,18-53 16,17 18-16,19 0 16,-19 0-16,1-18 15,-18 17-15,0 1 16,-18 0-16,18 0 16,-18 35-16,-35-36 15,18 36-15</inkml:trace>
  <inkml:trace contextRef="#ctx0" brushRef="#br0" timeOffset="76770.64">18732 6156 0,'18'0'203,"17"35"-187,1-35 0,-36 36-1,35-36-15,0 17 16,-17-17-1,-18 35 1,35-35 0,-35 36-1,0-19 17,0 19 30,-17-1-31,-19-17-15,-17 17 0,36-35-16,17 53 15,-53-53-15,53 35 16,-53-35-16,53 53 15,-18-53-15,18 35 32</inkml:trace>
  <inkml:trace contextRef="#ctx0" brushRef="#br0" timeOffset="78628.9498">19297 6121 0,'0'17'109,"0"36"-109,0-17 16,0 16-16,0 1 15,-18-17-15,18 17 16,0 17-16,0-17 0,0-35 15,0 17-15,0 0 16,0 0 31,0-70 31,0-18-62,0-17-1</inkml:trace>
  <inkml:trace contextRef="#ctx0" brushRef="#br0" timeOffset="79016.4717">19138 6174 0,'0'-36'31,"0"19"1,53 17-32,-53-36 15,71 36-15,-54-35 16,19 35-16,-1-18 16,0 18-16,0 0 15,1-35-15,-19 35 16,19 0-16,-1 0 15,-17 0 32</inkml:trace>
  <inkml:trace contextRef="#ctx0" brushRef="#br0" timeOffset="79976.4345">19562 6562 0,'0'-18'32,"-18"18"-1,-17 0-15,17 0-1,18 18 1,-35 17-16,35 0 15,0-17-15,0 35 16,0 0-16,0-36 16,0 19-16,0-19 15,17-17-15,-17 36 16,36-36-16,-1 0 16,-17 0-16,34 0 15,-52-36-15,53 36 16,-53-35-16,18 35 15,-18-35-15</inkml:trace>
  <inkml:trace contextRef="#ctx0" brushRef="#br0" timeOffset="80492.0607">19685 6897 0,'0'-35'31,"0"17"-31,0-17 16,18-1-16,-18 1 15,0 0-15,17-18 16,-17 35-16,0-17 16,36 0-16,-36 17 15,0-17-15,35 35 0,0 53 63,-35 0-63,0-18 15,0 18-15,35 0 16,-35-18-16,0-17 16,0 17-1,18-35-15,-18 18 16,-18 17 15,1-35-15</inkml:trace>
  <inkml:trace contextRef="#ctx0" brushRef="#br0" timeOffset="81017.792">19720 6826 0,'0'0'15,"18"-35"1,0 35 0,17-35-1,18 35 1,-53-36 0,17 36-16,19-17 15,-1-19 1,0 1-1,-35-18 1,18 53-16,-18-35 16,0 0-16,0 17 15,0-35 1,0 18 0,0 17 15,0 36 16,-18 35-47,18 17 15,0 1-15,0 17 0,0 0 16,0 1-16,0-19 16,0-17-16,0 0 15,18-18-15,17 0 16,-17-35-1,35 0 1,-18-35 0,0-18-1,-35 18 1</inkml:trace>
  <inkml:trace contextRef="#ctx0" brushRef="#br0" timeOffset="82158.1072">20232 5662 0,'35'35'47,"36"36"-32,-71-18 1,53 17-16,-18 1 16,0 35-16,-35-18 15,35 0-15,-35 36 16,53-1-16,-53 71 15,0-106 1,0-17-16,0-18 16,0 0-16,0-18 15,-17-35-15,17 35 16,0-52 93,0-19-93,0 1 0</inkml:trace>
  <inkml:trace contextRef="#ctx0" brushRef="#br0" timeOffset="83408.7456">20990 6297 0,'0'35'78,"0"1"-78,0-1 16,0 18-16,0 0 16,36-18-1,-1-17-15,-35 17 16,17-35-16,19 0 31,-36-35-31,0-1 16,35 19-16,-35-19 15,0 1-15,0 0 16,0 0-16,0-1 16,0 1-16,0 0 15,0 17-15,-18-17 16,18 0-16,-35 35 15,17 17 1,18 19 0,-35-1-16,35 0 15,0 18-15,-35 0 16,35-18-16,0 18 16,0-18-16,0-17 15,18 17 1,17-35-1,18 0-15,0-35 32,-18-18-32,-35 35 15,0-17-15,0 18 16,0-19 0,0 1-16,0 0 15,0-18 1,0 88 31,0-17-47,0 35 15,35 0-15,-35-36 16,18 18-16,17 1 16,0-36-1,-17 0 1,-18-18-16,35-35 15,-35 36 1,0-19 0,0 19-16,0-19 15,0 1-15,0 17 0,-17-34 16,17-1-16</inkml:trace>
  <inkml:trace contextRef="#ctx0" brushRef="#br0" timeOffset="83916.8277">21925 5997 0,'0'0'0,"0"18"32,0 17-17,0 18-15,0 0 16,0 35-16,0-17 16,0-1-16,0-17 15,0-18-15,18 18 16,-18-17-16,0-19 15,0 19 1,0-19 0</inkml:trace>
  <inkml:trace contextRef="#ctx0" brushRef="#br0" timeOffset="84301.3261">21784 6015 0,'0'0'0,"0"-35"15,0-1-15,0 1 31,0 0-31,35 35 0,18-53 16,-18 53-16,18-35 16,0 35-16,0 0 15,-17 0-15,-1 17 16,0 18-16,-35-17 16,53 17-16,-53 1 15,0 17-15,0-36 16,0 18-16,0-17 15,0 17-15,0 1 16,-35-19-16,-18 19 16,0-36-1,53 35-15,-35-35 16,-18 0 0,53-35-16,-36 35 15</inkml:trace>
  <inkml:trace contextRef="#ctx0" brushRef="#br0" timeOffset="84789.082">22631 5592 0,'-36'0'0,"19"0"16,-54 0 0,36 17-16,35 1 15,-53 17-15,53 18 0,0 18 16,0-1-16,-35 71 16,35 0-16,0 36 15,0 34-15,0-87 16,0-18-16,17 0 15,-17-36-15,71-17 16,-36-18-16,0-35 16,-17 18-16,17-18 15,1 0-15,-19 0 16,19 0-16,-1 0 16</inkml:trace>
  <inkml:trace contextRef="#ctx0" brushRef="#br0" timeOffset="85808.9221">22931 5980 0,'0'-18'15,"0"53"63,0 18-78,0 18 16,0-1-16,0 18 16,0 1-16,0-36 15,0 17-15,0 1 16,35-1-16,-35-17 15,0-18 1,0-70 47,0-18-48,0 0-15</inkml:trace>
  <inkml:trace contextRef="#ctx0" brushRef="#br0" timeOffset="86233.824">22648 6068 0,'53'0'0,"-17"-53"15,16 53-15,-16-35 16,34 35-16,1-36 15,-1 36-15,1-35 16,-18 35-16,-18 0 16,18-18-16,0 18 15,-35 0-15,-18-35 16,53 35-16,-53 18 78</inkml:trace>
  <inkml:trace contextRef="#ctx0" brushRef="#br0" timeOffset="86989.3137">23830 5944 0,'-18'0'16,"-17"0"0,18 18-1,17 17 1,-53 0-16,53-17 15,-71 17-15,36 1 16,0 17-16,-1-18 16,19-17-16,-19-18 0,1 52 15,17-52 1,18 36 0,-35-36-1,35 17 48,35-17-32,-35 36-31,36-36 0,-1 0 16,18 35-16,-35-35 15,17 35-15,0-35 16,0 35-16,-17-35 15,-18 36-15,71-36 16,-71 35-16,17-35 16,-17 18-1,0 17 17,35-35-1,1 0-16,-19 0 1,-17-18 0</inkml:trace>
  <inkml:trace contextRef="#ctx0" brushRef="#br0" timeOffset="88212.3684">24059 5803 0,'0'53'32,"0"-18"-32,0 18 15,0 18-15,18-1 16,-18 1-16,0-18 15,0 17-15,35 1 0,-35-18 16,0-35-16,0 17 16,0 18-1,0-71 63</inkml:trace>
  <inkml:trace contextRef="#ctx0" brushRef="#br0" timeOffset="88483.3612">23865 5944 0,'0'-17'16,"18"17"-16,17-36 16,1 36-16,17 0 15,-18-35-15,35 35 16,1-35-16,-1 35 15,1-35-15,-36 35 0,18-36 16,-18 36-16</inkml:trace>
  <inkml:trace contextRef="#ctx0" brushRef="#br0" timeOffset="89428.8906">24447 6209 0,'0'-18'31,"-17"18"-31,-1 0 16,-17 0-1,0 0 1,-1 36 0,36-1-16,0-18 15,-17 19-15,17-1 16,0 36-1,0-36 1,53 18 0,0-53-1,-1 0 1,-34 0 0,17-18-1,-35 0 1,36 18-16,-36-70 15,0 35-15,17-1 16,-17 19 0,0-19-16,0-16 15,36 34 1,-1 18 31,-35 18-47,0 17 15,0-18-15,35 36 16,-35 0-16,0 0 16,0-35-16,0 17 15,18-35-15,-18 18 0</inkml:trace>
  <inkml:trace contextRef="#ctx0" brushRef="#br0" timeOffset="89894.7577">24518 6438 0,'18'0'0,"-1"0"15,36-35 1,-17 35-16,-1-35 15,-18 35 1,19-53-16,-1 53 0,-35-36 16,18 36-16,-18-35 15,0 18 1,0 52 62,0-18-78,0 19 16,0-1-16,0-17 15,0 17-15,0-17 16,0 34-16,35-52 16,-35 36-1,35-36-15,-17 0 16,17 0-1,-35-18 17,0-17-1</inkml:trace>
  <inkml:trace contextRef="#ctx0" brushRef="#br0" timeOffset="90505.9292">24871 5592 0,'0'-36'16,"0"54"15,53 52-15,-18-34-1,-35 34-15,53 18 16,-53 1-16,70 34 16,-70 36-16,0-18 15,0 18-15,0-53 0,0-1 16,0-52-16,-17 18 16,17-18-16,-35-18 15,35-17-15,-18 17 16,18 0-1,0-52 17</inkml:trace>
  <inkml:trace contextRef="#ctx0" brushRef="#br0" timeOffset="93600.8084">23160 3616 0,'-35'0'47,"35"18"-47,0-1 15,0 19 1,0-19-16,0 18 16,0 18-16,0 36 15,35 52-15,-35 17 16,0 19-16,0 52 16,0 0-16,53-17 15,-53-53-15,0-106 16,0-18-16,0 0 15,-18-52 110,-17 17-109</inkml:trace>
  <inkml:trace contextRef="#ctx0" brushRef="#br0" timeOffset="94049.5001">22931 5009 0,'17'0'46,"-17"36"-30,35-1-16,-35-17 16,53 17-16,-53 0 15,36 0-15,-1 1 16,0-1-16,18 0 16,-18-35-1,-35 36 1,18-36 62,-18-36-62</inkml:trace>
  <inkml:trace contextRef="#ctx0" brushRef="#br0" timeOffset="94367.2856">23407 4886 0,'-18'18'16,"-17"35"0,35-36-16,-35 18 15,35 1-15,-18-19 16,18 19-16,0-1 16,-35-17-16,35 17 15,0 0 1,-36-35-16,36 18 31,-17-18-15</inkml:trace>
  <inkml:trace contextRef="#ctx0" brushRef="#br0" timeOffset="96120.3936">23266 2681 0,'0'-18'31,"0"-17"-15,0 0-1,35 35 1,-35-18-16,35 18 16,-17-35-1,17 35 1,-35 18 15,0-1-31,0 54 16,0-36-1,0-17-15,0 17 16,0-17-16,-17 17 16,17 0-16,-36-17 15,36 17-15,-17-35 16,17 53-16,-36-53 15,1 53 1,17-35 0,-17 17-1,0 0 1,35-17 15,17-18 16,19 0-31,34 0-1,-17 0 1,-17 0 0,-1 0-1,0 0-15,-17 0 31</inkml:trace>
  <inkml:trace contextRef="#ctx0" brushRef="#br0" timeOffset="96446.4277">23583 2910 0,'0'18'31,"0"0"-15,0 17 0,0 0-1,0-17 1,0 17 0</inkml:trace>
  <inkml:trace contextRef="#ctx0" brushRef="#br0" timeOffset="96856.8941">23689 2681 0,'35'0'31,"18"18"1,-35 17-17,17 18 1,0-18-1,-35 18 1,36-53-16,-36 53 16,0-35-1,0 17 1,0 0 0,0-17-1,-18-18-15,0 0 16,-17 0-1,0 0 1</inkml:trace>
  <inkml:trace contextRef="#ctx0" brushRef="#br0" timeOffset="97080.2812">23760 2575 0,'70'-35'16,"-35"35"-1,-17 0-15,17-35 16,1 35-16,-19 0 0,19-36 16,-1 36-16,-18 0 15,36 0 1</inkml:trace>
  <inkml:trace contextRef="#ctx0" brushRef="#br0" timeOffset="97727.1899">24253 2540 0,'0'53'0,"-17"-53"16,17 70-1,-18-52-15,18 35 0,-35-18 16,35 1-16,-35 16 16,35 1-16,0-17 15,-36-19-15,36 36 16,0-70 62</inkml:trace>
  <inkml:trace contextRef="#ctx0" brushRef="#br0" timeOffset="98139.8857">24130 2628 0,'-35'18'16,"35"-1"15,0 19 0,0-72 0,35 36-15,-35-35 0,-18 35 30,18 18-14,0 35-32,0-36 15</inkml:trace>
  <inkml:trace contextRef="#ctx0" brushRef="#br0" timeOffset="98452.7418">24465 3052 0,'35'0'0,"1"0"16,-19-18-1,-17-17 1,0 17 0,-53 18 15,18 0-15,-18 0-1,18 0 1,35 35-16,-18-35 15</inkml:trace>
  <inkml:trace contextRef="#ctx0" brushRef="#br0" timeOffset="99779.4361">18521 3052 0,'0'70'0,"-18"-17"16,18 18-16,0 17 16,-35 35-16,35 18 15,-53 18-15,53 0 16,0-53-16,-35 35 15,35 53-15,0-71 16,0 1 0,0-36-16,-36-35 0,36 0 15,0-36 1,0 19-16,0-19 0,0 19 16,0-1-1,-35-35 63,18 0-62</inkml:trace>
  <inkml:trace contextRef="#ctx0" brushRef="#br0" timeOffset="100213.3391">18080 4621 0,'0'18'15,"0"17"-15,0 18 16,0 0-16,17-18 16,-17 36-16,36 0 15,-36-19-15,35 1 16,-35-17-16,18-1 16,-18 0-16,35-17 15,0-18 32,-35-35-31,18-1-16,-18 1 15,0-18 1,35 0-16,-35 0 0,35 0 16,-35 0-16,0 18 15,36 17-15,-36-17 16,35-18-1</inkml:trace>
  <inkml:trace contextRef="#ctx0" brushRef="#br0" timeOffset="101406.5656">18344 2593 0,'0'-18'16,"0"-35"0,36 53-1,-1-35-15,-17 35 31,17 0-15,0 0 0,-35 18-16,0 17 15,0 0 1,0 1-16,-35-19 16,35 18-16,-35 1 15,35-19-15,-53 19 16,53-1-16,-53 0 15,53-17-15,-18-18 16,18 53-16,0-18 47,35-35 0,1-18-32,-19 18 1,19 0 0,-1 0-1</inkml:trace>
  <inkml:trace contextRef="#ctx0" brushRef="#br0" timeOffset="101652.4142">18609 2822 0,'0'35'46,"0"-17"-30,0 17 0,0 1-16,0-19 31</inkml:trace>
  <inkml:trace contextRef="#ctx0" brushRef="#br0" timeOffset="102289.3516">18803 2469 0,'-18'0'0,"18"36"15,0-19-15,-35 36 16,35-17 0,0-19-1,18-17 17,-1 0-17,19 0 1,-19 0-1,19 0 1,-1 35 0,0 1-1,-35 17 1,0-36 0,0 36-16,0 0 31,0-35-31,-17-18 15,17 35 1,-36-35-16,19 0 16,-36 0-1,53-18 1,-53-17-16,53 17 16</inkml:trace>
  <inkml:trace contextRef="#ctx0" brushRef="#br0" timeOffset="102530.8118">18732 2522 0,'0'-35'15,"36"35"1,17 0-1,-36 0-15,-17-18 16,71 18-16,-36 0 16,-17 0-16,35 0 15,0 0 1</inkml:trace>
  <inkml:trace contextRef="#ctx0" brushRef="#br0" timeOffset="102898.0416">19491 2487 0,'0'71'31,"-35"-18"-31,35-1 0,-71 1 16,36 0-16,35-17 16,-53-1-16,53 0 15,-35 0-15,17 1 16,-17-36 62</inkml:trace>
  <inkml:trace contextRef="#ctx0" brushRef="#br0" timeOffset="103133.1327">19209 2611 0,'0'-18'15,"35"18"32,0 0-31,-35 35-1,18-35-15</inkml:trace>
  <inkml:trace contextRef="#ctx0" brushRef="#br0" timeOffset="103321.7061">19420 2928 0</inkml:trace>
  <inkml:trace contextRef="#ctx0" brushRef="#br0" timeOffset="106743.0517">4674 15557 0,'0'53'31,"0"-17"-15,0-1-1,18 0-15,-18-17 16,70 17-16,-34 0 15,17 1-15,0-1 16,0 0-16,-18 1 16,35-36-16,1 35 15,17-35-15,-17 0 0,-1 0 16,-17 0 0,18 0-16,-18-35 0,0-18 15,-1 0-15,-16 0 16,-1-18-16,0-35 15,1 18-15,-36 0 16,35 17-16,-35 1 16,0-1-16,0 1 15,0 17-15,0-18 16,0 18-16,0-17 16,-18-1-16,-17 1 15,0-1-15,-18 1 0,0 17 16,-18 0-1,-17-35-15,17 35 0,-34-18 16,34 36-16,-35 0 16,18 35-16,0 0 15,17 0-15,1 52 16,-18 54-16,-1 0 16,36 35-16,-17-17 15,17 34-15,53-34 16,-35-1-16,35 1 15,0 17-15,0-18 16,17 1-16,-17-53 16,36-19-16</inkml:trace>
  <inkml:trace contextRef="#ctx0" brushRef="#br0" timeOffset="108646.8838">11853 15222 0,'0'0'0,"0"71"15,53 17-15,-17 36 16,16-19-16,-16 1 0,-1-35 16,0-18-16,1 17 15,16 1-15,1-18 16,0-18-16,0 0 15,-18-35-15,36 53 16,0-53-16,-18 0 16,-18 0-16,0 0 15,18 0-15,0-53 16,0 0-16,0 0 16,0-35-16,-18 53 15,0-18-15,-17 0 16,17 0-16,0 0 0,1 18 15,-36-36-15,53 19 16,-53-19-16,35 0 16,-35-17-16,0 0 15,0-35-15,0 34 16,-53-34-16,0-18 16,-18 17-16,19 54 15,-37-18-15,-16 17 16,-1 18-16,-18-17 15,18 17-15,18 53 16,-18-36-16,18 36 16,-18 53-16,-17 71 15,-54 35-15,1 70 16,17 18-16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20T12:26:58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10495 6562 0,'-35'0'16,"35"-36"46,17 36 32,19 0-63,-1 0-15,18 0-1,0 0 1,-35 0 0,17 0-1,18 0 16,0 0-31,0 0 0,-18 0 16,35 0-16,-17 0 16,0 0-16,-35 0 15,17 0-15,0 0 16,18 0-16,0 0 16,0 18-16,-35-18 15,17 0-15,-17 0 16,17 0-16,0 0 15,-17 0-15,17 0 16,-17 0-16,17 35 16,18-35-1,-18 36 1,-17-36-16,35 0 31,-53 17-31,17-17 16,19 0-1,-1 0 1,-17 0 0,17 0-1,-17 0 1,35 0 0,17 0-1,-52 0-15,17 0 16,0 0-16,-17 0 15,-18 35-15,53-35 16,0 0 0,-18 0-1,0 0-15,-17 0 16,17 0-16,0 0 16,-17 0-16,17 0 15,1 36-15,-1-36 16,18 0-1,0 0 1,0 0 0,-18 35-1,0-35-15,-17 0 0,17 0 16,0 0-16,-17 0 16,17 0-16,-17 0 15,17 0-15,1 0 16,-19 0-16,18 0 15,-17 0-15,17 0 16,1 0-16,-19 0 16,19 0-16,-1 0 15,0 0-15,0 0 16,1 0-16,-1 0 16,18 0-16,-18 0 15,18 0-15,0 0 0,-18 0 16,18 0-16,0 0 15,-18 0-15,18 0 16,-17 0-16,-1 0 16,18 0-16,0 0 15,-18 0-15,18 0 16,0 0-16,-18 0 16,18 0-16,0 0 15,-18 0-15,18 0 16,0 0-16,-18 0 15,18 0-15,0 0 16,-18 0-16,18 0 16,0 0-16,-17 0 0,34 0 15,1 0 1,-18 0-16,17 0 0,1 0 16,17 0-16,18-35 15,-53 35-15,17 0 16,-17 0-16,0 0 15,18 0-15,-1 0 16,1 0-16,-18 0 16,17 0-16,1 0 15,-1-36-15,1 36 16,-18 0-16,17 0 16,-17 0-16,18 0 0,-18 0 15,17 0-15,1 0 16,-18-17-16,-18 17 15,18 0-15,-35 0 16,34 0-16,1 0 16,0 0-16,-17 0 15,16 0-15,1 0 16,-17 0-16,-1 0 16,18-35-16,-35 35 15,34 0-15,1 0 16,-17 0-16,-1 0 15,-17 0-15,17 0 16,0 0-16,0 0 16,1 0-1,17 0 1,-36 0 0,-52 0 30,-53 0-30</inkml:trace>
  <inkml:trace contextRef="#ctx0" brushRef="#br0" timeOffset="11662.183">16457 1446 0,'0'-35'47,"0"17"-16,-35 18 0,17 0 16,18-35-47,-35 35 47,0 0-16,35 18-31,-18-18 16,18 17-1,-53-17 1,53 53-16,-18-53 16,18 18-16,-35 17 15,0 18 1,35-18-16,-35-17 15,35 17-15,-36 1 16,36-1-16,-17 0 16,17 1-16,-36-1 15,36 0 1,0 0-16,-35 1 16,35-19-16,0 19 15,-35-1-15,35-18 0,-35 19 16,35 17-1,-18-36-15,18 36 0,-53 0 16,18 18-16,-1-1 16,1 1-16,35-1 15,-53-17-15,53 0 16,-35-35-16,35 35 16,0 0-16,0-18 15,0 18-15,0 17 16,0-34-16,0 17 15,0-18-15,0 0 16,0 18-16,0 0 16,0-18-16,0 18 15,0 0-15,18 0 16,-18-18-16,0 18 16,35 0-16,-35-18 0,35 18 15,-35 0-15,0 0 16,35-18-16,-35 18 15,36 0-15,-36 0 16,53-35-16,-53 17 16,53 0-16,-53-17 15,52 17-15,-52 1 16,53-1-16,-53-18 16,36 19-16,-36-1 15,53 0-15,-53-17 16,52-18-16,-16 53 0,-19-53 15,19 53 1,-1-53-16,0 53 0,-17-53 16,17 53-16,0-36 15,1 19-15,-1 16 16,-17-16-16,17-1 16,18-35-16,-18 35 15,-17-35-15,17 36 16,18-36-16,0 35 15,-18-35-15,18 0 16,0 35-16,-35-35 16,35 0-16,-18 35 15,0-35-15,18 0 0,0 18 16,0-18 0,-18 0-16,18 0 0,-35 0 15,17 0-15,18 0 16,-36 0-16,19 0 15,-1 0-15,0 0 16,1 0-16,-1 0 16,18 0-16,0 0 15,-18 0-15,18 0 16,17-35-16,1 35 16,-18-36-16,0 36 15,-18-35-15,18 35 0,-18-35 16,-17 35-1,17-35-15,1 35 0,-1-53 16,-18 53-16,19-71 16,-1 54-16,0-19 15,1 1-15,-19-18 16,18 0-16,1 18 16,-1-18-16,-35 0 15,35 0-15,-35 18 16,36-18-16,-36 0 15,35-18-15,-35 1 16,35-1-16,-35 18 16,53-17-16,-53 17 15,53 0-15,-53 0 16,35-17-16,-35 17 0,0 0 16,36-18-16,-36 1 15,0-1-15,35 18 16,-35-17-16,0-1 15,0 0-15,0 19 16,0-19-16,0 0 16,0-17-16,0 0 15,0 18-15,-18 17 16,18 17-16,0-17 16,-35 0-16,35 18 15,0-18-15,-35 0 16,35 0-16,0 36 0,-36-18 15,36-1 1,-17 19-16,17-19 0,-36 1 16,36 17-16,-35-17 15,35 0-15,-35 17 16,35-17-16,-18 35 16,18-53-16,0 35 15,-53-17-15,53 0 16,-35 35-16,35-71 15,-53 54-15,53-19 16,-35 1-16,35 17 16,-53-17-16,0-18 15,0 0 1,0 0 0,0 18-1,0-18 1,18 18-1,0 35-15,-1-18 16,19 18-16,-18 0 16,-1-35-16,19 35 15,-19 0-15,1-35 16,17 35-16,-34-36 16,-1 36-1,0-35 1,17 35-1,1 0-15,18 0 16,-19-17-16,-17 17 16,36 0-1,-36 0 1,0 0 0,18 0-1,-18 0 1,17 0-1,1 0 1,-18 0 0,0 0-1,18 0 1,0 0-16,-1 0 31,19 0-31,-18 0 16,-1 0-1,1 0 1,35 35 0,-53-35-16,0 0 15,35 35 1,-17-35 0,0 0-1,17 18 1,-17-18-1,0 0 1,35 35-16,-18-35 16,-17 0-1,35 35-15,-18-35 16,-17 18 0,0-18 15,35 35-31,-18-35 15,18 36 1,-53-36 0,53 17-16,-35-17 15,0 53-15,17-18 32,-17 1-32,-1-36 15,36 35 1,-17-35-1,17 53-15,-36-18 0,36-17 16,-53 17-16,53 0 16,-35 1-16,35-19 15</inkml:trace>
  <inkml:trace contextRef="#ctx0" brushRef="#br0" timeOffset="12674.0306">17022 1288 0,'-18'-36'47,"-17"36"-16,17 0-15,-35 0 0,18 18-16,-1-18 15,19 53-15,-18-53 16,35 53-16,-53-36 15,53 19-15,-36-1 0,36 0 16,0 18-16,0 0 16,0 0-1,0-35-15,0 17 0,0-17 16,18 17-16,35 18 16,0-53-1,-53 35 1,35-35-1,18 0-15,-18-18 16,-35-17 15,0 18-15</inkml:trace>
  <inkml:trace contextRef="#ctx0" brushRef="#br0" timeOffset="13071.9519">16863 1640 0,'0'-35'31,"17"17"0,19 18-15,-1 0-16,0 0 31,-17 0-15,17 0 15,-35 53-31,0-35 16,0 35-1,0 18 1,0-54-16,0 18 15,0 1-15,0-19 16,-17 36 0,17-17-1</inkml:trace>
  <inkml:trace contextRef="#ctx0" brushRef="#br0" timeOffset="13981.2111">17268 1623 0,'0'-36'16,"53"-34"-1,-53 52-15,36-35 16,-36 18-16,35 17 16,-35-17-16,18 0 15,-18 17-15,35 18 16,-35-35-16,0 53 78,0-1-78,0 36 16,0 0-16,0-18 15,0 36 1,-18-18-16,18-18 0,0 18 15,0-18 1,0-17-16,0 17 0,0-17 16,-35-18-16,35 53 15,0 0 1,-18-53-16,18 17 16</inkml:trace>
  <inkml:trace contextRef="#ctx0" brushRef="#br0" timeOffset="17365.8343">20814 1517 0,'0'35'15,"-35"-17"-15,35 17 16,-36 36 0,36-36-16,0-17 15,-35 17-15,35 18 16,0-36-16,-35 19 16,35-1-16,0 0 15,0 18-15,-18-18 16,18 36-16,0-53 15,-35 17-15,35 0 16,0-17-16,-35 17 16,35 0-16,0-17 0,0 35 15,0-35-15,-36 17 16,36 0-16,0 0 16,0 1-16,0-1 15,0-17-15,-35 17 16,35 18-16,0-36 15,0 19-15,0-19 16,0 19-16,0-1 16,0-17-16,0 34 15,0 1-15,0-17 16,0 17-16,0 0 16,0-36-16,0 18 0,0-17 15,0 17-15,0 1 16,0 17-1,0-18-15,0 35 16,0-52 0,0 17-16,0-17 15,0 17-15,0 0 16,18-17-16,-18 35 16,35 0-1,-35-18 1,35-17-16,-35 17 15,35 0-15,-35-17 16,18-18-16,-18 53 16,35-18-16,-35-17 15,36-18-15,-36 70 0,17-34 16,-17-19-16,36 19 16,-36-1-16,35 0 15,-35-17-15,35 35 16,0-18-1,-17 0 1,17-17 0,1 17-1,-1 1 1,-17-1 0,34-35-1,-52 17-15,53-17 16,-17 36-1,-1-36 1,-35 35-16,53-35 16,0 35-1,-36-35-15,36 0 16,-53 18 0,53-18-16,-35 0 15,17 0-15,-35 35 16,71-35-16,-54 0 15,19 0-15,-19 0 16,36 0-16,0 0 16,-18 0-16,18 0 0,-17 0 15,-19 0-15,18 0 16,-17 0-16,17 0 16,1 0-16,-19 35 15,19-35-15,-1 0 16,-17 0-16,17 0 15,18-17-15,-18 17 16,18 0-16,-18-35 16,-17 35-16,17-36 15,0 36-15,-17 0 16,17-35-16,1 35 16,-36-18-16,35 18 0,-35-53 15,53 53-15,-18-52 16,0 52-16,-35-36 15,36 36-15,-36-70 16,53 70-16,-53-53 16,35 17-16,-35 19 15,17-18-15,-17-1 16,53 19-16,-53-36 16,53 0-16,-53 18 15,36 17-15,-36-17 16,35-1-16,-35 19 15,17-19-15,-17 1 16,36 0-16,-36 17 0,35-17 16,-35 17-1,0-17-15,35 0 0,-35 17 16,0-17-16,36-18 16,-36 0-16,0 18 15,0-18-15,35 0 16,-35 18-16,0-1 15,0-17-15,0 18 16,17-18-16,-17 0 16,0-35-16,0 53 15,0-18-15,0 0 16,0 18-16,0-18 16,0 0-16,36 0 15,-36 18-15,0-18 0,0 0 16,0 18-16,0-1 15,0 19-15,0-36 16,0 17-16,0 19 16,0-18-16,0-1 15,0 19-15,0-19 16,0 19-16,0-19 16,0 1-16,0 18 15,-36-36-15,36 17 16,0 19-16,-35-19 15,35 1-15,-35 18 16,35-19-16,-35 36 0,35-53 16,-18 53-16,18-35 15,-35 35 1,35-35-16,-18 35 0,18-36 16,-35 36-16,35-17 15,-35 17-15,35-35 16,-36 35-16,36-18 15</inkml:trace>
  <inkml:trace contextRef="#ctx0" brushRef="#br0" timeOffset="23070.9243">20832 1605 0,'0'-35'94,"0"17"-63,0-35-15,17 53 0,-17-35-16,35 0 15,-35 17 1,36 18 0,-36-35-16,17 35 15,-17-35-15,36 35 16,-36-36-16,35 36 15,-35-35-15,18 17 16,-18-17 0,35 35-1,-35-35 1,0 17 0,35 18-16,-35-35 15,18 35 1,-18-18-16,35 18 31,-35-35-31,35 0 31,-17 35-15,-18-18-16,35 18 16,0-35-16,-17 35 15,-18-36 1,35 36-1,-17 0 32,-18-17-31,35 17-16,1 0 16,-36-35-1,17 35-15,19 0 31,-19-36-15,18 36 0,18 0-1,-53-17 1,18 17-16,17 0 16,1 0 15,-19-36-16,36 36 17,-18 0-17,-35-35-15,36 35 16,-1 0 0,18-35-1,-18 35 1,18 0-1,-18 0 1,-17-18 0,17 18-1,1 0 1,-19 0 15,18 0-15,1 0-1,-1 0 1,0 0 15,-17 0-15,17 0 0,-17 0-1,-18 35 1,35-35-16,0 0 31,-35 18-31,18-18 16,-18 35 15,35-35-31,-35 36 31,18-36-15,17 17 15,0 19 0,1-1 1,-36 0-1,17-35-16,-17 18 1,36-18 0,-36 35-16,35-35 15,-35 18 1,18-18 0,-18 35-16,0 0 31,35-35-16,-35 18 1,35 17 15,-35 0 1,0-17-1,18-18-16,-18 35 1,35-35 0,-35 18-1,35 17 17,-35 1-1,0-19 0,0 18-15,18-35-1,-18 36 1,35-19 0,-35 19 15,36-1-16,-36 0 1,0 0 0,17-35-16,-17 36 15,35-36 1,-35 17-16</inkml:trace>
  <inkml:trace contextRef="#ctx0" brushRef="#br0" timeOffset="24258.2622">21890 1288 0,'0'-36'16,"-35"36"-1,17 0 1,-17 0-1,-18 0-15,35 18 16,-17-18-16,0 53 16,-1-35-16,19 17 15,17 0-15,-36 0 16,36 1-16,-35-1 16,35 18-16,0-18 15,0 18-15,0 18 16,0-18-1,0 17-15,0-17 0,0 0 16,35-35-16,1 17 16,-19-35-16,19 35 15,-1-35-15,-18 0 16,19 0-16,-19 0 0,19-18 16,-1 18-16,-35-17 15,18 17-15,-18-35 16,0-1 15</inkml:trace>
  <inkml:trace contextRef="#ctx0" brushRef="#br0" timeOffset="24603.1588">21766 1799 0,'0'-35'15,"0"17"17,36 18-17,-19 0 1,19 0 0,-1 0-1,-35 36 16,0-1-31,0 0 16,0 18-16,0 0 16,0-18-16,0 0 15,0-17-15,0 17 16,0 18 0,0-35-16,17-18 31</inkml:trace>
  <inkml:trace contextRef="#ctx0" brushRef="#br0" timeOffset="25315.0149">22102 1552 0,'0'-35'47,"17"35"-32,-17-18-15,53 18 16,-53-35-16,35 35 15,1 0 1,-36-35-16,17 35 16,-17 17 15,0 19-31,0-19 16,0 19-16,0-1 15,0 18-15,0-18 16,-17 18-16,17-35 0,-53 17 15,53 0-15,-36-17 16,1 35 0,0-18-1,35 0 48,18-35-48,34 0 1,-16 0 0,-1 0-16,-17 0 15,17 0-15,0 18 0,-17-18 16,17 0 0,0 0-16</inkml:trace>
  <inkml:trace contextRef="#ctx0" brushRef="#br0" timeOffset="36404.2506">16387 2611 0,'17'0'63,"-17"35"-17,35 18-30,-35-18 0,36 0-1,-36 1-15,17-1 16,-17 18-16,36 0 16,-36 0-16,35-18 15,-35 18-15,35 0 0,-35-36 16,35 19-16,-35 17 15,36-18-15,-19 0 16,-17 0 15,36-35-15,-36-17 46,0-1-46,0-35 0,0 36-16,0-19 15</inkml:trace>
  <inkml:trace contextRef="#ctx0" brushRef="#br0" timeOffset="36964.2331">16757 2681 0,'-18'0'93,"18"53"-93,-35-18 16,35 1-16,-53 16 16,53 1-16,-53 36 0,53-19 15,-53-17 1,53 0-16,-35-18 0,35 1 16,0-1-16,-18-18 15,18 19-15,-35 17 16,35-36 15</inkml:trace>
  <inkml:trace contextRef="#ctx0" brushRef="#br0" timeOffset="38751.5045">16863 3369 0,'0'53'78,"0"-18"-78,-18 0 16,18-17-16,0 17 15,0-17-15,0 17 16,0 1-16,0-19 16,-18-17-16,18 53 15,0-35 1,0-71 62,0 35-78,0-17 16,0 0-16,0 17 15,18-17-15,-18-1 16,0 19-16,0-18 15,0 17-15,18 18 16,-18-53-16,0 18 16,35 35-1,-35-18 1,18 18 0,17 0 15,0 0-16,-35 18 1,0 17-16,0 0 16,0-17-16,0 17 15,0 0-15,0 1 16,0-1-16,0-17 16,18 17-16,-18 0 15,0-17-15,0 17 16,0-17-16,0 17 15,0 0 1,0-52 78,0-19-94,0 19 15</inkml:trace>
  <inkml:trace contextRef="#ctx0" brushRef="#br0" timeOffset="39030.4233">16880 3492 0,'18'0'63,"17"0"-48,18 0 1,0 0-1,-53-17-15,18 17 16,17 0 0,-17 0-1</inkml:trace>
  <inkml:trace contextRef="#ctx0" brushRef="#br0" timeOffset="39620.3098">17198 3669 0,'0'-18'46,"0"1"-30,0-36 0,0 0-1,0 0 1,0 18 0,0-1-16,35 36 15,-35-35-15,18 70 63,-18 1-63,0-19 15,0 18-15,35 1 16,-35-19-16,0 19 0,35-36 16,-35 53-16,18-53 15,17 0 1,1 0-1,-19-18 1,-17-35 0,35 18-16,-35 17 15,0-17-15,0 17 16,0-17-16,0 0 16,0 17-16,0-35 15,0 18 1</inkml:trace>
  <inkml:trace contextRef="#ctx0" brushRef="#br0" timeOffset="40036.283">17604 3298 0,'0'53'16,"0"-35"0,0 35-1,0-18-15,0-17 16,0 17-16,0-17 15,0 17-15,0 0 16,0 1 0,0-1-1,35 0 1,-35-52 78</inkml:trace>
  <inkml:trace contextRef="#ctx0" brushRef="#br0" timeOffset="40615.5428">17515 3351 0,'18'0'78,"17"0"-62,1 0-16,-1-17 16,-17 17-16,17 0 15,-18 0-15,19 0 16,-1-36-16,-17 36 16,35 0-1,-18 0 16</inkml:trace>
  <inkml:trace contextRef="#ctx0" brushRef="#br0" timeOffset="43223.1487">21343 2857 0,'18'0'79,"-18"53"-64,17 0 1,-17-35-16,36 35 15,-36-18-15,53 0 16,-53-17-16,52 17 0,-52 18 16,53 0-16,-53-35 15,53 17-15,-53 0 16,18-35-16,-18 36 16,35-1-1,-35 0 1,0-52 62,0-36-62,0 17-1,0 1 1,0 17-16</inkml:trace>
  <inkml:trace contextRef="#ctx0" brushRef="#br0" timeOffset="43675.507">21661 2805 0,'0'35'47,"-36"0"-47,36-17 16,0 35-16,-35 17 15,35 1-15,-35-1 16,35 19-16,-53 16 15,53-16-15,-53-19 16,53-17-16,-35-18 16,35-17-16,0 35 15,0-35 17,0-54 30,0 19-46,35 17 15</inkml:trace>
  <inkml:trace contextRef="#ctx0" brushRef="#br0" timeOffset="46227.9039">21943 3440 0,'0'35'94,"0"-18"-94,0 19 15,0 17-15,0-18 16,0 18-16,0-18 15,0-17-15,0 17 16,0-53 78</inkml:trace>
  <inkml:trace contextRef="#ctx0" brushRef="#br0" timeOffset="46718.5168">21890 3475 0,'0'-18'32,"0"-17"-17,35 35-15,0-35 16,1 35 0,-1 0-1,0 0 1,-17 17-1,-18 19-15,35-36 16,-35 52-16,35-16 16,-35-1-16,0-17 15,18 17-15,-18 0 16,0-17-16,0 17 16,-18 0-16,18-17 15,-35-18-15,35 53 16,-53-53-16,53 35 0,-35-35 15,-18 0 1,18 0 0,17-17-1,18-19 1,0 19 0,0-19-1</inkml:trace>
  <inkml:trace contextRef="#ctx0" brushRef="#br0" timeOffset="47166.9235">22207 3440 0,'0'0'0,"0"35"47,0-18-32,0 19 1,0-1-16,0-17 0,0 17 15,0-17-15,0 17 16,0 0-16,0-17 16,18-18-16,-18 53 15,35-53-15,-35 17 16,36-17-16,16 0 16,-16 0 15,-19 0 16,-17-53-47,0 18 15</inkml:trace>
  <inkml:trace contextRef="#ctx0" brushRef="#br0" timeOffset="47419.7895">22260 3440 0,'0'-18'16,"18"-17"15,35 35-31,-53-36 16,35 36-16,-17 0 31,-18 18-15,0 0-1</inkml:trace>
  <inkml:trace contextRef="#ctx0" brushRef="#br0" timeOffset="47646.7752">22260 3598 0,'0'0'16,"36"0"46,-1 0-46,-18 0-1,19-35 17</inkml:trace>
  <inkml:trace contextRef="#ctx0" brushRef="#br0" timeOffset="48071.2932">22472 3387 0,'0'35'79,"0"-17"-79,0 17 15,0 0-15,0 0 16,0 1-16,0 17 15,0-18-15,0 18 0,0 0 16,0-18 0,0 18-16,-18 0 0,18-36 15,0 19 1,0-1-16,-35 0 16,35 1-1,18-54 63,-18-17-46,0-1-32</inkml:trace>
  <inkml:trace contextRef="#ctx0" brushRef="#br0" timeOffset="48497.0918">22437 3616 0,'0'-35'16,"0"-1"-1,0 19 1,35 17-1,0-36 1,-17 36 0,35-35-1,0 35 1,-18 0 0,0 0-1,-35 18 1,18-18-16,-18 35 15,0 0-15,0 1 16,0-1 0,0 0-1,-53 1 1,-18-36-16,54 0 16,-19 0-16,1 0 15,0 0 1,35-18-16,-35 0 15</inkml:trace>
  <inkml:trace contextRef="#ctx0" brushRef="#br0" timeOffset="56677.7717">17727 2593 0,'0'35'203,"0"0"-187,0-17-1,35 17 1,-17-35-1,-18 36 1,35-36 0,-17 0-16,17-18 15,-35-17 17,0 17-17,0-17 1,0 17-16,0-17 31,-17 35-31,-1 0 31,-17 0-15,17 0 0,18 18 15,-35-18-31,35 17 15,0 18 1,0-17 0,0 17-1,17-35 1,1 0 0,35 0-1,-18 0 1,-35-17-1,0-1 1,18 18-16,-18-35 16,0 17-1,0-17 17,-35 35-17,-1 18 16,36-1-31,0 18 16,0 1 0,0-19 15,18-17-15,0 0-1,-18-53 48,0 18-48,-36 35 32,36 18-31,0-1-1,0 19 17,36-36-17,-19 0 17,-17-18-17,0 0 1,0-17-1,0 18 17,-35 17-17,35 35 32,0-18-16,18-17-31,-1 0 32,-17-52-1,0 34-15,-35 18 15,17 0-31,-17 0 31,35 35 0,0-17-15,18-18 0,-18 35-1,17-35-15,19 0 16,-36-18-1,0 1 1,0-36 0,0 0-1,-18 53 1,18-18-16,-18 18 16,-17 36 15,35-19-16,0 19 1,0-19 0,0 18 15,35-35-31,1 0 16,-36-17-1,17-1-15,-17-17 16,0 17-1,-35 18 17,17 0-1,18 36 16,0-19-16,36-17-31,-36-35 78,-18 35-62,0 0-1,18 18 17,0-1-17,0 18 17,36-35-1,-19 0-16,-17-17-15,0-1 32,-35-17-1,35 53 47</inkml:trace>
  <inkml:trace contextRef="#ctx0" brushRef="#br0" timeOffset="60801.0817">18009 2699 0,'-17'0'63,"34"0"93,19 0-140,-36-36-1,52 36-15,1 0 16,-35 0-1,17-35-15,1 35 16,-19 0-16,19 0 16,-1 0-16,0 0 15,0 0 1,1-17-16,-1 17 16,0 0-16,18 0 15,-53-36 1,35 36-16,1 0 15,-19 0-15,19 0 16,-1-35-16,-18 35 16,19 0-16,-1 0 15,-17 0-15,17-35 16,0 35-16,-17 0 16,17 0-16,-17 0 15,17 0-15,0 0 16,-17-18-16,17 18 15,1 0-15,-19 0 0,18 0 16,-17 0 0,17 0-16,1-35 0,-19 35 15,19 0-15,-1 0 16,-18 0-16,19 0 16,-19 0-16,36 0 15,-17 0 1,-19 0-16,19 0 15,-19 0-15,18 0 16,1 0-16,-19 0 16,19 0-16,-19 0 15,36 0 1,-53-35-16,53 35 0,-18 0 16,18 0-1,-17 0 1,-19 0-16,18 0 15,1 0-15,-19 0 16,19 0-16,-19 0 16,36 0-1,0 0 1,-18 0 0,1 0-1,-1 0 1,0 0-16,18 0 31,-35 0-31,52 0 16,-34 0-16,-19 0 15,19 0-15,-1 0 16,-18 0-16,19 0 16,-1 0-1,18 0 1,-18 0-1,-17 0 1,17 0 0,18 0-1,-18 0 1,18 17-16,-17-17 16,-1 0-1,18 0 1,0 0-1,-18 0 1,-35 35-16,53-35 16,0 0-1,-36 0 1,-17 18-16,36-18 16,17 0-1,-36 0 16,-17 35-31,36-35 32,-19 0-1,-17 36-31,35-36 47,1 0 0,-54 0-16</inkml:trace>
  <inkml:trace contextRef="#ctx0" brushRef="#br0" timeOffset="61435.1531">21484 2452 0,'18'17'109,"-1"19"-78,19-19-15,-1 19 15,-35-1 16,0-17 16,-18-18-63,-17 0 15,0 0 1,-18 35-16,35-35 15</inkml:trace>
  <inkml:trace contextRef="#ctx0" brushRef="#br0" timeOffset="63523.1124">21678 2505 0,'-17'0'78,"17"35"-63,0-17 1,0 17 0,0 0-1,35-35 16,0 0 1,-17 0-17,-18-17 1,0-36 0,0 35-1,-36-17 1,19 35-1,-36-36 1,18 36 0,17 0-1,-17 0 17,-1 18-17,36 0 1,0 17-1,0 0 1,18-17 0,17-18-1,-35 35-15,18-35 16,17 0 0,1 0-1,-36-17 1,0-1-1,0-17 1,0 17 0,0-17-1,-18 35 1,-17 0 15,35 35-15,0-17-1,0 17 1,0-17 15,17-18-31,19 0 32,-19 0-17,-17-36 16,0 19 1,-35 17-17,35 17 32,0 19-31,0-19 15,18-17-31,-1 0 31,18 0-15,-35-35 15,0 17-15,-17 18-1,17-35-15,-18 35 16,-17 0 15,35 18-31,0-1 16,0 19 0,18-36-1,-18 17-15,35-17 16,18 0-1,-18 0 1,-17 0 0,-18-35-1,0 17 1,-18-17 0,0 35-1,-17 0 1,0 18 15,35-1-15,17 19 15,19-36-15,-19 0-16,-17-18 31,0 0-16,-17 18 17</inkml:trace>
  <inkml:trace contextRef="#ctx0" brushRef="#br0" timeOffset="67098.8218">17286 6879 0,'35'0'109,"18"-35"-93,-17 0 0,-19-18-16,36 0 15,35-18-15,-35-17 16,35 17-16,-35 19 0,-17 16 15,-1 1-15,0 35 16,-35-35-16,35 35 16,-35-36-1,36 36 1,-54 0 156</inkml:trace>
  <inkml:trace contextRef="#ctx0" brushRef="#br0" timeOffset="528004.9048">14429 8572 0,'35'0'187,"0"0"-171,0 0 0,-17 0-16,35 0 15,18 0-15,-19-35 16,-16 35-16,17 0 16,0 0-16,-18 0 15,35 0-15,1 0 16,-36 0-16,18 0 0,0 0 15,-18 0 1,18 0-16,0 0 0,-35 0 16,17 0-16,18 0 15,-35 0 17,17 0 343,-35-35-329,-18 35-30</inkml:trace>
  <inkml:trace contextRef="#ctx0" brushRef="#br0" timeOffset="530079.2053">16122 8572 0,'18'0'156,"17"0"-141,-18 0 1,19 0 0,-1 0-1,18 0 1,18 0 0,-54 0-1,18 0-15,1 0 16,-1 0-16,18 0 0,0 0 15,-18 0 1,18 18-16,0-18 0,-18 0 16,18 0-16,0 0 15,-18 0-15,18 0 16,0 0-16,18-18 16,-36 18-16,18 0 15,-18 0-15,-17 0 16,35 0-1,0 0 1,-36 0 0,19 0 15,-36-17 110</inkml:trace>
  <inkml:trace contextRef="#ctx0" brushRef="#br0" timeOffset="537316.3476">17621 7920 0,'0'-35'31,"18"35"0,-18-18-31,18-17 47,17-1-31,0 1 15,0 17-16,-17 18 17,-18-35-32,35 35 15,18 0 1,-35 0 0,17 0-1,18 0 1,-18 0-1,18 0 1,0 0 0,-18 0-1,18 0 1,0 0 0,-17 0-1,16 0 1,1 0-1,-35 0 1,17 0 0,-17 0-1,17 0 1,18 0 0,-18 0-1,1-35 1,-1 35-1,-17 0 1,17 0 0,-18 0-1,-17-18-15,36 18 0,-1-35 16,0 0 15,-35 17-15,0-17 15,0 0 0,-17 35 1,17 17 77,0 18-93,0-17-1,0 17 16,17 1-15,19-19 0,-19-17 15,19 0-15,-19 0-1,18 0 1,1 0-1,-19 0-15,19 0 16,-1 0 0,18 0-1,0 0 1,-18 0 0,18 0-1,-53 36-15,53-36 16,-36 0-16,19 0 15,-1 0-15,-17 0 0,17 0 16,18 0 0,-18 0-16,0 0 15,18 0 1,0 0 0,-17 0-1,34 0 1,-17 0-1,0 0 1,0 0 0,-36 0-1,19 0 1,-19 0 0,19 0-1,-1 0 1,-17 0-16,35 0 15,-1 0 1,-34 0 0,17 0-1,1 0 17,-1 0-17,0 0 1,-17 0-16,17 0 15,-35 35 1,18-35-16,17 0 31,-35 17-15,35 19 0,-35-1 15,0-17-16,0 17 1,18-35 0,-18 18-16</inkml:trace>
  <inkml:trace contextRef="#ctx0" brushRef="#br0" timeOffset="538628.6117">18944 6650 0,'0'35'31,"0"36"-16,0-54 1,0 19-16,0-19 16,0 19-16,0-1 15,0 0-15,0 18 16,0-18-16,0-17 16,0 35-1,0-36 1,0 19-1,0-1 1,0-53 47,0-17-48,-17 0 1,-19-18-1,1 0 1,-53 18-16,70 35 16,-17 0-1,0 0-15,-1 0 16,36 35 0,-35 0-1,35-17 1,0 17-16,-35 0 0,35-17 15,0 17 1,17-35 0,-17 36-1,53-36-15,-35 17 16,17-17 0,0 0-1,-17 0 1,35 0-1</inkml:trace>
  <inkml:trace contextRef="#ctx0" brushRef="#br0" timeOffset="539023.3849">19138 7091 0,'0'17'47,"35"19"-31,-35-1-1,0 0 1,0 1-1,0-19 1,36-17 0</inkml:trace>
  <inkml:trace contextRef="#ctx0" brushRef="#br0" timeOffset="539809.9384">19756 6720 0,'0'-17'31,"0"-19"0,-18 36-31,-17 0 16,-1 0 0,1 0-1,0 0-15,17 0 16,-35 0-1,36 0-15,-19 18 32,36 17-17,0 18 1,0-17 0,0-19-16,0 19 15,0 16-15,0-16 16,0 17-16,0 0 15,0-18-15,0 18 16,0 0-16,0-18 16,0 18-16,0-36 15,0 19-15,0 17 16,0-36 0,-35-17 46,35-17-46,-35-36-1,35-18 1</inkml:trace>
  <inkml:trace contextRef="#ctx0" brushRef="#br0" timeOffset="540046.158">19350 7020 0,'17'0'47,"1"0"-32,35 0 1,-35 0-16,17 0 16,0 0-16,-17 0 15,17 0-15,0-35 16</inkml:trace>
  <inkml:trace contextRef="#ctx0" brushRef="#br0" timeOffset="545325.4302">21308 8467 0,'35'0'172,"-17"0"-172,17 0 16,0 0-16,-17-18 16,17 18-16,-17 0 15,35 0-15</inkml:trace>
  <inkml:trace contextRef="#ctx0" brushRef="#br0" timeOffset="556342.2751">21078 5662 0,'0'0'0,"0"-35"16,-35 52 62,-18 36-78,0 18 16,-52 35-16,-1 0 15,-35 17-15,-1 18 0,37-17 16,-1-19-16,18 1 16,-1 0-16,36-18 15,-17-17-15,52-18 16,18-36-16,-35-17 16,35 53-16,-35-53 15,35 36 1,-18-36 15,18-18 0,-35 18-31,35-35 0,0 17 16,17-17 0,19-18-1</inkml:trace>
  <inkml:trace contextRef="#ctx0" brushRef="#br0" timeOffset="556891.1965">19967 6615 0,'0'-18'0,"0"53"62,0 0-46,-35 1-16,35-19 16,-35 36-16,35-17 15,-36-19-15,36 19 16,0-1-16,-17-18 15,17 19-15,-36 17 16,36-36 15,53-52 79,0 0-95,0 35 1,-53-36 0,18 36-16,17 0 15,0 0 16</inkml:trace>
  <inkml:trace contextRef="#ctx0" brushRef="#br0" timeOffset="567234.6119">14817 9490 0,'17'0'234,"1"0"-203,17 0-15,-17 0 0,17 0-1,-35 35 1,35-35-16,-17 0 31,17 0-15,-17 0-16,17 0 31,1 0-15,-19 0 15,18 0-16,1 0 17,-1 0-17,0 0 1,-17 0 0,17 0-1,-17 0 1,17 0-1,0 0 1,-17 0 0,17 0-1,-17 0 1,17 0 0,0 0-1,-17 0 1,17 0-1,-17 0 1,17 0 0,1 0-1,-19 0-15,19 0 16,-19 0 0,18 0-1,1 0 1,-19 0 15,19 0-15,17 0-1,-18 0 1,18 0 0,0 0-1,-18 0 1,18 0-1,0 0-15,-18 0 16,18 0 0,-18-18-1,-17 18 1,17 0 0,-17 0-1,17 0 1,0 0-1,-17 0 1,17 0 0,-35-35-16,18 35 15,17 0 1,18 0 0,-18 0-1,18 0 1,-17 0-1,-19 0 1,18 0 0,-35-18-1,18 18 1,17 0-16,1 0 16,-1 0-1,18 0 1,-18 0-1,0 0 1,1 0 0,17 0-1,-18 0 1,0 0 0,-17 0-1,17 0 1,0 0-1,-17 0 1,17 0 0,1-35-1,-19 35 17,18 0-32,-17 0 31,17 0-16,1 0 1,-19 0 0,19 0-1,-19 0 1,19 0 0,-1 0-1,-18 0 1,19 0-1,-19 0 17,19 0 30,-1 0-31,-17 0-15,17 0 0,-18 0-1,19 0 1,-1 0 0,-17 0 46</inkml:trace>
  <inkml:trace contextRef="#ctx0" brushRef="#br0" timeOffset="573137.5511">21325 8714 0,'0'-36'0,"-17"36"171,-19 0-155,19 0 0,-18 0 31,-1 18-32,19-18 16,17 35-15,-36-35 15,1 18-15,17-18 15,18 35-31,-35-35 31,35 35-31,0-17 32,-17-18-17,17 35 1,0-17 0,-36-18-16,36 35 15,0 1 1,-35-36-1,35 17-15,0 18 32,-18 1-1,18-19-15,0 19 15,0-19-16,0 19 17,0-1-17,0-18 17,0 19-17,36-1 1,-36-17-1,35-18 1,-35 35 0,18 0 15,17-17 0,-35 17-15,35-35-1,-35 35 1,18-35 0,-18 18-16,35-18 15,0 35 1,-17-35 15,-18 18-15,35-18-16,0 0 31,-17 35-15,17-35-1,-17 0 1,17 0-16,1 0 16,-19 0-1,19 0 1,-19 0-1,-17-35 1,35 35-16,1-35 16,-1 17 15,-17-17-15,-18 0 15,35 35-31,-35-18 15,0-17 1,0-1 0,0 19-16,0-19 15,35 36 1,-35-17 0,0-19-16,0-16 15,0 34 1,0-35-1,0 18 1,18 35 0,-18-18-16,0-17 15,0 17 1,0-17 0,0 0-1,0-1 16,0-17-15,0 18 0,-35 35-1,35-35-15,-36 35 16,36-35-16,-35 35 16,35-18-16,-53 18 15,0-35 1,0 35-1,0 0-15,0 0 16,-17 0-16,-1 35 0</inkml:trace>
  <inkml:trace contextRef="#ctx0" brushRef="#br0" timeOffset="583133.4411">18821 10301 0,'0'0'0,"0"18"63,17-18-32,-17 35-15,36-35-1,-36 18 1,17-18-16,19 0 16,-1 0-16,35 35 15,36-35-15,0 0 16,53 0-16,-18 0 16,-18 0-16,1 0 0,17 0 15,-18-18 1,1 18-16,35 0 0,-18 0 15,-18 0-15,-17 0 16,18 0-16,-1 0 16,-35 0-16,-17 0 15,-1 0-15,-17 0 16,18 0-16,-18 0 16,-18 0-16,18 18 15,-18-18-15,-17 0 16,17 0-16,0 0 15,-17 0-15,17 0 16,-17 0 0,-18-18 62</inkml:trace>
  <inkml:trace contextRef="#ctx0" brushRef="#br0" timeOffset="591286.4454">13247 11024 0,'0'-35'63,"53"35"15,17 0-63,-17 0-15,-18 0 16,18 0-16,0 0 16,-17 0-16,16 0 15,19 0-15,-18 0 16,18-35-16,-1 35 16,-17 0-16,-18 0 15,18 0-15,0 0 0,-18 0 16,1 0-16,-1 0 15,-17 0-15,34 0 16,1 0 15,-53-36-31,18 36 16,-18-17 46,-35 17-30,35-35-32,-36 35 15</inkml:trace>
  <inkml:trace contextRef="#ctx0" brushRef="#br0" timeOffset="591875.2193">14182 10777 0,'0'0'0,"0"18"172,53-18-172,-18 18 16,-18 17-1,19-35 1,-36 35-1,53-35-15,-18 35 16,18-35 0,0 18-1,-18-18 1,-35 35 31,0 1-16,-18-36-31,18 17 16,-35-17-1,35 36 1,-17-36-16,17 17 16,-53-17-1,53 35-15,-53-35 0,53 36 16,-18-36-16,18 17 15</inkml:trace>
  <inkml:trace contextRef="#ctx0" brushRef="#br0" timeOffset="593098.4912">15081 10583 0,'0'0'0,"0"-17"15,0-19 32,0 54-16,0 0-15,0 35-16,0 17 16,0 1-16,0 17 15,0 0-15,0 0 16,0 36-16,0-18 16,-17-1-16,17-34 0,0 0 15,0-19-15,0 19 16,0-18-16,0-35 15,0 17-15,0-70 94,0 17-94,0-17 16</inkml:trace>
  <inkml:trace contextRef="#ctx0" brushRef="#br0" timeOffset="593508.883">14993 10866 0,'0'0'0,"0"-18"16,18 18 0,-18-35-16,35 35 15,0-36-15,1 36 16,-1-17-16,-18 17 0,19 0 16,-19 0-1,19 0-15,-1 0 0,0 0 16,0 0-1,-35 35 1,0 36 0,0-54-16,-17 18 15,-18 1-15,17-1 16,-17-35-16,-1 35 16,1 1-1,17-36 1,-17 0 15</inkml:trace>
  <inkml:trace contextRef="#ctx0" brushRef="#br0" timeOffset="594237.2582">15469 10848 0,'0'35'31,"0"0"-15,0-17-16,0 17 15,0-17-15,0 17 16,0 1-16,0-19 16,0 18-16,0-17 15,0 17 1,-17-52 31,17-54-32,0 54-15,0-36 16,35 0-16,-35 17 0,53-16 16,-36 16-16,-17 1 15,53 17-15,0-35 16,-17 53 0,-19 0-1,19 0 1,-1 0 15,-35 18-31,0 35 31,0-18-15,-18-35-16,18 18 16,-35-18-16,35 35 15,-18-35-15,18 35 0,-35-35 16,35 36-16,-35-1 15,35-17 1,0 17 0,17 0-1,19 0 17,-1-35-17,-17 0 1</inkml:trace>
  <inkml:trace contextRef="#ctx0" brushRef="#br0" timeOffset="594449.182">15893 10848 0,'0'-35'15,"0"52"1,0 1 0,0 35-1,17-53 1,-17 53-16,0-36 16,36-17-16</inkml:trace>
  <inkml:trace contextRef="#ctx0" brushRef="#br0" timeOffset="594832.3255">15981 11007 0,'0'-18'16,"0"-17"0,17 35-16,-17-53 15,0 18-15,36 35 16,-36-18-16,17 18 31,-17 18-15,0 17-16,0 0 0,0-17 15,36 17-15,-36-17 16,53-18 0,-53 35-16,35-35 15,-18-18 16,-17-17-15,0-18 0,0 18-16,36 17 15,-36-17-15,0-18 16</inkml:trace>
  <inkml:trace contextRef="#ctx0" brushRef="#br0" timeOffset="595208.1873">16563 10777 0,'-53'-35'16,"18"35"-1,17 0-15,-17 0 16,0 18-16,-18 35 16,53-36-1,0 19-15,-18-19 16,18 18-16,0 1 15,0-19-15,0 19 16,0 17 0,35-53-16,-35 17 15,53-17-15,-18 0 16,1 0 0,-19 0-16,19 0 15,-1-35-15</inkml:trace>
  <inkml:trace contextRef="#ctx0" brushRef="#br0" timeOffset="595442.2105">16704 10777 0,'0'0'0,"0"18"47,0 17-31,0 1-1,0-1-15,35-18 16,-35 19-16,0 17 0,0-36 16,0 36-1,0-18 1</inkml:trace>
  <inkml:trace contextRef="#ctx0" brushRef="#br0" timeOffset="596029.4329">16863 10830 0,'0'18'31,"35"0"-31,-35 34 16,0 1-16,0 0 15,0 18-15,0 17 16,0-17-16,0-18 16,0-18-16,0 0 15,0-17-15,0 17 16,-18-35 0,-17-35 15,35 17-31,0-17 15,0-18 1,-35 18-16,35-54 0,0-16 16,0 16-16,17 19 15,-17 35-15,53-18 16,-53 17-16,53 36 16,-17-53-16,-19 53 15,19-35-15,-1 35 16,-18 0-16,19 0 15,-1 0-15,-17 18 16,17 17-16,-35 0 16,35-17-16,-35 17 15,0 1-15,0-1 16,-17 0 0,-19-35-16,19 35 0,-19-35 15,19 0-15,17 18 16,-53-18-16,0 0 15,18-35 17</inkml:trace>
  <inkml:trace contextRef="#ctx0" brushRef="#br0" timeOffset="596450.6364">17180 11077 0,'18'0'0,"-18"-35"31,35 0-16,-35-1 1,0 1-16,35 17 16,-35-17-16,36 0 15,-36 17-15,35-17 16,0 0 0,1 70-1,-36-17 1,0 17-1,0 18-15,0-18 0,0 18 16,35 0-16,-35-35 16,0 17-16,0 0 15,0-17 1</inkml:trace>
  <inkml:trace contextRef="#ctx0" brushRef="#br0" timeOffset="596857.4958">17304 10936 0,'-18'0'0,"18"35"78,53-35-78,-35 0 15,17 0-15,0 0 16,0-35-16,-17 35 16,-18-35-16,53 0 15,-53-1-15,53 1 16,-53 0-16,35-18 16,-35 0-16,18 0 0,-18 18 15,0-1 1,-18 72 15,-17 17-31,35 35 16,-35-18-16,35 1 15,0-18-15,0 0 16,0 0-16,17-18 16,1 0-16,17-35 15,1 35-15,-19-35 16,18 0-16,1 0 15</inkml:trace>
  <inkml:trace contextRef="#ctx0" brushRef="#br0" timeOffset="598540.0484">17921 11112 0,'35'-35'93,"-35"-35"-77,0 52-16,0-35 16,0 18-16,18 0 15,-18-1-15,0 1 16,35 35-16,-35-18 16,36 36-1,-36 17 1,0 18-16,0 0 15,35-18-15,-35 36 16,0-18-16,0 0 16,0-36-16,0 19 15,0-19 1,35-87 31,-35 34-32,0 19-15,0-18 16,18-1-16,-18 19 0,35-19 16,0 1-1,1 35 17,-36 35-32,0-17 15,0 17-15,0-17 16,17 17-16,19 18 15,-1-53 1,-35 35 0,17-35-16,19-17 31,-1-19-15,-35 1-16,0 18 15,35-19-15,-35 19 0,0-19 16,36 1-16,-36 17 15,0 54 32,0 17-31,0-18-16,17-17 16,-17 17-16,35-35 15,-35 53-15,53-53 16,-17 17-1,17-17 1,-1-17 0,1-36-16,-53 18 15,36-1-15,-36 19 16,0-19-16,0 19 16,0-19-16,0 1 15,0 70 32,0 1-47,0-19 16,0 19-16,0-19 15,0 36-15,0-18 16,0-17-16,17-18 0,-17 53 16,53-53-16,0 0 15,-18 0 1,1 0-1,-36-18 1,0-17 0,0 0-16,0 0 15,-18 17-15</inkml:trace>
  <inkml:trace contextRef="#ctx0" brushRef="#br0" timeOffset="598726.4175">18821 10901 0,'0'0'0,"-36"0"0,72 0 47,17 0-32,-18 0 1,0 0 0</inkml:trace>
  <inkml:trace contextRef="#ctx0" brushRef="#br0" timeOffset="598909.0228">18874 11007 0,'70'0'62,"-35"0"-46,-17 0-16,17 0 16,-17 0-16</inkml:trace>
  <inkml:trace contextRef="#ctx0" brushRef="#br0" timeOffset="599284.6217">19085 11095 0,'0'0'0,"0"17"16,36-34 31,-1-18-16,0-18-31,-17 17 16,17 1-1,0 35 1,1 18 15,-36 17-31,17-17 16,-17 17-16,0 0 15,35-17-15,1 17 16,-19-35 0,19 0-1,-1-70 16,-35 34-31,0 1 16,0 0-16,35-18 16,-35 0-16,36 0 15</inkml:trace>
  <inkml:trace contextRef="#ctx0" brushRef="#br0" timeOffset="599491.3321">19632 10636 0,'0'36'62,"0"-1"-62,0-18 16,0 36-16,35 0 15,-35 0-15,0-18 16,0 18-16,0 0 16,0-17-16,0-1 15,0-18-15,36-17 16,-36 36-16</inkml:trace>
  <inkml:trace contextRef="#ctx0" brushRef="#br0" timeOffset="599896.6892">19597 10989 0,'0'-35'0,"35"35"31,-17 0-15,17-36-16,0 36 16,-17 0-16,17 0 15,0 0-15,-17 0 16,17 0-16,-17 0 16,17 18-16,18-18 15,-53 35 1,35-35-16,-35 18 15,36-18-15,-36 53 0,35 0 32,-35-36-32,35-17 15,-17 36 1,17-36 0,18 0-1,-18 0 1,1-18-1,-36 0 1,35 18 0,-35-52-16</inkml:trace>
  <inkml:trace contextRef="#ctx0" brushRef="#br0" timeOffset="600129.1261">20073 10918 0,'0'-17'31,"18"17"-15,17 0 0,18 0-1,-71 0 32</inkml:trace>
  <inkml:trace contextRef="#ctx0" brushRef="#br0" timeOffset="600295.5294">20108 10901 0,'0'35'0,"0"-17"47,18-18-47,0 0 16,35 0 15,-1 0-15,-16 0-1,-1 0-15</inkml:trace>
  <inkml:trace contextRef="#ctx0" brushRef="#br0" timeOffset="601570.3646">20955 10866 0,'0'17'78,"0"54"-78,35-1 0,-35 18 16,0 54-16,0 16 16,0 19-16,0-71 15,0-36-15,0-17 16,18 0-16,-18-35 16,0-36 30,0-35-30,0-18-16,0 1 16,0-18-16,0-53 15,0 0-15,0 17 16,0 36-16,0 17 0,0 1 16,0 34-1,0 1-15,35-18 16,0 18-1,18 35 1,-35 0-16,17 0 16,1 0-16,-19 0 15,-17 35-15,35 1 16,-35-19-16,0 18 16,0 1-16,0 17 15,-17-18 1,-36 0-1,35-35 1,-35 0-16,18 0 16,35-17 31</inkml:trace>
  <inkml:trace contextRef="#ctx0" brushRef="#br0" timeOffset="601962.1158">21378 11095 0,'36'-18'47,"-36"-17"-47,0 17 16,35-17-16,-35 0 15,18 17-15,-18-17 16,0 0-16,35 17 16,-35-17-1,0 52 16,35 1-31,-35 17 16,0 0-16,0-17 16,35 17-16,-35 1 15,0-19-15,0 19 16,0-19 0</inkml:trace>
  <inkml:trace contextRef="#ctx0" brushRef="#br0" timeOffset="602892.0302">21449 10971 0,'0'-35'0,"18"35"31,17 0-16,0 0 1,0 0-16,-17 0 16,17 0-16,-17 0 15,17 0-15,18 35 16,-18 18 0,-35-35-1,18-18 1,-18-53 62,0 18-78,0 17 16,0-17-16,0 0 15,0 17-15,53 18 16,-18-35-16,-17 35 15,17 0-15,0 0 16,-17 0-16,35 0 16,-18 0-1,-35 17 17,0 1-17,-35 17 1,-18-35-1,35 35-15,-17-35 16,0 36-16,17-19 16,18 19-1,0-1 17,53-35-17,18 35 1,-36-35-1,0 0 1,1 0-16,-19 0 0,-17-17 16,53 17-16,-53-36 15,53 36-15,-53-35 16,18 0-16,-18-36 16,35 36-1,-35 17-15,0-17 16,35 0-16,0 35 47,-35 17-32,18 19 1,-18-19-16,35 19 16,-35-1-16,36 0 0,-36-17 15,17-18-15,-17 35 16,36-35-1,-36 18-15,-18-18 32</inkml:trace>
  <inkml:trace contextRef="#ctx0" brushRef="#br0" timeOffset="603071.3361">22313 10971 0,'35'0'47,"36"0"-32,-53 0-15,17 0 16,0-35-16,0 35 16,1-35-16</inkml:trace>
  <inkml:trace contextRef="#ctx0" brushRef="#br0" timeOffset="603688.3178">22966 10777 0,'0'18'31,"35"17"-16,-35 1-15,0-1 16,18-35-16,-18 35 16,0 18-1,0-18 17,0-70-1,0-36-16,0 54-15,0-18 16,0-1-16,0 19 16,0-19-16,0 19 15,0-19 1,35 36 0,0 0-1,1 0 1,16 0-1,-52 18-15,71-18 16,-36 35-16,-17 1 16,-18-1-16,35 0 15,-35-17-15,36 17 16,-36 18-16,0-35 16,-18 17-1,-35-35 1,53 35-1,-35-35 1,-1 0-16,19 0 0,-19 0 16,36 18-16,-52-18 15,16 0 1,1 0 0</inkml:trace>
  <inkml:trace contextRef="#ctx0" brushRef="#br0" timeOffset="604029.0842">23442 11007 0</inkml:trace>
  <inkml:trace contextRef="#ctx0" brushRef="#br0" timeOffset="605915.554">23089 11130 0,'0'-18'47,"0"1"-31,36-36-1,-36 0 1,35 35 0,-35-17-16,0-18 15,35 18-15,-35-18 16,0 18-16,18 35 16,-18-36-16,35 54 62,-35 17-62,0 1 16,0-19-16,35 19 15,-35-1-15,0-18 16,36 19-16,-36-1 16,0-17-16,35 17 15,-35 0-15,18-17 16,-18 17 15,0-53 125,0 1-124,0-18 14,0 17-30,0-17 0,0-1-1,0 1 1,0 0 0,0-18-1,0 18 1,0-1-1,-36 1 32,1 35-31,17 0 15,-17 0-15,17 0 46,18 18-46,-53 17 0,53-17-16,-35 17 15,35 0-15,-35 18 16,35-18-16,-35 18 15,35 0-15,0-35 16,-18 17-16,18 0 0,0-17 16,0 17-16,-35-35 15,35 53-15,0-35 16,0-53 62,0-1-62,17 36-16,-17-35 15,18 0-15,-18-1 0,35 19 16,-35-18 0,36-18-16,-36 0 0,35 35 15,-35-35-15,35 18 16,-35 17-16,0-17 15,18 35-15,-18-53 16,35 53 62,-35 35-78,0 1 16,35-19-16,-35 19 15,0-1-15,18-18 0,-18 19 16,0-1-16,0-17 16,0 17-16,0 0 15,35-35 1,-35 53 0,0-18-1,0-17 48,-17-71 62,-19 53-110</inkml:trace>
  <inkml:trace contextRef="#ctx0" brushRef="#br0" timeOffset="606153.1529">23089 11095 0,'36'0'31,"-36"-18"-31,52 18 16,-34 0-16,17 0 15,-17 0-15,17 0 16,1 0-16,-1 0 15,0 0 1,18 0 0</inkml:trace>
  <inkml:trace contextRef="#ctx0" brushRef="#br0" timeOffset="607777.0937">15240 11765 0,'0'35'94,"0"1"-94,0 34 15,0 1-15,0-1 16,0-34-16,0-1 16,0 0-16,0 0 15,18-35 1,-18-17 31</inkml:trace>
  <inkml:trace contextRef="#ctx0" brushRef="#br0" timeOffset="608759.4249">15258 11659 0,'0'0'0,"0"71"94,0-36-78,0 18-16,35 18 0,-35-1 15,0 18-15,0-17 16,0-18-1,0 0-15,0 0 0,18-36 16,-18 19-16,0-1 16,0-53 46,0-17-62,0-18 16,0 18-1,0-1 1,0 19-16,0-18 0,-36-1 16,36 19-16,-35-19 15,35 1-15,-53 35 16,18 0 0,0 0-16,-18 18 15,53 17 1,-53 0-16,53 1 15,-18 16-15,18 1 16,0-17-16,0 17 16,0-18-16,0 0 0,53-17 31,-18-18-31,-17 0 0,35 0 16,-18 0-16,-17-18 15,17 18-15,0 0 16,-35-53-16,36 53 15,-36-35-15,35 35 16,-35-35-16</inkml:trace>
  <inkml:trace contextRef="#ctx0" brushRef="#br0" timeOffset="609005.3931">15522 12012 0,'0'35'0,"35"18"16,-35-35-1,0 17-15,0 18 16,0-18 0,0 1-1,36-36 1,-36 17-16,35-17 15,18 0 1</inkml:trace>
  <inkml:trace contextRef="#ctx0" brushRef="#br0" timeOffset="609675.149">16192 11730 0,'0'0'0,"0"-35"16,0 17 15,-35-17 0,-35 35-15,34-36-16,1 36 15,-18 0-15,18 0 16,17 0-16,-17 0 16,-18 18-1,53 17-15,-18-35 16,18 36-16,0 34 16,0-35-1,0-17-15,18 17 16,-18 1-16,0-1 15,35 35-15,-35 36 16,0-53-16,0 18 16,0-1-16,0-17 15,0 18-15,0-1 16,0-17-16,0-35 16,0 17-16,0-17 15,-17-71 79</inkml:trace>
  <inkml:trace contextRef="#ctx0" brushRef="#br0" timeOffset="609902.9985">15734 12224 0,'18'0'16,"34"-36"0,1 36-1,-17 0-15,-19 0 16,36-17-16,-18 17 15,-17 0-15,17 0 16,1 0 0</inkml:trace>
  <inkml:trace contextRef="#ctx0" brushRef="#br0" timeOffset="610557.6089">15187 12524 0,'0'17'32,"18"-17"-1,17 0-31,0 0 16,53 0-16,18 0 0,-18 0 15,1-35-15,34 35 16,1 0-16,-1-35 15,1 35-15,-1 0 16,-35 0-16,0 0 16,-35-36-16,-35 36 15,17 0 1,-35-17 109</inkml:trace>
  <inkml:trace contextRef="#ctx0" brushRef="#br0" timeOffset="611119.2201">16633 11624 0,'0'53'47,"0"-35"-31,0 34-16,0 1 15,0-17-15,0 17 16,0-18-16,0-17 16,0 17-16,0 0 0,0-17 15,0 17-15,0-17 16,0 17-1</inkml:trace>
  <inkml:trace contextRef="#ctx0" brushRef="#br0" timeOffset="611570.3869">16775 12294 0,'-18'0'0,"18"18"62,18-18-46,-18-18 62,-18 18-15,18 36-48,35-36 17</inkml:trace>
  <inkml:trace contextRef="#ctx0" brushRef="#br0" timeOffset="628425.4692">6703 12612 0,'-18'0'63,"18"35"15,0-70 328</inkml:trace>
  <inkml:trace contextRef="#ctx0" brushRef="#br0" timeOffset="630131.2428">4022 16122 0,'35'0'94,"0"18"-78,0-18-1,1 0-15,34 0 0,1 0 16,-18 0-16,17 0 16,1 0-16,-1 35 15,1-35-15,-36 0 16,18 0-16,18 0 15,-18 0 1</inkml:trace>
  <inkml:trace contextRef="#ctx0" brushRef="#br0" timeOffset="631393.4639">6209 16069 0,'35'35'78,"0"-35"-78,1 0 16,34 36-16,1-36 16,-1 0-16,19 0 15,-1 0-15,-18 0 16,-17 0-16,0 0 15,0 0-15,-18 0 16,1 0-16,-1 0 16,0 0-1,-35-36 95</inkml:trace>
  <inkml:trace contextRef="#ctx0" brushRef="#br0" timeOffset="633818.2999">8378 11906 0,'-35'0'47,"18"0"0,-19 18-47,36 17 16,-53 0-16,18 18 15,0-17-15,0 17 16,-1 17-16,1-17 15,35 0-15,-35 0 16,35 0-16,-36 17 16,36-17-16,-35 0 15,35-18-15,0 1 16,-35-1-16,35-17 16,0-54 109</inkml:trace>
  <inkml:trace contextRef="#ctx0" brushRef="#br0" timeOffset="634238.0763">7832 12453 0,'0'35'31,"0"1"-15,0 17 0,0-1-1,0-16 1,0 17 0,35-18-16,-35 0 15,35-35 48,0-17-48,1-36 1,17-18 0,-18 36-1,0 0-15,1-1 16,-36 19-16,17 17 15</inkml:trace>
  <inkml:trace contextRef="#ctx0" brushRef="#br0" timeOffset="644184.5547">4586 14146 0,'-35'0'15,"70"0"95,0 0-110,1 0 15,17 0-15,17 0 16,1 0-16,-18 0 16,17-17-16,-17 17 15,0 0-15,-18 0 0,18-36 16,-18 36-16,-17 0 16,17 0-16,1-35 15,-36 53 79,-18 17-94</inkml:trace>
  <inkml:trace contextRef="#ctx0" brushRef="#br0" timeOffset="649141.5573">9419 15998 0,'0'18'31,"35"17"-15,-35 18 0,36-17-1,-36 16 1,35-16-16,-35-19 15,35 19-15,-35-1 16,18 0 0,-18 1-16,35-1 0,-35 18 15,71 0 1,-36 0-16,0-18 0,1 0 16,-1 18-16,0 0 15,-17 0-15,17-18 16,0 18-16,1 0 15,-1-18-15,0 1 16,-17-19-16,35 18 0,0 1 16,0-1-16,-1 0 15,-16 1-15,17-1 16,0-18-16,-1 19 16,-16-36-16,17 53 15,0-53-15,17 53 16,-17-53-16,-18 0 15,18 35-15,18-35 16,-1 0-16,1 35 16,-18-35-16,17 0 15,1 35-15,17-35 16,18 0-16,-18 36 16,0-36-16,-17 0 0,17 0 15,0 0-15,1 0 16,16 0-16,-16-18 15,-1 18-15,0 0 16,18-35-16,-18 35 16,0 0-16,53-53 15,-35 53-15,0-35 16,-18 35-16,18-36 16,-18 36-16,18-70 15,-18 70-15,18-53 16,-18 53-16,18-71 15,-18 71-15,18-53 16,-18 53-16,18-70 0,18 70 16,-36-53-1,0 18-15,-17-1 0,17 1 16,18-18-16,-1 18 16,-34 0-16,-1-1 15,1 1-15,0 0 16,-18-1-16,-1 36 15,1-52-15,-35 16 16,17 36-16,1-53 16,16 36-1,-52-19 32,-17 36 0</inkml:trace>
  <inkml:trace contextRef="#ctx0" brushRef="#br0" timeOffset="649698.3079">14922 16387 0,'18'0'78,"35"0"-62,-35 0-16,17 0 16,-17 0-16,17 0 15,0 0-15,-17-18 0,17 18 16,0 0-16,-17 0 15,17 0-15,-17 0 16,17 0-16,18 0 16,-35 0-1,-18 35 63,0 0-62,-18 18-16,18 0 0,-35 18 16,35-1-16,-35-17 15,35 0-15,-53-18 16,53 18-16,-53-17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20T12:39:05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4939 6703 0,'18'0'141,"34"0"-126,-16-18 1,17 18 0,-18 0-1,0 0-15,0 0 16,1 0-16,-19 0 15,19 0-15,-19 0 16,19 0-16,-1 0 16,-18 0-16,19 0 15,-1 0-15,18 0 16,0 0-16,-18 0 16,18 0-16,0 0 15,-35 0-15,35 18 16,-18-18-16,0 0 15,18 0-15,0 0 16,-18 0-16,18 35 16,0-35-16,0 0 0,0 0 15,0 0-15,0 0 16,0 0-16,17 35 16,-17-35-16,0 0 15,18 0-15,-19 0 16,19 0-16,0 0 15,-18 0-15,17 0 16,1 0-16,-1 0 16,-17 0-16,18 0 15,-1 0-15,1 0 16,-18 0-16,17 0 16,18 0-16,1 0 0,-19 0 15,18 0-15,1 0 16,34 0-1,-35 0-15,0 0 0,-17 0 16,17 0-16,18-17 16,-53 17-16,17 0 15,1 0-15,0 0 16,-36 0-16,18 0 16,0-36-16,-18 36 15,18 0-15,0 0 16,-18 0-16,0 0 15,1 0-15,-19 0 16,-17-35 62</inkml:trace>
  <inkml:trace contextRef="#ctx0" brushRef="#br0" timeOffset="3053.8851">15452 6526 0,'35'0'109,"0"0"-93,18 0 0,-18 0-16,-17 0 15,17 0-15,1 0 16,-19 0-16,19 0 16,-19 0-16,18 36 15,1-36-15,-19 0 16,36 0-16,0 0 15,-18 0-15,18 0 16,0 0-16,-17 0 0,16 0 16,1 0-16,-17 0 15,17 0-15,17 35 16,1-35-16,-1 0 16,-17 0-16,18 0 15,17 0-15,0 0 16,0 0-16,-17 0 15,-1 0-15,1 0 16,-18 0-16,17 35 16,1-35-16,0 0 15,-1 0-15,-17 0 16,0 35-16,18-35 16,-1 0-16,-17 0 0,18 0 15,-19 0-15,-16 0 16,34 0-16,-17 36 15,0-36-15,-18 0 16,18 0-16,0 0 16,-17 0-16,16 35 15,1-35-15,-17 0 16,17 0-16,-1 0 16,1 18-16,-17-18 15,17 0-15,-1 0 16,-16 0-16,17 0 15,0 0-15,-18 0 16,18 0-16,0 0 16,-18 0-16,18 0 0,17 0 15,-34 0-15,17 0 16,0 0-16,-18 0 16,18 0-16,17 0 15,-17 0-15,18 0 16,-18 0-16,17-18 15,-17 18-15,-18 0 16,18 0-16,0 0 16,0 0-16,0-18 15,18 18-15,-1 0 16,-17 0-16,18 0 16,-1 0-16,1-35 0,-1 35 15,-17 0-15,18 0 16,-1 0-16,-34 0 15,17 0-15,0 0 16,-18 0-16,18 0 16,0 0-16,-18 0 15,35 0-15,1 0 16,-18 0-16,-18 0 16,18 0-16,0 0 15,0 0-15,0 0 16,0 0-16,-18 0 15,18 0-15,0 0 16,-35 0-16,34 0 0,-16 0 16,-19 0-16,19 0 15,-19 0-15,19 0 16,-1 0-16,-18 0 16,19 0-16,-19 0 15,36 0 1,0 0-1,-17 0 1,-1 0-16,18 0 16,-18 0-1,36 0 1,-36 0-16,0 0 16,18 0-1,0 0 1,-35 0-1,52 0 1,-35 0-16,1 0 16,-1 0-1,-17 0 17,17 0-1,0 0-16,-17 0 17,17 0-1,-17 0-15,17 0 62,-53 0-31</inkml:trace>
  <inkml:trace contextRef="#ctx0" brushRef="#br0" timeOffset="7894.0161">6209 7497 0,'35'0'125,"-17"0"-109,35 0-1,0 0 1,-36 0-16,36 0 16,0 0-1,-18 0 1,36-36 0,-36 36-1,0 0-15,-17 0 16,17 0-16,-17 0 15,17 0-15,1 0 0,-1 0 32,18 0-32,0 0 15,-18 0 1,0 0 0,18 0-16,-18 0 15,36 0-15,-18 0 16,-35 0-16,17 0 15,-18 0-15,19 0 16,17 0 0,-36 0-16,36 0 15,-17 0-15,-19 0 16,18 0-16,-17 0 16,17 0-16,1 0 15,-1 0-15,0 0 16,-17 0-16,17 0 15,0 0-15,-35 18 16,53-18-16,0 0 16,-18 0-1,-17 18-15,17-18 16,1 0-16,-19 0 16,19 0-16,-19 0 15,19 0-15,-1 0 16,0 0-1,0 0 1,1 35-16,-1-35 16,18 0-1,0 0 1,-18 0 0,0 0-1,18 35 1,18-35-1,-54 0-15,19 0 16,-19 0-16,19 0 16,-1 0-16,-17 0 15,17 0-15,-18 0 16,19 0-16,-1 0 16,-17 0-16,17 0 15,-17 0-15,17 0 16,18 0-16,-18 0 15,18 0-15,0 0 0,-18 0 16,18 0-16,0 0 16,-18 0-16,18 0 15,18 0-15,-36 0 16,18 0-16,0 0 16,-18 0-16,71 0 15,-71 0 1,18 0-16,0 0 15,-18 0-15,18 0 16,0 0-16,-18 0 16,36 0-16,0 0 0,-19-18 15,1 18-15,0 0 16,0 0 0,-18 0-16,18 0 15,0 0-15,-17 0 0,17 0 16,-1 0-16,-16 0 15,17 0-15,17 0 16,-17 18-16,0-18 16,0 0-16,0 0 15,-18 0-15,36 0 0,-1 0 16,1 0 0,-18 0-16,0 0 0,0 0 15,-18 0-15,18 0 16,0 0-16,-18 0 15,18 0-15,0 0 16,-18 0-16,18 0 16,0 0-16,-35 0 15,17 0-15,0 0 16,-17 35-16,17-35 16,-17 0-16,17 0 15,0 0-15,-17 0 16,17 0-16,-17 0 15,17 0-15,0 0 16,-17 0-16,17 0 0,-17 0 16,17 0-16,0 0 15,-17 0-15,17 0 16,-17 0-16,17 0 16,1 0-16,-19 0 15,36 0-15,-18 0 16,-17 0-16,35 0 15,0 0-15,-18 0 16,18 0-16,0 0 16,-18 0-16,18 0 15,18-17-15,-1 17 16,-34 0-16,34 0 0,1 0 16,-18 0-16,17 0 15,1 0-15,-1 0 16,-17 0-16,18 0 15,-1 0-15,1 0 16,-18 0-16,17 0 16,1-36-16,-1 36 15,1 0-15,-18 0 16,17 0-16,1 0 16,0 0-16,-36 0 15,35 0-15,1 0 16,-18 0-16,17 0 15,-17 0-15,0 0 16,-18 0-16,18 0 0,0 0 16,-35 0-16,17 0 15,-17 0-15,17 0 16,0 0-16,-17 0 16,17 0-16,-17 0 15,35 0-15,0 0 16,-18 0-16,18 0 15,0 0-15,-35 0 16,17 0-16,18 0 16,-18 0-16,18 0 15,0 0-15,-18 0 0,18 0 16,0 0 0,-18 0-16,18 0 0,0 0 15,-35 0-15,17 0 16,-17 0-16,17 0 15,0 0-15,-17 0 16,17 0-16,-17 0 16,17 0-16,18 0 15,-18 0-15,18 0 16,0 0-16,-18 0 16,18 0-16,0 0 15,-18 0-15,18 0 16,0 0-16,-17 0 15,16 0-15,1 0 16,-35 0-16,17 0 0,-17 0 16,17 0-16,1 0 15,-19 0-15,36 0 16,-18 0 0,-17 0-1,17 0 1,-17 0-1,17 0 17,-35-35-17</inkml:trace>
  <inkml:trace contextRef="#ctx0" brushRef="#br0" timeOffset="16640.9372">15981 1570 0,'-18'-35'16,"1"35"30,17-18-46,-36 18 47,1 0-15,17 0-17,-17 0 1,-18 0-1,36 35 1,-36 0 0,17 18-1,36-17-15,-35-19 16,35 19-16,-35-1 0,35-17 16,0 17-1,0-18-15,0 19 0,0-1 16,0-17-16,0 17 15,0 18-15,17-18 16,-17 18-16,53-18 16,-17 1-16,-1-19 15,-17-17-15,34 35 16,1-35-16,-17 0 16,17 0-16,-18 0 15,-18 0-15,19 0 16,17-17-1,-36 17 1,-17-18-16,36-35 16</inkml:trace>
  <inkml:trace contextRef="#ctx0" brushRef="#br0" timeOffset="17115.0723">15981 1940 0,'35'-35'78,"18"35"-63,-53-18 1,35 18-16,1 0 16,-1 0-1,-35 18 16,17-18-31,-17 53 0,0-18 16,0-17-16,0 35 16,0-18-16,0 0 15,0 18-15,0-18 16,0-17-16,0 35 16,36-53 30</inkml:trace>
  <inkml:trace contextRef="#ctx0" brushRef="#br0" timeOffset="18084.1869">16510 1799 0,'0'-35'63,"18"0"-48,-18 17-15,53-17 16,-53-1-16,35 1 15,-35 17-15,0-17 16,17 35-16,-17-35 16,0 0-16,0 70 62,36 0-62,-36 18 16,0 18-16,0 17 15,0-18-15,0-17 16,35 18-16,-35-18 16,0 0-16,0-18 15,0 18-15,0-18 16,0-17-16,0 17 16,0-17-1,35-18 126</inkml:trace>
  <inkml:trace contextRef="#ctx0" brushRef="#br0" timeOffset="19343.7055">19808 1517 0,'0'-35'16,"0"-1"-1,0 19 32,-17 17-31,-18 0-16,17 17 15,-17 1-15,-1 17 16,1 1-16,0 16 16,0 1-16,-1 18 15,36-18-15,0 0 0,0 0 16,0 0-1,0 0-15,0-1 0,36 1 16,-1-17-16,0-1 16,0-35-16,1 53 15,17-53-15,-1 0 16,-16 0-16,17 0 16,-18 0-16,-17 0 15,17-35-15,0-18 16</inkml:trace>
  <inkml:trace contextRef="#ctx0" brushRef="#br0" timeOffset="19680.361">19844 1940 0,'0'-17'15,"17"17"1,19-36 0,-19 36-16,19-35 15,-1 35-15,0 0 16,-35 18 0,35-18-1,-35 70-15,0-52 16,0 17-16,0-17 0,36 17 15,-36 0-15,0 18 16,17-53 0,-17 36-16,0 16 15</inkml:trace>
  <inkml:trace contextRef="#ctx0" brushRef="#br0" timeOffset="20565.9245">20320 1658 0,'0'-35'0,"18"17"32,17-17-17,-17 0 1,17 35 0,0 0-1,-17 0 1,35 0-1,-36 0 1,-17 35 0,0-18-1,0 19-15,0-1 16,0 0-16,0 36 16,-17-1-16,-54 72 15,36-90 1,17-16-16,18-19 15,-53 19-15,53-1 16,-35-35-16,35 18 0,18-18 94,35 0-79,-36 0-15,18 0 16,-17 0-16,17 0 16,1 0-16,-19 0 15,36 0-15,-18 0 16,-17 0-16,17 0 16,-17 0-16,17 35 0</inkml:trace>
  <inkml:trace contextRef="#ctx0" brushRef="#br0" timeOffset="23533.3764">17022 1041 0,'-53'0'0,"0"-36"15,17 36 1,36-35-16,-53 35 15,53-18-15,-52 18 16,52-35-16,-36 35 16,1-35-16,0 35 15,35-18-15,-88 18 16,17-35 0,53 35-16,-35-35 15,1 35 1,-19 0-1,53 0-15,-17 0 16,17 0-16,-35 0 16,1 0-16,-1 17 15,17-17-15,-17 36 16,1-36-16,-19 35 16,18-35-16,0 18 15,0-18-15,-17 35 16,17-35-16,-18 53 15,18-53-15,-35 70 16,53-70-16,-18 36 16,0-1-16,0 0 15,0 0-15,18 1 16,-18-1-16,18-35 0,-1 71 16,1-36-16,17-18 15,-17 19-15,0-1 16,0 0-16,35 1 15,-53 16-15,53 1 16,-36 0-16,36-17 16,-35 34-16,35 1 15,-35-1-15,35 1 16,-35 17-16,35 0 16,-53-17-16,53 35 15,0-1-15,0 1 16,0-18-16,0 18 0,0 18 15,0-1-15,0 1 16,0-1-16,0-35 16,53 18-1,-53-18-15,53 18 0,-53 0 16,88 35-16,-35-17 16,-18-19-16,0-16 15,18 17-15,-18-1 16,1-16-16,-1 16 15,36 1-15,-19 0 16,19-35-16,-18-1 16,0 18-16,0-35 15,17 0-15,18-18 0,-17 1 16,0-1 0,-1-35-16,1 53 0,-36-53 15,36 53-15,-1-53 16,1 0-16,-18 0 15,-1 0-15,19 0 16,0-18-16,-1-17 16,1 0-16,-1-1 15,18 1-15,-52 0 16,34 0-16,18-1 16,-17 1-16,0-18 15,-18 18-15,-1 0 16,-34-18-16,35 0 31,53-88-15,-71 88-1,0 0-15,-264-3175 500</inkml:trace>
  <inkml:trace contextRef="#ctx0" brushRef="#br0" timeOffset="27239.2939">17057 1094 0,'-18'0'62,"1"0"16,17 17 1,35 19-48,-35-1-16,35-35-15,-35 17 16,35 19 0,-35-1-1,0 0-15,18-35 16,-18 36 0,0-19-16,0 18 15,0 1 1,35-36-1,-35 35-15,0 18 16,0 0 0,0-18-1,18-35 1,-18 35-16,0 18 16,0-17-1,0 17 1,0-36-1,0 18 1,0 1 0,0-19-1,0 19-15,35 17 16,-35-18 0,0 0-1,0 18 1,0-35-1,35-18-15,-35 53 16,0-1 0,0-16-1,0 17 1,0 0-16,18-53 16,-18 35-16,0 0 15,0-17-15,0 17 16,0 0-16,0 1 15,0-1 1,0 18 0,0-36-16,35 19 15,-35-1-15,0-17 16,0 17-16,0-17 16,0 17-16,0 0 15,0-17-15,0 17 16,36 0-16,-36-17 0,0 53 15,0-54 1,0 18 0,0 36-16,0-36 15,0 18 1,0 0 0,0-35-1,0 35 1,0-18-16,0-17 15,0 17-15,0 35 16,0-52 0,0 35-16,0-18 15,0-17-15,0 17 0,0-17 16,0 17 0,0 0-16,0 36 0,0-36 15,0 18 1,0-35-16,0 35 15,-18-53 1,18 35-16,-18 0 16,18 18-1,-35-53 1,35 35-16,0-17 31,0 17-15,0 1-1,18-36-15</inkml:trace>
  <inkml:trace contextRef="#ctx0" brushRef="#br0" timeOffset="33227.3591">20302 811 0,'-17'0'32,"17"-17"-17,-36 17 32,19 0-16,-18 0-15,17 0 0,-35 0-1,18 0-15,17 0 16,-17 0-16,-1 0 15,19 0-15,-18 0 16,17 0-16,-17 35 16,-1-35-16,19 0 15,-19 35-15,1-35 0,18 0 16,-19 36-16,1-36 16,0 35-16,17-35 15,18 17-15,-53-17 16,53 36-16,-53-36 15,18 53 1,-18-18 0,18-35-16,-1 18 15,19-18-15,-18 70 16,-1-70-16,1 53 16,17-53-16,-17 35 15,-18 1-15,18-1 16,35-17-1,-18-18 1,18 52-16,-35 1 16,35-35-1,0 17-15,-53 1 16,53-19-16,0 18 16,0-17-16,-35 17 15,35 1-15,0-19 16,0 19-16,0-1 15,-18-17-15,18 17 16,0 0-16,0 0 16,0 18-16,0 0 0,0-18 15,0 18-15,0 0 16,0-17-16,0 16 16,0 1-16,0-17 15,0 17-15,0-18 16,0 0-16,0 18 15,0 0-15,0-18 16,0 18-16,0 0 16,0-18-16,0 18 15,0 0-15,0-18 16,0 18-16,0 0 16,0-35-16,0 17 0,0 1 15,35-19 1,-35 18-16,0 1 0,0-19 15,0 19-15,36-1 16,-36-17-16,0 17 16,0-18-16,0 19 15,0-1-15,0-17 16,0 17-16,0-17 16,0 17-16,0 0 15,0-17-15,0 17 16,0-17-16,0 17 15,35 0-15,-35-17 16,0 17-16,0 0 16,0-17-16,18 17 0,-18 18 15,35-35 1,-35 17 0,0 0-16,35-17 0,-35 17 15,0 1-15,35-19 16,-35 19-16,0 16 15,36-34 1,-36 35 0,0-18-16,0 1 15,17-1 1,-17 0-16,0-17 16,36 17-16,-36 0 15,35 1-15,-35 17 16,35-53-1,-35 52-15,18 1 16,-18-17 0,35 17-1,-35-1 1,35-52 0,-35 36-16,0-1 15,36-35 1,-36 35-16,0-17 15,35-18 1,-35 35-16,35 1 16,1-19-1,-1 18 1,-18 1 0,36-36-1,-53 35-15,53-35 16,-53 18-16,36-18 15,16 35 1,1-35 0,-53 35-16,36-35 15,17 0 1,-53 18-16,52-18 16,-34 0-1,-18 35-15,35-35 16,36 0-16,-36 35 15,-17-35-15,17 0 16,-17 0 0,17 0-16,0 0 15,-17 0-15,35 0 16,17 0 0,-34 0-1,17 18 1,-18-18-16,-17 0 15,17 0-15,-18 0 16,36 0-16,0 0 16,0 0-16,-17-35 15,16 35-15,-16 0 16,-19 0-16,19 0 0,17 0 16,-1-36-1,-16 36 1,-1-35-16,18 35 15,-35-35-15,34 0 16,-16 35-16,-36-18 16,35 18-16,0-35 15,1 35 1,-1-36 0,-17 1-1,34 0 1,-16 0-1,-36-1-15,53 1 16,0-18-16,-1 0 16,-52 36-1,36-19-15,-36 1 16,35 35-16,-35-35 16,35-1-16,1-16 15,-36 16 1,17 36-1,-17-35-15,0 0 16,35-18 0,-35 18-1,0-1 1,36 1-16,-36 17 0,0-17 16,35-18-16,-35 18 15,0-18-15,35 0 16,-35 35-16,0-17 15,18 0-15,-18 17 16,0-17-16,0 17 16,35-17-16,-35 0 15,0 17-15,36-17 16,-36 0-16,0 17 16,35-17-16,-35-1 15,0 19-15,0-19 0,0 1 16,0 17-16,0-17 15,35-18-15,-35 18 16,0-18-16,0 0 16,0 18-16,0 0 15,0 17-15,0-17 16,18-18-16,-18 0 16,0 18-16,0-18 15,0 0-15,35 17 16,-35-16-16,0-1 15,0 35-15,0-35 16,0 0-16,0 18 16,0-18-16,0 0 15,0 35-15,0-17 0,0 18 16,0-19-16,0 1 16,0 17-16,0-17 15,0 0-15,0 17 16,0-17-16,0 17 15,-35-17-15,35 0 16,0-36 0,-36 36-1,36-18 1,-35 0 0,35 35-16,-35-52 15,35 17 1,-35 0-1,35 0 1,-18 53-16,18-35 16,-35 35-16,35-53 15,-36 53-15,36-53 16,-17 53-16,17-35 16,-36-18-1,36 0 1,-35 53-1,35-18-15,-17-17 16,17-18 0,-36 53-16,36-35 15,-35-1-15,0 1 16,17 0 0,-17 0-1,-18 17 1,18-17-1,-1-1 1,19 36 0,17-35-1,-36 35-15,1-18 16,18 18 0,17-35-1,-36 35-15,1-35 16,17 35-1,18-18 1,-35 18 0,17 0-1,-35-35 1,18 35 0,18 0-1,-19-35 1,1 35-1,17-36 1,-17 36 15,35-17-31,-35 17 0,17 0 16,-17 0 0,-18 0-1,35 0 1,-17 0-1,35-35 1,-18 35-16,-17 0 16,0 0-1,17 0 1,-17 0 0,17 0-1,18-36 1,-35 36-16,0 0 15,17 0 1,-17 0 0,17 0-1,-35 18 1,18 17 15,35 0-15,-53-35-1</inkml:trace>
  <inkml:trace contextRef="#ctx0" brushRef="#br0" timeOffset="36767.0476">15822 3140 0,'0'-18'31,"0"53"94,35-35-109,-35 18-16,36-18 15,-36 35 1,17-35 0,19 36-1,16-36 17,-52-18-32,18 18 15,-18-18-15,0-17 16,0 0-1,0-1 1,0 1 0,-35 0 15,0 35-31,17 0 16,18 35-1,-35-35-15,35 35 16,-36-17-1,36 35 1,0-18 0,18-35-1,-18 18 1,35-18-16,1 0 16,-1 0-1,-18-18 1,19 1-1,-36-19 1,0 1 0,-18 35 31,-17 0-32,0 0 1,17 0-1,18 18 1,0 17-16,-35-35 16,35 18-16,17 17 31,19-35-15,-19 0-1,18 0 1,-17 0-1,-18-18-15,0 1 16,0-19 0,0 19-1,-35 17 17,35 35 14,0-17-30</inkml:trace>
  <inkml:trace contextRef="#ctx0" brushRef="#br0" timeOffset="37982.8603">15734 4233 0,'0'18'16,"0"17"-1,0 1 1,0-1 0,18-35-16,-18 35 15,35-35-15,0 0 16,-17 0 0,-18-18 15,35 1-16,-35-36 1,0-18 0,0 54-16,-18 17 15,18-53-15,-17 53 16,-19 0 0,-16 0-1,34 17 1,-17 19-16,35 17 15,0 0 1,0-18 0,0 0-1,35 0 17,0-35-17,-17 0 1,-18-17-1,0-19 1,0 1 0,0 0-1,0 17 1,-35 18 0,17 0 15,18 36-16,0-1 1,0-18 0,0 19 15,35-36-31,-17 0 16,-18-18-1,35 18-15,-35-18 16,0-17-1,-18-18 1,-17 18 0,18 35-1,-19 0 1,1 18 0,35 17 15,0-17-16</inkml:trace>
  <inkml:trace contextRef="#ctx0" brushRef="#br0" timeOffset="38956.8392">16316 4022 0,'0'35'0,"0"18"32,0-36-17,0 36 1,18-53-16,-18 18 16,35-18-1,-17 0 1,17 0-1,0 0 1,-35-35 0,0-18-1,0 18 1,-18 35-16,18-53 0,-35 53 16,0-36-1,-18 36 1,0 0-1,53 18-15,-18-18 16,18 18-16,-35 17 16,35 0-1,0-17 1,0 17 0,35-35-1,1 0 1,-1 0-1,0 0 1,1 0-16,-36-18 16,0 1-1,0-18 1,-18 35-16,18-18 16,-35 18-16,17 0 15,-17 0 16,-1 0 1,36 53-17,18-18 17,35-35-17</inkml:trace>
  <inkml:trace contextRef="#ctx0" brushRef="#br0" timeOffset="40189.0095">16651 3298 0,'0'53'16,"0"-17"-1,0-19 1,18-17-16,-18 36 15,17-36 1,19 0-16,-36 35 16,17-35-1,19 0-15,-1-18 16,-35-17 0,0 0-1,0-18 1,0 17-1,-18 36 1,-17-35 0,17 35-1,-17 0 1,35 18 0,-18-18-16,18 35 15,0-17 1,0 17-1,0-17 1,18-18 0,-18 35-16,35-35 15,-17 0 1,17 0 0,0-18-1,-35-17 1,18 35-16,-18-53 15,0 0-15,0 36 32,-53 17-32,0 0 15,18 0 1,0 0 0,35 52-1,0-16 1,0-1-1,17 0 1,19-35 0,-1 0-1,0 0 1,-35-53 15,0 0-15,-35 53-1,35-17 1,-35 17 0,17 0 15,18 35-31,0-17 16</inkml:trace>
  <inkml:trace contextRef="#ctx0" brushRef="#br0" timeOffset="42253.4731">19614 2893 0,'0'35'125,"0"18"-125,0-18 16,0 1-1,18-1 1,17-35 140,1 0-140,-19 0 0,36 0-1,0 0 1,-35 0-1,35 0 1,-36 0 0,-17-18 93</inkml:trace>
  <inkml:trace contextRef="#ctx0" brushRef="#br0" timeOffset="44254.8849">19667 2928 0,'36'0'125,"-19"0"-110,19 0 1,-1 0 0,-18 0-1,19 0 16,-19 0 79,-17 35-79,0-17-15,0 17-1,0 1 1,0-54 78,0-17-63,-35 17-15,35-17-1,-35 35 32,17 0-16,18 17-31,0 1 32,-35-18-32,53-18 93,-36 18-15,0 18-62,18 17 15,-35-35 110,35 18-125,0 17 30,18-35-30,-1 0 15,19 0 1,-36-17-32,17 17 78,-17 17-63,35-17 1,-35-17 62,-17 17-62,17-18-16,-18 18 15,18-35-15,-35 35 0,35-18 16,-18 18-16,-35 0 31,53 35 16,0-17-16,36-18-15,-19 0-16,36 0 31,-18 0-31,-17 0 31,-18-35-31,0 17 16,-35 18 15,35-35-31,-35 35 16,17 0 0,18 17-1,-35-17-15,35 36 16,0-1 15,17-35-31</inkml:trace>
  <inkml:trace contextRef="#ctx0" brushRef="#br0" timeOffset="47212.2407">19808 3616 0,'0'18'62,"0"35"-46,0-18-16,0-18 16,0 19-16,0-19 15,0 19-15,0-1 16,0-17-16,0 17 16,0-18-1,18 19 1,17-36 78,1 0-79,-19 0 1,19 0-1,-19 0 1,18 0 0,1-18-1,17 18 1,-36 0 0,-17-18 46,0-17-15,0 18-31,0-19-1,0 1 1,0 0-1,0-1 1,-35-16 0,35 16-1,0 1-15,-35 35 32,35-18-32,-36 18 125,19 0-110,17 36-15,-35-36 16,17 0-1,-17 0 1,35 17-16,-36-17 16,19 0-1,17 36 142,0-1-142,0 18 1,0 0-1,0-18-15,0 0 16,0 0 0,0-52 31,0-1-32,0-35 16,35 53-31,-35-53 0,0 18 16,0 0 0,-18 35 46,18 35-46,0 0-1,0 18 1,0-17 0,18-36-1,17 0-15,-17 0 16,-18-18 0,35 18-16,-35-35 15,0-1 1,0 1-1,0 17 1,-17 18 15,17 53 1,0-35-17,0 17 1,17-35 15,1 0-15,-18-17-1,0-1 1,0-17 0,0 17-1,0 36 32,0 35-31,0-18-1,0-17 1,35 17 0,0-35-1,1-18 1,-36 1-1,0-36 1,0 0 0,-18 17-1,-17 19 1,-1 17 15,36 17-31,0 36 16,0-17-1,0-19-15,0 19 16,0-1 0,18-35-16,-18 35 15,35-35-15,-17 0 16,17-18 0,-35-17-1,0-18 1,36 18-1,-36 17-15,0-35 16,-18 53-16,18-52 16,-18 52-1,18-18-15,-35 18 16,0 0 0,35 35-1,-36 18 1,36-35-16,0 17 15,0 0 1,18-35 0,17 0-1,-17 0 1,-18-17 0,0-19-1,0 1-15,-18-18 16,1 18-1,-19 35 17,36 18-17,-35 34 1,35-16 0,0-1-1,35-35 1</inkml:trace>
  <inkml:trace contextRef="#ctx0" brushRef="#br0" timeOffset="50889.8716">20973 3087 0,'0'35'47,"0"0"-47,0-17 0,0 17 16,0-17-16,0 17 15,0 0 1,0-17-16,17 17 0,-17 1 16,0-1-1,0 0 1,36-35 15,-19 0 32,18 0-48,-17 0 1,35 0 0,0 0-1,-18 0 1,18 0-1,-18 0 1,1-17 93,-36-1-77,0-17-17,0-1 1,0 19 0,0-19-1,0-16 1,0 34-16,0-35 15,0 35 1,-18 18 0,18-35-1,-35 35 95,35 18-95,-18-18 1,18 17-16,-35-17 16,17 0-1,18 36-15,-53-36 16,0 0-16,36 0 15,-19 0 1,1 0 15,18 0 1,17 35 171,0 18-188,0-18-15,0-17 16,-36 17-16,36 0 16,0-17-1,18-18 1,0 0 15,17 0-15,-35-35-1,0 17 1,17 18 0,-17-35-1,0 52 32,36-17-47,-36 18 16,35 17-1,-17-35 1,-18-17 46,0-1-46,0-17 0,0 17-1,-36 18 1,19 0 15,17 35-31,0-17 16,0 17-1,35-35 32,-17 0-31,17-35 0,-35 0-1,0 17 1,0-17 15,-35 35-15,-1 0 15,36 17-31,0 1 16,0 17-1,0 1 1,18-36-1,35 0 1,-35 0-16,17-18 16,0-17-1,-35 17 1,-18-17 0,1 35 15,17-35-31,-35 35 15,-1 17 17,36 18-17,0 1 1,18-36 0,-18 35-16,18-35 15,17 0 1,18 0-1,-36 0 1,-17-35-16,0 17 16,0-17-1,-35 35 32,35 17-47,-35-17 16,35 18-16,0 17 31,17-35 16,19 0-31,-36-17-16,0-1 15,0-17 1,0 0-1,0 17 1,-18 18-16,-17 0 31,17 18-15,18 17 0,0 0-1,0-17 16,35-18-31,1 0 32,-36-36-32,0 1 15,-18 35 1,18-17 0,-35 17-16,0 0 15,-1 0 1,36 35 62,-17-35-31,17-18-16,-36 18 0,1 0 16,35 18-31,0 17 31,-18-35-47,18 18 31,36-18 31,-36 35-30,35 0-1,-17-35-15,-18 18-16,35-18 15,0 0-15,-35 35 16</inkml:trace>
  <inkml:trace contextRef="#ctx0" brushRef="#br0" timeOffset="51935.887">20567 4145 0,'0'35'78,"0"18"-47,0 0-31,0-17 16,0 16 0,0-16-1,0-1 1,18-35 15,17 0 32,-18 0-63,36 0 15,0 0 1,-35 0 0,17 0-1,36-18-15,-36 18 16,0 0-1,-35-35 48</inkml:trace>
  <inkml:trace contextRef="#ctx0" brushRef="#br0" timeOffset="54235.8896">20655 4198 0,'18'0'93,"-1"0"-77,19 0 0,-1 0-1,18 0 1,-18 0 0,-17 0 62,-18 53-47,0-18-15,0-17-1,0 17 1,0 0-1,0-17 17,0-53 124,0 0-140,-35 35-1,35-18-15,-36 18 16,19 0-16,-19 0 15,36 35 48,18-35-32,0 0 0,17 0-15,-35-17 0,0-1-1,0-17 17,-18 35-17,1 0 1,-36 0-1,17 0 1,36 35-16,-17-35 16,17 18-1,0 17-15,-36-35 16,36 17 0,18-17-1,0 0-15,17 0 16,0-35-1,-35 0 1,0 17 0,0-17-1,-17 35 1,-1-35 0,-17 35-1,-1 0 1,36 35-1,0 0-15,-17-35 16,17 18-16,0 17 16,17 0 15,1-35-15,17 0-1,-35-17-15,0-18 16,0 17 15,-17-17-15,-19 35 15,36 17-15,0 1-1,0 17 1,0-17-1,18-18 17,17 0-1,-35 35 47,0 0-62,18-35-1,17 0 1,-17 0 15,-18-17 0,0-19 1,0 54 46,35-18-63,1 0 17,-36-18-17,0 1 1,0-18 15,0 17 79,0-17-95,0-18 1,-18 53 15,18-18-15,-35 18 15,35 35-15,0 1-1</inkml:trace>
  <inkml:trace contextRef="#ctx0" brushRef="#br0" timeOffset="593373.4208">13864 8502 0,'0'-35'15,"-17"35"-15,-19-36 16,1 36 31,17 0-32,-52 0 1,34 0-16,19 0 16,-18 18-16,-1-18 15,36 53-15,-70-18 16,52 0-16,-17-17 15,0 17-15,35 18 16,-36 0-16,36-17 16,0 34-16,0 1 15,0-1-15,0-17 0,0 18 16,18-1-16,-18 1 16,0-36-16,53 18 15,-53 0-15,35 0 16,-35-18-16,71 36 15,-36-54-15,18 19 16,-18-36-16,36 35 16,-18-35-16,17 0 15,1-18-15,-1-17 16,1 0-16,-1-1 0,-17-17 16,-17 1-1,-1-1-15,-35 35 0,53-35 16,-53 0-16,17 18 15,-17-18-15,0 0 16,0-18-16,0 19 16,0-19-16,0 0 15,-17-17-15,-19 18 16,-16 17-16,-19 17 16,0 1-16,-17 35 15,18-35-15,-1 35 16,1 0-16,34 0 15,-17 35-15,0-17 16,18 17-16</inkml:trace>
  <inkml:trace contextRef="#ctx0" brushRef="#br0" timeOffset="594522.3884">15222 8414 0,'-17'0'16,"-19"0"15,1 0-15,18 0-1,-19 35 1,-17 18 0,53-18-16,-53-35 0,53 53 15,-35 0-15,35 0 16,-35 0-16,35 0 16,0 17-16,0 1 15,0-1-15,0-17 16,0 18-16,0-1 15,0-34-15,35 17 16,0 0-16,1 0 16,-1-1-16,18 1 15,0-35-15,-18-18 16,18 35-16,0-35 16,-18 0-16,18 0 0,0 0 15,18-35 1,-1 0-16,1-1 0,-18-16 15,0-19-15,-1 18 16,1 0-16,0-17 16,-17-1-16,-1-17 15,-35 0-15,70-18 16,-70 18-16,0 35 16,0-18-16,-53 1 15,-35-19-15,-18 36 16,-17-17-16,-36 17 15,18 53-15,-35 0 16,-1 0-16,1 0 16,-53 88-16,52-17 15</inkml:trace>
  <inkml:trace contextRef="#ctx0" brushRef="#br0" timeOffset="596443.3687">4727 9437 0,'53'0'140,"35"0"-124,1 0-16,-1 0 0,35 0 16,-35 0-1,71 0-15,-88 17 0,-36-17 16,0 0 0,-52 0 109,-1 0-110</inkml:trace>
  <inkml:trace contextRef="#ctx0" brushRef="#br0" timeOffset="600860.9161">14728 10266 0,'18'0'110,"17"0"-95,1 0-15,17 0 16,35 0-16,35-35 15,1 35-15,-1 0 16,1 0-16,17 0 16,0 0-16,18 0 0,-18 0 15,17 0-15,-16 0 16,16 0-16,-17 0 16,36 0-16,-36 0 15,-18 0-15,1 0 16,-1 0-16,-34 0 15,-19 0-15,-52 0 16,17 0-16</inkml:trace>
  <inkml:trace contextRef="#ctx0" brushRef="#br0" timeOffset="606681.5682">21625 10583 0,'0'-35'16,"18"35"31,-18 18 0,35-18-32,-35 53-15,0-36 0,35 19 16,-35 16-1,18-34 1,-18 17 0,35-35 15,18 0 0,-35 0-31,35-35 16,53 0-16,17-36 0,36 1 15,0 17 1,52-18-16,1 1 0,-18-1 16,18 1-16,-36-1 15,-17 0-15,-36 1 16,18-1-16,-17-17 16</inkml:trace>
  <inkml:trace contextRef="#ctx0" brushRef="#br0" timeOffset="613394.1756">6191 12153 0,'0'-17'31,"0"-19"0,18 36 79,0 0-95,17 0 1,18 0-1,-18-35 1,36 35 0,-36 0-16,0 0 15,18 0 1,0 18 0,-35-18-1,17 0-15,0 0 16,-17 0-16,17 0 15,-17 0-15,17 35 16,0-35-16,-17 0 16,17 0-16,0 0 15,-17 0-15,17 0 16,-17 0-16,17 0 0,1 0 16,-19 0-16,18 0 15,-17 0-15,17 0 16,1 0-16,34 35 15,-52-35 1,17 0-16,0 0 16,18 35-1,-17-35 1,-19 0-16,54 0 16,-36 0-1,-17 0-15,17 0 16,0 0-16,-17 0 0,17 36 15,0-36 1,-17 0-16,17 0 0,-17 0 16,17 0-16,1 0 15,-19 0-15,18 0 16,-17 0-16,17 0 16,18 0-1,-17 0 1,17 35-1,-18-35-15,-18 0 16,19 0-16,-1 0 16,18 0-16,0 0 31,0 0-31,-18 0 31,0 0-31,-17 0 0,17 0 16,0 0-16,-17 0 15,17 0-15,-17 0 16,17 0-16,1 0 16,-19 0-16,19 0 15,-19 0-15,18 0 16,1 0-16,-19 0 16,36 0-16,-17 0 15,-19 0-15,36 0 16,-18 0-16,18 0 0,0 0 15,-18 0-15,18 0 16,0 0-16,-17 0 16,-1 0-16,0 0 15,-17 0-15,17 0 16,18 0-16,-18 0 16,18 0-16,0 0 15,-18 0-15,18 0 16,0 0-16,-18 0 15,18 0-15,0 0 16,-17 0-16,17 0 16,-1 0-16,-16 0 15,17 0-15,17 0 0,-17 0 16,0 0-16,0 0 16,-18 0-16,18 0 15,0 0-15,-18 0 16,18 0-16,0 0 15,-18 0-15,18 0 16,0 0-16,-17 0 16,16 0-16,1 0 15,-17 0-15,17 0 16,-1 0-16,-16 0 16,17 0-16,0 0 15,-18 0-15,18 0 0,0 0 16,-18 0-1,18 0-15,0 0 0,-18 0 16,0 0-16,18 0 16,-17 0-16,16 0 15,-16 0-15,-1 0 16,18 0-16,-18 0 16,1 0-16,16 0 15,1 0-15,-17 0 16,17 0-16,-1-18 15,-16 18-15,17 0 16,0 0-16,-18 0 16,18 0-16,0 0 0,-18 0 15,0 0 1,18 0-16,-18 0 0,18 0 16,0 0-16,-17 0 15,16 0-15,1 0 16,-17 0-16,17 0 15,-1 0-15,-16 0 16,17 0-16,0 0 16,-36 0-16,36 0 15,0 0-15,-35 0 16,17 0-16,0 0 16,-17 0-16,35 0 15,-36 0-15,36 0 16,-17 0-16,-1 0 15,0 0-15,0 0 0,-17 0 16,17 0-16,-17 0 16,17 0-16,1 0 15,-1 0-15,18 0 16,0 0-16,-18 0 16,18 0-16,0 0 15,-18 0-15,18 0 16,0 0-16,-18 0 15,18 0-15,0 0 16,-18 0-16,18 0 0,0 0 16,-18 0-1,18 0-15,0 0 0,0 0 16,-18 0-16,18 0 16,-17 0-16,-1 0 15,-17 0-15,34 0 16,1 0-16,-17 0 15,17 0-15,0 0 16,-18 0-16,18 0 16,0 18-16,0-18 15,-36 0-15,18 0 16,-17 0-16,35 0 16,0 0-16,-35 0 15,34 0-15,1 0 0,-17 0 16,17 0-16,0 0 15,-18 0-15,0 0 16,0 0-16,-17 0 16,17 0-16,-17 0 15,17 0-15,0 0 16,1 0 0,17 0-1,0 0 1,-18 0-1,0 0 1,-17 0 15,17 0 1,0 0 93,-17 0-94,17 0-31,-17 0 31,17 0-15,0 0-1,-17 0 1,17 0 0,-17 0 15,17 0 0,1 0 0,-19 0 32,18 0-48,18 0 17,-35 0-1,17 0-15,-35-18 187,0-17-203</inkml:trace>
  <inkml:trace contextRef="#ctx0" brushRef="#br0" timeOffset="619287.9615">3440 12947 0,'0'18'31,"35"-18"47,-18 0-62,19 0-16,-1 0 16,0 0-16,36 0 15,17 0-15,0 0 16,36 0-16,17 0 15,35 0-15,18-18 16,0 18-16,18 0 0,0 0 16,-18 0-16,17 0 15,-70 0-15,53 0 16,-52 0-16,-19 0 16,1 18-16,-36-18 15,0 0-15,0 0 16,-17 0-16,-18 0 15,-18 0-15,18 0 16,0 0 0,-36 0-1,19 0 1,-1 0 0,-17 0 15,17 0 109,-18 0-108,19 0-17</inkml:trace>
  <inkml:trace contextRef="#ctx0" brushRef="#br0" timeOffset="621018.0367">18503 12171 0,'18'0'94,"-1"0"-94,19 0 15,-19 0-15,19 0 16,17 0-16,-18 0 15,18 0-15,0 0 16,0 0-16,17 0 16,18 0-16,1 0 15,34 0-15,0 17 16,36-17-16,18 0 0,-1 53 16,0-53-16,1 36 15,17-36-15,0 53 16,18-53-16,-36 52 15,18-52-15,-53 36 16,18-36-16,-36 53 16,-35-53-16,1 0 15,-19 35-15,1-35 16,-18 0-16,-36 0 16,19 0-16,-1 0 15,-17 0 1,-36-18 31</inkml:trace>
  <inkml:trace contextRef="#ctx0" brushRef="#br0" timeOffset="627143.0479">6826 13070 0,'36'36'63,"-36"-1"-32,35-17-16,-35 17 1,35 0 0,-17 0-1,35-35-15,-18 18 16,18-18 0,0 0-16,17 0 15,18 0-15,1 0 0,34 0 16,1 0-16,-1-18 15,1 18 1,-19 0-16,19 0 16,-1-35-16,-17 35 0,-53 0 15,18 0-15,-18 0 16,-18-35-16,-18 35 16,19 0-1,-19 0 16,-17-35-31,0 17 32</inkml:trace>
  <inkml:trace contextRef="#ctx0" brushRef="#br0" timeOffset="627503.1566">8449 13017 0,'35'0'63,"-17"0"-48,35 0 1,-18 0-16,0 36 0,-17-36 15,17 53-15,-35-18 16,53-17-16,-53 35 16,36-53-1,-36 70-15,0-35 16,-18-17 0,-35 17-1,18-35 1,17 36-1,-17-36 1</inkml:trace>
  <inkml:trace contextRef="#ctx0" brushRef="#br0" timeOffset="629254.9423">8855 13600 0,'0'-53'47,"35"17"-31,-35 19-16,0-19 0,0 19 15,35-18-15,-35-18 16,0 0-16,36 17 16,-36-16-16,52-1 15,-52 17-15,53 19 16,-35 17-1,17 0 17,-35 35-17,0 0-15,36 1 0,-36 16 16,0 1 0,0-35-16,0 17 0,0-17 15,0 35 1,0-88 46,0 17-62,0-17 16,0 17-16,0-35 16,17 0-16,-17 36 15,0-19-15,53 1 16,-53 0-16,35 35 15,-17 0 1,-18 53 0,0-18-16,35 0 15,-35 0-15,0 1 16,0-19-16,36 19 16,-36-1-1,0-53 48,35-35-48,-35 36-15,0-19 16,0 19-16,35-18 16,-35-1-16,18 1 15,17 17-15,0 18 16,-17 0-1,-18 18 1,0 17-16,35 1 16,-35-19-16,0 18 15,0 1-15,36-19 16,-36 19 0,0-1-1,0-53 48,0-35-48,35 53-15,-35-53 16,17 18-16,-17 0 16,53-18-1,0 18-15,-17-1 16,-19 36 15,-17 36-15,0-19-16,0 19 15,35-1-15,-35-17 16,0 17-16,0-18 16,0 36-16,0-17 0,0-19 15,0 19 1,-17-36-1,-18 0 1</inkml:trace>
  <inkml:trace contextRef="#ctx0" brushRef="#br0" timeOffset="629424.9422">9631 13229 0,'17'0'47,"19"0"-47,-1 0 16,-17 0-16,17 0 15,0 0-15,0 0 16,18 0-16</inkml:trace>
  <inkml:trace contextRef="#ctx0" brushRef="#br0" timeOffset="629794.1423">10195 13088 0,'-35'0'15,"17"0"-15,-17 0 16,0 0-16,17 18 0,-17-18 16,0 35-1,35-17 16,35-18-31,0 0 16,-17 35-16,35-35 16,0 35-16,-36-35 15,19 35-15,16 18 16,-52-17 0,0 17-1,-17-18 1,-1-35-1,-35 35-15,0-35 16,18 0-16,0 0 16,0 18-16,35-54 31</inkml:trace>
  <inkml:trace contextRef="#ctx0" brushRef="#br0" timeOffset="630667.3958">10971 13511 0,'36'-17'16,"-36"-36"0,0 18-1,0 17-15,0-17 16,35-1-16,-35 19 16,0-19-16,0 19 15,18 17-15,-18-53 16,35 53-1,-35 35 17,17 0-32,-17-17 0,0 35 15,36-18-15,-36-17 16,35-18-16,-35 53 16,18-53-1,17 0 16,-35-53 1,0 18-32,35-1 15,-35 19-15,36-19 0</inkml:trace>
  <inkml:trace contextRef="#ctx0" brushRef="#br0" timeOffset="631019.3326">11395 13423 0,'0'0'0,"0"35"0,35-35 47,-35-17-32,18-18-15,-18 17 16,35-35-16,-35 0 15,35 35-15,-35-17 16,0 0-16,35 35 0,-35-35 16,18 35 15,-18 17-31,0 19 16,0-1-16,0-18 15,0 19-15,0-1 16,35 0-16,-35 18 15,0-18 1,-17-35 0</inkml:trace>
  <inkml:trace contextRef="#ctx0" brushRef="#br0" timeOffset="631536.8951">11448 13353 0,'35'0'47,"0"0"-32,36 17 1,-36-17-16,0 0 16,-17 18-16,17-18 15,0 35-15,18 0 16,-35-35-1,17 0 1,-17 0 0,17-35-1,-35 18-15,36-19 16,-36 1-16,0 17 16,0-17-16,0 0 15,-18 17-15,-17-17 16,17 0-16,-35-1 15,0 1-15,0 35 16,0-71-16,18 71 16,-18-35-16,0 35 15,36 0-15,-19 0 16,36 18 15,18-18-31,17 0 16,36 35-1,17-35-15,18 0 0,-18 0 16,0 0-16,18-18 16,-53 18-16,17 0 15,-17 0-15</inkml:trace>
  <inkml:trace contextRef="#ctx0" brushRef="#br0" timeOffset="632453.3381">12577 13176 0,'0'36'62,"0"-1"-62,0-18 16,0 19-16,0-19 15,0 19-15,0-1 16,0 0 0,35-35-16,0 0 15</inkml:trace>
  <inkml:trace contextRef="#ctx0" brushRef="#br0" timeOffset="633110.2622">12735 13370 0,'0'-17'16,"0"-19"-1,18 1-15,17-18 16,-35 36 0,35-36-16,-35 17 15,36 36 1,-19 18 15,-17 0-15,0 17-16,0 0 15,0-17-15,36 17 16,-36 18 0,35-18-1,-35-52 32,0-36-31,0 35-16,35 18 15,-35-53-15,0 0 16,18 53 0,-18-17-16,35 17 46,-35 17-46,0 19 16,0-1-16,0-18 16,35 19-16,-35 17 15,18-53 1,-18 17-16,35-17 16,-17 0-1,-18-17 1,0-19-1</inkml:trace>
  <inkml:trace contextRef="#ctx0" brushRef="#br0" timeOffset="634078.2973">13141 13388 0,'0'-18'47,"0"-17"-32,0-18 1,0 35-16,0-34 16,35 52-1,-35-53-15,36 17 16,-1 54 31,-35 17-32,17-35 1,-17 53-16,0-18 16,36 1-1,-36 17-15,0-36 32</inkml:trace>
  <inkml:trace contextRef="#ctx0" brushRef="#br0" timeOffset="634723.7521">13476 13070 0,'35'36'47,"-35"-1"-31,0 0-16,0 18 15,36 18-15,-36-1 0,0 1 16,0-18-1,0 17-15,0 18 0,0-35 16,0-35-16,0 17 16,0-17-1,0-53 17,0-18-17,0-18-15,0 18 16,0-17-16,0-1 15,35 1-15,-35-1 16,0 36-16,35-18 16,-35 18-16,0 17 15,18 18-15,-18-35 16,53 35-16,-36 0 31,36 0-31,-53 17 16,36 19-16,-36-19 15,0 19-15,0-19 16,0 36 0,-18-18-1,0-35 1,-17 0 0,-36 0-1,36 0 1,0 0-16</inkml:trace>
  <inkml:trace contextRef="#ctx0" brushRef="#br0" timeOffset="635069.9308">14005 13141 0,'0'18'31,"-17"-18"-31,17 70 16,0-52-16,0 17 0,0 18 15,35-53 1,-35 18-16,53-18 15,-18 35 1,0-35-16,1 0 16,-19 0-1,36 0-15,-53-18 32,0-17-17</inkml:trace>
  <inkml:trace contextRef="#ctx0" brushRef="#br0" timeOffset="635277.4167">14041 13141 0,'-36'0'0,"54"0"47,52 0-32,-52 0-15,35 0 16,-53-18 0,35 18-16</inkml:trace>
  <inkml:trace contextRef="#ctx0" brushRef="#br0" timeOffset="635467.9969">13988 13282 0,'35'0'47,"18"0"-31,-36 0-16,36-18 15,-17 18-15,-1-35 16,-17 35-16</inkml:trace>
  <inkml:trace contextRef="#ctx0" brushRef="#br0" timeOffset="635677.3901">14429 13176 0,'0'18'47,"0"35"-31,0 17-1,0-52 1,0 35 0,0-18-1,0-52 17</inkml:trace>
  <inkml:trace contextRef="#ctx0" brushRef="#br0" timeOffset="636369.3953">14358 13176 0,'18'-35'16,"35"35"-1,-36 0 1,19 0-16,-1 0 15,-18 0-15,-17 18 0,53-18 16,-53 35-16,0 0 16,36 0-16,-36-17 15,0 17-15,-18 18 16,-35 0 0,18-53-1,17 18-15,-35 17 16,106-70 62,0 0-47,0-1-31,-53 1 16,71 0-16,-71-1 15,52 19-15,-52-36 16,18 53 0,-18 35 46,0-17-46,0 35-16,0-36 15,0 36 1,53-17 0,-18-36-1,-17 0 1,17 0-16,-17 0 0,17-18 16,0 18-16,-35-18 15,53 18-15,-53-35 16,0 0-1,-17 17 1</inkml:trace>
  <inkml:trace contextRef="#ctx0" brushRef="#br0" timeOffset="636581.2784">14728 13106 0,'36'-36'62,"17"36"-46,-36 0-16,36 0 16</inkml:trace>
  <inkml:trace contextRef="#ctx0" brushRef="#br0" timeOffset="636762.8663">14676 13194 0,'0'0'0,"0"35"16,17-35 15,18 0-16,1 0-15,-19 0 16,19 0-16,-1-17 16,-17 17-16</inkml:trace>
  <inkml:trace contextRef="#ctx0" brushRef="#br0" timeOffset="636982.2579">15222 13317 0,'0'-17'62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20T12:50:04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13123 6650 0,'0'-18'0,"0"-17"31,-53 35-15,53-18-1,-17 18 1,-19 0-1,1 0-15,0 18 16,-18 17-16,-18 0 16,-17 36-16,18 0 15,-18 17-15,17 18 16,-17-1-16,17 1 16,18-18-16,-17 1 15,34-19-15,36-52 16,-17 17-16,17 18 15,0-35 17,0-54 77</inkml:trace>
  <inkml:trace contextRef="#ctx0" brushRef="#br0" timeOffset="489.1225">12171 7267 0,'0'53'78,"0"-18"-62,0 18-1,0-17-15,-35-1 0,35-17 16,0 17-16,0-18 16,-36-17-16,36 53 15,0-17 1,18-36 15,35-18 0,0-35-15,-36 53-16,19-53 16,17 18-16,-1 0 15,1-1-15,-35 36 0,17-17 16,1 17-16,-36-36 15,17 36-15</inkml:trace>
  <inkml:trace contextRef="#ctx0" brushRef="#br0" timeOffset="2386.9354">14852 6685 0,'-18'-35'32,"1"0"-1,-19 35 0,1 0-15,17 0-16,-17 17 15,0-17 1,0 71-16,17-71 0,-17 53 16,-1-18-16,-16 0 15,16 1-15,-17 16 16,0 1-16,18 0 15,0 0-15,0 0 16,35-18-16,-53 1 16,53-1-16,-18 0 15,18 0 1</inkml:trace>
  <inkml:trace contextRef="#ctx0" brushRef="#br0" timeOffset="2816.5769">14093 7091 0,'-35'35'62,"35"0"-62,0-17 16,0 17-16,0 1 16,0-19-16,0 18 15,-17 1-15,17-19 16,0 19 0,35-36 30,0-36-30,0 1-16,-17 0 16,35 17-16,0-17 15,0 35-15,-36-53 16,19 53-16,-1-35 16,0-1-1</inkml:trace>
  <inkml:trace contextRef="#ctx0" brushRef="#br0" timeOffset="10929.2521">10936 10195 0,'0'36'94,"-18"-36"-79,18 17 1,0 18 0,0 18 15,0-35-15,18-18 30,-18 35-30,18-35 0,17 0-1,0 0 1,-17 0 0,17 0-1,-17 0 1,-18-17-1,35 17-15,0 0 32,-17 0-17,17 0 17,-17 0-17,-18 17 1,35-17-1,-35 18 1,0 17 0,0 0-1,0-52 79,36 17-63,-36-35-31,17 35 16,-17-18 0,35 18-16,1-35 15,-19 35 1,19-36-1,-1 36 1,-17 0 0,-18-17-16,52 17 15,1 0 1,-35 0-16,35 0 16,-53-36-1,18 36-15,17 0 16,0 0 15</inkml:trace>
  <inkml:trace contextRef="#ctx0" brushRef="#br0" timeOffset="18075.395">9790 12382 0,'35'0'78,"-35"36"-78,0-19 31</inkml:trace>
  <inkml:trace contextRef="#ctx0" brushRef="#br0" timeOffset="19247.7254">10019 12665 0,'35'-18'62,"-35"0"-46,35-17 0,-35 0-1,0 0 1,18 35 0,-18-53-16,0 0 15,35 53 1,-35-18-16,0 36 156,0 17-156,0 0 16,0-17-16,0 17 15,0 1-15,0-1 16,0 18-16,-17 0 16,17-18-16,0 0 0,0-17 15,0 17 1,0 18-16,0-35 15</inkml:trace>
  <inkml:trace contextRef="#ctx0" brushRef="#br0" timeOffset="22235.3868">13247 10971 0,'-35'0'15,"17"0"1,-17 0 15,-1 0-15,19 18-1,-36 35 1,0 17 0,18-34-16,-1-1 15,1 18-15,0 0 16,-1 0-16,1 0 16,35-36-16,-17 19 0,17-1 15,-36-17 1,36 17-16,-35 0 15,0 0 79</inkml:trace>
  <inkml:trace contextRef="#ctx0" brushRef="#br0" timeOffset="22676.7107">12559 11589 0,'0'17'78,"0"19"-62,0-1-1,0-17-15,0 17 16,0 0-16,0-17 16,53-18 46,17-36-46,-34 1-16,-1 0 15,-17 35-15,17-53 0,0 53 16,-35-35-16,35 35 16</inkml:trace>
  <inkml:trace contextRef="#ctx0" brushRef="#br0" timeOffset="23853.0686">17145 11060 0,'-53'0'0,"53"35"15,-35-35-15,0 53 16,-1-36-16,1 19 16,0-1-16,17 0 15,-17 1-15,35 16 16,-53 1-16,18 0 16,-1 0-16,1-18 15,35 18-15,-35-17 16,35-1-16,-36-35 15,36 18-15</inkml:trace>
  <inkml:trace contextRef="#ctx0" brushRef="#br0" timeOffset="24258.9832">16616 11606 0,'-18'0'63,"18"53"-63,-35 0 15,35-35 1,-18 17-16,18 0 16,0-17 15,36-18 0,34 0-15,-52-53-16,17 53 15,0-53-15,1 18 16,-36 17-16,52 18 16,-52-53-16</inkml:trace>
  <inkml:trace contextRef="#ctx0" brushRef="#br0" timeOffset="42875.8935">12965 10425 0,'0'17'219,"0"18"-204,0-17 1,0 35 0,0-18-1,35-35 110,0 0-109,0-17-16,-17 17 16,17 0-16,1-53 15,-1 53-15,18-36 16,0 36-16,17-35 15,1 35-15,-36-35 16,18 35-16,-18 0 16</inkml:trace>
  <inkml:trace contextRef="#ctx0" brushRef="#br0" timeOffset="44315.6712">14693 10407 0,'0'35'125,"-35"-35"-125,35 53 15,0-18 1,0 1 0,18-36 77,-1 0-77,36 0-16,0-18 0,0 18 16,53-35-16,-18 35 15,18-71-15,-53 71 16,53-53-16,-18 53 16,0 0-16,-18-53 15</inkml:trace>
  <inkml:trace contextRef="#ctx0" brushRef="#br0" timeOffset="58446.7123">18433 15046 0,'-18'0'15,"53"0"157,-17 0-156,17 0-1,18 0 1,0 0 0,-18 0-16,1 0 0,-1 0 15,18 0-15,0 0 16,-18 0-16,18 0 16,0 0-16,-18 0 15,18 0-15,0 0 16,-18 0-16,18 0 15,-18 0-15,1 0 16,-1 0-16,0 0 16,18 0-1,-18 0 1,-17 0 0,35 0-1,-18 0 1,-17 0-1,35 0 1,-36 0 0,19 0-1,17 0 1,0 0 0,-18 0-1,0 0-15,-17 0 16,17 0-16,-17 0 15,35 0-15,-1 0 16,-16 0-16,-1 0 16,18 0-16,-18 0 15,18 0-15,0 0 0,-35 0 16,17 0-16,0 0 16,-17 0-16,17 0 15,-17 0-15,17 0 16,0 0-16,-17 0 15,17 0-15,-17 0 16,17 0-16,0 0 16,1 0-16,17 0 15,-36 0-15,36 0 16,-17 0-16,-19 0 16,18 0-16,1 0 15,-19 0-15,36 0 0,-17 0 16,-1 0-16,18 0 15,-18 0-15,18 0 16,-18 0-16,-17 0 16,17 0-16,0 0 15,-17 0-15,17 0 16,-17 0-16,17 0 16,1 0-16,-19 0 15,18 0-15,-17 0 16,35 0-1,0 0 1,-18 0 0,18 0-1,0 0-15,18 0 16,-36 0 0,18 0-1,-18 0 1,-17 0-1,17 0 1,-17 0 15,17 0 1,0 0-1,-35-35 63,-17 35-94,17-36 15</inkml:trace>
  <inkml:trace contextRef="#ctx0" brushRef="#br0" timeOffset="73254.2892">17357 15822 0,'-18'-35'15,"0"35"48,18 53-63,0-18 16,0-17-16,-35 35 15,35-1-15,0 37 16,0 16-16,0 19 15,0-36-15,0-17 16,35-1 0,-35-17-16,53 0 0,-53-35 15,36 17-15,-36 0 16,35-35-16,-35 18 16,35-18-1,-35 35-15,18-35 47,-18-17-47</inkml:trace>
  <inkml:trace contextRef="#ctx0" brushRef="#br0" timeOffset="74034.871">17674 16616 0,'0'-18'47,"-35"-52"-32,35 34-15,0 19 0,0-19 16,0 1-1,0 0-15,0-18 0,0 0 16,18 35-16,17-17 16,0 70 15,-35-17-15,0 35-16,35 0 15,-35 0-15,0 0 16,0 0-16,18-18 15,-18-17-15,0 17 16,0-18 0,35-17-16,-35-17 47,0-18-32,0-1-15,0 1 16,0-18-16,0 0 15,0 18-15,36-18 16,-36 18-16,35 17 16,-35-17-1,17 35-15,19 17 32,-36 19-17,35-1-15,-35 0 16,0-17-16,35 17 0,-35 0 15,0-17-15,0 17 16,18 1-16,-18-1 16,35-35-1,-35 35-15</inkml:trace>
  <inkml:trace contextRef="#ctx0" brushRef="#br0" timeOffset="74445.8539">18062 16827 0,'0'-17'46,"35"17"-46,-35-35 16,0-1-16,18-17 16,-18 36-1,0-19-15,0-16 16,35 52 0,-35 35 15,0 0-16,0 0-15,0 18 0,0 0 16,0-18-16,0 1 16,0-1-16,0 0 15</inkml:trace>
  <inkml:trace contextRef="#ctx0" brushRef="#br0" timeOffset="74906.8976">18274 16475 0,'18'0'62,"34"0"-46,-16 0-1,-19 0 1,19 0 0</inkml:trace>
  <inkml:trace contextRef="#ctx0" brushRef="#br0" timeOffset="75371.1412">18609 16492 0,'0'-53'16,"0"18"0,0 18-16,18-19 15,-18 1-15,0 17 16,0-17-16,35 0 16,-35 17-1,35 53 32,-35-17-31,0 35-16,0 18 15,0-19-15,0 19 16,0 0-16,0-19 0,0 19 16,-17-36-16,17 1 15,17-36 1,1 0-1,-18-36 1,0 1-16</inkml:trace>
  <inkml:trace contextRef="#ctx0" brushRef="#br0" timeOffset="75743.6536">18750 15981 0,'35'0'15,"1"0"1,-36 35 0,35 18-16,-35-18 15,35 36-15,-35 17 0,53 18 32,-53 17-32,0 1 0,0-36 15,0-35-15,0 0 16,0 0-16,0-36 0,0 19 15,-17-1 1</inkml:trace>
  <inkml:trace contextRef="#ctx0" brushRef="#br0" timeOffset="77201.2187">19209 16457 0,'70'0'78,"-34"0"-78,-19 0 15,18-18-15,1 18 16,-19 0-16,19 0 16,-19 0-1,-17 18 17</inkml:trace>
  <inkml:trace contextRef="#ctx0" brushRef="#br0" timeOffset="77519.9952">19332 16316 0,'0'18'47,"0"17"-47,0 18 16,0-18 0,0 0-16,0 1 15,0 17-15,18-1 16,-18-34-16,0 17 15,0-17 1,17-18 0</inkml:trace>
  <inkml:trace contextRef="#ctx0" brushRef="#br0" timeOffset="77949.2611">19861 16051 0,'-17'0'0,"-1"0"16,-17 0-1,35 53-15,-53-17 16,53 16-16,-35 19 16,35-18-16,0 35 15,0 0-15,0 18 16,0-53-16,17 18 15,-17-1-15,53-17 16,-53-18-16,71-35 16,-71 18-16,53-18 15,-18 0 1,0 0 0</inkml:trace>
  <inkml:trace contextRef="#ctx0" brushRef="#br0" timeOffset="78639.3707">20020 16739 0,'0'-17'0,"0"-19"16,0 1 0,0 0-1,0 0-15,0 17 16,0-35-1,0 18-15,35-1 16,1 36 31,-36 36-47,35-1 16,-35-17-16,0 17 15,0-17-15,18 17 16,-18 0-16,0-17 15,0-36 48,0-17-47,35-36-1,-35 18-15,0 0 16,0 18-16,35 0 15,-35 0-15,35-18 16,-17 53 15,-18 17-31,0 36 16,0-17-16,35 34 16,-35-17-16,0 0 15,0-35-15,0 17 16,0 0-16,36-35 15,-36 18-15</inkml:trace>
  <inkml:trace contextRef="#ctx0" brushRef="#br0" timeOffset="79137.7629">20391 16704 0,'35'0'16,"-18"0"-1,19 0 1,-1 0-1,-35 18 1,0 17 0,0 0-1,-18 36 1,-17-36 0,0 0-1,52-35 79,1 0-78,17 0-1,-17 0 1,17 0-1,1-17 1,-19 17 0,-17-18-16</inkml:trace>
  <inkml:trace contextRef="#ctx0" brushRef="#br0" timeOffset="79418.1209">20620 16563 0,'35'0'46,"0"0"-30,-17 0 0,35 0-1,0 0 1</inkml:trace>
  <inkml:trace contextRef="#ctx0" brushRef="#br0" timeOffset="80172.2604">21167 16351 0,'0'-17'79,"0"-1"-79,0-17 15,35 17-15,-35-17 16,0-1-16,0 19 0,18-18 15,-18-1 1,0 54 15,0 35-15,0-18-16,0 18 16,0 18-16,0 17 15,0 0-15,0-17 16,0-36-16,0 0 15,0-17-15,0 17 16,35-53 15,0-35-15,-35 36 0</inkml:trace>
  <inkml:trace contextRef="#ctx0" brushRef="#br0" timeOffset="80495.0231">21325 15928 0,'53'0'31,"-35"35"-16,17 18-15,1 0 0,-1 18 16,0-1-16,-35 1 16,53-1-16,-53 18 15,0 36-15,0-71 16,0 0-16,0 0 16,0-36-16,-35 36 15,-36 0 1,18-18-1,36-35 1</inkml:trace>
  <inkml:trace contextRef="#ctx0" brushRef="#br0" timeOffset="100266.5393">15857 8696 0,'0'-53'16,"0"0"-1,0 35 1,18 18 0,-18-35-16,18 35 15,-18-35 1,35 35-16,0 0 31,-35 18-15,0 17-16,18 0 15,-18 18-15,0-18 0,53 1 16,-53-19-16,35-17 16,-35 36-16,18-36 15,17 0 1,0 0 0,-35-36-1,0-17 1,0 36-16,0-19 15,0 19-15,0-19 16,0 1-16,0 0 16</inkml:trace>
  <inkml:trace contextRef="#ctx0" brushRef="#br0" timeOffset="101270.1624">16827 8978 0,'0'0'0,"36"0"32,-1-17-17,-35-19 1,53-17-16,-53 0 16,53-17-16,-53 17 15,53-35-15,-53 0 16,0-1-16,35-16 15,-35 16-15,0 1 16,0 0-16,0 17 16,0 36-16,-18-18 15,18 18-15,0 17 0,-17 18 16,17-53-16,-35 53 31,35 53-15,-36-17-1,36 34-15,0 1 16,0 17-16,0 0 16,0 0-16,0 0 15,53 18-15,-53-35 16,35-1-16,-35-17 16,53-17-16,-53 17 15,36-18-15,17 0 16,-18-35-1,-18 0 1,19 0 0,-36-35-1</inkml:trace>
  <inkml:trace contextRef="#ctx0" brushRef="#br0" timeOffset="101556.711">16863 8520 0,'17'0'16,"19"0"0,17 0-16,-18 0 15,18 0-15,0 0 16,0 0-16,0 0 16,-1 0-16</inkml:trace>
  <inkml:trace contextRef="#ctx0" brushRef="#br0" timeOffset="105629.1036">17339 9119 0,'18'0'93,"-18"-17"-93,0-19 16,0 1 0,17 0-16,-17 0 15,36 35 1,-36-36 0,35 36-1,-18 0 16,-17 36-15,0-19-16,0 54 16,0-36-1,0 0 1,0 1 0,36-72 77,-36 1-77,0 0 0,35 35-16,-35-53 15,35 0 1,-17 53 15,-18 35-15,0 0-1,35-35-15,-35 18 16,0 17 0,0-17-1,18-18-15,-18 53 16,0-18-16,0-17 15,35-18 1</inkml:trace>
  <inkml:trace contextRef="#ctx0" brushRef="#br0" timeOffset="106157.3767">17727 9243 0,'0'35'16,"0"-53"77,0-35-77,0 36 0,0 34 31,0 19-32,0-1-15,0-17 16,0 35-1,0-36 1,35-17 31</inkml:trace>
  <inkml:trace contextRef="#ctx0" brushRef="#br0" timeOffset="106432.51">17886 9013 0,'17'0'15,"19"0"1,-19 0 0,19 0-1,17 0 1</inkml:trace>
  <inkml:trace contextRef="#ctx0" brushRef="#br0" timeOffset="106718.8782">18009 8890 0,'0'18'16,"0"35"0,0-1-1,0 19 1,0-53 0,0 17-16,0 0 15,0-17 1</inkml:trace>
  <inkml:trace contextRef="#ctx0" brushRef="#br0" timeOffset="107437.311">18150 9225 0,'0'-18'31,"36"18"-15,-36-52-16,0 16 15,0-17 1,0 36 0,35-36-1,-35 18 1,35 52 31,-35 1-32,0 17 1,18 0 0,-18-17-1,0 17 1,0 1 0,0-72 46,0-17-46,35 36-16,-35-19 15,35-16 1,-35 34 0,36 18-16,-19 0 31,-17 53-16,0-18 1,36-17-16,-36 17 16,0 18-1,35-53 1,-35 18 0</inkml:trace>
  <inkml:trace contextRef="#ctx0" brushRef="#br0" timeOffset="107880.5901">18486 9207 0,'35'0'31,"0"0"0,-17 0-15,-18 53 62,-18-17-78,18 17 16,-18-53-16,18 17 78,36-17-47,-1 0 0,-17 0-15,17-35-16</inkml:trace>
  <inkml:trace contextRef="#ctx0" brushRef="#br0" timeOffset="108172.7815">18750 8996 0,'35'0'15,"-17"0"1,17 0 0,1 17 15</inkml:trace>
  <inkml:trace contextRef="#ctx0" brushRef="#br0" timeOffset="108773.5074">18979 8943 0,'36'-35'32,"-19"35"-17,-17-18-15,36 18 31,-36 35 1,0 1-17,0-1-15,0-18 16,0 19-16,0-1 16,-18-17-16,18 17 15,18-35 141,-1 0-140,19 0 0,-1 0-1</inkml:trace>
  <inkml:trace contextRef="#ctx0" brushRef="#br0" timeOffset="109426.7717">19262 9296 0,'0'-18'16,"35"18"-16,-35-35 15,18 35-15,-18-36 16,35 36-16,-35-17 0,17 17 16,19 0-1</inkml:trace>
  <inkml:trace contextRef="#ctx0" brushRef="#br0" timeOffset="109682.7762">19279 9384 0,'18'0'16,"35"-35"0,-18-1-16,36-34 15,-36 34 1,-17 36-16,-18-52 16,35 52-16</inkml:trace>
  <inkml:trace contextRef="#ctx0" brushRef="#br0" timeOffset="118483.1835">18591 11236 0,'0'18'15,"-17"17"1,17 18 0,-36-18-1,36 18-15,-35 0 16,35 0-16,-35 17 15,35 1-15,-53-1 16,53 1-16,-71 17 16,36 18-16,-35 0 15,17 0-15,-18-36 16,18 1-16,0-18 16,0 0-16,0 0 15,-17-18-15,17-35 0,-35 53 16,53-53-1,-18 0-15,35 0 0,-17 0 16,-18 0 0,35-18-1,-17 1 17,35-19-1,0 1-16</inkml:trace>
  <inkml:trace contextRef="#ctx0" brushRef="#br0" timeOffset="118996.0162">17533 12259 0,'0'35'62,"0"1"-46,0-19-16,-18 18 0,18 18 15,-35-17 1,0 17 0,35-18-16,-35 0 15,17 0 1,18-17 46,0 17-30,0-17-32,53-18 15,-18 53 1,-17-53-16,17 35 0,0-35 16,-35 35-16,36-35 15,17 36 1,-1-36-1,1 0 1,-53-18-16</inkml:trace>
  <inkml:trace contextRef="#ctx0" brushRef="#br0" timeOffset="120300.0361">18909 10918 0,'35'0'32,"-35"71"-32,0-36 15,0-17-15,0 35 16,0 0-16,0-18 16,0 18-16,0-18 15,0-17-15,0 35 16,0-71 46,0 1-62,0-19 16,0 1-16,35 0 16,-35-18-16,0 0 15,0 18-15,0-18 16,18 0-16,-18 17 15,35 1-15,1 0 16,-1 35 15,-17 0-15,-18 53-16,0-18 16,35 18-16,-35 0 15,0 17-15,0-17 16,0 18-16,0-18 15,0-35-15,0 17 16,35 0-16,-53-35 63</inkml:trace>
  <inkml:trace contextRef="#ctx0" brushRef="#br0" timeOffset="120519.0313">18979 11254 0,'0'-36'15,"53"36"16,0 0-15,-35-35-16,17 35 16,0 0-16,-35-18 15</inkml:trace>
  <inkml:trace contextRef="#ctx0" brushRef="#br0" timeOffset="121374.749">19491 10936 0,'0'-35'0,"-35"35"31,35 17-31,-18-17 16,18 18-16,-35-18 16,35 35-16,-36 18 15,36-35 1,0 17 15,18-35-15,17 0-16,1 0 15,-1 0 1,-17 0-16,17 0 0,0 0 16,-35 35-1,35-17 1,-35 17-16,0 1 15,0-19-15,0 19 16,0-1 0,-52 0-1,-1-35 1,17 0 0,-17 0-1,18 0-15,35-17 16,0-54-1,0 18 1</inkml:trace>
  <inkml:trace contextRef="#ctx0" brushRef="#br0" timeOffset="121912.9578">19861 10918 0,'0'-35'0,"-35"35"15,0 0 1,-18 0-1,53 18 1,-35-18-16,35 17 16,0 19-1,0-19 1,17-17 0,19 0-1,-19 0-15,18 0 16,-17 0-16,35 0 15,-53 36 1,35-36-16,-35 35 16,18-17-16,-18 34 15,0 1 1,0-35 0,0 17-1,-35-35-15,35 18 16,-36-18-16,1 0 15,35 35-15,-53-35 16,36 0 0,17-35-16,0-18 15</inkml:trace>
  <inkml:trace contextRef="#ctx0" brushRef="#br0" timeOffset="122257.7102">20108 10936 0,'0'35'0,"0"1"15,0-19-15,0 36 16,0 0-16,0-18 16,0 1-16,53-1 15,0 18 1,0-53 0,-35 0-1,17-35 1,-35-1-16,0 1 15,35-18-15,-35 0 16,0 0-16,0 18 0,0-18 16</inkml:trace>
  <inkml:trace contextRef="#ctx0" brushRef="#br0" timeOffset="123803.1849">20532 11271 0,'0'-17'31,"0"-19"-15,0 19 0,0-36-1,35 17 1,-35 19-16,35-18 16,-35-1-16,18 36 15,-18-17-15,35 17 16,0 35 15,-35-17-31,0 34 16,0-34-16,0 17 15,0 1-15,0-19 16,0 19-16,0-19 16,0-34 62,18 17-78,-18-71 0,0 36 15,35 17-15,-35-17 16,36 0-16,-36 17 16,35-17-1,-17 35 16,-18 35-15,35-17 0,-35 17-16,0-18 15,0 19-15,0-1 16,0-17 0,35-18-16,-17 0 31,17-53 0,-35 0-15,35 18-16,-35 17 15,36-17 1,-19 35 15,-17 35-15,0-17-16,35 17 15,-35 0-15,0-17 16,0 17-16,0 0 16,36-17-16,-36 17 15,35-35 1</inkml:trace>
  <inkml:trace contextRef="#ctx0" brushRef="#br0" timeOffset="124018.6241">21343 10954 0,'35'0'16,"-35"53"-1,0-18 1,0 0-16,0 18 15,0 0-15,0-35 0,0 17 16,0-17 0,36-18-1</inkml:trace>
  <inkml:trace contextRef="#ctx0" brushRef="#br0" timeOffset="124414.1032">21484 11254 0,'0'-36'16,"35"-17"-16,-35 36 15,0-54 1,36 36-16,-1 17 16,-35 54 30,35-1-30,-35 0-16,0 0 16,36 36-1,-19-36 1,18-35 0,1-17 15,-36-19-16,0-17-15,35 18 16,-35 17-16,0-17 16,18 0-16,-18 17 15,35 18-15,-35-53 16</inkml:trace>
  <inkml:trace contextRef="#ctx0" brushRef="#br0" timeOffset="124572.6771">21872 10971 0,'18'0'15,"-18"18"-15,0 17 16,0 1 0,0-19-16,0 18 15,0 18-15,0-17 16,0-1-16,0 0 16,0 1-16</inkml:trace>
  <inkml:trace contextRef="#ctx0" brushRef="#br0" timeOffset="124956.651">21890 11024 0,'0'-35'31,"35"35"-15,0 0 0,1 0-1,-36 35-15,53-35 16,-53 36-16,35-36 16,-35 52-16,53-52 15,-53 53-15,0-35 16,0 17-16,0-17 15,-18 17-15,18 1 16,-53-1-16,36-18 16,-36 19-16,0-36 31,53 35-31,-18-35 0,18-18 31,0-17-15</inkml:trace>
  <inkml:trace contextRef="#ctx0" brushRef="#br0" timeOffset="125302.1944">22084 11271 0,'18'0'16,"34"36"-16,-16-36 15,-1 0 1,0 0-16,1 0 16,-19 0-16,18 0 15,18-18 1,-35 0 0,-18-17-1,0-18 1,0 18-1,0-18 1,0 18 0,-53 35-16,18 0 15,17 0-15,-35 35 16,0 0-16,0 0 16,18 1-16</inkml:trace>
  <inkml:trace contextRef="#ctx0" brushRef="#br0" timeOffset="127403.999">18680 12012 0,'0'18'63,"0"17"-47,0 0-16,35 1 15,-35 16-15,0 1 16,35-17-16,-35 17 15,0-18-15,35-35 16,-35 35-16,18-35 16,17-18 15,-35-34-15,36-19-16,-36 18 15,35 18-15,-35-36 16,35 1-16,-35-1 15,35 1-15,-35 17 16,0 17-16,36 1 16</inkml:trace>
  <inkml:trace contextRef="#ctx0" brushRef="#br0" timeOffset="127845.1477">19032 12224 0,'0'-36'62,"36"1"-62,-36 18 16,35-36-1,-35 0 1,35 53-16,-35-18 16,18 18 15,17 18-16,0 35 1,-35-18 0,36 0-16,-36 0 15,35 18-15,-35-17 16,18-19-16,-18 19 0,0 16 16,0-34-1</inkml:trace>
  <inkml:trace contextRef="#ctx0" brushRef="#br0" timeOffset="128559.9383">19138 12277 0,'0'-18'15,"18"18"1,-18-35 0,35 35-16,0-36 15,1 36-15,-1-17 16,-17 17-16,17 0 16,-18 0-16,36 0 15,-17 0-15,-1 0 16,-35 53-1,35-18-15,-35-17 16,0 35 0,0-1-1,0-34 1,-35-18-16,35-70 62,0 34-46,35-17-16,-35 36 16,53-19-16,-35 1 15,35 0 1,-18 35 0,-17 0-1,-18 18 1,35-18-1,-35 17 1,0 18 0,-35 36-1,35-36 1,-36 1-16,36-19 16,0 36-1,0-35 1,36 17-1,-1-35 1,-17 0 0,-18 35-1,35-35-15,-18 0 16</inkml:trace>
  <inkml:trace contextRef="#ctx0" brushRef="#br0" timeOffset="128763.3947">19897 12206 0,'0'0'0,"0"18"47,35-18-31,-35 53-16,0-18 15,18 18 1,-18-18 0</inkml:trace>
  <inkml:trace contextRef="#ctx0" brushRef="#br0" timeOffset="129061.5995">20038 12453 0,'35'-35'46,"-35"-1"-30,0 19-16,35-18 16,-35-1-16,0 19 15,36-19-15,-36 1 0,17 35 16,-17-18 0,36 18-16,-1 0 31,-18 36-16,-17 17 1,0-36-16,36 36 16,-36-18-16,0-17 15,35-18-15,-35 53 16,0 0 0</inkml:trace>
  <inkml:trace contextRef="#ctx0" brushRef="#br0" timeOffset="129262.0658">20161 12382 0,'0'18'46,"53"-18"-30,18 0 0,-54 0-16</inkml:trace>
  <inkml:trace contextRef="#ctx0" brushRef="#br0" timeOffset="129663.2967">20461 12471 0,'0'-36'62,"0"19"-62,18-19 16,-18 1-16,0 18 16,35-19-16,-35 1 15,35 35 1,1 35-1,-36 18 1,0-35-16,0 35 16,17-18-16,-17-17 15,35 17 1,1-35 0,-1-18-1,-35 1 1,18-19-16,-18 1 15,0 17-15,0-17 16,0 0-16,0 0 16,0-18-1,0 35 1,35 18-16</inkml:trace>
  <inkml:trace contextRef="#ctx0" brushRef="#br0" timeOffset="130030.9318">21096 12206 0,'0'-35'0,"-35"35"31,0 0-31,17 0 16,18 17-16,-53-17 16,53 36-16,0-1 15,-35 0-15,35-17 16,0 17-16,0-17 16,0 17-16,17 0 15,36 18 1,-17-53-16,-19 36 15,18-36-15,1 0 16,-19 0-16,19 0 16,-19 0-16,-17-18 15,53 18-15,-53-71 16</inkml:trace>
  <inkml:trace contextRef="#ctx0" brushRef="#br0" timeOffset="130485.2557">21272 12224 0,'0'0'0,"36"17"47,-36 1-31,0 17-16,0-17 16,0 17-16,0 0 15,0-17-15,17-18 16,-17 35-16,36-35 15,-19 0 1,19 0 0,-36-17-1,35 17 1,-35-53-16,0 35 16,18-17-16,-18 0 15,0 17-15,35-17 16,-35-1-16,0 19 15,35 17-15,-35-35 16,18 35 0,-18 35-1,53 0-15,-53-17 16,35 17-16,-35 0 16,0-17-16,35 17 15,-35 0-15,0-17 16,0 17-1</inkml:trace>
  <inkml:trace contextRef="#ctx0" brushRef="#br0" timeOffset="130712.6581">21537 12330 0,'18'0'47,"17"0"-31,0 0-16,1 0 16,-19 0-1,36 0-15,-18 0 16</inkml:trace>
  <inkml:trace contextRef="#ctx0" brushRef="#br0" timeOffset="131080.2836">22013 12206 0,'-17'0'31,"-36"0"-15,17 0-1,36 18-15,-35-18 16,35 17-16,0 19 31,18-36-15,17 0 0,-17 0-16,17 17 15,18-17 1,-53 36-16,35-36 0,-35 35 15,36-18 1,-36 19 0,-18-1-1,0-35 1,18 18-16,-35-18 16,-18 0-1,35 0-15,-35 0 16</inkml:trace>
  <inkml:trace contextRef="#ctx0" brushRef="#br0" timeOffset="131889.7266">20126 11994 0,'0'-52'46,"0"34"-30,35 18 47,1 18-48,-1-1 1,-18 18-1,19 1 1,-36 17 0,35-53-16</inkml:trace>
  <inkml:trace contextRef="#ctx0" brushRef="#br0" timeOffset="133199.1685">22613 12012 0,'18'18'31,"-18"-1"-15,0 54-1,0-53-15,35 34 16,-35 1-16,0 0 16,0-17-16,0-1 0,0-18 15,0 19 1,35-36 0</inkml:trace>
  <inkml:trace contextRef="#ctx0" brushRef="#br0" timeOffset="133579.151">23054 12083 0,'-35'0'16,"-18"35"-1,53-17-15,-35 17 16,35 0-16,0-17 16,0 17-16,0 0 15,0-17-15,0 17 16,17-35-16,-17 35 15,35 1-15,-17-36 16,-18 35-16,71-35 0,-36 0 16,-17 35-1,17-35-15,0 0 0,0 0 16,1-17 0,-36-19-1</inkml:trace>
  <inkml:trace contextRef="#ctx0" brushRef="#br0" timeOffset="134557.0534">23125 12294 0,'0'-35'15,"17"35"16,18 0-15,18 0 0,-53 18-16,36-18 15,-36 35-15,35 0 16,-35 18 0,0 0-1,18-53 1,-18 35-16,35-35 15,-17 0 17,17 0-32,-35-53 31,0 36-31,0-19 16,0 1-16,0 0 15,0 0-15,0-1 16,0 19-1,0 70 32,0 35-31,0-71-16,0 19 16,35-1-1,0-35 1,1 0-1,-1 0 1,-35-35-16,35-36 16,-35 36-1,0 17-15,0-52 16,0 34 0,0 72 46,0-1-62,0-17 16,0 17-16,0-17 15,0 17-15,18 0 0,17 0 32,0-35-17,1-17 16,-36-19-15,0-34 0,0 52-16,17-17 15,-17 0-15,0 17 16,36 18-16,-36-53 16,17 53-1,-17 35 1,35 1-1,-35-19-15,0 36 16,36 0-16,-36-35 16,35 17-16,0 18 15</inkml:trace>
  <inkml:trace contextRef="#ctx0" brushRef="#br0" timeOffset="134937.8251">23724 12347 0,'18'0'46,"52"-53"-30,-52 53 0,53-35-1,-36 0-15,-17-1 16,17 36 0,-35 36 46,0-1-46,35 0-16,-35 1 15,0-19-15,0 18 16,0 18 0</inkml:trace>
  <inkml:trace contextRef="#ctx0" brushRef="#br0" timeOffset="135367.4666">24324 12153 0,'0'-35'16,"-18"35"-16,-35 0 15,53 18 1,-35-18-16,35 17 16,-35-17-16,35 35 15,0 1 17,18-36-17,17 0-15,-35 17 16,53-17-16,-18 36 15,0 17 1,-35-36 0,18-17-16,-18 53 15,0-18 1,0-17-16,0 17 16,0-17-16,-35 17 0,17 1 15,-17-1-15,-1 0 16,1-35-16,18 18 15,-19-18-15,1 0 16,35-36-16</inkml:trace>
  <inkml:trace contextRef="#ctx0" brushRef="#br0" timeOffset="137020.609">17392 13335 0,'0'18'31,"0"35"-16,0-1 1,0-16 0,0-1-1,0-17-15,-35 17 0,35 0 16,0-17-16,0 17 16,-36-35-16,36 18 0,18-18 62,17 0-31,1 0-15,16 0 0,1 0-1,-35 0-15,35 0 16,-18 0-1,-17 0 1</inkml:trace>
  <inkml:trace contextRef="#ctx0" brushRef="#br0" timeOffset="137260.4841">17286 13494 0,'0'-18'32,"18"18"-17,-1 0-15,19-35 16,17 35-16,-1 0 15,-34 0-15,17 0 16,1 0 0</inkml:trace>
  <inkml:trace contextRef="#ctx0" brushRef="#br0" timeOffset="137486.3883">17339 13705 0,'18'0'31,"-1"0"-15,19 0-16,16 0 15,-16 0-15,17-35 16,-18 35-16,-17 0 15,17-35-15</inkml:trace>
  <inkml:trace contextRef="#ctx0" brushRef="#br0" timeOffset="137946.0293">17780 13758 0,'0'-35'31,"18"35"-31,-18-35 16,0-18-1,0 0 1,35 53-16,-35-18 15,0 54 32,35-1-47,-35-18 16,53 36 0,-35-17-1,17-36 1,0 0-1,-35-18 17,0 0-17,0-35 1,0 36-16,0-18 16,0-1-16,18 1 15</inkml:trace>
  <inkml:trace contextRef="#ctx0" brushRef="#br0" timeOffset="138678.0841">17374 13635 0,'18'0'125,"17"0"-110,18-18 1,0 18 0,-35 0-1,17 0 1</inkml:trace>
  <inkml:trace contextRef="#ctx0" brushRef="#br0" timeOffset="139420.7689">18239 13247 0,'35'0'62,"-35"17"-46,0 1-16,0 35 15,0 18-15,0-19 16,0 19-16,0 0 16,0-19-16,0-16 0,0-1 15,0-17-15,35 17 16,-35 18-1,18-18 1,-18-52 47</inkml:trace>
  <inkml:trace contextRef="#ctx0" brushRef="#br0" timeOffset="140539.5977">18274 13635 0,'53'-35'31,"0"35"-15,-53-36-16,35 36 15,0 0-15,36 0 16,-71-17-16,53 17 16,-18 0-1,0 0 1,-35 17-16,36 36 16,-36 0-1,0 0 1,0-35-1,0 17 1,0-17 15,0-36 47,0-35-62,0 0 0,0 35-16,17-17 15,-17 0-15,35 35 16,-35-35-16,36 35 16,-36-36-16,17 36 15,19 0 16,-19 0-15,-17 18-16,36-18 0,-36 18 16,35 17-1,-35 0 1,0-17 0,-18-18-1,-17 35 1,17-35-1,-17 35 1,0 18 15,35-17-15,0-1 0,0 0-1,0-17 1,17-18-16,1 0 15,35 0 1,0 0 0,-35 0-1,17-53 1,-35 18 0,35 35-1,-35-18-15,0-17 31,0 52 1,0 1-17,18-18 1,-18 35-16,35-35 16,-17 0-1,17 0-15,0 0 16,-17 0-16,17 0 15,18 0 1,-53-35 31</inkml:trace>
  <inkml:trace contextRef="#ctx0" brushRef="#br0" timeOffset="140740.7822">19050 13600 0,'0'-18'63,"35"18"-48,-35-35-15,36 35 16,-1-36-1</inkml:trace>
  <inkml:trace contextRef="#ctx0" brushRef="#br0" timeOffset="140917.3151">19068 13617 0,'17'0'31,"-17"35"-16,18-35-15,35 0 16,0 0 0,-36 0-1,19-17 1</inkml:trace>
  <inkml:trace contextRef="#ctx0" brushRef="#br0" timeOffset="142008.1315">20038 13547 0,'-18'0'16,"18"35"-1,0-17 1,0 17-16,0 0 16,18-35-16,-18 35 15,70-35-15,-34 0 16,-19 0-16,19 0 16,-19 0-16,18 0 15,18 0 1,-53-53-16,18 53 0,-18-52 15,0 34 1,0-17-16,0 17 0,0-17 16,0-1-16,0 19 15,-18 17-15,-17-53 16,-18 53 0,-17 0-1,52 18-15,-17-1 16,-1 36-16,1 0 15,0 0-15,35-18 16,0-17-16,0 17 16</inkml:trace>
  <inkml:trace contextRef="#ctx0" brushRef="#br0" timeOffset="142435.8312">20761 13441 0,'-18'0'16,"-17"0"0,-18 0-1,53 17-15,-35-17 16,35 18-1,17-18 1,19 0-16,-19 0 16,19 35-16,-19-35 15,19 0-15,-36 36 16,53-36-16,-53 17 16,17-17-16,-17 36 15,0-1 16,0-18-15,-53-17 0,18 36-1,-18-36 1,35 0 0,18-18-16</inkml:trace>
  <inkml:trace contextRef="#ctx0" brushRef="#br0" timeOffset="143252.6714">21766 13264 0,'0'0'15,"-53"0"-15,36 0 16,-36 0-1,53 18-15,-53-18 16,53 53-16,0 0 16,-18 0-16,18-18 15,0 18-15,0 0 0,18-18 16,17-17 0,1 17-16,-1-35 0,-18 35 15,19-35-15,-1 0 16,-17 0-16,17 0 15,-35-17-15,18 17 16,-18-18-16</inkml:trace>
  <inkml:trace contextRef="#ctx0" brushRef="#br0" timeOffset="143513.9744">21837 13511 0,'0'-17'47,"18"17"-47,34 0 31,-52 17-15,36 19-16,-36-1 16,0-17-16,0 17 15,0 0 1,0 0-1,0 1 17</inkml:trace>
  <inkml:trace contextRef="#ctx0" brushRef="#br0" timeOffset="144510.5243">22049 13458 0,'35'36'47,"-35"-19"-47,0 19 15,0-1-15,35-35 16,-35 35-16,0 0 15,0-70 48,0 0-47,0 0-1,35-1-15,-35 19 16,53-19-16,-35 1 15,17 35-15,1-53 16,-1 53 0,0 0-1,0 0-15,-35 18 16,18 17 0,-18-17-1,0 17 1,-35 0-1,-1-35 1,36 18 0,-17-18-16,-18 35 15,35 1 17,0-19-1,0 18-16,17-35 1,-17 18-16,18-18 0,35 0 16,-18 0-1,-17 0-15,17 0 16,18-18 0,-36 1-1,-17-18 1,36-1-1,-36 1 1,0-18 0,0 71 31,0-1-32,0 19 1,35-36-16,-35 35 15,35-35-15,-35 35 0,53-35 16,0 0 0,-18 0-1,-35-17-15,36 17 16,-36-36-16,0-17 16,0 0-1,0 36 1,0-18-1,-18 35 1</inkml:trace>
  <inkml:trace contextRef="#ctx0" brushRef="#br0" timeOffset="144978.2731">22966 13282 0,'0'-53'0,"0"18"15,0 53 32,0-1-31,0 36-16,0 0 16,0 18-16,0 17 15,0 0-15,0-35 16,0 17-16,0-17 15,0 0-15,35-35 16,-35 17-16,0 0 16,0-52 46,35 17-62,-35-53 16,0 18-1</inkml:trace>
  <inkml:trace contextRef="#ctx0" brushRef="#br0" timeOffset="145346.2867">23019 13406 0,'35'0'32,"18"0"-17,0 0 1,0 0 0,-18 0-16,-35 35 15,18-35-15,-18 35 16,0-17-1,0 35-15,0 0 16,0-36 0,-53-17-1,17 35 1,19-35 0,-18 0-1,-1 0 1,36-17-1</inkml:trace>
  <inkml:trace contextRef="#ctx0" brushRef="#br0" timeOffset="145742.0339">23354 13600 0,'0'0'16,"53"35"-16,0 0 16,-18-35-1,18 0 1,0 0 0,-18-18-1,0-34 1,-35-1-1,0 17 1,0 1-16,0-18 16,-17 53-1,-19 0-15,1-17 16,18 17-16,-19 0 16,-34 35-1,34-35-15,36 35 16,-17-35-16,17 35 15,0 1 1</inkml:trace>
  <inkml:trace contextRef="#ctx0" brushRef="#br0" timeOffset="146333.1044">23901 13406 0,'0'0'0,"0"-18"15,-18 18 1,-35 0 0,18 0-1,0 0 16,35 35-15,0-17 15,52 17-15,-16-35-16,-19 0 16,19 35-16,-1-35 15,-35 36-15,53-36 16,-53 17-16,0 19 15,0-1 1,-35-18 15,-1-17-15,19 0 0,-36 0-1,0-17 1</inkml:trace>
  <inkml:trace contextRef="#ctx0" brushRef="#br0" timeOffset="191037.5965">8396 5838 0,'-35'53'16,"35"-17"0,0-19 46,-35-17-62,35 53 16,0-18-16,0-17 15,-18 17-15,18 18 16,0-35-16,-35 17 16,35 18-16,-36 0 15,36-18-15,0 1 0,0-1 16,-35-35 0,35 35-16,0 18 15,-18 0 1,18-35-1,0 17 1,0-17 0,36-18 46,-19 0-46,19 0-1,-1 0 1,18 0-16,-18 0 16,0 0-1,-17 0-15,35 0 0,-18 0 16,0-36-16,18 36 16,0 0-16,-35 0 15,35 0-15,0 0 16,-18 0-16,0 0 15,18 0-15,-17 0 16,-1 0-16,18 0 16,-18 0-16,0 0 15,1 36-15,-1-36 16,18 0-16,0 0 16,-18 0-16,18 0 0,0 0 15,-18 0-15,0 0 16,18 0-16,-35 0 15,17 0 1,-17 0-16,35 0 16,0 0-16,-36 0 15,19 35-15,-1-35 0,0 0 16,18 0-16,18 0 16,-18 0-16,-18 0 15,18 0-15,-36 0 16,19 0-16,-1 0 15,-17 0-15,17 0 0,0 35 16,-17-35 0,17 0-16,18 0 0,-18 0 15,18 0-15,0 0 16,-18 0 0,18 0-16,0 0 0,-18 35 15,18-35-15,0 0 16,-17 36-16,16-36 15,19 0-15,0 0 16,-19 0-16,1 0 16,18 0-16,-36 0 15,36 0-15,-1 0 0,-17 0 16,-17 0 0,16 0-16,1 0 0,-35 0 15,17 0-15,-17 0 16,17 0-16,0 0 15,-17 0-15,17 0 16,-17 0-16,17 0 16,18 0-1,-35 0-15,17 0 16,36 0 0,-36 0-1,18 0 1,0 17-16,-36-17 15,36 0-15,0 0 16,-35 0-16,35 0 0,-18 0 16,-17 0-1,17 0-15,-17 0 16,35 0-16,0 0 0,-1 0 16,1 0-16,0 0 15,0 0-15,-18-35 16,18 35-16,0 0 15,0-35-15,-18 35 16,18-36-16,0 36 16,-17 0-16,17 0 15,-18-35-15,-18 35 16,19 0-16,-1 0 0,-17-35 16,17 35-1,0 0 16,-17 0-15,17 0 0,-17 0 15,17 0-15,-35-18-1,35 18 1,-35-35-1,0-18 1,0 35 0,0-17-1,0 18-15,-17-19 16,17 1-16,0 17 16,0-35-16,-36 1 15,36 16-15,0-17 16,0 18-16,0 0 15,0-18-15,0 0 16,18 0-16,-18 18 16,0-1-16,0 19 15,0-18-15,0-1 16,-18 19 0,-17 17 30,0 0-30,0 0 0,35-36-1,-18 36-15,-35 0 16,18 0 0,35-35-16,-53 35 15,0 0-15,0 0 16,18 0-16,-18 0 15,0 0-15,18 0 16,-18 0-16,0 0 0,17 0 16,-16 0-16,-1 0 15,0-18-15,17 18 16,-16 0-16,-1 0 16,17 0-16,-17 0 15,0 0-15,36 0 16,-18 0-16,-18 0 15,35 0-15,-35-35 16,0 35-16,18 0 16,-18 0-16,0 0 15,18 0-15,-18 0 16,0 0-16,18 0 0,-18 0 16,-18 0-1,18 0-15,-17 0 0,-1 0 16,1-35-16,-1 35 15,18 0-15,-17 0 16,-1-35-16,0 35 16,1 0-16,17 0 15,-18 0-15,1-36 16,-1 36-16,1 0 16,35-35-16,-18 35 15,0 0-15,17 0 16,-17-35-16,1 35 15,16 0-15,-17 0 0,18-36 16,-18 36 0,36 0-16,-19 0 0,1-35 15,17 35-15,-17-17 16,0 17-16,0 0 16,-1 0-16,1-36 15,17 36-15,-17 0 16,17 0-16,-17 0 15,-18 0 1,36 0-16,-36 0 16,17 0-1,19 0 1,-36 18 0,18-18-1,-1 0 1,-17 0-1,36 0 1,-36 35 15,0-35-15,18 0-16,17 0 16,-17 18-16,-18-18 15,17 0-15,-16 0 16,-1 35-16,17-35 15,-69 0 1,87 0-16,-17 0 16,-1 0-16,19 0 15,-19 0-15,1 35 16,-18-35-16,18 0 16,-18 0-1,35 0-15,18 36 16,-35-36-1,35 17 1,-18-17-16,18 36 31,-35-36-15,0 0 46,35 17-46,-18-17 0,18 53-16,0-18 15,-35-35-15,35 36 16,-18-36-16,18 70 16,-35-17-16,35-18 15,-53 36-15,53-18 16,-35 17-16,35 54 15,-35-71-15,35-18 0,0-17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20T16:11:27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14358 8290 0,'18'0'46,"-1"0"1,19 0-15,-1 0-17,0-17 1,0 17-16,1 0 15,-19 0-15,19-18 16,-1 18-16,-17 0 16,17 0-16,18-35 15,-18 35-15,0 0 0,18 0 16,-18 0-16,18-36 16,0 36-16,-17 0 15,-1 0-15,0 0 16,0-35-16,18 35 15,-17 0-15,-1 0 16,18 0-16,0 0 16,-36 0-16,36 0 15,0 0-15,-18 0 16,18-35-16,18 35 16,0 0-16,-19 0 15,19 0-15,0 0 16,17 0-16,0-35 15,18 35-15,-53 0 16,17 0-16,1-36 0,-1 36 16,-17 0-16,18 0 15,-1 0-15,1-35 16,-1 35-16,19 0 16,-1 0-16,-18 0 15,19-35-15,-1 35 16,0 0-16,0 0 15,0 0-15,-17 0 16,17-36-16,18 36 16,-18 0-16,-17 0 0,-1 0 15,36 0 1,-18 0-16,1 0 0,-1 0 16,0 0-16,0 0 15,18 0-15,-18 0 16,0 0-16,-17 0 15,-18 0-15,17 0 16,-17 0-16,0 18 16,-18-18-16,18 0 15,0 18-15,0-18 16,18 0-16,-1 0 16,1 35-16,-1-35 15,-34 0-15,17 0 16,17 0-16,-17 0 15,0 0-15,0 0 0,0 0 16,-18 0-16,18 0 16,0 0-16,-18 0 15,18 0-15,0 35 16,0-35-16,18 0 16,-1 0-16,1 0 15,-18 0-15,17 0 16,-17 0-16,-18 0 15,18 0-15,0 0 16,-18 0-16,36 0 16,0 0-16,-1 0 15,1 36-15,-36-36 16,18 0-16,0 0 0,-18 0 16,18 35-16,0-35 15,-18 0-15,0 0 16,18 0-16,-17 0 15,17 0-15,-1 0 16,-16 0-16,17 0 16,0 35-16,-1-35 15,-16 0-15,17 35 16,17-35-16,1 0 16,-18 0-16,0 0 15,0 0-15,-18 0 16,18 0-16,17 0 0,-17 0 15,0 0 1,0 0-16,-18 0 0,18 0 16,0 0-16,-18 0 15,1 0-15,-1 0 16,0 0 0,1 0-1,-19 0 16,-17-17 16,-17 17-47</inkml:trace>
  <inkml:trace contextRef="#ctx0" brushRef="#br0" timeOffset="2185.9982">3492 9260 0,'-52'-35'0,"16"35"47,54-18 15,17 18-62,-17 0 16,35 0-16,-18 0 15,36 0-15,17-35 16,18 35-16,-1 0 0,72 0 16,-18 0-16,-18 0 15,17 0-15,-16 0 16,-19 0-16,1 0 15,-36 0-15,0 0 16,0 0-16,-17 0 16,-1 0-16,-17 0 15,18 0-15,-1 0 16,-34 0-16,-1 0 16,18 0-1</inkml:trace>
  <inkml:trace contextRef="#ctx0" brushRef="#br0" timeOffset="13127.8983">3598 6932 0,'-17'0'31,"87"0"125,-34 0-156,-19 0 16,18 0-16,18 0 15,0 0-15,18 0 16,-1 0-16,1 0 16,-18 0-16,0 0 0,17 0 15,-17 0-15,18 0 16,-1 0-16,-17 0 16,-35 0-16,17 0 15,-17 0-15,17 0 16,0 0-1,-17 0 48</inkml:trace>
  <inkml:trace contextRef="#ctx0" brushRef="#br0" timeOffset="14632.7162">6809 7056 0,'0'-36'47,"53"36"-47,17-35 15,-52 35 1,17 0-16,-17 0 16,17 0-16,0-35 15,-17 35-15,17 0 16,0 0-16,-17 0 15,17 0-15,-17 0 0,35 0 16,-18 0 0,-17 0 109,17 0-110</inkml:trace>
  <inkml:trace contextRef="#ctx0" brushRef="#br0" timeOffset="15689.2955">7867 6985 0,'18'0'47,"34"-18"-31,-16 18-1,17 0-15,0-35 16,0 35-16,-1 0 16,19 0-16,17-35 0,0 35 15,18 0-15,-18 0 16,1 0-16,-1 0 15,0 0-15,0 0 16,-17 0-16,-1 0 16,1 0-16,-36 0 15,18 0-15,0 0 16,-53-35 46,-18 35-15</inkml:trace>
  <inkml:trace contextRef="#ctx0" brushRef="#br0" timeOffset="17639.9268">11942 5927 0,'0'-36'125,"-18"1"-109,18 17-16,0-34 15,-18-1-15,18-18 16,0 1-16,0-36 0,0 0 16,0-53-16,0 18 15,18 18-15,-18 17 16,35 17-16,0 19 15,1-18-15,-1 17 16,0 1-16,36-1 16,-18 1-16,0 17 15,0 0-15,-1 17 16,-16 1-16,17 35 16,0-53-16,0 53 0,-36-35 15,18 35 1,18 0-16</inkml:trace>
  <inkml:trace contextRef="#ctx0" brushRef="#br0" timeOffset="18167.6386">12541 3969 0,'0'-18'16,"18"18"77,17 0-77,-17 18-16,17-18 16,0 0-16,-17 17 15,17-17-15,1 0 16,-19 36-16,18-36 15,1 0-15,-19 35 16,19-35 0,-36 35-1,-18 0 79,-17 1-78,-1-1-16,19 0 15,-18-17-15,-1 17 16,1 18 0</inkml:trace>
  <inkml:trace contextRef="#ctx0" brushRef="#br0" timeOffset="20046.924">13617 3651 0,'0'36'125,"0"-19"-125,0 18 16,-17 1-16,17-1 15,0 18-15,0 0 16,0-18-16,0 18 16,0 0-16,0-35 15,0 34-15,0-69 78,0-1-62,0-17-16,0 0 16,0-18-16,0 0 0,0 18 15,0-18 1,0 17-16,0 19 0,0-19 15,17 1-15,-17-18 16,35 53 0,-35-53-16,18 53 15,-18-35 1,35 35-16,-17 0 31,-18 18-15,35-18-16,-35 53 15,0-36-15,36 19 16,-36 16-16,0-16 16,0 34-16,0 18 15,0-17-15,0-18 16,0 0-16,0 0 0,0-36 16,35 36-1,-35-17 1,0-54 78,0-17-79</inkml:trace>
  <inkml:trace contextRef="#ctx0" brushRef="#br0" timeOffset="20391.1724">13564 3933 0,'36'0'63,"16"0"-48,-16-35 1,-1 35 0,18 0-1,-35 0 1</inkml:trace>
  <inkml:trace contextRef="#ctx0" brushRef="#br0" timeOffset="22087.7976">14058 3898 0,'0'18'94,"0"17"-78,0 0-16,0 1 15,0-19-15,18 19 16,-18-1-16,53 0 16,-18-35-1,-35 18 1,18-18-16,17 0 16,0 0-1,-17 0 1,-18-36-16,0 1 15,35 18 1,-35-19-16,0 1 16,0 0-16,0-18 0,35 0 15,-35 18-15,0-18 16,0 0-16,0 35 16,0-17-16,-17 0 15,-19 17 1,19 18-16,-36 0 15,0 0 1,18 0 0,-1 35-1,36 1 1,-35-19-16,35 18 16,0 1-16,0-19 15,0 19-15,0-19 16,0 19-1,18 16-15</inkml:trace>
  <inkml:trace contextRef="#ctx0" brushRef="#br0" timeOffset="22739.4403">14411 3581 0,'0'35'47,"18"0"-47,-18-17 16,0 17-16,35 0 15,-35 1-15,35-1 16,-35 36-16,35-19 16,-35-16-16,0-1 0,36 18 15,-36-35 1,0 17 0,17-35-16,-17-35 46,36 35-30,-36-71-16,0 18 16,35-17-16,-35-1 15,35 0-15,-35 1 16,53-1-16,-53 1 16,35 52-16,-35-35 15,0 18 1</inkml:trace>
  <inkml:trace contextRef="#ctx0" brushRef="#br0" timeOffset="24802.1901">13476 4427 0,'35'0'110,"1"0"-110,-1 0 15,35 0-15,19 0 16,-1 0-16,35 0 15,1 0-15,-1 0 0,-17 0 16,18 0-16,-36 0 16,0 0-16,18 0 15,-53 0-15,17 0 16,-17 0-16,-35 0 16,17 0-16,0 0 15,-17 0 32,-18-35-16</inkml:trace>
  <inkml:trace contextRef="#ctx0" brushRef="#br0" timeOffset="28899.5648">15205 3775 0,'-18'0'15,"36"0"95,35 0-95,-18 0 1,0 0 0,-17 0-16,17 0 15,18 0 1,-35 0 0,-18 35-1,35-35-15</inkml:trace>
  <inkml:trace contextRef="#ctx0" brushRef="#br0" timeOffset="29601.205">15928 3651 0,'-35'-35'16,"-1"35"15,19 18-31,-19 35 31,36-18-31,0 18 16,-35-53 0,35 35-16,18-35 31,-18 18-31,17-18 15,36 0 1,-17 0-16,-1 0 16,0 0-1,0 35 1,-35 18 0,18-53-1,-18 35-15,0 18 0,0 0 16,-35-18-16,35-17 15,-35-18-15,-1 53 16,1-53-16,17 0 16,-17 0-16,0 0 15,17 0-15,-17 0 16,35-36-16,-18 36 16,18-35-16,0 0 31,0 0 0</inkml:trace>
  <inkml:trace contextRef="#ctx0" brushRef="#br0" timeOffset="29922.2259">16157 3828 0,'0'53'47,"0"-1"-32,0-34 1,0 53-16,35-18 16,-35-36-1,0 18-15,36-35 16,-19 0 15</inkml:trace>
  <inkml:trace contextRef="#ctx0" brushRef="#br0" timeOffset="30267.2785">16492 3792 0,'-17'0'16,"-1"0"0,-17 36-1,35 17-15,0-18 16,0 18 0,0-36-1,17 36-15,-17-17 16,53-36-16,-17 52 15,34-16 1,-35-36 0,1 0-1,-36-18 1</inkml:trace>
  <inkml:trace contextRef="#ctx0" brushRef="#br0" timeOffset="30556.4233">16633 3986 0,'0'-35'15,"36"35"32,-1 0-31,-35 35-1,18-35-15,-18 53 16,0-35-16,0 17 16,0 18-1,0-35 1,35-18 15</inkml:trace>
  <inkml:trace contextRef="#ctx0" brushRef="#br0" timeOffset="31123.5921">16845 3722 0,'0'17'32,"0"54"-17,0-53-15,0 35 16,0-1-16,35-16 16,-35 17-16,0 0 15,53-18-15,-53-18 16,36 19-16,-36-1 15,35-35-15,-35 18 16,35-18 0,-17-18 15,-18-17-31,0-1 16,0 19-1,0-18-15,0-1 0,35 19 16,-35-19-16,0 1 15,35 35-15,-35-35 16,18 35 15,-18 17-15,35 54 0,-35-36-16,36 18 15,-36-35-15,0 35 16,52-18-16,-52 18 15,53-53 1,-53 18 0</inkml:trace>
  <inkml:trace contextRef="#ctx0" brushRef="#br0" timeOffset="31318.8863">17163 4127 0,'17'0'31,"19"0"-15,-1 0-16,-18 0 0,19 0 15,-19 0-15,36 0 16,0 0-16</inkml:trace>
  <inkml:trace contextRef="#ctx0" brushRef="#br0" timeOffset="32002.0562">17798 3898 0,'35'18'32,"-35"17"-17,0 0 1,0-17-16,0 17 0,35 1 16,-35 16-1,0-34-15,0 17 16,35-35-16,-35 36 15,0-54 17,0-17-17,0 17-15</inkml:trace>
  <inkml:trace contextRef="#ctx0" brushRef="#br0" timeOffset="32337.7003">17851 3916 0,'0'-35'15,"17"35"-15,18 0 16,18 0 0,0 0-1,-53 17 1,53-17-16,-53 35 15,35 1-15,-35-1 16,0-17-16,0 17 16,0 0-16,-17-17 15,17 17-15,-53 0 0,53 1 16,-35-36-16,35 17 16,-36-17-16,1 0 15,17 0 16</inkml:trace>
  <inkml:trace contextRef="#ctx0" brushRef="#br0" timeOffset="32736.7572">18062 4057 0,'35'0'0,"18"0"15,-35 35 1,35 0 0,-18-35-16,18 36 15,-35-36 1,35 0 0,0-18-1,-36-17 1,-17 0-1,36 35-15,-36-18 0,0-35 32,-36 0-32,-17 0 15,18 53 1,0 0 0,-18 0-1,35 0-15,-17 18 16,35 17-16,-53-35 15,53 35-15,-18-35 16,18 53-16,0-17 16</inkml:trace>
  <inkml:trace contextRef="#ctx0" brushRef="#br0" timeOffset="33544.1646">18715 3845 0,'35'0'32,"-35"36"-17,0-19-15,35 18 16,-35 18-16,0-35 15,0 17-15,0 18 16,0-35 0,-17-36 31,17-17-32,0 0 1,0 17-16,0-35 0,0 18 15,17 0-15,-17-1 16,36 1-16,-36 17 16,53 18-16,-53-35 15,53 35-15,-1-35 16,-16 35 0,-1 17-1,-35 1 16,0 35-31,0 0 16,-18-18 0,-17-17-1,35 17 1,-18-35-16,18 35 16,0-17-1,0 17 1,18 1 15,0-36-15,-18 17-16,35-17 15,0 35 1,1-35 0,16 0-16</inkml:trace>
  <inkml:trace contextRef="#ctx0" brushRef="#br0" timeOffset="33719.2084">19279 4127 0,'18'0'62,"-18"-17"-62</inkml:trace>
  <inkml:trace contextRef="#ctx0" brushRef="#br0" timeOffset="48144.9534">7285 8872 0,'-18'-35'47,"36"35"109,17 0-140,0 0-16,1 0 15,34 0-15,-17 0 16,0 0-16,18 0 0,-1 0 16,-17 0-1,-18 0-15,18 0 0,-17 0 16,-19 0-16,18 0 15,-35-18 142,-17 18-142,17-35 1</inkml:trace>
  <inkml:trace contextRef="#ctx0" brushRef="#br0" timeOffset="48707.4484">7814 8678 0,'53'0'94,"0"0"-79,-36 0-15,19 0 16,-1 0-16,-17 36 16,17-36-16,-17 0 15,-18 35-15,53-35 16,-18 0-1,-35 18-15,17-18 32,-17 35 61,0 0-77,-35-17 0,-18 35-1,36-53 1,17 35-16,-71-35 16,71 18-16,-35-18 15,35 35-15,-18-35 16</inkml:trace>
  <inkml:trace contextRef="#ctx0" brushRef="#br0" timeOffset="49486.3071">8890 8343 0,'0'-17'15</inkml:trace>
  <inkml:trace contextRef="#ctx0" brushRef="#br0" timeOffset="51497.0505">8890 8643 0,'0'0'16,"0"-35"-16,0 17 31,-35 18 0,-1 0 0,36 35-31,-17-17 0,17 17 16,-35 18-16,35-17 16,0-1-16,0 18 15,0-36-15,0 19 16,0-19-16,0 19 15,17-1-15,36 0 16,0-35 0,-18 0-1,1 0 1,-1 0-16,0-18 31,-35-17-15,0 0-1,0-36 1,0 36-16,0 0 16,0 0-1,0 52 32,0 1-31,0 17-16,0 0 15,0-17-15,0 17 16,0-17-16,18-18 16,-18 53-16,35-53 15,-35 35-15,35-35 0,1 0 16,-1 0 0,0-18-1,-35-34 1,18 52-1,-18-71-15,0 53 16,0-17-16,0 17 16,0-17-16,0 0 15,-18 17-15,0-35 16,-34 53 0,16 0-1,19 0 1,17 36-16,-36-19 15,36 36-15,-35-18 16,35 1-16,0-1 16,0 18-1,0-18 1,18-35-16,-18 35 16,17-35-16,-17 36 15,36-36-15,-1 0 16,-17 0-1,17-18 1,0-17 0,-35 0-1,18 35-15,-18-36 16,0 1-16,35 0 16,-35-18-1,35 53-15,-35-53 16,18 53-1,17 0 17,-35 35-17,0 0-15,0 18 16,0 0-16,0-35 16,36 35-1,-36-18-15,17-35 47,-17-35-16,0-18-15,0 35 0,53-17-16,-53 0 15,35-1-15,1 1 16,-1 0-1,-17 35 1,17 0 0,-35 35 15,0 0-31,35 1 16,-35 17-16,0-18 15,0-17-15,0 34 16,18-52-1,-18 36 1,35-36 31,-35-36-47,53-16 16,-53 16-16,35 19 15,-35-19-15,18 1 16,-18 17-16,35-17 15,-35 0-15,35 35 16,-35-18-16,36 89 47,-36-36-31,0 18-16,0-18 15,0 18-15,0 0 16,0-35-16,35 35 15,-35-18 1,18-35 0,17 0-1</inkml:trace>
  <inkml:trace contextRef="#ctx0" brushRef="#br0" timeOffset="52639.0437">10777 8361 0,'0'-18'16,"0"-17"-1,0 0 1,0 17 0,0 36 46,0 35-46,0 17-1,0 18-15,0 0 0,0 1 16,0-1-16,0-18 16,0 1-16,0 0 15,0-36-15,18 18 16,-18-18-16,0-17 16,0 17-16,0-17 15,0 34 1,0-16-16,0-72 62,35 1-62,-35 0 16</inkml:trace>
  <inkml:trace contextRef="#ctx0" brushRef="#br0" timeOffset="53215.0999">11218 8608 0,'0'17'16,"0"1"-16,0 17 15,-35 1-15,35-19 16,-35-17-16,35 53 16,-53-53-16,18 53 15,17-53-15,-17 18 16,-1 17 0,1-35-1,17 0 1,18 35-1,36-35 79,-36 18-94,70-18 16,-52 0-16,17 53 15,0-53-15,1 35 16,-19-35-16,36 35 16,-17-35-1,-19 0 63</inkml:trace>
  <inkml:trace contextRef="#ctx0" brushRef="#br0" timeOffset="53941.7745">11659 8572 0,'0'36'47,"0"-1"-31,36-17 15,16-18-15,-52 35-16,53-35 15,-35 35-15,17-35 16,18 36 0,-17-36-1,-36 17-15,35-17 16,-35 35-1,0-17 48,-18-18-47,18 35-16,-35-35 15,0 36-15,-1-36 16,19 35-16,-19-35 15,1 18-15,17-18 16,18 35 0,-35-35-1,35 35-15,0-17 32</inkml:trace>
  <inkml:trace contextRef="#ctx0" brushRef="#br0" timeOffset="55208.3931">12100 8925 0,'-17'18'62,"-36"17"-46,-18 0 0,54-35-16,-19 53 15,1-17-15,-18-1 16,35-35-16,-17 53 15,0-53-15,0 35 16,-1 0 0,54-35 62,35-17-63</inkml:trace>
  <inkml:trace contextRef="#ctx0" brushRef="#br0" timeOffset="56227.9073">12471 8537 0,'35'0'15,"18"-35"1,-18 35-1,0 0 1,18 0 0,-17 0-1,-36 18 1,35-18-16,-35 52 0,0 1 16,-35 0-1,-18-17 16,17-36-31,19 53 0,-18-53 16,-18 35 0,53 0-16,-53-35 15,17 0 1,36-18 31,36 18-47,-36-52 15,53 52-15,-53-36 16,35 36-16,0 0 16,0 0-1,-17 36 1,-18-1-16,0-18 16,35 19-16,-35-1 15,0 0 1,0 1-1,0-1 1,-35 0 0,0 0-16,17 1 15,-17-1-15,0 0 0,-1-35 16,19 35 0,-19-35-16,1 36 15,35-72 16,0 1-15</inkml:trace>
  <inkml:trace contextRef="#ctx0" brushRef="#br0" timeOffset="56619.8843">13017 9102 0</inkml:trace>
  <inkml:trace contextRef="#ctx0" brushRef="#br0" timeOffset="587353.0676">14711 11518 0,'17'0'156,"1"0"-141,17 0 1,18 0 0,-53-17-16,36 17 15,16 0 1,1-36 0,-17 36-1,17 0 1,0-35-1,-1 35 1,-34 0-16,17 0 31,1 0-15,17 0-16,-53-18 16,52 18-16,-16 0 15,17 0 1,-18 0-1,18-35 1,-18 35 0,0 0-16,1 0 15,-1 0 1,0 0 0,-17 0-1,35 0 1,-18 0-1,-17 0 1,17 0 0,-17 0-1,35 0 1,-1 0 0,-16 0-1,17 0 1,-18 0-1,-17 0-15,17 0 16,35 0 0,-52 0-16,53 0 15,-36 0-15,-17 0 16,17 0-16,-18 0 16,19 0-1,-1 0-15,-17 0 16,17-35-16,-17 35 0,17 0 15,0 0 1,-17 0-16,17 0 0,-17 0 16,17 0-16,0 0 15,18 0 1,-18 17-16,1-17 16,-19 0-16,19 0 15,-1 0-15,-17 0 0,17 0 16,-18 0-1,19 0-15,-1 0 0,-17 0 16,17 0-16,0 36 16,0-36-16,18 0 15,-17 0-15,-1 0 16,0 0-16,0 0 16,1 0-1,-1 0-15,-17 0 16,17 0-16,0-18 0,-17 18 15,35 0-15,-18 0 16,-17 0-16,17 0 16,0-35-16,-17 35 15,35 0-15,-18 0 16,18 0-16,0 0 0,-35 0 16,17-35-16,0 35 15,-17 0-15,17 0 16,0 0-16,1 0 15,17 0-15,-1 0 16,-16-18-16,17 18 16,0 0-16,-18 0 15,18 0-15,0-35 16,0 35-16,-36 0 16,36 0-16,-35 0 15,17 0-15,0 0 16,-17 0-16,17 0 15,-17 0-15,70 0 16,-53 0-16,1 0 16,-1 0-16,-17 0 15,17 0-15,-18 0 16,54 0 0,-36 0-16,-17 0 15,17 0-15,-17 0 16,17 0-16,0 0 15,-17 0-15,17 0 16,1 0-16,-19 0 16,19 0-16,-1 35 15,-18-35-15,19 0 16,-19 0-16,19 0 0,-1 0 16,-17 35-16,17-35 15,0 0-15,-17 0 16,17 0-16,-17 0 15,17 35-15,0-35 16,-17 0-16,17 0 16,0 0-16,-17 36 15,17-36-15,1 0 16,-19 0-16,19 0 16,-19 0-16,18 17 15,1-17-15,-19 0 0,19 0 16,-1 0-16,0 36 15,0-36 17,1 0-32,-19 0 31</inkml:trace>
  <inkml:trace contextRef="#ctx0" brushRef="#br0" timeOffset="590126.7657">15452 9772 0,'0'-35'16,"0"-1"15,-36 36 31,36 36-46,0-1-16,-35 0 16,35 18-16,-35 0 15,35 0-15,-18-18 16,18 18-16,-35 0 15,35-35-15,0 17 16,-35 0-16,35 1 16,-36-1-1,36 18 1,0-18 0,-17-35-1</inkml:trace>
  <inkml:trace contextRef="#ctx0" brushRef="#br0" timeOffset="590500.7639">15134 10195 0,'0'18'47,"0"0"-31,0 34-16,0-34 15,0 35-15,0-18 16,0-17-16,0 35 16,0-18-1,18-35 17,17 0-17,-35-35 1,35 0-16,1-1 15,-1-17-15,0 36 16,-35-54-16,53 36 16,-53 0-16,35 35 15,-35-36-15</inkml:trace>
  <inkml:trace contextRef="#ctx0" brushRef="#br0" timeOffset="591344.0149">16969 9648 0,'-18'0'0,"0"0"31,-17 0-15,0 36 0,35 17-1,-36 17-15,36 18 16,-52 36-16,52-36 15,-89 53-15,89-53 16,-70 18-16,70-35 16,-35-36-16,35 0 15,0 1 1,0-54 62</inkml:trace>
  <inkml:trace contextRef="#ctx0" brushRef="#br0" timeOffset="591770.4187">16581 10319 0,'0'-36'0,"0"72"31,0-1-15,0-17-16,0 17 15,0-17-15,0 17 16,0 0-16,0 0 16,0 1-1,17-36 32,1 0-31,17-18-1,-35-17 1,53 35-16,-53-53 16,53 0-16,-18 0 15,0 0-15,-17 18 16,17 17-16</inkml:trace>
  <inkml:trace contextRef="#ctx0" brushRef="#br0" timeOffset="592789.0764">19579 9631 0,'0'35'109,"0"18"-109,-17 18 16,17 17-16,0 0 16,-53 0-16,53 18 15,-36 0-15,36-53 16,0-18-16,-35 18 15,35-18-15,0-17 16</inkml:trace>
  <inkml:trace contextRef="#ctx0" brushRef="#br0" timeOffset="593256.1464">19350 10301 0,'0'18'47,"0"17"-47,0 0 16,0-17-16,0 35 15,0-18 1,0-17 15,17-18-15,1 0 15,35 0-31,-18-36 16,1 19-1,-36-18-15,35-1 0,-35 1 16,53 0-16,-53-18 16,53 18-16,-53-1 15,53 36-15</inkml:trace>
  <inkml:trace contextRef="#ctx0" brushRef="#br0" timeOffset="604835.3711">4480 12347 0,'18'0'157,"17"0"-142,0 18 1,1-18-16,-1 0 16,18 0-16,0 0 15,-18 0-15,18-18 16,0 18-16,-18 0 15,18 0-15,0 0 16,0 0-16,0 0 16,17 0-16,1 0 15,-18 0-15,17 0 16,1 0-16,17 0 16,-17 0-16,-36 0 15,71 0 1,-53 0-16,0 0 15,17 0-15,1 0 16,-1-35-16,-17 35 16,36 0-16,-19 0 0,1 0 15,-18 0-15,17-35 16,1 35-16,-1 0 16,1 0-16,-18 0 15,0 0-15,0 0 16,-36 0-16,18 0 15,18 0 1,-17 0 0,-1 0-1,-53 17 48,1-17-48</inkml:trace>
  <inkml:trace contextRef="#ctx0" brushRef="#br0" timeOffset="606240.3433">4198 13212 0,'35'0'32,"1"0"-17,-1 0 1,0 0 0,0-18-16,-17 18 0,17 0 15,18 0 1,-17 0-16,16 0 0,1 0 15,0 0-15,18 0 16,-1 0-16,-17 0 16,0 0-16,0 0 15,-18 0-15,36 0 16,0 0-16,-19 0 16,-16 0-16,17 0 15,0 0-15,-18 0 16,18 0-16,0 0 15,-18 0-15,18 0 16,0 0-16,-18 0 0,18 0 16,0 0-1,-18 0-15,18 0 0,0 0 16,-18 0-16,18 0 16,-18 0-16,1 0 15,17 0-15,0 0 16,-18 0-16,18 0 15,0 0-15,-18 0 16,18 0-16,0 0 16,-18 0-16,36 0 15,-18 0-15,-1 0 16,-16 0-16,17 0 16,-36 0-16,19 0 15,-1 0-15,-17 0 0,17 0 16,-18 0-1,19 0-15,-1 0 0,-17 0 16,35 0 0,-18 0-1,-18-35 95</inkml:trace>
  <inkml:trace contextRef="#ctx0" brushRef="#br0" timeOffset="606891.1135">7003 12277 0,'0'35'63,"0"18"-48,0-18-15,0 0 16,0 1-16,0 17 16,0 0-16,0-1 15,0 19-15,0 0 16,0 17-16,0 0 15,0 0-15,0-17 16,0-36-16,0 18 16,0 0-16,0-18 15,0 0-15,-18 1 16,18 17 0,0-71 62,0-17-63,-35 35-15,35-18 16</inkml:trace>
  <inkml:trace contextRef="#ctx0" brushRef="#br0" timeOffset="608884.8393">4463 12277 0,'0'-18'0,"35"18"16,-35-35 15,0 52 31,0 36-46,0-17 0,0 34-16,0 1 15,0 17-15,0-35 0,0 17 16,0-17-16,0-17 15,0-1-15,0 0 16,0-17-16,35 35 16,-35 0-1,0-1 1,0-16 0,0 17-1,-17-53 1,17 17 15,0 19 438,0-19-438,0 19 16,0-54 187,17 18-234</inkml:trace>
  <inkml:trace contextRef="#ctx0" brushRef="#br0" timeOffset="617541.705">7867 12206 0,'53'0'16,"-36"0"-16,19 0 15,-1 0-15,-17 0 16,35 0-16,0 0 15,-1 0-15,37 0 16,-19 0-16,1 0 16,-1 0-16,-17 0 15,35 0-15,18 18 16,-18-18-16,36 0 16,-1 0-16,1 53 15,-36-53-15,0 0 0,0 0 16,-17 35-16,35-35 15,-53 0-15,0 0 16,0 0-16,-36 0 16,18 0-16,18 0 15,-17 0 1,-1 0 0,-17 0 15</inkml:trace>
  <inkml:trace contextRef="#ctx0" brushRef="#br0" timeOffset="635473.8015">4127 11677 0,'0'18'172,"0"52"-156,-52-52-16,52 17 15,-36 0-15,36-17 16,0 17-16,-35 1 16,35-19-16,-35 18 0,35 1 15,0-19-15,-18-17 16,18 53-16,0-17 16,-35-36-1,35 17-15,0 18 31,0-52 94,0-1-109</inkml:trace>
  <inkml:trace contextRef="#ctx0" brushRef="#br0" timeOffset="636130.1526">3828 11695 0,'0'35'125,"35"-35"-125,-35 53 15,35-53-15,-35 53 16,18-18-16,-18 0 0,35-17 15,-35 17-15,35 0 16,-35-17-16,36-18 16,-36 35-16,17-35 15,-17 36-15,36-36 16,-36 17 0,35-17-16,0 36 31,-35-54 63,0 0-79,-35 18 1,0 0-1,35-35-15,-18 35 16,-35 0 0,35 0-1,18-18-15</inkml:trace>
  <inkml:trace contextRef="#ctx0" brushRef="#br0" timeOffset="636564.0588">3916 12047 0,'-35'0'15,"-1"0"1,1 0-1,17 0 1,18-35 15,36 35 79,-19 0-95,19 0-15,-1 0 16,18 0-16,0 0 16,0-35-16,-18 35 15,35-35-15,1 35 0,0-36 16,-19 36-1,-34-35-15,17 35 0,1 0 16,-54 18 62</inkml:trace>
  <inkml:trace contextRef="#ctx0" brushRef="#br0" timeOffset="662278.6977">5574 14640 0,'0'18'62,"0"0"-46,0 34 0,0-34-1,0 17-15,0 1 16,0-19-16,0 19 15,0-19-15,0 18 16,0 1 0,53-72 62,-18 1-63,0 0 1,18-18-16,53 0 0,53-17 16,17-19-16,18-16 15,53-19-15,-35 18 16,0-17-16,17-1 0</inkml:trace>
  <inkml:trace contextRef="#ctx0" brushRef="#br0" timeOffset="665444.0352">3669 15363 0,'18'0'16,"17"0"0,0 0-1,-17 0 17,17 0-17,-35-35 1,-18 0 46,36 17 48,17 18-110,36-35 15,35 35-15,17-53 16,18 53-16,18-70 16,0 70-16,-18-36 15,-18 36-15,-34 0 16,-1 0-16,0-35 15,-53 35-15,18 0 0,-35 0 16,17 0 0,0 0-1</inkml:trace>
  <inkml:trace contextRef="#ctx0" brushRef="#br0" timeOffset="673589.7787">6491 16457 0,'0'-35'0,"35"35"187,-17 0-171,35 0 0,0 0-1,-18 17-15,0-17 16,1 0 0,-36 18-16,53-18 15,-18 0 1,0 35-1,0-35 1,-17 0 0,17 0-1,-17 0-15,17 0 16,1 0 0,-19 0-1,36 0 1,-35 0-1,17 0 1,0 0 0,-17 0-1,17 0 1,-17 0 0,-18 36-1,35-36-15,18 0 16,-18 0-1,1 0 1,17 0 0,-36 0-1,18 0-15,1-18 0,17 18 16,17 0 0,-17 0-1,-35 0 1,17 0-1,18 0 1,-35 0 0,17 0-16,-18 0 15,19 0-15,-1 0 16,-17 0-16,17 0 16,18-35-16,-35 35 0,17 0 15,-18 0-15,19 0 16,-1-36-16,-17 36 15,17 0-15,0 0 16,-17 0-16,17 0 16,-17 0-16,35 0 15,0 0 1,-18-17 0,-18 17-1,19 0 1,-19 0-1,36 0-15,-17 0 16,-19 0 0,36 0-1,0-35 1,-18 35 0,1 0-1,-1 0-15,-17 0 16,17 0-16,-18 0 15,19 0-15,-1 0 16,-17 0-16,17 0 16,-17 0-16,17 0 15,0 0-15,-17 0 16,17 0-16,0 0 0,18 0 16,0 0-1,-18-36-15,1 36 0,-1 0 16,0 0-16,18 0 15,0 0-15,-18 0 16,18-35-16,0 35 16,-18 0-16,-17 0 15,17 0-15,-17 0 16,17 0-16,1 0 16,-19 0-16,19 0 15,-1 0 1,18 0-16,-53 18 15,53-18 1,-18 0-16,18 0 16,0 0-1,-18 0 1,18 0 0,0 0-1,-36 0 1,36-18-1,-17 18-15,-19 0 16,19 0-16,-1 0 16,-17 0-16,17 0 15,0-35-15,0 35 16,1 0-16,-19 0 0,19 0 16,-1 0-16,-18 0 15,19 0-15,-19 0 16,19 0-16,-1 0 15,-17 0-15,17 0 16,0-36-16,-17 36 16,17 0-16,-17 0 15,17 0-15,0 0 16,-17 0-16,17 0 16,-17 0-16,17 0 15,0 0-15,-17 0 16,17 0-16,-17 0 15,17 0-15,0 0 0,-17 0 16,17 0-16,1 18 16,-19-18-16,19 0 15,-19 0-15,18 0 16,1 0-16,-19 0 16,19 0-16,-19 0 15,19 0-15,-1 0 16,-17 0-16,17 35 15,0-35-15,-17 0 16,17 0-16,-17 0 16,17 0-16,0 0 15,-17 0-15,17 36 0,0-36 16,-17 0-16,17 0 16,-17 0-16,17 0 15,0 0-15,-17 0 16,53 0-1,-36 0-15,-17 0 16,17 0-16,-17 0 16,17 17-16,0-17 15,-17 0-15,17 0 16,-17 0-16,17 0 16,0 0-16,-17 0 15,17 0-15,-17 0 16,17 0-16,0 0 15,-17 0-15,17 0 0,-17 0 16,17 0-16,0 0 16,-17 0-16,17 0 15,-17 0-15,17 0 16,1 0-16,-1 0 16,0 0-16,18 0 15,-35 0-15,17 0 16,-17 0-16,17 0 15,0 0-15,-17 0 16,17 0-16,0 0 16,36 0-1,-18 0 1,-18 36-16,18-36 16,-35 0-16,17 0 0,0 0 15,-17 0-15,17 0 16,-17 0-16,17 0 15,0 0-15,-17 0 16,17 0-16,0-18 16,-17 18-16,17 0 15,-17 0-15,17 0 16,1 0-16,-19 0 16,18 0-16,1-18 15,-19 18-15,19 0 16,-19 0-16,19 0 15,-1 0-15,-17 0 0,17 0 16,-18 0 0,36 0-16,-17 0 0,-19 0 15,19 0-15,-1 0 16,-18 0-16,19 0 16,-19 0-16,19 0 15,17 0-15,-36 0 16,18 0-16,1 0 15,-19 0-15,19 0 16,-19 0-16,19 0 16,17 0-16,-18 0 15,0 0-15,18 0 0,-35 0 16,17 0-16,-17 0 16,17 0-16,0 0 15,-17 0-15,17 0 16,0 0-16,18 0 15,0 0-15,-35 0 16,17 0-16,0 0 16,-17 0-16,35 0 15,0 53-15,-18-53 16,0 0-16,1 0 16,-19 35-16,19-35 15,-1 0-15,-18 0 16,36 0-1,-17 0 1</inkml:trace>
  <inkml:trace contextRef="#ctx0" brushRef="#br0" timeOffset="677425.3679">4674 17498 0,'36'0'141,"-1"0"-126,-18 0 17,36 0-32,-17 0 15,17 0 1,-18 0-16,-17 0 15,17 0-15,0 0 16,-17 0-16,17 0 16,-17 0-16,17 0 15,18 0-15,-36 0 16,19 0-16,-1 0 16,-17 0-16,17 0 15,-17 0-15,17 0 16,0 0-16,0 0 15,1 0-15,-19 0 16,19 0-16,-1 0 0,-17 0 16,34 0-16,1 0 15,-17 0-15,17 0 16,-1 0-16,-16 0 16,17 0-16,0-36 15,-18 36-15,18 0 16,0 0-16,-18 0 15,36 0-15,-19 0 16,-16 0-16,17 18 16,0-18-16,-1 0 15,-16 0-15,17 0 16,0 0-16,-18 0 0,18 0 16,17 0-16,-17 0 15,0 0-15,18 35 16,-1-35-16,-34 0 15,16 0-15,19 0 16,0 0-16,17 0 16,-35 0-16,17 0 15,1 0-15,-1 36 16,1-36-16,-18 0 16,17 0-16,1 35 15,-1-35-15,-17 0 16,18 35-16,35-35 15,-18 0-15,-17 36 0,17-36 16,0 0 0,18 35-16,-18-35 0,0 0 15,-17 0-15,17 0 16,0 0-16,0 0 16,18 35-16,-18-35 15,1 0-15,-19 0 16,18 0-16,-17 0 15,-18 0-15,17 0 16,18 35-16,18-35 16,-17 0-16,-37 0 15,19 0-15,0 0 0,-1 0 16,-17 0 0,18 0-16,-1 0 0,-17 36 15,-18-36-15,18 0 16,0 0-16,0 35 15,0-35-15,0 0 16,17 0-16,-17 0 16,18 0-16,-1 0 15,1 0-15,-18 0 16,0 0-16,0 0 16,0 0-16,17 0 15,1 0-15,-1 0 16,-17 0-16,18-18 15,-1 18-15,1 0 16,0 0-16,-19 0 0,19 0 16,0 0-16,17 0 15,0 0-15,18-35 16,-53 35-16,0 0 16,17 0-16,-35 0 15,18 0-15,0 0 16,-17 0-16,16 0 15,-16 0-15,-19-35 16,19 35-16,17 0 16,-36 0 15,-17 17 0</inkml:trace>
  <inkml:trace contextRef="#ctx0" brushRef="#br0" timeOffset="680570.4611">11395 18062 0,'0'-35'31,"0"53"63,0 34-79,0-16 1,0 17-16,0-18 16,0 0-16,0 1 15,0-19-15,0 18 16,35-35 140,0 0-140,36 0-1,-18 0-15,-18 0 16,18 0-16,0 0 16,-18 0-16,18 0 15,18 0-15,-18 0 16,17-17-16,-17 17 16,0 0-16,-18 0 0,18 0 15,0 0-15,-35 0 16,17 0-16,0 0 15,-17 0-15,17 0 16,0-35 0,-17 35 15,-18-36-31,-35 36 31,17 0-15,18-17-1</inkml:trace>
  <inkml:trace contextRef="#ctx0" brushRef="#br0" timeOffset="682829.0817">11483 17903 0,'-35'0'15,"17"0"32,18 36-31,-35-1 0,-1 18-1,-16 0 1,52-36-16,-36-17 15,36 53-15,-35-17 16,35-19-16,-35-17 16,52-17 93,-17-19-93,36 36-16,-36-53 15,35 1 1,-35 34-16,18 18 16,-18-35-1,35-18-15,-35 35 16,53 18-1,-53-35-15,17 35 16,-17-35 0,0 52 62,36-17-78,-36 35 15,35 1 1,0 17-16,-17 0 16,-18-18-1,35-35-15,-35 35 16,35-35 0,-35 35-16,18-35 15,-18 36-15,35-36 31,-35-36 110,0 1-110,-35-18-31,0 36 16,-1-19 0,1 36-1,35-35 1,-53 35-16,18 0 15,35-18-15,-18 18 32,18-35-1,0 53 78,-35-1-93,0 19 0,0 17-1,17-1-15,-17 1 16,35-35 15,0-53 94,0-1-109,0 1-1,35 0 1,-35 0 0,53 35-16,-18-18 15,-17-17 16,17 35 79,0 17-95,-35 1 1,18-18-16,-18 35 16,35-35-16,-35 18 15,35-18-15,-35 35 16,36-35-16,-1 0 16,-17 0-1,-18 35 1</inkml:trace>
  <inkml:trace contextRef="#ctx0" brushRef="#br0" timeOffset="703956.0173">6209 17586 0,'0'-35'15,"0"-1"48,35 54 15,-35 17-62,0-17-1,0 17-15,0 1 16,0-19-16,0 18 0,0-17 16,0 17-16,0 1 15,0-1 1,0 0-16,0 0 31,0-17-15,0-53 77</inkml:trace>
  <inkml:trace contextRef="#ctx0" brushRef="#br0" timeOffset="704733.1385">6279 17427 0,'0'-35'31,"-17"53"16,17-1-31,-35 18-1,35 1 1,-18-36-16,18 35 16,-35-35-16,35 53 0,-36-18 15,36 18 1,-17-53-16,17-35 94,35 0-79,0-18 1,1 0-1,-36 35 1,17 18-16,-17-35 16,35 35-1,-35-18-15,18 18 32,17 0-1,18 18-16,-53 17 1,36 0-16,-36 1 16,0-19-16,17-17 15,-17 53-15,0 0 16,35-53 0,-35 18-16,0 17 15,0-17 16</inkml:trace>
  <inkml:trace contextRef="#ctx0" brushRef="#br0" timeOffset="706864.9513">5627 18009 0,'0'-35'15,"0"53"64,0-1-79,0 19 15,-35 34-15,35 1 16,0-18-16,-36 17 15,36 1-15,0-18 16,0 17 0,0-35-16,0 1 15,36-36 1,-36 35-16,17-35 16,18 0 15,1 0 0,-36-18-15</inkml:trace>
  <inkml:trace contextRef="#ctx0" brushRef="#br0" timeOffset="707260.4058">5821 18133 0,'0'0'0,"0"17"62,0 19-62,0-19 16,0 36-16,0-17 0,0-19 16,0 18-16,0 1 15,0-19-15,0 19 16,0-19-16,0 19 15,17-36 1,-17 35 0,36-35-1</inkml:trace>
  <inkml:trace contextRef="#ctx0" brushRef="#br0" timeOffset="707777.0598">6191 18133 0,'-17'0'15,"-1"0"17,-17 0-17,35 35 1,-18-35-1,18 35-15,0 1 16,0-1-16,0-17 16,0 17-16,0-18 15,0 19-15,0-1 16,0-17-16,0 17 16,0 18-1,35-36 1,18-17-1,0 0 1,-35 0 0,17 0-16,-35-35 15,35 35 1,-35-35-16</inkml:trace>
  <inkml:trace contextRef="#ctx0" brushRef="#br0" timeOffset="709054.6335">6227 18362 0,'0'-53'31,"17"18"-15,36 0-1,0 35 1,-35-18 0,17 18-1,-35 18 1,35 35 0,-35-18-1,0-18-15,0 19 16,0-1-16,0-17 15,0 17-15,35 18 16,-17-53 0,-18 17-1,35-17 1,18-35 0,-53 0-1,18 35 1,-18-53-16,0 0 15,0 18 1,0-18 0,0 0-1,0 35 1,0 89 78,35-36-94,-35-17 15,0 17-15,35-35 16,-35 53-16,18-53 16,-18 18-16,35-18 15,1 35 1,-19-35-1,-17-18 1,0 1-16,0-54 16,0 36-1,0 17-15,0-17 16,0 17-16,0-17 16,0 0-16,0 17 15,0-17 1,36 35 15,-36 35 0,0 0-31,35-17 16,-35 35-16,0 0 0,0-36 16,35 19-16,-35-1 15,18 0 1,17 1-1,0-36 17,-35-18 15,18 18-47,-18-53 15,0 0 1,35 0-1,-35 36-15,0-19 16,36 1-16,-36 0 16,35 35-16,-35-36 15,17 36 1,19 0 0,-36 18-1,0 0-15,0 35 16,35-18-16,-35-17 15,0 34-15,0-16 16,0-19-16,0 36 16,18-53-1,-18 36-15,0-19 32</inkml:trace>
  <inkml:trace contextRef="#ctx0" brushRef="#br0" timeOffset="709608.1563">7056 18415 0,'52'0'63,"1"-35"-47,-35 35-16,-18-36 15,53 36-15,-53-52 16,53 52-16,-53-36 15,17-17 1,-17 18 0,0 0-1,0-18 1,0 18-16,0 52 78,0 18-78,0-17 16,0 35-16,0 0 15,0-18-15,0 18 16,0-35-16,18 17 16,-18 0-16,18 1 15,17-36 1,0 0-1,-17 0 1,17 0 0</inkml:trace>
  <inkml:trace contextRef="#ctx0" brushRef="#br0" timeOffset="709908.35">7602 18097 0,'0'0'0,"0"53"16,0-17-1,-17 17-15,17-18 16,0 0-16,0 18 15,0-35-15,0 17 16,0 0-16,0 1 16,17-36-1,-17 35 1</inkml:trace>
  <inkml:trace contextRef="#ctx0" brushRef="#br0" timeOffset="710325.8145">7567 18115 0,'0'0'0,"18"0"16,35 0 0,-36 0-1,19 0 1,-36 53-16,52-18 16,1 36-1,-17-18 1,-36-36-16,35 54 15,-35-36 1,0-17-16,0 17 16,0 0-16,-18-35 15,18 18-15,-17-18 16,-36 35 0,0-35-1,18 0 1,-1 0-1</inkml:trace>
  <inkml:trace contextRef="#ctx0" brushRef="#br0" timeOffset="710867.4655">7832 18503 0,'35'0'46,"-35"-70"-14,0 34-32,35 1 0,-35 17 15,0-17-15,0 18 16,35-54 0,-35 36-16,18 35 31,17 17 0,-35 1-31,0 35 16,0-18-16,36 0 15,-36 1-15,0-1 16,35-17-16,-35 17 16,18 0-1,-18-17 48</inkml:trace>
  <inkml:trace contextRef="#ctx0" brushRef="#br0" timeOffset="711125.7845">7955 18380 0,'18'0'47,"-1"0"-32,36 0 1,18-36 0,-36 36-16</inkml:trace>
  <inkml:trace contextRef="#ctx0" brushRef="#br0" timeOffset="711407.1965">8273 18186 0,'0'17'16,"0"1"-1,0 17-15,0-17 16,0 17-16,0 0 15,0 1-15,35-1 16,-35 0-16,0 1 16,35-1-1</inkml:trace>
  <inkml:trace contextRef="#ctx0" brushRef="#br0" timeOffset="711818.6179">8273 18115 0,'35'0'31,"0"0"-15,0 18-1,18 17 1,0 36 0,-53-54-16,36 19 15,-36-1-15,0-18 16,35 19-16,-35-1 15,0 0 1,0 1 0,-18-36-16,18 35 15,-17-35-15,17 17 16,-53-17-16,53 36 16,-36-36-16,36 17 15,-17-17-15</inkml:trace>
  <inkml:trace contextRef="#ctx0" brushRef="#br0" timeOffset="712231.2104">8590 18380 0,'0'0'0,"0"17"78,0 36-62,35-17-16,-35-19 15,18-17 1,-18 53-16,35-53 16,1 35-1,-19-35 1,36 0 0,-18 0-1,-17-17 1,-18-19-1,35 1 1,-35 0-16</inkml:trace>
  <inkml:trace contextRef="#ctx0" brushRef="#br0" timeOffset="712487.2143">8696 18203 0,'18'-35'47,"35"0"-31,-18-1-1,-35 54 17,0 0-32</inkml:trace>
  <inkml:trace contextRef="#ctx0" brushRef="#br0" timeOffset="712712.1343">8625 18362 0,'36'0'63,"17"-35"-47,-18 35-1,-35-35 1,53 35-16,0-36 15</inkml:trace>
  <inkml:trace contextRef="#ctx0" brushRef="#br0" timeOffset="713207.3409">8908 18045 0,'35'0'47,"-17"0"-31,-18 35-16,52-35 15,-52 70-15,53-34 16,-53-19-16,36 36 16,-36 18-16,0-36 15,0 18-15,0 0 16,0 0-16,0-18 15,0 0-15,0-17 16,0 17 0,-18-35-16,18 36 15,-18-36 1,-17 0 31,35-18-32</inkml:trace>
  <inkml:trace contextRef="#ctx0" brushRef="#br0" timeOffset="713559.9128">9313 18609 0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20T16:41:18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 7902 0,'-17'0'63,"17"-17"-32,35 17 94,0 0-125,-17 0 16,35 0-1,0 0 1,-18 0 0,0 0-1,1 0 1,-1 0-16,0 0 16,18 0-1,-18 0-15,1 0 16,16 0-1,-16 0-15,-1 0 16,-17 0-16,17 0 0,-17 0 16,17 0-1,0 0-15,-17 0 0,17 0 16,-17 0-16,17 0 16,0 0-16,-17 0 15,17 0-15,-17 0 16,17 0-16,0 0 15,-17 0-15,17 0 16,-17 0-16,17 0 16,0 0-16,-17 0 0,17 0 15,1 0 1,17 0 0,-1 0-1,-16 0 1,17 0-1,-18 0 1,-17 0-16,17 0 0,0 35 16,-17-35-1,35 0-15,0 0 16,-36 0 0,19 0-16,-19 0 15,18 0-15,1 35 0,-19-35 16,19 0-1,-1 0-15,-17 0 0,17 0 16,-18 0-16,19 0 16,-1 18-16,-17-18 15,17 0-15,0 0 16,-17 0-16,17 0 16,-17 0-16,35 0 15,-18 0 1,0 0-1,18 0 1,-18 0-16,1 0 16,-1 0-1,-17 0-15,17 0 0,0 0 16,-17 0-16,17 0 16,-17 0-16,17 0 15,0 0-15,-17 0 16,17 0-16,1 0 15,-1 0-15,18 0 16,-36 0-16,19 0 16,-1 0-16,-17 0 15,17 0-15,0-36 16,-17 36-16,17 0 16,-17 0-16,17 0 15,0 0-15,-17-35 16,17 35-16,0 0 0,-17 0 15,17 0-15,18 0 16,-17 0 0,-1 0-1,-18 0-15,19 0 16,-1 0-16,-17 0 16,35 0-1,-36 0 1,18 0-1</inkml:trace>
  <inkml:trace contextRef="#ctx0" brushRef="#br0" timeOffset="2355.8562">1129 10425 0,'-35'-18'16,"70"18"140,0 0-140,0 0-1,1 0-15,-1 0 0,-17 0 16,17 0-16,-17 0 16,17 0-16,0 0 15,-17 0-15,17 0 16,-17 0-16,17 0 16,0 0-16,-17 0 15,17 0-15,-17 0 16,17 0-16,0 0 15,-17 0-15,17 0 16,-17 0-16,17 0 16,0 0-16,-17 0 0,35 0 15,-18 0 1,18-35-16,-18 35 0,18 0 16,-17 0-16,17 0 15,-1 0-15,-16 0 16,17 0-1,0 0-15,-18 0 16,0 17-16,0-17 0,-17 0 16,35 0-1,0 0-15,-18 0 0,18 36 16,0-36-16,-18 0 16,18 0-16,0 0 15,-18 0-15,36 0 16,-18 0-16,-18 0 15,18 0-15,0 0 0,18 35 16,-1-35-16,18 0 16,-35 0-16,0 0 15,0 0-15,-18 0 16,18 0-16,0 0 16,-18 0-16,1 0 15,-19 0-15,19 0 16,17 0-1,-36 0 1,36 0-16,-18 0 16,-17 0-16,35 0 15,-35 0 1,52 0-16,-35 0 16,-17 0-1,35 0-15,-18 0 16,1 0-1,16 0 1,-16 0 0,-19 0-16,19 0 15,-1 0-15,0 0 16,0 0-16,1 0 16,-1 0-16,0 0 15,1 0-15,16-18 16,1 18-16,-17 0 15,17 0-15,0-35 16,-1 35-16,-34 0 0,17-18 16,18 18-1,-35 0-15,17 0 0,-17 0 16,17 0-16,18 0 16,-35 0-16,17 0 15,-17 0-15,17 0 16,0 0-16,-17 0 15,17 0-15,0 0 16,-17 36-16,17-36 16,1 0-16,-1 0 15,18 0 1,-18 0 0,-17 0 15,-18 35 78</inkml:trace>
  <inkml:trace contextRef="#ctx0" brushRef="#br0" timeOffset="14348.4259">10601 6967 0,'-35'0'62,"35"36"-31,-36-36-15,36 35 0,-17-35-1,17 18 1,-36 17 0,1 0 15,35-17 0,-17-18-15,17 35-16,0 0 15,-36-35 1,36 18-16,0 17 16,-35-35 15,35 18-31,0 17 31,0 18-15,0-35-16,0 17 15,-18 0-15,18-17 16,0 17 0,0-17-1,0 17 1,0 18-1,0-18 1,0 18 0,0 0-1,0-35-15,0 35 16,0-18 0,0-17-1,0 17 1,0-18-1,0 19 1,0 17 0,0-36-1,0 36-15,0 0 16,0-18 0,0 1-1,0-19 1,36 19-1,-36-1 1,35 0 0,-35-17-1,18-18 1,-18 35-16,35 0 16,0-17-1,0-18 1,-35 35-1,18-35-15,17 36 16,1-36 0,-19 0-1,19 0 1,-19 0 0,36 0-1,0-18 1,-35 18-1,-18-53 1,35 53-16,-35-18 16,35 18-16,-35-35 0,18 35 15,-18-35 1,35 17-16,-35-35 16,35 53-1,-35-53-15,0 18 16,18 35-1,-18-53-15,0 0 16,0 18 0,35 35-1,-35-53-15,0 0 16,0 18 0,18 35-1,-18-35-15,0-18 16,0 35-1,0-35-15,0 35 16,35 18-16,-35-52 16,0 16-1,0 1 1,0 0 0,0-18-1,0 18 1,0-1-1,0-17 1,0 18 0,0 0-1,0-1 1,0 19-16,0-18 16,0 17-1,0-17 1,0-1-1,-17 36 1,17-17 0,-18-19-1,18 19 17,-35 17-32,35-35 15,-36 35-15,36-36 31,-17 36-31,-19-17 16,19 17 15,17-36-15,-35 36 0,-1 0 15,19-35 0,-19 35-15,1 0 15,17 0 47,-17 0-47,35 18-31,-17-18 16,17 17 0,-53-17-16,53 36 0</inkml:trace>
  <inkml:trace contextRef="#ctx0" brushRef="#br0" timeOffset="18306.2845">10866 6844 0,'-36'0'15,"36"-18"32,0-17 16,0-18-48,0 35-15,-35-17 0,35 0 16,0 17-16,0-35 16,0 0-16,0 18 15,0-18-15,0 18 16,0 0-16,0-18 15,0 17-15,0 1 16,0-35-16,0-1 16,0 36-16,0-18 15,0 0-15,0 18 16,0-18-16,0 0 16,0 18-16,0-18 15,0 17-15,0 19 16,0-36-16,0 35 0,0-35 15,0 0-15,0 18 16,0-18-16,0 0 16,0 0-16,35 18 15,-35-18-15,36 0 16,-36-17-16,35 34 16,-35 1-16,0 0 15,35 17-15,-35-17 16,0-36-1,35 54-15,-35-19 16,18 1-16,-18 17 16,35-17-16,-35 0 0,36 0 15,-1-1 1,-35-17 0,17 53-16,-17-52 15,36 52-15,-36-36 16,53 1-16,-53 0 15,53-1-15,-18-16 16,-17 34 0,17 18-1,-35-35 1,17 35 0,19-36-1,-1 36 1,-35-17-16,53 17 15,-53-36-15,18 36 0,17-53 32,0 18-32,0 18 15,-17-19 1,35 1 0,0 35-1,-53-35 1,35 35-16,18-18 15,-18 18 1,-17 0 0,17 0-1,1 0 17,-19 0-17,18-35 32,-35 0 94,0 17-126</inkml:trace>
  <inkml:trace contextRef="#ctx0" brushRef="#br0" timeOffset="18930.1385">11906 3739 0,'36'0'125,"16"18"-109,-16-18-1,-1 0-15,0 0 16,-35 35 0,18-35-16,-18 18 31,0 17 31,-18 1-46,1-19 0,-36 18-1,17-35 1,36 36-1,-52-1 1,52-17 0,-18-18-16,18 35 15</inkml:trace>
  <inkml:trace contextRef="#ctx0" brushRef="#br0" timeOffset="26312.1545">8202 15222 0,'0'36'63,"0"-19"-48,0 19-15,0 16 16,0-34-1,0 17-15,0-17 16,0 35 0,0-18-1,18-35 79,35 0-78,-18-17-1,-17 17-15,17-36 16,18 36-16,0-35 16,-18 35-16,18-35 15,0 35-15,0-18 16,-18 18-16,18 0 15,0 0-15,-36-35 16,19 35-16,17 0 16,-53-35 109,17 35-110,-17-36-15</inkml:trace>
  <inkml:trace contextRef="#ctx0" brushRef="#br0" timeOffset="29444.3377">12488 3828 0,'0'-18'16,"-35"-17"15,35-1-15,0 72 62,0-1-78,0-17 16,0 17-16,0 0 15,0-17-15,0 17 16,0-17 0,0 35-16,0-18 15,0 0-15,0 0 0,0-17 16,0-53 62</inkml:trace>
  <inkml:trace contextRef="#ctx0" brushRef="#br0" timeOffset="30372.4304">12453 3651 0,'0'-17'31,"18"17"16,-18 35-31,0-17-16,35 17 15,-35 0-15,0-17 16,18-18-16,-18 53 16,53-18-1,-18 0 1,-18-35-1,19 0 17,-1 0-1,-35-35-15,0-18-16,0 18 15,0-18 1,18 18-1,-18 17-15,0-17 16,0 52 47,0 36-48,35-18 1,-35 1-16,0-19 15,0 19-15,35-1 16,-35-17-16,0 17 0,53-35 16,-53 53-16,35-53 15,18 0 1,-17 0 0,-19 0-1,-17-36 1,0-16-1,0 16 1,0-17 0,0 18-1,0 70 17,0 36-17,35-36 1,-35-17-16,36 17 15,-36 0-15,17-35 16,-17 36-16,53-36 16,-17 35-16,-19-35 15,36 0 1,-18 0 0,-35-35-1,18 17-15,-18-17 16,0-1-16</inkml:trace>
  <inkml:trace contextRef="#ctx0" brushRef="#br0" timeOffset="30594.915">13000 3775 0,'0'-36'31,"35"1"-15,0 35 0,1-35-16,-1 35 15,0-18-15,-17 18 0,17 0 16,18 0 0</inkml:trace>
  <inkml:trace contextRef="#ctx0" brushRef="#br0" timeOffset="30799.7922">13123 3863 0,'53'0'46,"-53"-35"-30,53 35-16,-53-18 0,18 18 16,-18-53-16</inkml:trace>
  <inkml:trace contextRef="#ctx0" brushRef="#br0" timeOffset="30994.8188">13176 3492 0,'0'-52'0,"0"34"31,36 18-15,-19 0-16,18 0 15,1 0-15,-19 0 16</inkml:trace>
  <inkml:trace contextRef="#ctx0" brushRef="#br0" timeOffset="31292.9477">13511 3598 0,'0'18'16,"0"17"-1,0 1 1,0-1 0,0 18-1,0-18 1,36-35-16,-36 53 15,0-18 1,17-35-16</inkml:trace>
  <inkml:trace contextRef="#ctx0" brushRef="#br0" timeOffset="31701.523">13547 3634 0,'35'0'47,"0"0"-31,18 17-1,-18-17-15,-35 53 16,36-53-16,-36 35 0,53-35 16,-53 53-16,0-35 15,35 17-15,-35 1 16,0-19-16,0 18 16,-18 1-16,-17 17 15,-18-18 1,18 0-1,35-70 48</inkml:trace>
  <inkml:trace contextRef="#ctx0" brushRef="#br0" timeOffset="31954.9619">14058 3598 0,'0'36'16,"0"-1"-16,0-17 15,0 34-15,0 1 0,0-35 16,0 17-16,0 1 16,0-19-16,0 18 15,35-35-15,-35 36 16,18-36-16</inkml:trace>
  <inkml:trace contextRef="#ctx0" brushRef="#br0" timeOffset="32357.7883">14235 3969 0,'0'-53'31,"17"18"-16,-17 17-15,0-17 16,35-1-16,-35 19 16,0-19-16,36 1 15,-36 18-15,35-19 16,-35 54 31,18-18-47,-18 35 0,0 0 15,0 1 1,53-19-16,-53 19 0,35-1 16,-35-17-16,0 17 15,35 0-15,-35 0 16,0 1 15</inkml:trace>
  <inkml:trace contextRef="#ctx0" brushRef="#br0" timeOffset="32562.4705">14340 3863 0,'36'0'31,"-1"0"-16,0 0 1,1 0-16,-19 0 16,36 0-16,0-18 15,-18 1-15</inkml:trace>
  <inkml:trace contextRef="#ctx0" brushRef="#br0" timeOffset="33263.5813">15169 3598 0,'0'18'32,"0"17"-32,0 1 15,0 16 1,0-16-16,0 17 0,0-18 16,0-17-1,0 17-15,0-18 0,0 36 16,18-53-1</inkml:trace>
  <inkml:trace contextRef="#ctx0" brushRef="#br0" timeOffset="33968.7563">15117 3704 0,'35'-35'15,"0"35"1,0-35-16,-17 35 16,17 0-16,1 0 15,16 0-15,-16 0 16,-19 0-16,19 17 15,-36 19-15,35-1 16,-35 0-16,0 18 16,0 0-16,-18-18 15,18 18-15,-53-18 0,18 1 16,35-19-16,-35 19 16,0-36-16,35 35 15,-53-35-15,53-18 63,17 18-63,-17-17 15,36 17-15,-19-53 16,18 53-16,1-71 16,-1 36-16,0 0 15,-17-1-15,-18 19 16,53-19-16,-53 1 15,35 35-15,-35-18 16,0 54 47,0-1-48,0-17-15,35 17 16,-35 35-1,36-70-15,-36 36 16,53-36-16,-18 53 16,-17-53-16,17 0 0,0 35 15,-17-35 1,17 0-16,18-35 16</inkml:trace>
  <inkml:trace contextRef="#ctx0" brushRef="#br0" timeOffset="34182.8648">15716 3722 0,'0'0'0,"-17"0"16,17-35-1,17 35 16,19-36-31,-1 36 16,-18 0 0,19 0-16,-19 0 15</inkml:trace>
  <inkml:trace contextRef="#ctx0" brushRef="#br0" timeOffset="34370.87">15699 3828 0,'17'0'31,"19"0"-15,-19 0-16,18 0 16,-17 0-16,35-36 15,-18 36-15,1-53 16</inkml:trace>
  <inkml:trace contextRef="#ctx0" brushRef="#br0" timeOffset="35762.0969">16722 3634 0,'-36'-36'31,"-17"36"-15,36 0 0,17 18-1,-53-18-15,53 35 16,-35-35-16,35 71 0,0-18 15,-18 0-15,18-18 16,0 18-16,0 0 16,0-36-16,0 19 15,53-1-15,-18 0 16,-17-35-16,17 18 16,0-18-16,-17 0 0,17 0 15,1 0-15,-19 0 16,36 0-1,-53-53-15,0 35 16,35-17-16,-35 0 16,0-18-16,0 18 15,36-18-15,-36 0 16,0 17-16,0 1 16,17 0-16,-17 17 15,36 18 1,-1 0-1,-17 0 1,-18 36-16,35-1 16,-35-18-16,0 36 15,0 0-15,35 0 16,-35-35-16,0 17 16,0-17-16,0 17 15,0 0 1,-18-35-1</inkml:trace>
  <inkml:trace contextRef="#ctx0" brushRef="#br0" timeOffset="35953.7338">16951 3916 0,'18'0'63,"35"0"-48,-18-35 1,0 35-16</inkml:trace>
  <inkml:trace contextRef="#ctx0" brushRef="#br0" timeOffset="36138.5462">17233 3739 0,'0'36'31,"0"-1"-15,0 0 0,0-17-16,0 17 15,0 0-15,0-17 16,0 35-1</inkml:trace>
  <inkml:trace contextRef="#ctx0" brushRef="#br0" timeOffset="36760.0992">17251 3687 0,'53'-18'16,"-18"18"-1,18 0 1,-53 18 0,53-18-16,-53 52 15,35-16-15,-35-19 16,0 19-16,0 17 15,0-18-15,0 18 0,0-18 16,0-17-16,0 17 16,-35-35-16,35 35 15,-35-35-15,17 0 16,18-35 31,0-36-32,53 36 1,-53 17-16,53-17 16,-18 0-16,0-18 15,-35 18-15,36-1 0,-36-16 16,53 16 0,-53 19-16,52 17 0,-52-36 15,36 36 1,-36 36 15,0-19-31,17 19 16,-17 16-16,0-16 15,0 17-15,0 0 16,36-36-16,-36 18 16,0 1-16,35-19 15,-35 19 1</inkml:trace>
  <inkml:trace contextRef="#ctx0" brushRef="#br0" timeOffset="36970.6395">17586 3881 0,'0'0'0,"18"0"31,17 0-15,-17 0-16,17 0 0,-18 0 15,36 0 1,0 0-16,-17 0 0,-1 0 16</inkml:trace>
  <inkml:trace contextRef="#ctx0" brushRef="#br0" timeOffset="37830.9734">18274 3687 0,'-18'0'15,"1"0"1,-19 0-1,19 0 1,-19 0 0,1 35-1,35-18 1,-53 54-16,53 0 0,-53-1 16,53 1-16,0-18 15,0-18-15,0 0 16,0 0-16,36-35 15,-36 18-15,52-18 16,1 0-16,0 0 16,0-18-16,-17 18 15,-1-53-15,0 18 16</inkml:trace>
  <inkml:trace contextRef="#ctx0" brushRef="#br0" timeOffset="38118.4055">18256 3881 0,'0'-36'16,"18"36"0,17 0-1,0 0-15,1 0 16,-1 18-1,-35 35 1,0-36-16,0 36 16,0-17-16,0-1 15,0 0-15,0-17 0,0 17 16,-18 0 0</inkml:trace>
  <inkml:trace contextRef="#ctx0" brushRef="#br0" timeOffset="39094.2909">18521 3775 0,'35'0'0,"-35"35"31,0-17-15,35 17-16,-35 0 15,0-17-15,0 17 16,0 0-16,0-17 16,0-36 46,0-17-46,0 0-16,0 17 15,0-17-15,36 0 16,-36 17-16,35-17 0,0-1 16,0 36-16,1-52 15,-19 52-15,36 0 16,0 0-1,-53 35 1,18-35 0,-18 53-16,0-36 15,0 19 1,0-19 0,-53-17-1,53 36-15,-53-36 16,0 52-1,35-16-15,18-19 16,0 19 0,0-1-1,18-17 1,35-18 0,-18 35-1,-17-35-15,17 0 16,1 0-16,-19 0 15,18-35-15,1 35 16,-36-36-16,35 36 16,-35-70-16,0 34 15,0 19-15,0-18 0,0 17 16,0-17 0,0-1-16,0 72 46,0-1-30,0-17-16,0 17 16,0 0-16,0-17 15,35-18-15,-35 35 16,36-35-16,-1 0 16,0-18-1,0-35 1,-35 18-1,0 0-15,0-18 16,-17 35 0,17-17-1,0 0 1,0 0 0</inkml:trace>
  <inkml:trace contextRef="#ctx0" brushRef="#br0" timeOffset="39731.2523">19403 3457 0,'0'53'31,"0"-35"-31,0 17 16,0 18-16,0-18 15,0 18-15,0 0 16,0 0-16,0 0 16,0 0-16,0-18 15,0 18-15,0 0 16,0-18-16,0 18 16,0 0-16,0-35 15,0-36 48,0-17-63,0-18 15,0 18-15,0-18 16,35-18-16,-35 1 16,0 17-16,0 0 15,0 0-15,0 18 16,18-1-16,-18 1 15,35 35 1,0 0 0,-35-18-1,18 18-15,35 18 16,-18 17 0,-35 1-1,0-1-15,0-18 16,0 19-16,0-1 15,0 0 1,-18 1 0,-34-1-1,34-35-15,-17 0 16,-1 0-16,1 17 16</inkml:trace>
  <inkml:trace contextRef="#ctx0" brushRef="#br0" timeOffset="40121.6368">19720 3863 0,'36'53'15,"-36"-18"1,17-35 0,-17 18-16,35-18 15,-17 0 1,35 0 0,-18 0-16,1-18 15,-19 18-15,-17-35 16,35 0-16,-35-1 15,0 19-15,0-19 16,0 19-16,0-19 16,-17 1-16,-36 35 15,35 0 1,-17 0-16,0 0 16,-1 53-16,1 0 0,0 0 15,0 0 1,35-36-16</inkml:trace>
  <inkml:trace contextRef="#ctx0" brushRef="#br0" timeOffset="43652.6181">9719 7973 0,'-18'0'47,"36"0"62,53 0-109,-54 0 16,18 0-16,18 0 15,-17 0 1,17-18-16,0 18 15,-18 0-15,18 0 0,-18 0 16,-17 0-16,-18-18 16,35 18-16</inkml:trace>
  <inkml:trace contextRef="#ctx0" brushRef="#br0" timeOffset="114759.2306">14146 7920 0,'18'0'156,"0"0"-125,17 0-15,0-35 0,-17 35-1,17 0 1,-17 0 0,17 0-1,18 0 1,-18 0-1,18 0 1,-18 0 0,-17 0-1,17 0 1,1 0 0,-19 0-1,-17 17 1,36-17-1,-19 0 1,18 0 0,1 0-1,-19 0 1,19 0 0,-1 0-1,0 0 1,18 0-1,-35 0 1,17 0 0,-17 0-1,17 0 1,0 0 0,-17 0-1,17 0 1,-17 0-1,17 0 1,0 0 0,-17 0-1,17 0-15,-17 0 32,35 0-17,-53-17-15,35 17 0,0 0 16,18 0-1,-17 0 1,-1 0 0,0 0-1,0 0 1,-17 0 0,17 0-1,1 0 1,-1 0-1,0 0 1,-17 0 0,17 0-1,-17 0 1,17 0 0,0 0-1,-17 0 1,17 0-1,-17 0 1,17 0 0,0 0-1,-17 0 1,17 0 0,-17 0-1,17 0 16</inkml:trace>
  <inkml:trace contextRef="#ctx0" brushRef="#br0" timeOffset="130770.5653">17480 8132 0,'35'0'172,"1"0"-141,-19 0 0,19 0-15,-19 0 15,19 0-15,-1 0 15,0 0-15,0 0-1,1-18 1,-19 18 15,19 0-15,-19 0 15,36 0-15,-18 0-1,-17 0 17,17 0-32,1 0 31,-19 0-15,18 0 15,-17 0-16,17 0 32,1 0-15,-19 0-1,19 0-16,-19 0 17,19 0-1,-1 0 0,-18 0-15,19 0 15,-19 0 0,19 0 1,-1 0-17,-35-35 1,18 35-1,17 0 1,-18 0 15,19 0-15,-1 0 0,-17 0-1,17 0 16,-17 0-15,17 0 15,0 0-15,-17 0 15,17 0 0,-17 0 1,17 0-17,0 0 1,-17 0 0,17 0-1,-17 0 16,17 0 1</inkml:trace>
  <inkml:trace contextRef="#ctx0" brushRef="#br0" timeOffset="139501.6205">17480 6597 0,'0'18'141,"0"-1"-141,0 18 0,35-17 16,-35 17-16,0 1 15,0-19-15,36 19 16,-36-1-16,0-17 16,0 17-16,35 0 15,-35-17-15,0 17 16,18 0-16,-18-17 15,0 17-15,0-17 16,0-36 62,0-17-62,0 17-16</inkml:trace>
  <inkml:trace contextRef="#ctx0" brushRef="#br0" timeOffset="139897.6497">17762 6579 0,'0'36'47,"-17"34"-31,17-52-16,0 17 15,0 0-15,0-17 16,0 17-16,0-17 16,-36 17-16,36 0 15,0-17-15,0 17 16,0 18-16,-17-53 16,17 18-1,0 17 16</inkml:trace>
  <inkml:trace contextRef="#ctx0" brushRef="#br0" timeOffset="140597.2626">17851 6703 0,'0'17'47,"0"1"-47,0 17 16,0 1-16,0-19 15,0 36-15,0-35 16,0 17-16,0 0 16,0-17-16,0 17 15,17-35 1,-17-17 46,0-19-46,0 1-16,0 0 16,0 17-16,0-17 15,35-36 1,-35 54-16,0-19 16,36 36-16,-36-53 15,35 53 1,-35-17-16,18 17 15,17 0 17,-35 35-17,0-17-15,0 17 16,0 0 0,0-17-16,0 17 0,35 1 15,-35-1 1,18 0-1,-18 0 1,0-17 0</inkml:trace>
  <inkml:trace contextRef="#ctx0" brushRef="#br0" timeOffset="141517.6652">17939 6862 0,'0'-36'47,"35"36"-31,0 0 0,1-17-16,-1 17 15,0-36 1,18 36-1,-18 0 1,-17 0 0,-18 18-1,35 35 1,-35 0 0,0 0-1,0-18 1,0 18-1,0-35 1,0-71 62,0 35-62,0-53-16,0 36 15,0-18 1,0 36 0,36-19-16,-1-17 15,0 53 1,-35-17-16,18 17 16,17 0-1,-17 0 1,17 0-1,0 0 32,-35 35-47,0-17 16,0 17 0,-17-35-16,17 53 15,-36 0 1,36-36-1,0 19 1,0-19 15,0 19-15,18-36 0,-18 35-1,35-17 1,-17-18-16,17 0 15</inkml:trace>
  <inkml:trace contextRef="#ctx0" brushRef="#br0" timeOffset="142056.3801">18715 7091 0,'0'35'0,"-35"-35"15,-1 0 1,-34 0 0,17 0-1,-18 35-15,1-35 16,-18 36-16,-1-36 16,-17 35-16,18-35 15,-35 0-15,35 35 16,17-35-16,1 0 15,17 0-15,0 0 16,17 0-16,1 0 16</inkml:trace>
  <inkml:trace contextRef="#ctx0" brushRef="#br0" timeOffset="186461.3485">21290 6967 0,'0'-17'78,"-35"52"16,35 0-78,0-17-1,0 35 1,0-18 0,0-17-16,0 17 15,0-17-15,0 17 16,0 0-16,0 0 16,0 18-1,-35 0 1,35 0-1,0-17 1,-36 16 0,36-16-16,0-19 15,0 19-15,-17-36 16,17 17-16,0 19 16,0 16-1,0-34 1,0 17-1,-36-35-15,36 53 16,0-17 0,0-1-1,0-18-15,-35 19 16,35-1-16,0-17 16,0 17-16,0 0 15,0 1-15,-35 16 16,35-16-16,0-19 15,0 19-15,0-19 16,0 54 0,-35-18-1,35 0 1,0-18 0,0 18-1,0-18 16,0-17-15,0 35 0,0-36-1,0 19 1,0 17 0,0-36-1,0-70 79,-18 53-94,18-53 16</inkml:trace>
  <inkml:trace contextRef="#ctx0" brushRef="#br0" timeOffset="188756.3094">19562 6773 0,'0'-17'47,"-36"17"-47,36 35 141,0 18-126,0-35-15,0 52 16,0-17-1,0-18 1,0-17-16,0 17 16,0 0-16,0 1 15,0-1-15,0 0 16,0-17-16,0 17 16,0-17-16,0 17 15,0 0 1,0-17-16,0 17 15,0 1 1,0-1-16,0 0 16,0-17-16,0 17 15,0-17-15,0 17 16,0 0-16,0-17 16,0 52-1,0-34-15,0-19 16,-35 19-16,35-19 15,0 36 1,-18-53-16,18 71 0,0-36 16,-35-17-16,35 35 15,0-18 1,-35-17 0,35 17-16,0 0 0,0-17 15,-36 17-15,36 0 16,0-17-16,-17 17 15,17 18-15,-35-35 16,35 17 0,-36-35-1,54 0 79,-18 35-63,18-35-15,17-17 0,0 17-1,-17 0 1,-18-36-16,53 36 15,-18 0-15,-17 0 0,17 0 16,-17 0-16,17 0 16,0 0-16,0 0 15,1 0 1,-19 0 0,19 0 15,-1 18-16,-18-18 1,19 0 0,17 0-1,-18 0-15,18 0 16,0 0 0,-18 0-1,18 0 1,0 0-1,-53-18 1,35 18-16,36 0 16,-18 0-1,-18 0 1,-35-17 0,35 17-16,0 0 15,-17 0 1,17 0 15,-17 0-15,17 0-1,1 0 17,-19 0-17,18 0 1,-17 0-1,17 0 1,1 0 0,-19 0-1,19 0 1,-19 0 0,19 17 15,-1 1 16,0-18-32,-17 0 17,-18 35-17,35-35-15,-17 0 16,17 0-1,0 0 17,-17 0 15,-18-17-32,35-36 1</inkml:trace>
  <inkml:trace contextRef="#ctx0" brushRef="#br0" timeOffset="190376.4152">19597 6632 0,'17'18'63,"1"-18"-48,17 0 1,1 0 0,-1 0-1,0 0 1,-17 0-16,17 0 16,0 0-16,1 0 15,17-18-15,-1 18 16,1 0-16,-17 0 0,17 0 15,0 0 1,-18 0-16,35 0 0,-17 0 16,-17-35-16,16 35 15,1 0-15,-17 0 16,17 0-16,-18 0 16,-18 0-16,19 0 15,-19 0-15,19 0 16,-1 0-16,-17 0 15,35 0 1,-1 0 0,-34 0-16,35 0 15,-35 0 1,35 0-16,-1 0 16,-34 0-1,35 0 16,-18 0-15,-17 0 0,17 0 15,-17 0-15,17 0 30,-35 18 79,0 17-109,0-18-16,0 19 16,0-1-16,0 18 15,0 0-15,0 17 0,0-17 16,0 18 0,-18-18-16,18-18 0,0 0 15,0 1-15</inkml:trace>
  <inkml:trace contextRef="#ctx0" brushRef="#br0" timeOffset="202459.424">2716 14358 0,'0'-35'16,"-17"35"-16,-1-18 31,-17-17 16,0 35-16,17 0 0,-17 0-31,-18 0 31,35 17-15,-17-17 0,35 36-1,-35-36-15,35 53 16,-18-53-16,18 53 16,-35-18-1,35 18 1,0-18-16,-36-17 15,36 17-15,0 0 16,0 1 0,0 16-1,0-16-15,0-19 0,0 19 16,-35 17-16,35-36 16,0 18-16,0 36 15,0-53 1,18 35-1,-18 0 1,35-53-16,0 17 16,-17-17-1,17 0 1,-35 35 0,35-35-16,1 0 15,17 0 1,-36 0-1,19-17-15,-1 17 16,-18-35-16,19 35 16,-36-18-16,70 18 0,-17-35 15,-18 35 1,18-36 0,0 1-1,-17-18 1,-1 18-1,-35 0 1,0-18-16,18 35 16,-18-35-16,0 0 15,35 0-15,-35 18 0,0-18 16,0 0-16,0 18 16,0-18-16,0 18 15,0 17-15,0-17 16,-18-18-1,-17 35 1,0 18-16,-1 0 16,1 0-16,-18 0 15,-17 0-15,17 0 16,-36 0-16,37 0 16</inkml:trace>
  <inkml:trace contextRef="#ctx0" brushRef="#br0" timeOffset="207825.1746">11871 7003 0,'-35'0'15,"17"0"48,-17 0-47,-1 17-1,1 1 1,18 35-1,17-18-15,-36 0 16,1 1 0,35-1-16,0 0 15,-35-17-15,35 17 16,0 0-16,0-17 16,0 17-16,0-17 15,0 17-15,0 1 16,0-19-16,0 18 15,0-17-15,0 17 16,0 1-16,0-19 0,0 19 16,0-19-1,0 18-15,0 36 16,0-36 0,17 18-1,-17 0 1,36-53-16,-36 18 15,35 17 1,0 0 0,0 1-1,18-1 1,0-35 0,-53 18-16,18-18 15,35 0-15,-18 0 16,0 0-1,1 0-15,-19 0 16,19 0-16,-1-36 16,18 1-1,-18-18 1,-35 18-16,71-1 16,-36 1-16,-35 0 15,53-18-15,-53 35 16,53-17-1,-53 0-15,0 0 0,35 17 16,-35-17-16,0-1 16,0 19-16,0-36 15,0 18-15,0-18 16,0-18-16,0 0 0,-18 1 16,-17-36-1,35 53-15,-70 0 16,34 18-16,1 17 15,17 18-15,-17-53 16,-18 53-16,0 0 16,18-35-16,-18 35 15,0 0-15,36 0 16,-36 0-16</inkml:trace>
  <inkml:trace contextRef="#ctx0" brushRef="#br0" timeOffset="212157.59">14270 1587 0,'-18'0'16,"18"-17"-16,0-18 47,0 87 0,0 1-47,0 18 15,-35 0-15,35-1 16,0 1-16,0-36 16,0 18-16,0 0 15,0-18-15,0 0 16,0 1-1</inkml:trace>
  <inkml:trace contextRef="#ctx0" brushRef="#br0" timeOffset="213094.558">14252 1587 0,'0'0'0,"18"0"47,17 18-32,-35 0-15,0 17 16,35 18-16,-35-18 16,0 18-16,36-18 15,-36-17-15,0 17 16,53-35-16,-53 53 16,17-53-16,-17 18 15,36-18-15,-19 0 16,18-18-1,1-17 1,-36 0-16,35-1 16,-35 19-16,0-18 15,35-1-15,-35 19 16,0-36-16,0 17 16,0 19-16,0-36 15,0 106 48,18-18-48,-18 0 1,0 18-16,0 0 16,0-35-16,0 17 0,35 0 15,-35-17-15,0 17 16,35-35-16,-35 18 15,18-18 1,17 0 0,1 0-1,-19-53 1,-17 18 0,0 17-16,36-17 15,-36 0-15,0 17 16,0-35-1,0 88 32,0-17-31,0 17-16,0 0 16,0-17-16,0 17 15,52 18 1,-52-35-1,53-18-15,-17 35 16,-1-35 0,18-35-1,-18 0 1,-35-1 0</inkml:trace>
  <inkml:trace contextRef="#ctx0" brushRef="#br0" timeOffset="213327.387">14852 1658 0,'0'-35'15,"18"35"-15,34-18 16,1 18 0,-35-35-1</inkml:trace>
  <inkml:trace contextRef="#ctx0" brushRef="#br0" timeOffset="213524.6981">14870 1834 0,'17'0'32,"1"0"-17,-18-17 1,70 17-16,-34-71 15,-36 18-15,35-17 16</inkml:trace>
  <inkml:trace contextRef="#ctx0" brushRef="#br0" timeOffset="213703.8447">14975 1323 0,'0'-35'0,"0"17"31,36 18-31,-19 0 16,19-35-16</inkml:trace>
  <inkml:trace contextRef="#ctx0" brushRef="#br0" timeOffset="214318.5794">15328 1623 0,'0'35'63,"0"0"-63,0 18 15,0 18-15,0-18 16,0-18-16,35 0 15,-35 18-15,0-35 16,0 17-16,0-17 16</inkml:trace>
  <inkml:trace contextRef="#ctx0" brushRef="#br0" timeOffset="214707.4779">15293 1676 0,'18'-36'15,"34"36"1,-16 0-1,-19 0-15,19 0 16,-19 0-16,19 0 16,-1 0-16,-35 18 15,35-18-15,-35 53 16,35-35-16,-35 17 16,0 35-16,0-52 15,-35 17-15,0 1 16,17-1-16,-17-17 15,0-18-15,-1 70 16,19-70-16,17 53 16,-53-53-16</inkml:trace>
  <inkml:trace contextRef="#ctx0" brushRef="#br0" timeOffset="214979.4611">15769 1605 0,'0'35'15,"0"1"1,0 17-16,0 0 16,0-36-16,0 36 15,0-18-15,0-17 0,0 17 16,0 18 0,35-53-16,-35 35 15</inkml:trace>
  <inkml:trace contextRef="#ctx0" brushRef="#br0" timeOffset="215368.9067">15910 2011 0,'0'-18'16,"0"-35"-1,0 36-15,0-19 16,0 1 0,0 17-16,0-34 0,36-1 15,-36 35-15,35 18 16,-35-53-16,17 53 16,19 0 15,-36 35-16,35 18-15,-35-17 16,0 16-16,0 1 16,35-17-16,-35-1 15,0 0-15,18-17 16,17 17 0,-35 0-1</inkml:trace>
  <inkml:trace contextRef="#ctx0" brushRef="#br0" timeOffset="215550.3032">15910 1993 0,'18'0'31,"52"0"-15,-17 0-16,0-53 0,-17 53 16,16-17-16</inkml:trace>
  <inkml:trace contextRef="#ctx0" brushRef="#br0" timeOffset="216299.6993">16704 1446 0,'-18'-35'0,"-17"35"15,-35 0 1,52 0-1,-17 35-15,-1 1 16,1-19-16,35 36 16,-18 0-16,18 18 15,0-18-15,0 0 16,0-1-16,0-16 16,0 17-16,36 0 15,-36-1-15,70-52 16,-34 36-16,-19-36 0,18 35 15,18-35-15,-17 0 16,-19 0-16,19-53 16,-36 18-16</inkml:trace>
  <inkml:trace contextRef="#ctx0" brushRef="#br0" timeOffset="216920.4933">16616 1799 0,'0'-17'0,"17"-19"31,1 36-31,17-35 16,1 35-16,-19 0 15,19 0 1,-19 0-1,-17 18 1,35 17-16,-35 0 16,0 0-16,0-17 15,0 35-15,0 0 16,36-18-16,-36-17 16,0 17-16,35-35 15,-35 18-15,18-18 0,17 0 31,18-18-31,-53 0 16,18-17 0,-18 0-16,0 17 0,0-17 15,0 17-15,0-17 16,0 0-16,0 0 16,35 87 62,-35-16-63,0-19-15,35 19 0,-35 17 16,53-53 0,-53 17-16,18-17 15,35 0 1,17-17-1,-17-1 1,-53-17-16,0-18 16</inkml:trace>
  <inkml:trace contextRef="#ctx0" brushRef="#br0" timeOffset="217143.4313">17110 1711 0,'53'-35'32,"0"35"-17,-36-36-15,18 36 16,1 0-1</inkml:trace>
  <inkml:trace contextRef="#ctx0" brushRef="#br0" timeOffset="217310.728">17145 1870 0,'18'0'16,"-1"-18"-1</inkml:trace>
  <inkml:trace contextRef="#ctx0" brushRef="#br0" timeOffset="218257.4105">17392 1782 0,'35'35'16,"0"18"0,-35-18-1,0 18 1,0-18 0,0-17 15,0-36 31,-17 18-62,17-53 0,0 18 16,0 17-16,0-17 16,35 0-16,-35 17 15,35-17-15,18-18 16,0 18-1,-17 35 1,-1-36 0,0 36-1,-17 0 1,-18 18 0,0 17-1,0-17 1,0 17-1,-36 1 1,1-1 0,0 0-1,0 0 1,35 1 0,0-19-1,0 19 1,0 16-1,0-34 1,17-18 0,19 0-16,-1 0 31,0 0-31,18 0 16,-35 0-1,17-35 1,-35-18-1,35 0 1,-35 0 0,0 18-1,35 0-15,-35 17 16,0-17-16,18 35 16,-18-36-16,35 36 31,1 18-16,-36 17 1,0-17-16,0 17 16,17 0-16,-17-17 15,0 17-15,0 1 16,0-19-16,0 19 16,36-36-16,-36 17 15</inkml:trace>
  <inkml:trace contextRef="#ctx0" brushRef="#br0" timeOffset="218713.4145">17815 1817 0,'0'17'16,"18"-17"-16,0 0 16,17 0-16,0 0 15,0 0-15,18-35 16,0 35-16,-18-53 16,-17 53-16,17-53 15,1 18-15,-1 17 16,-35-17-16,53-18 15,-53 0-15,0 18 0,18-18 16,-18 0-16,0 36 16,0 34 31,0 36-32,-36 18-15,36-1 16,0 1-16,0 17 15,0-35-15,0 17 16,0 1-16,0-36 16,18 1-16,17-36 0,18 52 15,-18-52-15,18 0 16,18 0-16,-36-52 16</inkml:trace>
  <inkml:trace contextRef="#ctx0" brushRef="#br0" timeOffset="221698.8313">12153 6862 0,'-17'0'62,"17"-36"1,-36 36-63,36-17 16,0-36-1,-35 0 1,35 0-1,0 18 1,0-1-16,0 19 0,0-19 16,0 1-16,0 17 15,0-34-15,0-1 16,0 17-16,0 1 16,0-18-16,0 36 15,0-19-15,0 19 16,0-19-16,0 1 15,0 17-15,0-35 16,0 18-16,0-35 16,0-1-16,0 18 15,18 18-15,-18-18 16,0 0-16,0 18 0,0-18 16,0 0-16,0 18 15,0-18-15,0 0 16,0-18-16,0 36 15,0-18-15,35 0 16,-35 18-16,0 0 16,0-1-16,35 19 15,-35-19-15,35-34 16,-35 35 0,18-1-16,-18 1 15,35 0-15,-35 17 16,36-17-16,-36 0 15,0-1-15,35 1 16,-35 0-16,0 17 16,35-35-16,-35 0 15,35 0 1,-35 36 0,0-19-16,18 1 15,-18 18-15,0-19 16,35 1-16,-35 17 15,0-17-15,0 17 16,36 18-16,-36-53 16,35 1-1,-35 34-15,35-17 16,-35-18-16,88-18 16,-52-35-16,-1 36 0,0 17 15,1 0-15,-19 35 16,-17-17-16,53 0 15,-18-18-15,-35 18 16,36-1-16,-36 1 16,53 0-16,-36 17 15,18-17-15,1 0 16,17-36 0,17 18-1,-34 18-15,16-18 16,37-18-1,-72 36 1,54 0 0,-36-18-16,-17 18 15,17 17-15,0 18 0,1-71 16,16 18 0,-34 18-16,-18 0 15,53 35-15,-53-35 16,35 35-16,-35-36 15,36 36-15,-36-17 16,35 17-16,0-36 16,-17 36-1,-18-35-15,53 35 16,-18-35-16,-17 35 31,-18-18-31,0 71 94</inkml:trace>
  <inkml:trace contextRef="#ctx0" brushRef="#br0" timeOffset="221971.1118">13723 2399 0,'0'18'15,"53"-18"32,-18-18-47,-17 18 16,17 0 0,18-35-16</inkml:trace>
  <inkml:trace contextRef="#ctx0" brushRef="#br0" timeOffset="222115.2413">13917 2364 0,'18'0'16,"-18"17"-16,0 1 16,0 35-1,-18-18 1,18-17-16,-18 35 16,18 0-16,-35-18 15,35 35-15,-35-34 16</inkml:trace>
  <inkml:trace contextRef="#ctx0" brushRef="#br0" timeOffset="224927.1861">12047 9684 0,'0'17'47,"36"-17"-31</inkml:trace>
  <inkml:trace contextRef="#ctx0" brushRef="#br0" timeOffset="225991.6598">12083 9701 0,'-18'0'47,"-17"0"-16,35-35-15,-18 35-16,18-35 31,-35 35-31,-18 0 31,53-18-31,-18 18 16,-17-35 0,0 35-16,35-35 15,-18 35 1,-17-18-16,-18-17 31,35-1-15,-17 36-1,35-52-15,-53 52 16,53-18 0,-18 18-16,18-35 15,-53 35 1,53-18 0,-35 18-16,35-35 15,-17 35-15,17-36 0,-36 19 16,36-19 15,-53 36-31,53-35 0,-17 35 16,-19-17-1,1 17 1,35-36-16,-17 36 16,17-35-1,-36 35 1,36-18-1,-17 18-15,17-35 16,-36 35-16,36-18 16,-35 18-1,35-35 1,-18 35-16,18-35 16,-35 35-1,35-18 1,0-17-1,-18 35-15,18-18 16,0-17 0,-35 35-16,35-35 15,0 17 1,-35 18-16,35-35 16,0 17-1,-18 18-15,18-53 16,-35 18-1,35 0 1,0 17 0,-35 18-16,35-35 15,0 17 1,-18 18 0,18-35-1,0 0 1</inkml:trace>
  <inkml:trace contextRef="#ctx0" brushRef="#br0" timeOffset="226711.7329">10848 8908 0,'0'-36'46,"0"1"-30,0 0 0,0-18-16,0 0 15,0 35 1,0-17-16,0 17 16,0-17-16,0 0 15,0 0 1,0-1-1,0 19 32,0-19-15,35 36-32,0 0 15,-35-35 1,18 35-1,17 0 1,-17 0 0,17 0-1,1 0 1,-36 18 0,17-18-16,-17 35 15,35 0 1,-35 18-1,36-53-15,-36 35 16,17-35-16,-17 18 16,36-18-1,-36 35 1,17-35-16</inkml:trace>
  <inkml:trace contextRef="#ctx0" brushRef="#br0" timeOffset="228421.0746">12065 9560 0,'-35'0'16,"17"36"15,18-19-15,-35-17-1,35 35-15,-35-17 16,35 17 0,-18-35-1,18 53-15,0-17 16,-35-36 0,35 52-16,0-16 0,0-19 15,0 19-15,0-19 16,0 19-16,0-1 15,0 0 1,17-35-16,-17 35 16,0 1-1,18-36 1,-18 35-16,35 18 16,-35 0-1,35 0 1,-35-36-1,36-17-15,-36 36 0,17-19 16,-17 19 0,36-36-1,-1 0 1,-17 0 0,17 0-1,-18 0 1,36-18-1,0 18 1,-53-18-16,36 18 16,16 0-1,-16-35-15,17 35 16,-53-35 0,35 35-16,18-53 15,-18 35 1,0-35-1,-35 18-15,36 0 16,-36 17-16,0-17 16,0 17-16,17-17 15,-17-18 1,0 0 0,0 18-1,0-18 1,0 35-16,0-17 15,0 0-15,0 17 16,0-17-16,0 17 0,-35-17 16,35 0-16,0 17 15,0-17-15,-35-18 16,35 17 0,-35 36-1,35-52-15,-18 52 16,18-53-16,-53 53 15,53-18-15,-35 18 16,-1 0-16,1 0 16,0-35-16,-53 35 15,70 0 1,-35 0-16,0 0 16,0 35-16,18-17 0,-18 17 15,0 18 1,0 0-16,18 17 0,0 1 15,-1-1-15,1 19 16,0-1-16,-18 18 16,53-36-16</inkml:trace>
  <inkml:trace contextRef="#ctx0" brushRef="#br0" timeOffset="233416.6024">10425 9807 0,'0'35'16,"-36"-35"-1,36 36-15,0-1 16,-17-35 0,17 35-1,0-17 1,0 35 0,0-35-16,0 17 15,0 0-15,0 0 16,0 1-1,0-19-15,0 36 16,0 0 0,0 0-1,0-18 1,35 1 0,-35-1-16,0-18 15,35-17-15,-35 71 16,35-18-16,1 0 15,-36-18 1,17-35 0,-17 35-1,36-35-15,-36 18 16,17-18 0,19 0-1,-1 0 1,-35 35-16,18-35 15,34 0 1,-16 0-16,-1 0 31,0-17-31,-17 17 16,35-36 0,0 19-1,-18 17 1,-35-35-1,18 35 1,17-36-16,0 1 31,-35 17-15,18 18-16,-18-35 16,35 0-1,-35 17-15,0-17 16,35 35-1,-35-35-15,0-1 16,0-17 0,0 36-1,0-36 1,0 0 0,0 18-1,0-18 1,0 0-1,0 18 1,0-1 0,0-17-1,0 36-15,0-19 16,0 19 0,0-36-1,0 0 1,0 35-1,-17-17 1,17 0 0,-36 17-1,36-17 1,-17 35-16,17-35 16,-35 35-16,35-18 15,-36-17-15,36-1 16,-17 36-1,17-17 1,-36 17-16,36-36 16,-53 36-1,36 0-15,17-17 16,-35 17 0,17 0-16,-17 0 31,-1 0-16,19 0 1,-19 0 15,19 0-15,-18 0 0,-1 0 15,19 0-16,17 35 17,-36-35-32,1 0 47,35 35-47,0-17 31,-18-18-31,18 35 15,-35-17 1,35 17 0,-35-35-16,35 35 15,0-17 1,0 17 0,-18-35-16,18 18 15,0 17 1,0 18-1,-35-53-15,35 35 16,0 1-16</inkml:trace>
  <inkml:trace contextRef="#ctx0" brushRef="#br0" timeOffset="262635.08">13035 9807 0,'0'-35'0,"35"35"16,-35-35-16,18 17 16,17-17-1,1-1 1</inkml:trace>
  <inkml:trace contextRef="#ctx0" brushRef="#br0" timeOffset="270278.8769">15857 10425 0,'18'0'140,"35"-53"-124,-35 17-16,17 36 16,0-53-16,0 18 15,-17 35-15,17-35 16,1 35-16,-36-53 16,35 53-16,-35-35 15,35 35 1,-35-36 140</inkml:trace>
  <inkml:trace contextRef="#ctx0" brushRef="#br0" timeOffset="275765.5891">17392 9013 0,'35'0'110,"-35"18"-95,53 35 1,-53-18-16,35-17 16,-35 17-16,18 0 15,-18 1-15,35 17 16,-35-18-16,36 0 15,-36-17-15,35 35 16,-35-71 78,0 1-79</inkml:trace>
  <inkml:trace contextRef="#ctx0" brushRef="#br0" timeOffset="276178.1808">17727 9013 0,'0'-35'0,"0"53"78,0 17-78,0 0 16,0 18-16,0-17 15,0 16-15,0 1 0,0-35 16,0 35 0,-18-18-16,18-17 0,0 17 15,0-17 1,0 17 31,18-70 15</inkml:trace>
  <inkml:trace contextRef="#ctx0" brushRef="#br0" timeOffset="276887.2658">17780 9102 0,'0'17'31,"35"-17"-31,-35 53 15,0-35-15,0 17 16,0 18-16,0-35 0,0 17 16,0-17-16,0 17 15,0 0-15,0-17 16,0-53 78,0-1-79,36 19-15,-36-19 16,0 1-16,0 17 16,0-17-16,0 17 0,35-17 15,-35-18 1,17 53-16,-17-35 15,36 35 17,-36 35-17,17-35 1,-17 71-16,0-18 16,36-36-16,-36 36 15,0-17-15,35-19 16,-35 19-16,0-1 15,35 0 1,-35 0 0,0 1-1,0-19 32,-17-17-16</inkml:trace>
  <inkml:trace contextRef="#ctx0" brushRef="#br0" timeOffset="277216.2515">17903 9366 0,'36'0'109,"-19"0"-93,19 0 0,-1 0-1,-17 0 1</inkml:trace>
  <inkml:trace contextRef="#ctx0" brushRef="#br0" timeOffset="279347.7682">18150 9155 0,'0'17'94,"0"36"-94,0 0 16,0-18-16,0 18 0,0-17 15,36-19-15,-36 18 16,0 1-16,0-19 16,0-87 77,0 35-93,0-1 16,-18 1-16,18 0 16,0 17-16,0-17 0,0-1 15,0 1 1,18 0-1,17 0 1,0 35 0,-35-18-1,18 18-15,17 0 32,-17 0-17,-18 35 1,0-17-1,0 35 17,-18 0-32,18-36 15,-17-17 1,17 36 0,-36-36-1,36 35 1,0-17 15,0 17-15,0 0 15,18-35-31,17 53 16,0-53-1,18 35 1,-17-35-1,-19 0 1</inkml:trace>
  <inkml:trace contextRef="#ctx0" brushRef="#br0" timeOffset="281021.8651">19491 9207 0,'0'36'110,"0"-19"-95,0 19-15,0-1 16,0 0-16,0 18 16,0 0-16,0-18 0,0 18 15,0 0-15,0-18 16,0 18-16,0 0 15,0-17-15,0 16 16,0 19-16,0-36 16,0 36-16,0 17 15,0 0-15,0 36 16,0-54-16,-18 1 16,18-36-16,0 18 15,0 0-15,0-35 16,0 17-16,0 18 15,0-18 1,0 0-16,0 1 16,0-1-1,0 0 1,0-17 0</inkml:trace>
  <inkml:trace contextRef="#ctx0" brushRef="#br0" timeOffset="281824.0704">19473 10901 0,'36'-35'125,"17"35"-109,-18 0 0,0 0-16,36 0 15,-54 0-15,19 0 16,-1 0-16,-18 0 16,19-36-16,-1 36 15,-17 0-15,17 0 16,-17 0-16,17 0 15,0 0-15,-17 0 16,17 0-16,-17 0 16,17 0-16,0-35 15,1 35-15,16 0 0,1 0 16,-17-18 0,17 18-16,-1 0 0,1 0 15,-17 0-15,17-35 16,-1 35-16,-34 0 15,35 0-15,-18 0 16,-17 0-16,17 0 16,-17 0-16,17 0 15,0 0-15,1 0 16,17 0 0,0 0-1,-36-35 1,36 35-16,-53-35 15,35 35 1,-17 0-16,-18-18 16,35 18-16,-17 0 31,17 0 0,0 0 0</inkml:trace>
  <inkml:trace contextRef="#ctx0" brushRef="#br0" timeOffset="283327.152">19597 9102 0,'35'0'78,"36"0"-62,-54 0 0,36 0-16,-18 0 15,18 0-15,18 0 16,-1 0-16,-17 0 0,18 0 16,0 0-16,-1 0 15,-17 0-15,0 0 16,0 0-16,-18 0 15,36 0-15,-1 35 16,-17-35-16,-18 0 16,18 0-16,0 0 15,-17 0-15,16 0 16,-16 0-16,-19 0 16,19 35-16,-1-35 15,-17 0 1,-18 35-1,35-35 1,0 53 140,-35-35-156,0 17 16,0-17-16,0 17 16,0 18-16,0-18 0,0 36 15,0 0-15,0-1 16,0-17-16,0 18 15,0-1-15,0 18 16,0-17-16,0-18 16,0 35-16,0 0 15,0-35-15,35 0 16,-35 0-16,0-18 16,0 0-16,0-17 15,18 35 1,-18-18-1,0-17 1,0 17-16,0 1 31</inkml:trace>
  <inkml:trace contextRef="#ctx0" brushRef="#br0" timeOffset="300993.4584">21731 6579 0,'35'0'187,"-17"0"-171,35 0-1,0 0 1,-18 0 0,0 0-16,1 0 15,17 0 1,0 0-1,-36 0 1,36 0 0,0 0-1,-35 0-15,17 0 16,0 0-16,-17 0 16,17 0-16,-17 0 15,17 0-15,0 0 16,-17 0-16,17 0 15,0 0 1,36 0-16,-36 0 16,-17 0-16,17 0 15,1 0-15,-19 0 16,18 0-16,-17 0 16,17 0-16,1 0 15,-19 0-15,19 0 16,-19 0-16,18 0 15,1 0-15,-19 0 16,19 0-16,-19 0 16,19 0-16,-1 0 15,-18 0-15,19 0 16,-19 0-16,19 0 0,-1 0 16,-17-17-1,17 17-15,0 0 0,-17 0 16,17 0-16,0 0 15,36 0 1,-36 0 0,-17 0-16,35-36 15,-18 36-15,0 0 16,1 0-16,-1 0 16,-18 0-16,19 0 15,17 0-15,-18 0 16,18 0-16,0 0 15,-36 0-15,19 0 16,-19 0-16,19 0 16,-1 0-16,-17 0 15,17 0-15,-18 0 0,19 0 16,-1 0-16,0 0 16,18-17-1,-18 17 1,-17 0-1,17 0 1,-17 0 15,17 0 32,-35 35 77,0-17-124,0 35 0,0-18-16,0-18 15,0 36-15,0-35 16,0 17-16,0 1 16,0-19-16,0 36 15,0 0-15,-17-35 16,17 17-16,0 18 31,0-35-31,0 52 16,0-17-1,0-35-15,17 17 16,-17 18-16,0 35 0,0-53 16,0 18-16,0-17 15,0-1-15,0 18 16,0-18-16,0-17 15,0 17 1,0-17 0,0 34-1,0-16 1,0-1 0,-17 18-16,17 0 15,0-36-15,0 19 16,0 17-16,0-36 0,0 19 15,0 17 1,0-36 0,0 36-1,0-18 1,0 18 0,0 18-1,0-18 1,0-36-1,0 19 1,0-19 0,0 19 15,-36-54 78,19-17-77,-19 35-17,-16 0 16,34 0-31,-17 0 16,-18 0 0,35 0-1,-17 0-15,17 0 16,-17 0-16,0 0 16,-1 0-1,-17 0 1,1 0-1,16 0 1,1 0-16,17 0 16,-17 0-1,0 0-15,-1 0 16,-16 0-16,-1 0 31,17 0-31,-17 0 16,18 0-1,18-18-15,-19 18 16,1 0-16,17 0 16,-17 0-16,17 0 15,-17 0-15,-35 18 16,17-18 0,17 17-1,-17-17 1,18 0-1,18 36-15,-19-36 16,1 0-16,0 0 16,-18 35-1,0-35 1,35 0-16,-35 0 16,18 0-1,17 0-15,-17 0 16,0 0-16,0 35 15,-18-35 1,17 0 0,1 0-1,-18 0 1,18 0 0,17 0-1,-17 0 1,0 0-1,-1 0 1,1 0 0,0 0 15,-18 0-15,18 0-1,17-18 1,-17 18-1,0-35 1,17 35 0,-17 0-1,-1-17 1,19 17 0,-19 0-16,19 0 15,-19 0 1,-16 0-1,-1-36 1,35 36 0,-17 0-1,-1-35 1,19 35 0,-18-35 15,17 35-16,-17 0 17,35-18 15,-36 18-16,36-35-16,0 0 17,0 17-17,-17 18-15,17-35 16,0 17 0,0-35-1,0 0 1,17 0-1,-17 0 1,0 0 0,0 0-1,18 53-15,-18-35 16,0 0-16,0 17 16,0-17-1,0-36 1,0 36-1,0 0 1,0 0 0,0 17-1,0-17 1,35-1 0,-35 1-1,0 0 1,0 0 15,0 17-15,0-17-1,0 17 1,0-17 0,0-1-16,0 1 15,0-18 1,0 36-1,0-19 1,0 1 0,0 17-1,0-17 1,0 18 0,0-19-1,0 1-15,0 17 16,0-35-1,0 18 1,0 18 0,0-36-1,0 35 1,0-17 15,0-1-15,0 19 46,36-19 63,-19 36-109,36 0 0,18-35-16,-36 35 15,18 0-15,17-35 16</inkml:trace>
  <inkml:trace contextRef="#ctx0" brushRef="#br0" timeOffset="309445.1768">935 13053 0,'-35'0'31,"52"0"94,18 0-109,-17 0-16,35 0 15,18 0-15,17 0 16,-35 0-16,35 0 16,0 0-16,18 0 15,0 0-15,0 0 16,-1 0-16,-16 0 16,16 0-16,-16 0 15,-19 0-15,-17 0 0,0 0 16,0 0-16,-35 0 15,35 0 1,-53 35-16,-18-35 109,18-18-77,0 54-17</inkml:trace>
  <inkml:trace contextRef="#ctx0" brushRef="#br0" timeOffset="315023.3983">10566 13141 0,'35'0'187,"0"0"-187,36 0 16,-1-18-16,1 18 15,-1 0 1,-17 0-16,0 0 0,-17 0 16,16-35-16,-34 35 15,17 0 1,-17 0-16,-18 18 187,35-18-171</inkml:trace>
  <inkml:trace contextRef="#ctx0" brushRef="#br0" timeOffset="316312.8191">12012 12929 0,'35'0'125,"-17"0"-125,17 0 16,1 0-16,-19 36 15,18-36-15,1 0 16,-19 0-16,19 0 16,-19 0-16,19 0 15,-36-18 1,0 36 78</inkml:trace>
  <inkml:trace contextRef="#ctx0" brushRef="#br0" timeOffset="319492.9063">14446 12859 0,'18'0'62,"0"0"-46,17 0-1,-18 0-15,36 0 0,36 0 16,34 0-16,18 0 16,18 0-16,-18 0 15,18 0-15,-18 0 16,-18 0-16,1 0 16,17 0-16,0 0 15,-18 0-15,-17-18 16,-17 18-16,-19 0 15,-35 0-15,1 0 16,-1 0-16,-17 0 16,-18-35 15,0 52 0</inkml:trace>
  <inkml:trace contextRef="#ctx0" brushRef="#br0" timeOffset="331234.934">18045 12453 0,'0'35'62,"52"1"16,-16-36-62,17 0-16,0 0 16,17 0-16,1 0 15,-1 0-15,-17 0 16,35 0-16,1 0 15,16 0-15,-16 0 0,-19 0 16,-17 0 0,0 0-16,0 0 0,-35 0 15,17 0-15,-18 0 16,-52-18 125,0 18-126,17 0-15</inkml:trace>
  <inkml:trace contextRef="#ctx0" brushRef="#br0" timeOffset="332156.7033">18309 12188 0,'-35'0'47,"35"18"-31,-18-18-1,-35 53 1,18-53-16,0 35 16,-18 1-16,18-1 15,-18 0-15,0 0 16,0 1-16,18-19 15,17-17-15,18 36 16,0-1 78,53-35-79,-53 18-15,35-18 16,-35 35-16,35 0 16,36 36-1,-53-36-15,17-17 16,0-18-16,0 70 0,1-35 16,-19 1-1,19-1-15,-36-17 0,53 17 16,-18 0-1,-35 0 1,17-35 0</inkml:trace>
  <inkml:trace contextRef="#ctx0" brushRef="#br0" timeOffset="336400.8646">17851 12488 0,'35'0'125,"0"-17"-109,18-19-1,18 1-15,-1 0 0,1 0 16,-1-1-16,-17 1 16,0 0-16,-18 17 15,18-17-15,-17 0 16,-1-1-16,-18 36 16,19-53-16,-1 36 15,-53 17 63,-17 0-62,0 53 0,0-53-16,-18 53 15,17-18-15,-17 0 16,-17 0-16,-18 18 15,17-17-15,36-1 16,-18 0-16,18-35 16,-1 35-16,19-35 15,-19 36-15,1-36 16,18 35-16,-19-35 16,36 35-16,-53-35 0,71 0 93,0 0-61,17 0-17,-35 18-15,53-18 16,-36 0-1,19 35-15,17-35 16,-53 35 0,35-35-16,-35 18 0,35-18 15,-35 53-15,53-18 16,-53-17-16,53-18 16,-35 53-16,17-18 15,18 0 1,0 1-1,0-1 1,-36-35 0,-17 18-1,-35-36 110,-18-17-109,18 35-16,17-18 16,-52-35-1,34 18-15,-17-36 16,53 36-1,-52 0-15,-1-18 16,17 53-16,36-18 16,-35 18-16,0-35 15,52 35 95,-17 35-95,36-35-15,-1 35 16,0 1-16,1-1 16,-19 0-16,18 1 0,1-1 15,-1 0 1,0 0-16,-17 1 15,17-19-15,1 19 16,-36-1-16,52-35 0,-52 53 16,36-53-16,-36 17 15,35-17-15,-53 0 78,-35-17-46,36 17-32,17-36 15,-53 36-15,53-70 0,-71-1 16,36 36 0,0 0-1,-1-18-15,1 18 0,-18-18 16,18 17-1,0 36 17,35-17-17,0-18 204,0 17-203,17-17-1,19-18 1,17 17 0,-36 36-1,18-35-15,-17 35 16,17-35-16,1 35 15,17-35-15,17-1 16,1-34-16,-18 34 16,0 19-16,-1-18 15,-16-1-15,17 1 16,-18 35-16,-35-53 16,18 53-16,-54 0 109,-17 18-93,36-18-16,-19 53 15,1-53-15,0 53 16,17-53-16,-17 52 15,0-52-15,-1 36 0,-16-36 16,16 70 0,-17-34-16,18-36 0,-18 70 15,35-35-15,-17-35 16,0 53-16,17-53 16,-17 53-16,0-53 15,-1 36 1,54-36 93,0 0-93,17 0-1,-35 17-15,35-17 16,-35 53-16,18-18 16,-18-17-16,53 35 15,-53-18-15,70 0 16,-34-17-16,-1 17 16,0 18-16,1 0 15,-19 0-15,18-18 16,1 18-16,-1-17 15,0-36-15,-17 53 16,35-53-16,-53 17 16,35-17-1,-53 0 79,-17-17-78,-18-19-1,53 1-15,-35 35 16,35-35-16,-71 35 16,36-71-16,0 36 0,17 0 15,-17-1-15,0 1 16,-1 17-16,19 18 15,-19-53-15,1 53 16,0-35-16,17 35 16,18-35-1,18 35 95,17 35-110,18-35 0,0 71 15,0-36-15,0 0 16,-18 1-16,18-1 16,-18 0-16,18-35 15,-17 35-15,-19-35 16,18 36-16,1-36 15,-1 0 1</inkml:trace>
  <inkml:trace contextRef="#ctx0" brushRef="#br0" timeOffset="346894.1801">16633 13494 0,'-35'0'15,"18"0"-15,-36 0 0,0 0 16,-18 0-1,18 0-15,-17 0 0</inkml:trace>
  <inkml:trace contextRef="#ctx0" brushRef="#br0" timeOffset="347946.3881">8096 9596 0,'0'17'15,"0"36"1,0 0-16</inkml:trace>
  <inkml:trace contextRef="#ctx0" brushRef="#br0" timeOffset="348884.9517">8237 10301 0,'-17'-53'0,"-19"-17"15,36 17-15,0 0 16,0 0-16,0-18 15,0-17-15</inkml:trace>
  <inkml:trace contextRef="#ctx0" brushRef="#br0" timeOffset="351972.7002">4921 6844 0,'0'0'0,"-17"0"15,-19 0-15,1 53 16,17-53-16,-17 53 16,0-53-16,17 35 15,-35-35-15,53 18 110,0 35-79,36-18-31,-36 0 16,0 36-16,0-1 15,0-17-15,0 0 16,35 0-16,-35 0 0,0-18 15,0 0 1,0 1-16,0-19 16,0-34 62,35-19-78,-35-16 15,53-1-15,-18 0 16,1 17-16,17-34 16,-1-18-16,1 17 0,0 18 15,0 0 1,0 0-16,0 18 0,-18 0 16,18 17-16,0-17 15,-18 0-15,-17 35 16,17-53-16,1 53 15,-1-36-15,-17 36 16,17 0 0,-35-17-16</inkml:trace>
  <inkml:trace contextRef="#ctx0" brushRef="#br0" timeOffset="354686.5681">2840 12259 0,'0'53'93,"0"0"-77,35-18-16,-35 18 16,0-18-16,0-17 15,18 17-15,-18 18 16,35-53-1,-35 18-15,35-18 32,-17 0 30,17-53-62,1 0 16,16-18-16,37 1 15,-19-18-15,18 17 16,18-17-16,18 0 16,34 0-16,1-36 15,-35 18-15</inkml:trace>
  <inkml:trace contextRef="#ctx0" brushRef="#br0" timeOffset="400854.805">21096 11501 0,'-35'0'15,"0"0"17,35 35-17,-36 0-15,36-17 16,-53 35-16,53 0 15,-35-1-15,35-16 16,-35 17-16,35 0 16,-35 0-16,35-36 15,-36 36 1,36-88 15</inkml:trace>
  <inkml:trace contextRef="#ctx0" brushRef="#br0" timeOffset="401145.6063">20814 11606 0,'0'53'0,"18"0"16,-18-18-16,0 18 16,35 0-16,-35-17 15,35-1-15,-35 0 16,35-35-16,-35 18 16,18-18-16,17 0 15,-17 0 1,17 0-1</inkml:trace>
  <inkml:trace contextRef="#ctx0" brushRef="#br0" timeOffset="401754.1113">23971 11783 0,'-35'0'15,"35"17"1,-35-17-1,35 18-15,-18-18 16,18 53-16,-53-18 16,53 1-16,-53-19 15,18 18-15,35 1 16,-71-1-16,54-35 16,17 53-16,-53-53 15,18-18 16</inkml:trace>
  <inkml:trace contextRef="#ctx0" brushRef="#br0" timeOffset="402025.6128">23636 11818 0,'53'35'31,"-18"36"-15,-35-36-1,53 0-15,-53-17 16,53 17-16,0 18 16,-18-53-1,-35 36-15,53-36 16,-17 0-1,-36-18 1</inkml:trace>
  <inkml:trace contextRef="#ctx0" brushRef="#br0" timeOffset="418341.3112">12118 11871 0,'0'0'0,"-35"0"15,-1-35 1,19 35 15,-19 0 0,19 0-15,-36 35 0,53 0-16,-53 1 0,18-1 15,35-18-15,-53 19 16,35 17-1,18-36-15,0 19 16,-35-1-16,35 35 16,0-17-16,0 18 15,0-1-15,0-17 16,0 36-16,0-19 16,17 1-16,-17-1 15,0 1-15,36-54 16,-36 19-16,0-1 15,17-17-15,-17 17 16,36 0-16,-36-17 0,53 17 16,0 18-1,-36-53-15,18 0 16,1 35-16,-19-35 16,19 0-16,17-17 15,-18 17-15,0-36 16,18 36-16,-18-53 15,1 36-15,-19-19 16,18 1-16,1 0 16,-1 0-16,0-36 15,1-35-15,-1 0 16,18 18-16,-53-18 16,53-17-16,-53-18 15,0 17-15,0 36 0,0 0 16,0-36-16,0 36 15,-18-18-15,-17 36 16,-18-1-16,-35-17 16,17 35-16,1 18 15,-1 35-15,0-53 16,-17 53-16,18 0 16,-36 88-16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20T17:42:07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16739 4092 0</inkml:trace>
  <inkml:trace contextRef="#ctx0" brushRef="#br0" timeOffset="65.8247">16739 4110 0,'53'0'16,"-35"0"-16,17 0 15,0 0-15</inkml:trace>
  <inkml:trace contextRef="#ctx0" brushRef="#br0" timeOffset="936.244">15169 3775 0,'0'-18'16,"36"18"-16</inkml:trace>
  <inkml:trace contextRef="#ctx0" brushRef="#br0" timeOffset="2009.0531">15205 3757 0,'0'35'0,"0"18"16,0-17-16,0-1 15,0 0-15,0 0 16,0-17-16,-18 17 16,18 1-16,0-1 15,0 0 16,35-35 16,1 0-31,-1 0 0,-17 0-16,17 0 15,0 0-15,-17 0 16,17 0-16,-17 0 15,17 0-15,0 0 16,-17 0-16,17 0 16,-17 0-16,17 0 15,0 0-15,-17 0 16,17 0-16,-17 0 0,17 0 16,0 0-16,-17 0 15,17 0-15,-17 0 16,17 0-16,18 35 15,-35-35 1,17 0-16,0 0 16,-17 0-16,17 18 15,1-18-15,-19 0 16,18 0-16,-17 0 16,17 0-16,1 0 15,-1 0-15,18 0 16,-18 0-16,-17 0 15,17 0-15,-17 0 0,35 0 16,0 0-16,-18 0 16,18 0-16,0 0 15,-36 0-15,36 0 16,-18 0-16,1 0 16,17 0-16,0 0 15,-18 0-15,18 0 16,0 0-16,-36 0 15,19 0-15,-1 0 16,-17 0-16,17 0 16,-18 0-16,19 0 15,-1 0-15,-17 0 16,17 0-16,-17 0 16,17 0-16,0 0 0,-17 0 15,17 0-15,18 0 16,-18 0-1,18 0 1,0 0 0,-35 0-1,17 0 17</inkml:trace>
  <inkml:trace contextRef="#ctx0" brushRef="#br0" timeOffset="30265.7999">4745 5609 0,'0'53'140,"0"-18"-140,-35-17 16,35 17-16,0 1 16,0-19-16,0 18 15,0 1 1,-36-36-16,36 35 31,18-35 47,-18-18-78,53 18 16,-53-17-16,53 17 16,-18-36-16,18 36 15,0-52-15,17 16 16,1 36-16,-36-53 15,18 53-15,0-35 0,0 35 16,-35 0 0,17-18-16,-17 18 140</inkml:trace>
  <inkml:trace contextRef="#ctx0" brushRef="#br0" timeOffset="50690.4474">3792 7073 0,'0'18'15,"18"-18"157,0 0-156,17 0 0,0 0-1,-17 0 1,17 0-1,-17 0 1,17 0 15,0 0-15,-35 17 0,18-17-1,17 0-15,-17 0 16,17 0-1,0 0 1,-17 0 0,17 0-1,1 36 1,-19-36 0,19 35 15,-1-35-16,-18 0 1,19 0 0,-19 0-1,19 0 17,-1 0-17,-17 0 1,17 0-1,-18 0 1,19 0 0,-1 0-1,-17 0 17,35 0-17,-36 0 1,36 0-1,0 0 1,-18 0 0,1 0-1,-1 0 1,-17 0 0,17 0-1,-18 0 1,19 0-1,-1 0-15,-17 0 16,17 0 0,-17 0-1,17 0 1,0 0 0,-17 0-1,17 0 1,-17 0-1,17 0 1,18 0 15,-36 0-15</inkml:trace>
  <inkml:trace contextRef="#ctx0" brushRef="#br0" timeOffset="56204.8096">1905 12965 0,'18'0'157,"-1"0"-142,-17 35-15,36-35 16,16 0-1,-34 0-15,17 0 16,-17 0-16,17 17 16,1-17-16,-19 0 15,18 0-15,1 0 16,-19 0-16,19 0 0,17 0 16,-36 0-1,19-35 126</inkml:trace>
  <inkml:trace contextRef="#ctx0" brushRef="#br0" timeOffset="57751.8253">2558 10583 0,'0'-17'31,"-36"17"0,36-36-31,0 1 32,-35 35-17,35-18 16,-18 18-31,18-35 16,0 53 109,-35 35-109,35-18-1,0 0 1,0 1-16,0-1 0,0 0 16,0 0-16,-35 18 15,35 0-15,0 0 16,0-18-16,0 18 15,0 18-15,0-18 16,0 17-16,0 1 16,0 0-16,-35-1 15,35-17-15,0 18 16,-36-1-16,36 1 16,0-1-16,0-35 15,-35 18-15,35 18 16,0-36-16,0 18 0,0 0 15,0 0-15,0-18 16,0 1-16,0-19 16,0 18-16,0 18 15,0-17-15,0 17 16,0-18-16,0-18 16,0 19-16,0-19 15,0 19-15,18 17 16,-18-36-1,0 19 1,0-1 15,0 0-31,0 18 32,0-18-32,0 1 15,0-1 1</inkml:trace>
  <inkml:trace contextRef="#ctx0" brushRef="#br0" timeOffset="61651.07">4251 10266 0,'-35'0'15,"17"0"17,18-35-32,-35 35 15,35-18 1,-18 18-1,-17 0-15,35-35 16,-35 35-16,17-36 31,-17 36-15,35-17 0,-36 17-16,1 0 15,35-36 1,-53 36-16,36 0 15,-19 0-15,1 0 16,0-35 0,-1 35-1,-16 0 1,34 0-16,-17 0 16,-1 0-1,19 0 1,-19 0-1,19 0 1,-19 0 0,36 18-1,-35-18-15,18 0 16,17 17 0,-36-17-16,1 36 15,17-36 1,18 35-16,-35-35 15,35 18 1,-35 17 0,35 0-1,-18-35-15,18 35 16,-35 1 0,35 17-1,0-18 1,-35 18-1,35 0 1,0-18-16,0-17 16,0 17-16,0-17 15,0 17-15,0 0 0,17-17 16,-17 17-16,0 0 16,53-17-16,-53 17 15,35 1-15,-35-19 16,18 18-16,-18 1 15,35-1-15,-35-17 16,36 17-16,-36 0 16,35-35-16,-35 35 15,18-35-15,-18 36 16,35-36-16,-35 17 16,17-17-16,-17 36 15,36-36-15,-36 35 0,35-35 16,-35 18-1,35-18-15,18 35 16,18-35 0,-54 0-16,19 0 15,-1 0-15,-17 0 16,17 0-16,18 0 16,-18 0-1,0 0-15,-17-18 16,17 18-16,1 0 15,-19-17-15,18 17 16,1-36-16,-19 36 16,19-53-16,-1 53 0,-35-53 15,53 18 1,-53 18-16,53-19 0,-53 1 16,35 0-16,-35 17 15,35-17-15,-35 0 16,36 17-16,-36-35 15,35 18 1,-35 17-16,0-17 16,0-18-16,0 18 15,0-18-15,0 0 16,0 17-16,0-16 16,0-1-16,-18 17 15,18-17-15,-70 1 16,17 16-16,0 1 0,-18 0 15,1-1-15,17 36 16,18-35-16,17 35 16,-17 0-16,-18-35 15,0 35-15</inkml:trace>
  <inkml:trace contextRef="#ctx0" brushRef="#br0" timeOffset="63740.3726">3669 11994 0,'0'0'0,"-18"0"15,-17 0 1,35-17-16,-18 17 15,-17 0 1,35-35-16,-35 35 16,17 0-1,-17 0 1,-18 0 0,18 0-1,-18 0 1,35 0-16,18 17 15,-53-17-15,18 0 16,0 35-16,-1-35 16,36 53-16,-35-53 15,35 36-15,-35-36 16,35 35 0,-18-35-16,18 53 15,-35-18-15,0 18 16,35-18 15,-18-35-31,18 53 0,-35-18 16,35 1-1,0 17 1,0-18-16,0-17 16,0 17-1,0 0-15,17-17 0,-17 17 16,18 0-16,-18-17 15,35 17-15,-35 1 16,36-19-16,-36 18 16,35 1-16,-35-19 15,35 19-15,-35-1 16,18 0-16,35 0 16,0 18-1,17 18 1,-35-71-16,1 35 15,-1-35-15,-17 53 16,17-53-16,0 53 16,-17-53-16,17 0 15,18 0-15,-18 0 16,18 0-16,0 0 16,-35 0-16,17 0 15,0-18-15,-17 18 16,17 0-16,0 0 15,-17-35-15,17 35 0,-17 0 16,17 0 0,1-17-16,-19 17 15,18 0-15,18-53 0,0 53 16,-17-36-16,-1 36 16,18-35-16,-36 35 15,19-35-15,-1 35 16,0-36-16,-17 36 15,17-35-15,0 35 16,-17-35-16,53 0 16,-18-18-1,-18 53 1,0-53-16,-35 35 16,35 18-16,-35-53 15,36 53-15,-36-53 16,35 0-1,-35 36-15,0-18 0,0-18 16,0 0 0,0 17-1,0 1 1,0 0-16,0-18 16,0 18-1,-18 35 1,18-53-16,-17 53 15,17-71-15,-36 71 16,1-53-16,17 53 0,-17-35 16,-18 35-16,18-53 15,0 53-15,-18-53 16,0 53-16,0-35 16,-18 35-16,19 0 15,-37 0-15,1 0 16,-35 0-16,-1 18 15,-35 34-15,1 1 16,-54 18-16</inkml:trace>
  <inkml:trace contextRef="#ctx0" brushRef="#br0" timeOffset="103856.9121">688 11483 0,'0'-18'62,"18"18"-31,17-35-15,0 35 0,0 0-16,18-35 15,-17 35-15,34-36 16,1 36-16,-1 0 16,1-35-16,-1 35 15,19 0-15,-1 0 16,-18-35-16,-17 35 15,-18 0-15,1 0 16,17 0 0,-36 0-16,-17-18 93</inkml:trace>
  <inkml:trace contextRef="#ctx0" brushRef="#br0" timeOffset="104299.0016">1570 11060 0,'0'0'0,"-53"0"16,18 0 0,70 17 62,18 18-63,-18-35-15,-35 18 16,35-18-16,1 35 0,17 1 31,0-1-31,-53 0 32,0-17-17,0 17-15,-36 0 16,1-17-16,0 17 15,17-35-15,-17 53 16,-36 0 0,36-18-16,0 1 15,-1-19 1</inkml:trace>
  <inkml:trace contextRef="#ctx0" brushRef="#br0" timeOffset="110773.3519">758 15857 0,'36'36'125,"-1"-36"-125,0 0 0,18 0 15,0 0-15,-18 0 16,36 0-16,0 0 16,-1-18-16,1 18 15,-36 0-15,18 0 16,0 0-16,-36 0 15,19 0-15,-19 0 16,36 0 0,-18 0-1,-35-35 79,0-18-78,0 18-1</inkml:trace>
  <inkml:trace contextRef="#ctx0" brushRef="#br0" timeOffset="111238.8934">1446 15663 0,'36'0'94,"-1"0"-94,-17 0 16,17 0-16,18 0 15,-36 0-15,36 36 16,-17-36-16,-19 0 16,19 35-16,-1-35 15,-35 35-15,17-35 0,-17 18 16,0 17-1,0 0-15,0-17 16,0 17-16,-35 1 16,0-19-16,0 18 15,17-35-15,-17 53 16,-1-53-16,1 36 16,17-36-16,-17 0 15,53 0 32,-1 0-47</inkml:trace>
  <inkml:trace contextRef="#ctx0" brushRef="#br0" timeOffset="112746.4618">4815 15046 0,'0'35'94,"0"1"-94,0-19 16,0 18-16,0-17 15,-17 17-15,17 18 16,0-17 0,17-36 93,1-18-109,17 18 16,1-53-16,17 18 15,-18 35-15,53-53 16,-35 53-16,17-71 16,1 71-16,-18-35 15,0 35-15,-36-35 16,19 35-16,-1 0 15,-17-36 1</inkml:trace>
  <inkml:trace contextRef="#ctx0" brushRef="#br0" timeOffset="119521.65">4868 16528 0,'-35'0'16,"35"17"46,18 19-46,-18-1-1,0-18 17,35-17-1,-17 0 0,35-35-15,-18 35-16,0-35 15,-17 35-15,17-53 16,0 53-16,1-53 16,-19 18-16,36 35 0,-18-53 15</inkml:trace>
  <inkml:trace contextRef="#ctx0" brushRef="#br0" timeOffset="120463.166">4657 15557 0,'0'36'78,"17"-1"-78,-17-17 16,0 35-1,0-18 1,0 0-1,0 0 1,18-35 0,35 0 15,17 0-15,-52-35-16,35 0 0,0 35 15,0-71-15,17 36 16,-17 0-16</inkml:trace>
  <inkml:trace contextRef="#ctx0" brushRef="#br0" timeOffset="121272.0361">5133 16069 0,'0'18'63,"0"-1"-48,0 36 17,0-18-32,18-35 31,52 0-16,-17-70 1,0 35-16,0-18 16,0 0-16,0 18 15,-36-1-15</inkml:trace>
  <inkml:trace contextRef="#ctx0" brushRef="#br0" timeOffset="146982.8256">11042 5644 0,'0'-17'172,"35"-18"-156,18 35-1,-53-36 1,35 36-16,1-35 16,-1 35-16,-17-18 15,17 18-15,0-35 16,-17 35-16,17-35 16,18-1-1,-18 36 1,-35-17-16,-17-18 656</inkml:trace>
  <inkml:trace contextRef="#ctx0" brushRef="#br0" timeOffset="148818.2346">9066 5944 0,'36'0'140,"17"0"-124,-36 0-16,18 0 15,1 0-15,17-17 16,17 17-16,-17 0 16,-35 0-16,17 0 0,18 0 31,-35 0-31</inkml:trace>
  <inkml:trace contextRef="#ctx0" brushRef="#br0" timeOffset="149885.3779">10107 5909 0,'0'-35'16,"35"35"109,-17 0-125,17 0 15,1 0-15,-19 0 16,36 0-16,-18 0 16,18 0-16,-17 0 15,-19 0-15,18 0 16,18 0-1,-35 17 1</inkml:trace>
  <inkml:trace contextRef="#ctx0" brushRef="#br0" timeOffset="160740.8188">9878 6315 0,'35'0'16</inkml:trace>
  <inkml:trace contextRef="#ctx0" brushRef="#br0" timeOffset="176989.427">18662 5838 0,'0'18'109,"0"17"-93,0 1-1,0-1 1,0-17 0,0 17 15,18-35 47,34-18-62,-16 18-16,17-70 15,0 34-15,17 1 16,1 0-1,-1 0-15,36-1 0,-35 1 16,-18 35-16,-1-53 16,1 53-16,-17-35 0,-19 35 15,19 0-15,-1-35 16,-53 35 62</inkml:trace>
  <inkml:trace contextRef="#ctx0" brushRef="#br0" timeOffset="185181.0538">11448 6191 0,'0'36'156,"0"-19"-124,17-17-17,-17 35 1,36-35 109,-19 0-94,18 0 0,1 0-15,-19 0 0,19 0-1,-36-17 1,53 17-16,-18-18 15,0 18 1,18-35 0,0 0-16,-18 35 0,-17 0 15,17-36-15,0 36 16,1-35 0,-1 35-1</inkml:trace>
  <inkml:trace contextRef="#ctx0" brushRef="#br0" timeOffset="200478.3237">7691 6368 0,'-36'0'16,"1"-36"-1,17 36 1,-17 0 15,0 0 16,17 0-16,-17 0 1,17 0-17,18 18 1,-35-18-16,0 0 31,17 0-15,18 18-16,-35-18 15,17 0 1,18 35-16,-35-35 0,35 18 16,-53-18-1,53 35-15,-18-35 0,18 35 16,-35-35 0,35 18-16,-18-18 15,18 35-15,-35 0 16,35-17-1,-35 35 1,35-18 0,0 0-1,-35-35 1,35 53-16,0-17 16,0-1-1,0 18 1,0 0-1,0-36-15,0 19 16,0-19-16,0 36 16,0 0-1,17-53 1,-17 35-16,35 1 16,-35-1-1,18-35 1,-18 18-16,35-18 15,-35 35-15,18-35 16,-18 35-16,53-35 16,-53 18-16,53-18 15,-18 35-15,-17-35 0,17 35 16,36-35 0,-54 36-16,36-36 15,-18 17 1,1-17-16,-19 0 15,19 0-15,-19 0 16,19 0-16,-1 0 16,-18 0-16,19 0 15,-19 0-15,19 0 16,-1 0-16,35 36 16,-52-36-1,17 0-15,-17 0 0,17 0 16,1 0-1,-19 0-15,19 0 0,-19 0 16,18 0-16,36-18 16,-36 18-1,-17 0-15,17 0 16,-17-18-16,17 18 16,0 0-16,-17-35 15,17 35-15,1 0 16,-19-35-16,18 35 15,1-36-15,-19 36 16,19 0-16,-1-35 0,-17 35 16,17-18-16,0 18 15,0-35-15,-17 35 16,-18-35-16,53 35 16,-35 0-16,-18-18 15,53 18-15,-53-35 16,52 35-16,-52-35 15,18 35-15,-18-18 16,35 18-16,-35-35 16,36 0-1,-36 17 1,0-17 0,0 17-1,0-35 1,-18 0-16,18 18 15,-35-18 1,35 18 0,0 17-1,-36-17-15,1-18 16,0 0 0,0 0-1,-18 0 1,0 18-1,0 17-15,0-17 32,35 35-32,18-35 15,-53 35-15,53-18 0,-53 18 16,18-35 0,-18-1-1,0 36 1,18-35-16,17 35 15,-34 0-15,-1 0 16,17 0-16,-17 0 16,1 0-16,34 0 15,-35 0-15,18 0 16,17 0-16,-17 0 16,17 0-16,-17 0 15,0 0-15,17 0 0,-35 0 16,18 0-1,-36 18-15,1-18 0</inkml:trace>
  <inkml:trace contextRef="#ctx0" brushRef="#br0" timeOffset="202779.3873">7638 8096 0,'0'36'109,"0"-1"-93,0-18-16,0 19 15,0-19 1,0 19 0,17-36 93,19-36-93,16-17-1,19 1-15,-36 16 16,1 1-1,16 17-15,-16-17 16,17 0-16,-18 35 0,0-53 16,1 53-16,-1-53 15,0 53-15</inkml:trace>
  <inkml:trace contextRef="#ctx0" brushRef="#br0" timeOffset="205890.5873">5980 10883 0,'17'0'141,"18"0"-126,18 0 1,-17 0-16,-19 0 0,19 0 16,-19 0-16,19 0 15,-1 0-15,-35-35 16,35 35-16,0 0 31</inkml:trace>
  <inkml:trace contextRef="#ctx0" brushRef="#br0" timeOffset="206858.6825">6914 10354 0,'18'0'141,"0"0"-126,17 0-15,0 0 0,1 0 16,16 0-16,19 0 16,-18 0-16,17 0 15,19 0-15,17-18 16,-36 18-16,-35 0 16,18 0-16,0 0 15,-35 0-15,17 0 16,-35-17 109</inkml:trace>
  <inkml:trace contextRef="#ctx0" brushRef="#br0" timeOffset="209147.1556">6032 14076 0,'18'-18'125,"17"18"-109,18 0-1,-17 0 1,17 0-1,-1 0 1,-34-35 0,17 35-1,1 0 17,-19 0 30</inkml:trace>
  <inkml:trace contextRef="#ctx0" brushRef="#br0" timeOffset="210850.1009">6720 13670 0,'18'0'93,"17"0"-61,-17 0-17,-18 18-15,71-18 16,-36 0-16,-18 0 15,36 0-15,-17 0 16,17 0-16,17 0 16,1 0-16,-18 0 15,17 0-15,1 0 16,-36 0-16,18 0 16,0 0-16,0 0 15,-36 0-15,19 0 0,-19 0 16,19 0 109</inkml:trace>
  <inkml:trace contextRef="#ctx0" brushRef="#br0" timeOffset="217516.9731">11377 6403 0,'0'-35'15,"-18"35"1,18-36 0,-35 19 31,18 17-1,-19 0-14,1 0-17,17 0 17,-17 0-17,17 0 32,-17 0-31,0 0-1,17 0 1,-17 0 0,0 35-1,17-35 16,-17 0-15,35 35-16,-18-35 16,-17 0 15,35 18-15,-35-18-16,35 35 31,-18 0-16,18-17 1,-35-18 0,35 35-1,-36 1 1,36-19 15,0 19 0,-17-1-15,17-18 15,-36 19-15,36-1 15,0-17-15,0 17-1,-35 0 1,35-17 15,0 17-15,0-17-16,0 17 31,0 0-15,0-17-1,0 17 1,18 1 0,17-19-1,-17 36 17,17-18-17,0 1 16,1-36-15,-36 17-16,17-17 16,-17 36-16,35-36 0,-17 0 15,-18 17 1,35-17-16,1 35 16,-1-35 15,0 0-16,18 0 1,-18 0 0,18 0-1,0 0 1,-35 0 0,17 0-1,-17 0 1,17 0-16,0 0 15,-17 0 1,17 0 0,-17 0-1,17 0 1,0 0 0,1 0-1,17 0 1,-53-35-1,53 35-15,-36 0 16,-17-35-16,35 35 16,-17 0-1,-18-18 1,35 18-16,1-35 16,17 0 15,-36-1-31,19 36 15,-36-17 1,35 17-16,-18-35 16,-17-1-1,36 36 1,-36-35 0,35 35-16,-35-35 15,18-1-15,-18 19 16,35-18-1,-35-1 1,0 19 0,0-19-1,0 19 1,-18-36 0,18 17-1,-17 36 1,17-17-16,-36 17 15,1-53 1,17 53 0,18-35-16,-35 35 0,-18-36 15,18 36 1,35-17 0,-35 17-16,-1 0 15,19-36 1,-19 36-1,36-35 1,-35 35 0,35-17-1,-17 17-15,-19 0 16,36-36 0,-17 36-16,-19 0 31,1 0-16,17 0 1,18 18-16,-52-18 16,52 18-16,-18-18 15</inkml:trace>
  <inkml:trace contextRef="#ctx0" brushRef="#br0" timeOffset="225003.9821">11007 7885 0,'0'17'172,"0"18"-157,0 1 1,0-19 15,0 19 1,0-19-17,17-17 110,19 0-94,-36-35-31,52 35 0,-16-53 16,17 53 0,-53-18-1,35 18-15,0-35 32,-17 35-1</inkml:trace>
  <inkml:trace contextRef="#ctx0" brushRef="#br0" timeOffset="227460.5642">9913 10566 0,'0'35'157,"35"-35"-157,1 0 15,17 0 1,-18 0-1,18 0 1,-18 0-16,0 0 16,18 0-1,-35 0-15,17 0 16,0 0-16,-17 0 16,17 0-16,-17 0 15,17 0-15,0 0 0,-17 0 16,17 0-16,-17 0 15,17 0-15,1 0 16,-19 0-16,36 0 16,18 0-1,-18-18 1,0 18 0,-18 0-1,18 0 1,-18 0-1,0 0 1,18 0-16,-18 0 16,-17 0 15</inkml:trace>
  <inkml:trace contextRef="#ctx0" brushRef="#br0" timeOffset="229993.0791">9860 12682 0,'-18'0'32,"1"0"77</inkml:trace>
  <inkml:trace contextRef="#ctx0" brushRef="#br0" timeOffset="231489.3565">9790 12682 0,'0'36'94,"0"-1"-78,0 0-1,0 0 1,0-17-16,0 17 0,0 1 15,0-19 1,0 19-16,0 34 16,0-35-1,0 1-15,0-19 16,0 19-16,0-1 16,0-17-16,0 17 15,-36 0-15,36-17 16,0 17-16,0 18 15,0-35 1,0 34 15,0-16-15,0 17 0,0 0-16,0-36 15,0 18-15,0 1 16,0-19-16,-35 19 15,35-1-15,0-17 16,0 17 0,0-17-1,0 17 17,18-35-32,-18 35 15,0 0 1,0 1-1,0-19 1,0 19 0,35-36 46,-35-18-46,18 18-1,-18-18 1,35-17 0,0 35 15,-35-35-15,18 35-1,17 0 1,-17 0-1,-18-18 1,35 18-16,18 0 31,-35 0-15,-18-35-16,35 35 16,0 0-1,-17 0 1,17 0-16,-35-18 15,18 18 1,17 0-16,0 0 16,-17 0-1,35 0 1,-36 0 0,36 0-1,-17 0 1,-19 0-1,18 0 1,-17 0 0,35 0-1,-18 0 1,-17 0 0,17 0-1,1 0 1,-19 0-1,18 0 1,-17 0 0,35 0-1,-18 0 1,-17 0 0,17 0-1,-17 0 1,17 0 15,0 0-15,-17 0 15,-18-35-15,35 35-1,-35-35 16,18 35-31,-18-18 16</inkml:trace>
  <inkml:trace contextRef="#ctx0" brushRef="#br0" timeOffset="232839.0736">9860 12647 0,'0'18'31,"35"-18"0,-17 0-15,17 0 0,18 0-1,-17 0 1,-1 0 0,-18 0-16,19 0 15,-1 0-15,0 0 16,18 0-1,0 0 1,-35 0-16,52 0 16,-34 0-1,-19 0-15,18 0 16,-17 0-16,17 0 16,1 0-16,-19 0 15,19 0-15,-19 0 16,19 0-16,-1 0 15,-18 0-15,19 0 16,-1 0 0,0 0-1,1 0 1,-19 0 0,18 0-1,-17 0 16,17 0-15,1 0 0,-19-18-1,36 18 1,-18 0 0,-35-18-16,18 18 15</inkml:trace>
  <inkml:trace contextRef="#ctx0" brushRef="#br0" timeOffset="233851.7541">11095 12612 0,'0'17'63,"0"19"-32,0-1-16,0 0 1,0 18 0,0 0-1,0-35-15,0 35 16,0-18 0,0-17-1,0 34 1,0-34-1,-35 17 1,35 1 0,0-19-1,0 19 1,0 17-16,0-18 16,-18 0-1,18 0 1,0 1-1,0-1 1,0 0 0,-35-17-1,35 17 17,0 0-32,0-17 15,0 17 1,0-17-1,0 17 1,0 0 0,0-17-1,0 17 17,0-17-1,0 17-16,0 1 17,0-19-17,0 19 17,0-19 30,-36-17-31</inkml:trace>
  <inkml:trace contextRef="#ctx0" brushRef="#br0" timeOffset="255124.2473">9172 7479 0,'0'18'15,"0"17"48</inkml:trace>
  <inkml:trace contextRef="#ctx0" brushRef="#br0" timeOffset="255890.7935">9155 7461 0,'0'18'78,"0"0"-47,0 34-31,0-16 16,17-19 0,-17 19-16,0-1 0,0-17 15,0 17-15,0-18 16,35 19-16,-35-1 16,0-17-16,0 17 15,36 0-15,-36-17 16,0 17-16,35 0 15,-35-17-15,0 17 16,0 18 0,35-17-1,-35-1 1,0 0 15,-17-35 47</inkml:trace>
  <inkml:trace contextRef="#ctx0" brushRef="#br0" timeOffset="256738.1144">8378 8202 0,'18'0'62,"0"0"-46,35 0 0,17 0-1,-52 0-15,35 0 16,0 0-16,0-18 15,-18 18-15,18 0 16,17 0-16,19 0 16,-54 0-16,18 0 15,0 0-15,-18 0 16,18 0-16,0 0 16,-18-35-16,18 35 15,-18 0-15,-35-17 16,36 17-16,-36-36 156</inkml:trace>
  <inkml:trace contextRef="#ctx0" brushRef="#br0" timeOffset="258183.9563">12577 7408 0,'-36'0'16,"36"53"62,0-17-78,0-19 16,-35 18-16,35 18 15,0-17-15,0 17 16,0-1-16,0-16 16,0 17-16,0 0 15,0-18-15,0 53 16,0-35-16,0-18 0,0-17 16,0 17-1,0 18-15,0-35 16,18-18-1,-36 0 48,18-36-47,-18 36-16</inkml:trace>
  <inkml:trace contextRef="#ctx0" brushRef="#br0" timeOffset="258861.7331">11642 8114 0,'17'0'125,"36"0"-109,-35 0-1,17 0-15,18 0 16,-18 0-16,36 0 16,-1 0-16,1 0 15,-18 0-15,17 0 16,1 0-16,-18 0 15,0 0-15,0 0 16,-36 0-16,19 0 16,17 0-1,-36 0 1</inkml:trace>
  <inkml:trace contextRef="#ctx0" brushRef="#br0" timeOffset="262564.6998">9172 9560 0,'0'36'156,"0"16"-140,0-16 0,0 17-1,35-53-15,-35 53 16,0-36 0,0 18-1,36-35 63,-1-17-62,0-18-16,1-1 16,17 19-16,-18-36 15,53-18-15,-35 36 16,17-36-16,1 36 15,-18 0-15,0 35 16,-18-35-16,0 35 16,1-36-16,-19 36 15</inkml:trace>
  <inkml:trace contextRef="#ctx0" brushRef="#br0" timeOffset="263585.2058">8996 9631 0,'0'-35'31,"-35"35"-15,-1 0-1,1 0 1,-36 0-1,36 0-15,0 0 16,-18 0-16,0 0 16,0 17-16,18-17 15,0 0-15,17 0 16,18 18-16,-53-18 16,18 0-1,17 0 63,-17 17 110</inkml:trace>
  <inkml:trace contextRef="#ctx0" brushRef="#br0" timeOffset="265117.1214">8184 9613 0,'0'35'62,"0"-17"-46,0 35-1,0 0 1,0-35-16,0 17 0,0-18 16,0 19-16,0 17 15,-35 17-15,35-17 16,0 18-16,0-18 15,0-36-15,0 19 16,0-1-16,0-18 16,0 36-1,0-17 1,0-1 0,18 0-1,17-35 95,0 0-64,18 0-30,0 0 0,-35 0-16,17 0 15,0 0-15,-17 0 16,17 0-16,-17 0 0,17 0 16,0 0-16,-17 0 15,17 0-15,-17 0 16,17 0-16,1 0 15,-19 0-15,19 0 16,-1-17-16,-18 17 16,19 0-16,-19 0 15,19 0-15,-1 0 16,-17 0-16,17 0 16,-18 0-16,19 0 15,-1 0-15,-17 0 16,17 0-16,-17 0 0,17 0 15,0 0-15,-17 0 16,35 0 0,-36 0-1,19 0 1,-1 0 15,-35-36 94,0 19-109,0-19 15,0 19-15,0-19-1,0 1 1,0 0 0,0 0-16,0 17 15,0-17-15,0-1 16,0 1-16,0-18 0,0 0 15,0 18-15,0-18 16,0 18-16,0 17 16,0-17-16,0 17 15,-18 18 1,-17 0 46,17 0-30,-17 0-17,17 0-15,-52 0 32,35 0-32,17 0 0,-17 0 15,-1 0-15,1 0 16,-18 0-16,0 0 15,18 0-15,0 0 16,-1-35-16</inkml:trace>
  <inkml:trace contextRef="#ctx0" brushRef="#br0" timeOffset="277426.6503">11412 9666 0,'0'-18'16,"0"54"93,0-19-109,0 36 16,0 0-16,-17 0 16,17-18-16,0 18 15,0 0-15,0-17 0,0-1 16,0-18-16,0 19 16,0-1-16,0 0 15,17-35 1,-17 36-16,0-1 31,0-18 0,36-17 47,-19-17-62,19 17 0,16 0-1,-52-18-15,36 18 16,17 0 0,-18 0-1,0 0 1,18 0-1,-35 0-15,17 0 16,0 0-16,-17 0 16,17 0-16,-17 0 0,17 0 15,0 0 1,-17 0-16,17 0 0,-17 0 16,17 0-16,18 0 15,-18 0-15,18 0 16,0-35-1,-35 35-15,17 0 0,0 0 16,-17 0-16,17 0 16,-17 0-16,35 0 15,-18 0 1</inkml:trace>
  <inkml:trace contextRef="#ctx0" brushRef="#br0" timeOffset="278658.1212">11359 9648 0,'0'-35'47,"36"35"-47,17 0 16,-36 0-1,19 0-15,-1 0 16,-18 0-16,36 0 0,-17 0 16,34 0-16,1 0 15,-1 0-15,-17 0 16,35 0-16,-17 0 16,0 0-16,-1 0 15,-35-17-15,18 17 16,0 0-16,-18 0 15,1 0-15,-1 0 16,-17 0-16,17 0 16,-17 0 15,-18-36 31,35 36-30</inkml:trace>
  <inkml:trace contextRef="#ctx0" brushRef="#br0" timeOffset="279166.9142">12612 9596 0,'0'35'0,"0"-18"32,0 19-17,0-1 17,35-17-17,-35 35 1,0-18-16,0-18 15,35 19-15,-35-1 16,0-17-16,0 17 16,0 0-16,0 1 15,0 16-15,0-16 16,0-1-16,0 0 16,0-17-16,0 17 15,0-17 1,0 17-1,0 0 48,-17-35-1,-19-17-46,1 17-16,0 0 16,17 0-16,-17-36 15,0 36-15,17 0 16,-17 0-16</inkml:trace>
  <inkml:trace contextRef="#ctx0" brushRef="#br0" timeOffset="290074.9808">8167 12876 0,'53'0'125,"-18"0"-110,0 0 1,-17 0-16,17 0 15,18 0-15,-18 0 16,36 0-16,-1 0 0,19-35 16,-1 35-1,0 0-15,36 0 0,-36 0 16,18 0 0,-18 0-16,0 0 0,-17 0 15,-19 0-15,1 0 16,0 0-16,-35 0 15,17 0-15,18 0 16,-71 0 62,18 18-78</inkml:trace>
  <inkml:trace contextRef="#ctx0" brushRef="#br0" timeOffset="291211.8966">8043 13600 0,'36'0'63,"-1"0"-48,0 0-15,0 17 16,-17-17-16,35 0 16,0 0-16,0 0 0,17 0 15,1 0 1,17 0-16,36 0 0,-36 0 16,0 0-16,35 0 15,-52 0 1,0 0-16,-19 0 15,-34 0-15,17 0 16,-17 0 0,17 0-1</inkml:trace>
  <inkml:trace contextRef="#ctx0" brushRef="#br0" timeOffset="291879.4814">9313 12788 0,'0'53'47,"0"0"-32,0-35 1,0 35-16,0-1 15,0 1-15,0 18 16,0 0-16,0-1 16,0-35-16,-35 36 0,35-18 15,0 0 1,0-36-16,0 19 16,0-19-1,-35-17 1,35 53-1,0-18 1,-18-35 0</inkml:trace>
  <inkml:trace contextRef="#ctx0" brushRef="#br0" timeOffset="292658.1844">8026 12894 0,'0'35'47,"0"18"-47,0-18 15,0 18-15,0-17 16,0 34 0,0 1-16,0 17 0,0 0 15,0 0-15,0-17 16,0-1-16,-36-34 15,36-1-15,0 18 16</inkml:trace>
  <inkml:trace contextRef="#ctx0" brushRef="#br0" timeOffset="303545.0905">11483 13547 0,'35'0'125,"-17"0"-109,35 17-16,0-17 16,-18 0-16,18 0 15,0 0-15,-18 0 16,36-17-16,-18 17 15,17 0-15,-17 0 16,-18 0-16,18 0 16,0 0-16,-35 0 0,35 0 15,-18 0-15,18 0 16,0-36-16,-18 36 16,-17 0-16,17 0 15,-17 0-15,35 0 16,-18 0 15</inkml:trace>
  <inkml:trace contextRef="#ctx0" brushRef="#br0" timeOffset="304418.6545">11395 12841 0,'0'53'110,"0"0"-110,0 17 15,0 19-15,0-19 0,0-17 16,0 0-1,0 0-15,0-18 0,0 1 16,0-1-16,0-18 16,0 19-16,0-19 15,0 19 48,17-36-1,-17-36-46</inkml:trace>
  <inkml:trace contextRef="#ctx0" brushRef="#br0" timeOffset="304987.7435">11395 12965 0,'17'0'79,"1"17"-64,17-17 1,1 0-16,-19 0 15,36 0-15,0 0 16,-18 0-16,18 35 16,0-35-16,-18 0 0,18 0 15,0 0-15,0 0 16,0 0-16,0 0 16,-18 0-16,18 0 15,-18 36-15,1-36 16,-19 0-16,19 0 15,-19 0-15,36 0 16,-18 0-16,-17 0 16,17 0-16,-17 0 15,35 0 1,-18 0 0,-17 0-1,-18 17 16</inkml:trace>
  <inkml:trace contextRef="#ctx0" brushRef="#br0" timeOffset="305209.1726">12559 13106 0,'0'-18'47,"35"18"0,-17 0-16</inkml:trace>
  <inkml:trace contextRef="#ctx0" brushRef="#br0" timeOffset="305534.1368">12682 13053 0,'0'35'47,"0"0"-47,0 1 0,0-19 16,0 36-16,0-35 15,-17 35-15,17 0 16,0 0-16,0-18 16,0 0-16,0-17 15,0 17-15,0 0 16,0-17-1,0 17 32</inkml:trace>
  <inkml:trace contextRef="#ctx0" brushRef="#br0" timeOffset="308845.1653">12453 12735 0,'-35'53'0,"-1"18"15,36-18 1,-35-53-1,35 35 1,0-17 15,-17-18-15,17 35 0,0-53 30</inkml:trace>
  <inkml:trace contextRef="#ctx0" brushRef="#br0" timeOffset="309239.3563">12365 12682 0,'0'0'15,"0"18"63,0 17-62,0 18 0,35 0-1,-35-18 1,0 36-1,35-18 1,-35-18 15,0-53 32,0-17-48,0 18 1</inkml:trace>
  <inkml:trace contextRef="#ctx0" brushRef="#br0" timeOffset="309538.1753">12259 12841 0,'-35'0'16,"35"-18"15,17 18-15,36 0-1,-53 36-15,36-36 16,-1 0-16,18 35 15,-36-35 1,36 0 0,-17 0-1</inkml:trace>
  <inkml:trace contextRef="#ctx0" brushRef="#br0" timeOffset="310474.5917">10866 12241 0,'0'36'15,"-18"-36"1,18 35-16,-35 35 15,35-34 1,0-19-16,0 36 16,-18-17-16,18-19 0,0 19 15,-35-1-15,35-18 16,0 36 0,-36-53-16,36-35 46</inkml:trace>
  <inkml:trace contextRef="#ctx0" brushRef="#br0" timeOffset="310883.4945">10742 12347 0,'18'0'62,"17"18"-46,0 35-1,-35-18 1,0 0-16,36 18 0,-36 0 16,0-18-16,0 1 15,0-1-15,35-35 16,-35 35-16,0-70 78,-18 35-62,18-53-16</inkml:trace>
  <inkml:trace contextRef="#ctx0" brushRef="#br0" timeOffset="311118.4153">10707 12506 0,'17'-35'31,"19"35"-15,-19 0-1,19 0-15,-1 0 16,-17 0-16,17-36 15,18 36-15,-18 0 16,18-35-16</inkml:trace>
  <inkml:trace contextRef="#ctx0" brushRef="#br0" timeOffset="339798.551">9296 14711 0,'17'0'16,"-17"-18"15,53 18-15,-35 0-16,17-35 16,0 35-16,-17 0 0,35 0 15,0-35-15,0 35 16,17-36-16,-17 36 15,0-53-15,0 53 16,0-52-16,-18 52 16,18-36-16,18 36 15,-18-35-15,-18 35 16,18 0-16,-18-35 16,0 35-1,-70 17 63,-18-17-62,53 36 0,-53-36-16,36 0 15,17 35 1,-36-35-16,1 35 15,18-35 1,17 18 0</inkml:trace>
  <inkml:trace contextRef="#ctx0" brushRef="#br0" timeOffset="349073.407">14023 6562 0,'-35'0'47,"17"0"0,-17 35-16,-1 0-15,1-17 0,35 17-1,0 0 1,0-17-1,0 17 1,0 1 0,0 17-1,0-1-15,0-34 16,0 17-16,0 18 16,0-17-1,0-1 1,0 0-1,18-35 1,-18 18-16,0 17 16,35-35-1,-35 18-15,18 17 16,17 0 0,-35 0-1,53-35 1,-18 18-16,-17-18 15,35 35 1,0-35 0,0 36-1,-36-36 1,18 0-16,-17 0 16,17 35-16,1-35 15,-19 0-15,19 0 16,-19 0-16,54 0 15,-54 0 1,19 0-16,-19 0 16,19 0-16,-1 0 15,-17 35-15,52-35 16,-35 0-16,-17 0 16,17 0-16,1 0 15,-19 0 1,18 0-16,-17 0 15,17 0-15,1 0 0,-19 0 16,19 0-16,-19 0 16,19 0-16,-1 0 15,-18-17-15,19 17 16,-1 0-16,-17 0 16,17 0-16,0-36 15,-17 36-15,17 0 16,-17 0-16,17 0 0,0-35 15,-17 35-15,17 0 16,0-53-16,-17 53 16,17-18-16,18-17 15,-17 0 1,-1-18 0,-35 18-1,18 35 1,-18-53-16,0 0 15,0-18 1,0 54 0,0-19-16,0 19 15,0-18-15,0-1 16,0 19-16,0-19 0,0 1 16,-36 35-1,36-53-15,-35 53 16,35-70-16,-35 70 15,35-36-15,-53 1 16,53 0-16,-36 35 16,36-53-16,-17 53 15,17-35-15,-53 35 16,53-53-16,-53 53 16,53-36-16,-35 36 15,35-17-15,-53 17 16,0-36-1,18 36 1,35-35-16,-53 35 0,0-17 16,35 17-1,-17 0-15,35-36 16,-53 36-16,18 0 16,35-35-1,-53 35-15,17 0 16,1 0-1,0 0-15,0 0 16,17 0-16,-17 0 16,-1 0-1,1 0 1,0 0-16,17 0 16,-17 0-1,0 0 1,-36 18-1,36-18 1,-18 35 0,18 0-16,-1-35 15,1 35-15,17-35 16,-17 0-16,0 18 16,17-18-16,-17 35 15,0-35-15,35 36 16,-36-36-16,36 35 0,-35-35 15,35 35-15,-17-35 16,17 35-16,0-17 16,-36-18-1,36 35-15,0-17 32,-35-18-17,35 35 48,-18-35 515</inkml:trace>
  <inkml:trace contextRef="#ctx0" brushRef="#br0" timeOffset="359198.0046">14429 8026 0,'0'53'125,"-36"-18"-109,36 35-1,0-34-15,0-19 16,0 19 0,53-36 77,-17-18-93,34-17 16,-17-1-16,0 36 16,0-52-16,-36 52 15,19-18-15,-1 18 0,0 0 16,-35-35 0,36 35-1,-1 0 48,-18 0-32,19 17-15,-36 1-1</inkml:trace>
  <inkml:trace contextRef="#ctx0" brushRef="#br0" timeOffset="360789.3652">14340 11060 0,'0'35'125,"0"18"-110,0-18 1,0 0-1,36-52 64,17-36-64,-18 35 1,-17-17-1,34-18-15,1 0 0,0 0 16,0 18-16,0 0 16,-18 35-16,1-36 15,-1 36-15,0-35 16</inkml:trace>
  <inkml:trace contextRef="#ctx0" brushRef="#br0" timeOffset="362718.5645">16122 8026 0,'0'-18'63,"0"36"15,35-18-78,-35 17 0,0 19 31,0-19-31,0 19 16,0-1-1,0-18 17,35-17 14,-17 0-30,-18-35-16,53 18 16,0-36-1,-35 53-15,17-53 16,0 17-16,0 36 16,1-53-16,-19 53 15,-17-17-15,53 17 16,-17-35-16</inkml:trace>
  <inkml:trace contextRef="#ctx0" brushRef="#br0" timeOffset="364939.0444">15822 11077 0,'35'0'110,"-35"35"-95,0 18 1,0-17-16,0-1 31,0 0-31,53-52 125,-35-19-109,35-17-1,0 18 1,0 0 0,0 17-1,-36 18 1,-17-35-16,35 35 15,-17 0 1,-18-53 672</inkml:trace>
  <inkml:trace contextRef="#ctx0" brushRef="#br0" timeOffset="370042.5106">14517 14958 0,'0'-36'78,"0"72"-16,0-1-46,0 0-1,0 1 1,0-19 0,35-17 77,18 0-77,-35-17 0,17 17-16,0-18 0,0 18 15,1-35 1,-1 35-16,0-36 0,-17 36 16,35 0-1,-53-35-15,17 35 16,19 18 62</inkml:trace>
  <inkml:trace contextRef="#ctx0" brushRef="#br0" timeOffset="374190.1584">16245 14870 0,'-17'0'125,"17"35"-110,0-18 1,0 36 0,0-17 15,17-36 47,-17-18-78,53 18 16,-53-35-16,71 35 15,-53-18-15,17 18 0,0 0 16,-35-35 0,35 35-16,1 0 15,-36-35-15,17 35 16,19 0 15</inkml:trace>
  <inkml:trace contextRef="#ctx0" brushRef="#br0" timeOffset="384381.0208">17709 6350 0,'36'0'125,"-1"0"-125,0 0 16,1 18-1,34-18-15,1 0 0,-1 0 16,-17 0 0,53 35-16,-18-35 0,0 0 15,1 0 1,-1 0-16,0 0 0,-18 0 16,19-18-16,-19 18 15,-17 0-15,-18 0 16,1 0-16,-1 0 15,-17 0-15,17 0 16,-17 0-16,34 0 16,-16 0-1,-54 0 48,18 36 15,0-19-62,0 18-16,0 1 15,0-1-15,0 0 16,0 1-16,0-1 0,0 0 15,18 0-15,-18-17 16,0 17-16,0-17 16,0 35-16,0 17 15,0 1-15,0 17 16,0-35-16,0 0 16,0-18-16,0-17 15,-18-36 63,-17 18-78,0 0 16,-18 0 0,0-35-1,17 35 1,1 0-1,0 0-15,17 0 16,-35 0-16,18 0 16,-36 0-16</inkml:trace>
  <inkml:trace contextRef="#ctx0" brushRef="#br0" timeOffset="385379.9934">18256 7250 0,'0'0'0,"-53"0"0,36 0 0,-19 0 16,1 0-1,17 0-15,-17 0 16,-18 0-16,18 0 16,35-18-1,-35 18 1,35-35 0,-18 35-16,-17 0 15,-18 0 1,18 0-1,-18 0 1,17 0 0,1 0-1,0 0-15,17 0 32,-17 0-17,0 0 16,17 0 1,18 17-32,-35-17 31,17 0-15,-17 36-1,-18-36 1,18 0-1,-1 0 1,54-36 47,53 1-48,-19-36 1,-52 36-1,36 0-15,-36 17 16,17-17-16,-17 0 16,0-1-16,0-16 15,0-1-15,36 0 0,-36 17 16,0-17-16,0 1 16,0 16-16,35-17 15,-35 0-15,35 1 16,-35 34-16,36-17 15,-36-1-15,35 19 16,-35-36 0,17 53-16,-17 17 203,36-17-188,17 0 1,-36 0-16,36 0 16,-35 0-16</inkml:trace>
  <inkml:trace contextRef="#ctx0" brushRef="#br0" timeOffset="387044.1561">17851 7990 0,'0'36'109,"0"-19"-93,0 19-1,0-19 1,0 19 15,52-36 16,-52-36-31,53 36-16,-53-35 15,36 35-15,-36-53 16,53 18-16,-18 35 15,-18-53-15,36 18 16,0 35 0,-53-18-1,36 18 1</inkml:trace>
  <inkml:trace contextRef="#ctx0" brushRef="#br0" timeOffset="392016.6704">17674 10901 0,'0'53'125,"0"-18"-125,0-17 16,35 35-1,-35-18 1,36-35 62,-19 0-47,19-18-31,-1-17 0,0 0 16,0-1-16,-17 19 16,35-19-16,-18 1 15,-17 35-15,17-53 16,18 18 0,-18 35-1,-35-18-15,18 18 16,-71-53 3656,0 18-3657</inkml:trace>
  <inkml:trace contextRef="#ctx0" brushRef="#br0" timeOffset="395374.5925">19597 7849 0,'0'36'125,"0"16"-109,0-16-1,0-1 1,0 0 0,0 1-1,0-1 1,35-35-1,-17 0 48,35 0-63,-18-18 16,-17 18-1,17-35-15,0 35 0,0-53 16,-17 53-16,17-35 15,1 35-15,-19-36 16,18 36 0,-35-35-16,36 35 15,-36 35 204,0-17-219</inkml:trace>
  <inkml:trace contextRef="#ctx0" brushRef="#br0" timeOffset="397195.0678">19332 10954 0,'0'53'109,"0"-18"-93,0-17-1,0 17 17,18 0-1,-1-35-16,19 0-15,-1-18 16,-17 18-16,17-70 16,0 35-16,1-1 15,-1 36-15,0-70 16,-17 70-16,17-18 16,0 18-16,-17-35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20T17:50:40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17604 11483 0,'0'0'0,"17"0"141,19 0-126,-1 0 1,18 35-16,-18-35 0,36 0 15,17 0-15,0 0 16,35-17-16,1 17 16,35-53-16,-18 53 15,17 0-15,19-36 16,-1 36-16,1 0 16,-1-53-16,18 53 15,-53 0-15,0 0 16,-17 0-16,-1 0 15,1 0-15,-36 0 16,0 0-16,36 0 16,-54 0-16,-35-35 0,1 35 15,17-35 1,-36 35 93</inkml:trace>
  <inkml:trace contextRef="#ctx0" brushRef="#br0" timeOffset="4792.2645">19103 12435 0,'35'0'16,"18"0"0,-35 0-16,17-17 15,0 17 1,1 0-16,16 0 0,1 0 15,0 0-15,18 0 16,-1 0 0,19 0-16,-1 0 0,35 0 15,-35 0-15,1 0 16,-19 0-16,18 0 16,1 0-16,-1 0 15,-18 0-15,1 0 16,-36-36-16,0 36 15,1 0-15,-1 0 16,0 0 0</inkml:trace>
  <inkml:trace contextRef="#ctx0" brushRef="#br0" timeOffset="8071.1616">4621 13247 0,'0'-18'0,"18"18"94,0 0-79,35 0-15,17 0 16,18 0 0,-17-53-16,17 53 0,36 0 15,17 0-15,-18 0 16,18 0-16,18 0 16,-18 0-16,-53 0 15,-17 0-15,-18 0 16,-18 0-16,0 0 0,1 0 15,-1 0 17,-35-17 46</inkml:trace>
  <inkml:trace contextRef="#ctx0" brushRef="#br0" timeOffset="15911.8346">4692 14358 0,'18'0'62,"34"0"-62,-16 18 16,-1-18-16,36 35 16,17-35-16,35 0 15,36 35-15,17-35 16,36 0-16,-36 0 15,1 53-15,-1-53 16,-35 0-16,18 0 16,0 35-16,-53-35 15,0 0-15,-18 0 16,-35 0-16,17 36 16,-17-36-16,-18 0 15,-17 0 1,17 0 78</inkml:trace>
  <inkml:trace contextRef="#ctx0" brushRef="#br0" timeOffset="17572.727">14852 14270 0,'-18'0'31,"54"0"32,34 0-48,159 0-15,-52 0 16,34 0-16,1 0 16,-18 0-16,18 0 15,0 0 1,-36 0-16,0 0 0,1 0 16,-1 0-16,-35 0 15,18 0-15,-53 0 16,0 0-16,-18 0 15,0 0-15,-17 0 16,-36 0-16,18 0 16,-18 0-1,-35-35 48</inkml:trace>
  <inkml:trace contextRef="#ctx0" brushRef="#br0" timeOffset="57470.5213">5556 10548 0,'-35'18'172,"35"17"-172,0 36 16,0-1-16,-35 1 15,35-1-15,0-17 16,0 35-16,-36 18 16,36-35-16,0-18 15,0 0-15,0-1 16,0-34-16,-35 17 16,35 1-16,0-19 15,0 19-15,0 16 16,0-34-1,18-18 64,17 0-64,-17 0 1,35 0-1,-18 0 1,-35-35 0,53 35-16,-18 0 15</inkml:trace>
  <inkml:trace contextRef="#ctx0" brushRef="#br0" timeOffset="64780.2923">15011 635 0,'35'18'79,"-35"17"-64,18-35 1,-18 35-16,35 0 15,-35 18-15,35 0 16,-35-17-16,35 16 16,-35 1-16,36 0 0,-36-17 15,0-1-15,35 0 16,-35 0 0,0 1-1,18-36-15,-18-36 94,0 19-78</inkml:trace>
  <inkml:trace contextRef="#ctx0" brushRef="#br0" timeOffset="65270.1757">15293 653 0,'-18'0'16,"18"35"-16,-35-17 15,35 17 1,-18 18 0,18-18-16,-53 18 0,18 0 15,0 17-15,0 1 16,-1-18-16,1 0 16,35 17-16,-53-34 15,53-1-15,0 0 16,18-35 31,-18-17-32,17 17-15,-17-53 16</inkml:trace>
  <inkml:trace contextRef="#ctx0" brushRef="#br0" timeOffset="70316.6741">15064 1640 0,'0'-17'109,"17"-1"-93,1 18 0,-18-35-1,35 35 1,-35 35 15,0 0-31,0 18 0,0 18 16,0-18-16,-35 0 15,35-18-15,-35 0 16,17-35 47,18-17-48,0-36 1,0 35-1,35 18 17,-17 0-17,17 35 1,0 1 0,-35-1-16,0 0 15,0 0 1,0 18-1,0-17 1,-17-36-16,17 17 16,-18-17-16,-17 36 15,0-36 1,17 0 0,18-18 15</inkml:trace>
  <inkml:trace contextRef="#ctx0" brushRef="#br0" timeOffset="71148.9035">15081 2328 0,'-17'0'32,"17"36"-1,0 17-16,0-36-15,0 18 16,-36 1-16,36-19 16,0 36-16,-35-17 15,35-19 1,0 18 46,18-35-30,-1 0-17,19 36-15,-1-36 32,-17 0-17,17 0 32,-35-18-31,0-17-1</inkml:trace>
  <inkml:trace contextRef="#ctx0" brushRef="#br0" timeOffset="71386.8317">15187 2522 0,'0'36'47,"0"-19"-31,-18 19-16,18 16 16,0-16-16,0 17 15,0 0-15,0-18 16,-35 71-16,35-71 15,0 0-15,0 1 16,0-19 0</inkml:trace>
  <inkml:trace contextRef="#ctx0" brushRef="#br0" timeOffset="72334.1989">15046 3228 0,'-18'35'32,"18"0"-17,0 1-15,0-1 16,0-17-16,0 17 16,0-17-16,0 17 15,0 0-15,-35-17 16,35 35-1,0-18 1,18-35 47,17 0-48,-17 0 16,17 0-15,-17 0 15,-18 18 1,35-18-17,-35-36 1</inkml:trace>
  <inkml:trace contextRef="#ctx0" brushRef="#br0" timeOffset="72572.8589">15152 3528 0,'0'-53'0,"0"18"15,0 52 32,0 18-31,0 1-1,0 17-15,0 0 0,0-18 16,0 35-16,0 1 16,0-36-16,-18 36 15,18-18-15,0 0 16,0-36 0</inkml:trace>
  <inkml:trace contextRef="#ctx0" brushRef="#br0" timeOffset="74284.5001">15028 4374 0,'0'-17'32,"0"-1"-1,36 18-16,-36-35 1,35 35-16,-17 35 31,-18 18-15,0-35-16,0 17 16,0-17-16,0 17 15,0 0-15,0-17 16,-36 17-16,36 0 15,-35-35-15,35 18 16,-18-18-16,18 35 16,-35-35-1,35 18 32,18-18-16,17 0-15,18 0 0,0 0-1,-18 0 1</inkml:trace>
  <inkml:trace contextRef="#ctx0" brushRef="#br0" timeOffset="78898.1903">15134 4216 0,'0'17'78,"0"1"-62,0 17-16,0 36 15,0-54 1,0 19-16,0-1 15,0 0 1,35-35 78,1 0-79,-36-17-15,17 17 16,19-18 0,-1 18-1,0 0 1,0 0 0,-35 71-1,36-36-15,-36 18 16,0-36-16,0 19 15,0-19-15,0 19 0,0-1 16,-18-18-16,18 19 16,-35-36-1,35 35 1,-35-35-16,-1 0 16,-17-18-1,53-17 1,-17 35-16,17-53 15,-53 53-15,53-35 16,-18 35-16,18-35 16,-35 35-16,35-18 15,0-17-15</inkml:trace>
  <inkml:trace contextRef="#ctx0" brushRef="#br0" timeOffset="79307.475">15064 4304 0,'17'0'16,"19"0"31,-1 0-47,0-18 15,-17 18-15,17 0 16,18 0-1,-35 0-15,34 0 16,-16 0 0,-19 0-1</inkml:trace>
  <inkml:trace contextRef="#ctx0" brushRef="#br0" timeOffset="81990.4137">14975 5292 0,'36'0'47,"-1"0"-31,-17 0-16,17 0 31,-17 0-16,17 35 17,-35-17-32,0 34 15,0-16-15,0-1 16,0 18-16,0 18 16,0-19-16,0 1 15,0-17-15,0-19 16,35 36-16,-35 0 15,0-18-15,0 1 32,0-1-17,35-35 17,-35-18 46</inkml:trace>
  <inkml:trace contextRef="#ctx0" brushRef="#br0" timeOffset="82226.8528">15099 5768 0,'0'0'0,"18"0"78,34-35-62,1 35-1,-17-18-15,-19 18 16,-17-53-16</inkml:trace>
  <inkml:trace contextRef="#ctx0" brushRef="#br0" timeOffset="89266.5523">16633 600 0,'0'17'125,"0"1"-125,0 17 15,0-17-15,0 17 16,0 18-16,0-18 15,0 36-15,0-1 16,0-34-16,18 17 16,-18-18-16,0-17 15,0 17-15,0 18 16,0-71 62,0 1-62</inkml:trace>
  <inkml:trace contextRef="#ctx0" brushRef="#br0" timeOffset="90253.6355">16528 741 0,'0'-18'16,"0"-17"0,0 0-1,0 17 1,17 18-16,-17-35 15,36 35-15,-36-18 16,17 18-16,18-35 16,18 35-1,-35 0 1,17 0 0,-17 0-1,17 17 1,-35 1-1,0 35 1,0-35-16,0 35 16,0-18-16,-35 0 15,35-17-15,-71 17 16,71 0-16,-35-35 16,35 18-16,-35-18 15,35 35-15,-18-35 16,18-17 31</inkml:trace>
  <inkml:trace contextRef="#ctx0" brushRef="#br0" timeOffset="90766.4167">16827 1094 0,'0'35'0,"36"-17"15,-1 17 1,0 18 0,1-18-1,-19-35 1,19 0 0,-19-18-1,-17-35 1,0 36-1,0-18 1,0-1-16,0 19 0,0-19 16,0 1-16,-35 35 15,35-35-15,-53 35 16,18 0 0,-18 0-16,17 0 15,19 53 16,17-18-31,0 0 16,0 1 0,0-1-1</inkml:trace>
  <inkml:trace contextRef="#ctx0" brushRef="#br0" timeOffset="91429.5592">17216 988 0,'0'35'63,"0"-17"-63,-53 17 15,17 0 16,36 1 48,18-36-64,17 17 16,-17 18-15,17 1 0,-35-1 15,0-17 0,-17-18-15,-1 35-1,-17-35 1,-1 0 0,36-35 31,0 17-32</inkml:trace>
  <inkml:trace contextRef="#ctx0" brushRef="#br0" timeOffset="91819.0178">17339 617 0,'0'18'31,"0"17"-31,0 1 16,35-1-16,-35 0 16,0 18-16,0 0 15,0 17-15,0-34 16,0 17-16,0-18 15,0-17-15,0 17 16,0-17-16,0 34 16,36-16-1</inkml:trace>
  <inkml:trace contextRef="#ctx0" brushRef="#br0" timeOffset="92351.7658">17410 1076 0,'0'-18'0,"17"18"15,-17-35-15,35 35 16,-35-35 0,36 35-1,-19 17 17,-17 19-32,0-1 15,0 0 1,36-35-16,-36 53 15,0 0 1,35-53-16,-35 53 16,18-53-16,-18 35 15,35-35-15,18 0 16,-36 0 0,-17-17-1,36 17-15,-36-53 16,0 35-16,17-17 15,-17 0-15,0 17 16,0-17-16,0 17 16,0-53-1,0 36 1,-53 35-16,36 0 16,-18 0-16,-1 0 15,19 18-15,-19-18 16,1 53-16,0 0 15,35-36 1</inkml:trace>
  <inkml:trace contextRef="#ctx0" brushRef="#br0" timeOffset="92889.3622">18027 635 0,'0'35'46,"0"1"-30,0-1-16,0-18 16,0 36-16,53 0 15,-53 0-15,35 18 16,-35-18-16,35 0 16,-35 0-16,36-36 15,-1 36 1,0-18-1,-17-35 17,-18-17-1</inkml:trace>
  <inkml:trace contextRef="#ctx0" brushRef="#br0" timeOffset="93301.6844">18256 723 0,'0'35'16,"-17"1"0,17-19-16,-53 19 15,17 34-15,1 1 16,-35 35-16,34-36 15,1-17-15,35 0 16,-53-18-16,53-17 16,0 17-16,35-52 62</inkml:trace>
  <inkml:trace contextRef="#ctx0" brushRef="#br0" timeOffset="98365.2528">17039 1729 0,'0'35'94,"-17"-35"-94,17-18 109,0-17-93,0 0-16,35 35 16,-35-53-16,35 17 15,-35-16 1,35 52-1,-35-53-15,0 35 16,0 53 93,0 18-93,0-18-16,0 36 16,0 0-16,0-18 15,0 17-15,0 1 16,0-1-16,0-17 0,0 0 16,0-18-1,0-17-15,0 17 31,18-35 110,-18-17-141</inkml:trace>
  <inkml:trace contextRef="#ctx0" brushRef="#br0" timeOffset="103510.5068">17004 2540 0,'18'0'32,"-18"-18"30,35 18-62,-35-17 16,35 17-1,-35-36 1,18 36 0,17-35-1,0 35 1,-35 35 15,0 1-31,0-19 16,0 19-16,0 34 15,-17-52 1,17 35-16,-36 0 16,36-18-16,-53 18 15,53-18 1,-52 0-16,52-17 16,-18-18-16,18 35 15,-35-35 1,52 0 78,1 0-79,35 0 1,0 0-1,-36 0-15,36 0 16,0 0 0,-35 0-1</inkml:trace>
  <inkml:trace contextRef="#ctx0" brushRef="#br0" timeOffset="104582.5635">17074 3440 0,'-17'0'16,"17"-36"15,0 19-15,35 17-1,0 0 1,-17 0 0,17 0 15,-35 53-31,0-18 15,0-18-15,0 19 16,-17-1-16,17-17 16,-36 17-16,36 0 15,-17-17 1,-19-18 0,36-53 30,0 18-30,18 35 0,-18-18-1,18 18-15,17 0 16,0 18 15,-35 17-31,0 0 16,36-17-16,-36 17 15,0 0-15,0-17 0,0 17 16,0-17-16,0 17 16,0 1-16,-18-36 15,18 35-15,-35-35 16,35 35-16,-18-35 16,-35 0-1,0 0 1,18 0-1</inkml:trace>
  <inkml:trace contextRef="#ctx0" brushRef="#br0" timeOffset="105478.3246">17039 4410 0,'0'17'94,"0"19"-78,-17-1-16,17 0 15,-36-17 1,36 17-16,0 0 16,0-17 15,18-18 0,0 0-15,17 0-1,-18 0 1,19 0 15,-1 0 0</inkml:trace>
  <inkml:trace contextRef="#ctx0" brushRef="#br0" timeOffset="105733.8622">17198 4410 0,'0'17'16,"0"1"-1,0 17-15,0 1 16,-18 16-16,18 1 16,0 0-16,0-17 15,0 16-15,0 19 16,0-36-16,0 54 15,0-37-15,0 1 16,0-17-16,0-1 16</inkml:trace>
  <inkml:trace contextRef="#ctx0" brushRef="#br0" timeOffset="106723.1417">16986 5345 0,'0'52'63,"0"-16"-47,0-19-16,0 36 15,0-17 1,18-36 62,17 0-62,0 0-1,1 0 1,17 0-1,-53 17 1,53-17-16,-53 36 16,17-36-16,-17 35 15,35 18 1,-35 0-16,0-36 16,0 19-16,0 16 15,0-34 1,-17-18-16,17 53 15,-35-53-15,35 53 16,-53-53-16,17 18 16,19-18-1,-36-18 1,0-35 0,53 18-1,-53-1-15,53 19 0,-53-18 16,53-1-1,0 19-15,-18-19 0</inkml:trace>
  <inkml:trace contextRef="#ctx0" brushRef="#br0" timeOffset="106965.8398">16986 5450 0,'0'0'0,"36"0"47,-19 0-31,36 0-1,0 0 1,-18-35-16,-17 35 15,-18-53-15</inkml:trace>
  <inkml:trace contextRef="#ctx0" brushRef="#br0" timeOffset="110994.4342">14728 2364 0,'-17'17'125,"17"19"-94,-35-19-31,35 36 31,0-18-15,-18-17 0,18 17-1,0 1 1,0-19-1,0 36 1,0-18 0,0 1-1,0-1-15,0 18 16,-35-18 0,35 18-1,0-18 1,0-17-1,0 35 1,0 0 0,-36-18-1,36 18 1,0 0 0,0-35-1,0 17 1,0-18-1,0 19 1,0-1 0,0 0-16,0 18 15,0-18 1,0 1 0,0-1-1,0-17 1,0 17-1,0 0 1,0 1 0,0 16-1,0-16 1,0-19 0,0 19 30,0-19 111,0-34 93,36-19-250,-36-17 0</inkml:trace>
  <inkml:trace contextRef="#ctx0" brushRef="#br0" timeOffset="114201.6109">16757 2452 0,'0'35'78,"0"0"-63,0 1 1,-35 17-16,35-36 16,0 18-16,-36 18 15,36-35 1,0 35 0,0 0-1,0-18 1,0 18-1,0-18-15,0 1 16,0-1 0,0 0 15,0-17-15,0 35-1,0-36 1,0 19-1,0-1 1,0-17-16,0 17 31,0-18 1,0 19-17,0-1 1,0-17-1,18-18 1,-18 35 0,0-17 15,0 17-15,35 0 15,-35-17 0,0 17 16,0 0 15,0-17-30,18-18-32,-18 35 31,0-17 0,0 17 47,0 0 16,0-17-63,0 17 1,0-17-1</inkml:trace>
  <inkml:trace contextRef="#ctx0" brushRef="#br0" timeOffset="118606.6587">16916 2593 0,'35'0'125,"18"0"-110,-35 0-15,17 0 16,-18 0-16,19 0 16,-1 18-16,-17-18 15,17 0-15,0 0 16,-17 0-16,35 0 16,-36 0-16,19 0 15,17 0 1,-53 17 140</inkml:trace>
  <inkml:trace contextRef="#ctx0" brushRef="#br0" timeOffset="119655.737">17057 2311 0,'-35'0'15,"35"17"64,0 1-64,0 17 1,0-17-16,17 17 0,-17 18 15,35 0-15,-35 0 16,53 17-16,-17-17 16,-36 18-16,53-18 15,-53 0-15,52-18 0,-52 18 16,36 0-16,-36-18 16,53-17-16,-53 17 15,35 0-15,-35 1 16,35-1-1,-35 0 17</inkml:trace>
  <inkml:trace contextRef="#ctx0" brushRef="#br0" timeOffset="120663.9788">16880 3210 0,'0'-17'78,"18"70"-15,-18-18-48,35 0 1,-35 0-16,53 18 0,-17 0 16,-1 0-16,0 0 15,-17-18-15,-18 18 16,53 0-16,-18 0 16,-35-35-16,35 17 15,0 18 1,-35-18-1,18-35 1</inkml:trace>
  <inkml:trace contextRef="#ctx0" brushRef="#br0" timeOffset="127344.3516">17692 2505 0,'35'0'125,"-35"-36"-109,18 36-1,17 0 17,-35 36-17,35-36 1,-35 35-16,0 0 16,0-17-16,0 17 15,0 0-15,0-17 16,0 17-16,0-17 15,-35 17-15,-18 36 16,53-36 0,-53-35-16,53 53 0,-53-53 15,53 18 1,-17-18-16,70 0 94,-53 35-94,35-35 15,-18 0 1,19 0-16,-19 0 16,19 0-1,-1 0 1,-17-18-1</inkml:trace>
  <inkml:trace contextRef="#ctx0" brushRef="#br0" timeOffset="127624.2481">17939 2857 0,'0'53'32,"0"-17"-17,0 17 1,0 0-1,35-53-15,-35 17 16,0 18-16</inkml:trace>
  <inkml:trace contextRef="#ctx0" brushRef="#br0" timeOffset="128174.7414">18097 2611 0,'0'35'46,"0"0"-14,36-35-17,-36 18 1,17-18-16,36 0 31,-53 35-31,36-35 16,-19 0-1,-17 18-15,36-18 16,-36 35-16,17-35 16,-17 53-16,0-18 15,0 0 1,0 1 0,0-19-1,-35-17 16,17 0-15,-17 0 0,0-35-1,-1-18 1,36 35-16,0-17 16,-35 18-16,35-19 0</inkml:trace>
  <inkml:trace contextRef="#ctx0" brushRef="#br0" timeOffset="128381.304">18097 2575 0,'0'-35'32,"53"35"-1,18 0-16,-36 0 1,18 0 0,0 0-1</inkml:trace>
  <inkml:trace contextRef="#ctx0" brushRef="#br0" timeOffset="129557.8367">17815 3616 0,'-35'0'16,"35"-35"0,0 17 15,35-17-16,1 35 1,-19 0 0,18 0 15,-35 17-15,0 19-16,0-1 15,0-17-15,-17 17 0,17 0 16,-35-17-16,35 17 15,-36 0-15,36-17 16,-53-18-16,53 53 16,-35-53-16,35 35 15,0-17 48,18-18-48,17 0 1,-17 0 0,17 0-1,-17 0 1,17 0 0,0 0-1</inkml:trace>
  <inkml:trace contextRef="#ctx0" brushRef="#br0" timeOffset="129797.4701">18080 3704 0,'-18'0'0,"18"53"15,0 0 1,0-35-16,0 17 16,0 18-1,0-18 1,18-35 0</inkml:trace>
  <inkml:trace contextRef="#ctx0" brushRef="#br0" timeOffset="130202.6728">18168 3669 0,'0'0'0,"0"53"62,18-53-62,-18 53 16,35-53-16,-35 35 16,35 0-16,-35 1 15,0-19-15,18 18 0,-18 1 16,0-1-1,0 0 1,0 1 0,0-19 15,-53-17-31,0 0 16,35 0-1,18-35 1,0 17-16,-35-17 15</inkml:trace>
  <inkml:trace contextRef="#ctx0" brushRef="#br0" timeOffset="130399.7108">18115 3616 0,'0'0'15,"0"-18"-15,53 18 47,0-35-31,18 0-1,-54 35-15,18-36 16,1 36-16</inkml:trace>
  <inkml:trace contextRef="#ctx0" brushRef="#br0" timeOffset="137101.6339">19950 547 0,'0'17'62,"0"19"-46,17-1 0,-17-17-1,35-18-15,-35 53 0,36-18 16,-36-18-1,35 19-15,-35 17 16,18-53-16,-18 17 16,0 19-1,0 16 17,0-34-1</inkml:trace>
  <inkml:trace contextRef="#ctx0" brushRef="#br0" timeOffset="137632.7889">20267 564 0,'-35'36'32,"35"-1"-32,-53 18 15,53 0-15,-53 0 16,53-36-16,-18 19 0,18-1 15,0 18 1,-35-53-16,35 17 16,18-34 62,-1 17-47,-17 17-15,36 54-1,-36-36 1,0-17 0,0 35-16,0-35 0,35 17 15,-35 0 1,0 0-16,0 1 15,0-1-15,0-17 16,35-18 0,-35 35-1</inkml:trace>
  <inkml:trace contextRef="#ctx0" brushRef="#br0" timeOffset="139172.3371">19826 2222 0,'0'-17'31,"18"17"-15,-18-35-16,0-1 16,35 1-16,-35 17 15,0-17-15,35-18 16,-35 18-16,0-18 15,36 0-15,-36 0 16,0 18-16,35-18 16,-35 0-16,0 35 15,0 54 32,0 17-31,0 0-16,0-18 0,0 18 15,35 0 1,-35 0-16,0-36 0,0 18 16,18 1-16,-18-19 15,0 19-15,35-36 16,0 0 0</inkml:trace>
  <inkml:trace contextRef="#ctx0" brushRef="#br0" timeOffset="139546.2828">20197 1923 0,'0'35'47,"0"-17"-31,52 17-16,-52 0 15,18 0 1,35 1-16,0-36 16,0-18-1,-18-53 1,-35 36 0,35-18-16,-35 18 0,0-18 15,0 0-15,0 18 16,0-18-16,0 18 15,-35 35-15,35-53 16,-53 53-16,-17 0 16,-1 35-1,71-17 1,-70 35-16,34 35 16,36-35-16,-53 0 15</inkml:trace>
  <inkml:trace contextRef="#ctx0" brushRef="#br0" timeOffset="141339.7557">20020 2875 0,'0'-35'62,"0"0"-46,0-1-16,18 1 16,-18 17-16,0-17 15,0 17-15,0-17 16,35 0-16,-35 17 16,0 54 30,0-19-30,0 36-16,0 0 16,0-18-16,0 18 15,0 0-15,0-18 16,0 18-16,0 0 16,0-17-16,0-1 0,0 0 15,35-17 16</inkml:trace>
  <inkml:trace contextRef="#ctx0" brushRef="#br0" timeOffset="141906.8648">20373 2875 0,'0'-53'31,"0"18"-15,35 17-16,-35-17 15,0 0-15,0-1 16,0-16-16,35-1 16,-35 35-16,0-17 15,0 52 17,0 1-17,0 53-15,0-1 16,0 1-16,0-18 0,0 17 15,0 1 1,0-36-16,0 18 16,0-18-16,0-17 0,0 17 15</inkml:trace>
  <inkml:trace contextRef="#ctx0" brushRef="#br0" timeOffset="142680.9297">20073 3757 0,'0'-18'47,"0"-17"-47,0 18 15,0-36-15,0 0 16,18 17-16,-18-17 16,0 18-16,35 18 15,-35-19 1,0 54 15,18 0-15,-18 34-16,0 1 0,0 0 15,0 18 1,0-18-16,0 0 16,0-18-16,0 0 0,0-17 15,0 17-15,0 0 16,0-17-16,0 17 16,0 1-1</inkml:trace>
  <inkml:trace contextRef="#ctx0" brushRef="#br0" timeOffset="143167.5887">20479 3845 0,'0'-53'0,"0"0"16,0 36-16,0-18 15,35-18-15,-35 35 16,0-17-16,0 17 16,0-17-16,35-1 15,-35 19 1,0 52 31,0 0-47,0 54 15,0 16-15,0-16 16,0-19-16,0-17 16,0 18-16,0-1 15,0-17-15,0-18 16,0 1-16,0-19 0</inkml:trace>
  <inkml:trace contextRef="#ctx0" brushRef="#br0" timeOffset="144005.9065">20002 4657 0,'0'-18'31,"0"0"-15,18-35 0,-18 18-16,0 18 15,35-19-15,-35-17 16,36 53-1,-36-17 1,17 34 15,-17 19-15,0-1-16,0 18 16,36-18-16,-36 18 15,0 0-15,0-35 16,0 52-16,0-35 15,0-17-15,0 17 16,0 1 0</inkml:trace>
  <inkml:trace contextRef="#ctx0" brushRef="#br0" timeOffset="144593.8644">20461 4692 0,'0'18'16,"0"-54"46,0 19-46,35-19-16,-35 1 16,0-18-16,0 18 15,36 0-15,-36-1 0,0 19 31,0 52 1,0 0-32,0 36 15,0-1-15,0-17 16,0 18-16,0 17 16,0-17-16,0 17 15,0-35-15,0-18 16</inkml:trace>
  <inkml:trace contextRef="#ctx0" brushRef="#br0" timeOffset="147276.2568">20038 5556 0,'0'-17'31,"0"-19"-31,35-17 16,-35 18-16,0-18 0,35 0 16,-35 18-1,36-18-15,-36 18 16,0 17-16,35 18 15,-35-35-15,0 70 63,0 0-63,35 36 16,-35 0-16,0-1 15,35 18-15,-35-17 16,0-18-16,0 0 15,0 0-15,0-36 16,0 19-16,18-36 31</inkml:trace>
  <inkml:trace contextRef="#ctx0" brushRef="#br0" timeOffset="147840.5946">20479 5539 0,'-18'35'31,"18"0"-31,0-17 16,0 17-16,0 18 16,18-53 62,-18-18-78,35 18 0,0-35 15,18 35 1,0 0 0,0 18-1,-35 35 1,-18 0-1,0-36 17,0 18-32,0 1 15,0-1 1,-36-35 0,19 0-1,-36 0 1,0-18-16,53-35 15,-53 18-15</inkml:trace>
  <inkml:trace contextRef="#ctx0" brushRef="#br0" timeOffset="148040.0956">20479 5450 0,'0'0'0,"17"0"16,-17-35-1,36 35-15,-1 0 16,0-35 0,18 35-1,-18 0-15,1 0 16</inkml:trace>
  <inkml:trace contextRef="#ctx0" brushRef="#br0" timeOffset="156454.9161">21819 582 0,'0'18'0,"0"17"16,0-17-16,0 35 15,0-1-15,0-16 16,0 17-16,0 0 0,0-18 16,0 35-1,0 1-15,0-36 0,0 1 16,0-1-16,0 0 16,0 0 15</inkml:trace>
  <inkml:trace contextRef="#ctx0" brushRef="#br0" timeOffset="156813.2977">21749 670 0,'0'0'0,"0"-35"0,53 35 16,-53-53-16,53 35 15,-36 18-15,18-52 16,1 52-16,-36-36 16,35 36-16,0 0 15,-35 18 1,0 0-16,0 17 15,0 18-15,0-18 0,0 18 16,0 0-16,0-18 16,0 18-16,-17 0 15,17-35-15,-36 17 16,36 0-16,-35 0 16,35-17-16,-18 17 15,18 1 1</inkml:trace>
  <inkml:trace contextRef="#ctx0" brushRef="#br0" timeOffset="157185.8418">22049 1217 0,'0'0'0,"35"35"15,18-35 1,-18 0 0,18 0-1,-35 0 1,17-53 0,-35 18-16,0 18 15,0-19 1,0 1-16,0 17 0,0-17 15,-35-18 1,-18 53 0,0 0-1,0 35 1,53 1-16,-18-1 16,18-17-16,0 17 15,0-17-15</inkml:trace>
  <inkml:trace contextRef="#ctx0" brushRef="#br0" timeOffset="157631.6776">22507 988 0,'-70'0'0,"34"35"15,1-35-15,35 53 16,-18-53-16,54 0 47,-1 18-32,0-18-15,1 0 16,-19 35-16,18 0 16,-35 18-1,0-35 1,0 17-16,0-17 16,0 17-16,-17-35 15,17 35-15,-18-35 16,-35 35-1,0-35 1,36 0-16,17-17 16,0-18-1,0 17-15</inkml:trace>
  <inkml:trace contextRef="#ctx0" brushRef="#br0" timeOffset="157935.379">22719 459 0,'0'0'0,"0"17"32,0 36-17,0-18-15,0 18 16,0 18-16,0-18 0,0 17 15,0 1-15,0-1 16,0-17-16,0 18 16,0-18-16,0 17 15,0-34-15,0 17 16,0-36-16,0 19 16</inkml:trace>
  <inkml:trace contextRef="#ctx0" brushRef="#br0" timeOffset="158462.9953">22666 1094 0,'18'-36'62,"35"36"-46,-36 0-16,54 0 16,-54 0-1,19 0-15,-1 0 16,-35 18 15,0 17-15,0 1-1,0-1-15,0-18 0,0 19 16,0-19-16,0 19 16,18-36-16,-18 35 15,35-35-15,-18 0 16,19 0 0,-1 0-1,-35-35-15,35-1 16,-35 19-16,36-19 15,-36 1-15,0 18 16,0-19-16,0 1 16,-18-36-1,-35 54-15,35 17 16,-17 0-16,17 0 16,-17 0-16,0 0 15,35 70-15,-35-70 16,35 53-16,0-35 15</inkml:trace>
  <inkml:trace contextRef="#ctx0" brushRef="#br0" timeOffset="158881.9362">23354 600 0,'0'-36'0,"0"72"47,18-1-47,-18-17 16,35 17-16,-35 18 15,0 0-15,35-18 16,-35 18-16,0-18 15,0-17 1,35 17-16,-35 0 0,0-17 16</inkml:trace>
  <inkml:trace contextRef="#ctx0" brushRef="#br0" timeOffset="159311.2974">23601 723 0,'0'18'31,"0"17"-15,0-17-16,0 17 15,-35 0-15,35-17 16,-36-18-16,36 53 15,-17-53-15,17 53 16,-36-53-16,36 17 16,0 19 46,0 17-46,0-36-1,18 19-15,-18 16 16,0-16-16,0 17 16,0-18-16,0 0 15,0 18-15,0-35 16,0 17-16,0 36 16,0-54-1,0 18 1</inkml:trace>
  <inkml:trace contextRef="#ctx0" brushRef="#br0" timeOffset="160750.8471">22243 1958 0,'0'-18'31,"0"-17"-15,17 0-16,19-1 15,-36 1 1,35 0-16,-35 17 15,0-17-15,35 0 16,-35 17 0,35 18-1,-35 18 17,0 35-32,0 0 15,0-18-15,0 18 16,0 0-16,0-18 15,0 18-15,0 0 0,0-36 16,0 36 0,0-35-1,0 17 17</inkml:trace>
  <inkml:trace contextRef="#ctx0" brushRef="#br0" timeOffset="162660.8313">22296 2646 0,'0'-35'15,"0"17"32,0-17-31,35-1-1,0 1 1,0 35 0,-35 35 31,0 18-47,0-17 15,0 16-15,-17 1 16,17-35-16,-36 17 0,36 1 15,-35-36-15,35 35 16,-17-35-16,17 35 16,-36-35-1,36 35-15,0-17 32,0 17-1,18-35 0,17 0-15,18 0-1,0 0 1,-35 0 0</inkml:trace>
  <inkml:trace contextRef="#ctx0" brushRef="#br0" timeOffset="163801.4678">22225 3581 0,'0'-18'62,"35"18"-31,1 0-15,-36 18 0,0 35-1,0-36-15,0 19 16,0-1-16,0-18 15,-18 19-15,18-19 16,-35-17-16,35 53 16,-18-53-16,-17 0 47,52 0-16,1 0-16,17 0 1,18 0 0,-35 0-1,-18 18 1,35-18-16,-35 35 0,0 18 16,0 0-1,0 0 1,-18-18-1,-34 0 1,-1-35 0,35 18-1,-17-18 1,-1 0 0</inkml:trace>
  <inkml:trace contextRef="#ctx0" brushRef="#br0" timeOffset="164611.511">22207 4657 0,'0'35'47,"0"18"-32,0-18 1,0 18 0,0-18-1,0-17 1,0 17 15,18-35 32,17 0-32,1 0-15,-19 0-1,18 0 1,-17 0-1,-18-17 1,35-36 0</inkml:trace>
  <inkml:trace contextRef="#ctx0" brushRef="#br0" timeOffset="164854.1145">22401 4710 0,'0'0'0,"0"35"63,0 0-48,0 18-15,0 0 16,0-18-16,0 18 16,-17 0-16,17-18 15,0 18-15,0 0 16,0-35-16,0 17 15,-18 18 1</inkml:trace>
  <inkml:trace contextRef="#ctx0" brushRef="#br0" timeOffset="166176.0108">22260 5574 0,'0'18'62,"0"-1"-46,0 36 0,0-35-1,18-18-15,-18 35 16,35-35 15,0 0-15,18 0-1,-53-18 1,53 18-16,-35 0 16,35 0-1,-18 0 1,-17 0-1,-18 36-15,35 17 16,-35-18 0,0-18-16,0 19 15,0-1-15,0 0 32,0 1-32,-18-36 15,1 17 1,-19-17-1,1 0 1,0 0 0,-18 0-1,53-35-15,-53 0 16,53-18-16,-53 17 16,53 1-16,0 0 15</inkml:trace>
  <inkml:trace contextRef="#ctx0" brushRef="#br0" timeOffset="166365.0981">22331 5539 0,'35'0'32,"0"0"-1,18 0-16,18 0 1,-54 0-16,19 0 16</inkml:trace>
  <inkml:trace contextRef="#ctx0" brushRef="#br0" timeOffset="168979.9696">22225 2399 0,'35'0'78,"-35"35"-78,0 18 15,36 18-15,-36-18 16,35 52-16,-35-16 16,53 16-16,-53-16 15,53-1-15,-53-35 0,17 0 16,-17-36-1,0 19-15,36-36 0,-36 35 125</inkml:trace>
  <inkml:trace contextRef="#ctx0" brushRef="#br0" timeOffset="169787.1365">22119 3598 0,'0'-35'15,"0"53"64,18 17-64,17 18-15,0 17 16,1-34-16,-1 17 0,0 0 15,0-1-15,1 1 16,-1 0-16,-35-35 16,35 17-16,1 0 15,-36-17 126,0 17-125</inkml:trace>
  <inkml:trace contextRef="#ctx0" brushRef="#br0" timeOffset="170693.2699">22137 4604 0,'17'0'63,"-17"17"-63,53-17 16,-17 36-16,-19-36 15,19 70-15,-1-17 16,0 18-16,0-18 15,1 0-15,-1-1 16,-35-16-16,53-1 0,-36 18 31,-17-18-15,36-35-16,-36-17 172</inkml:trace>
  <inkml:trace contextRef="#ctx0" brushRef="#br0" timeOffset="175909.7222">22913 2575 0,'0'-35'62,"53"0"-31,-18 35-15,-17 0 0,-18 17 15,0 19-31,0-19 16,0 36-16,0-18 15,-18 1 1,18-1-16,-18 18 15,18-35 1,-35-18-16,35 35 16,0-53 31,0 1-32,18-19 1,-1 36-16,-17-35 15,36 35 1,17 0-16,-18 18 16,0 35-1,-35-18 1,0-18-16,0 19 16,0-19-16,-17 54 15,-19-36 1,1-35-1,35 36 1,-53-36-16,35 0 16,18 35-1,-35-35-15,35 35 16</inkml:trace>
  <inkml:trace contextRef="#ctx0" brushRef="#br0" timeOffset="176890.0993">22931 3563 0,'0'-35'16,"0"17"15,35 18 0,-18 0-15,19 0 0,-36 35-1,0 1 1,0-19 0,0 36-1,0 0 1,-36-53-16,36 18 15,-35-18 1,53-53 47,-18 18-48,35 35-15,0 0 31,1 0-15,-36 17-16,53-17 16,-53 36-16,17-36 15,-17 52-15,0 19 16,0-53 0,0 17-16,0 0 15,-17 0-15,17-17 16,-36 17-16,36-17 15,-35-18-15,17 35 16,-17-35 0,0-17-1,35-1-15</inkml:trace>
  <inkml:trace contextRef="#ctx0" brushRef="#br0" timeOffset="177920.8743">22931 4657 0,'0'-36'47,"17"36"0,-17-17-47,18 17 15,35 0 1,-18 0 0,-35 35-1,0 18 1,0-18-1,-18-35 1,18 53-16,-35-53 16,35 18-16,-18-18 15,-17 0 1,35-18 15,0-35-15,18 53-1,-18-17-15,17 17 16,36 0 0,18 0-1,-36 0-15,0 17 16,-35 18-16,36 18 16,-36-17-16,0 17 15,0-18 1,0-17-16,0 17 0,-18 0 15,18-17-15,-35-18 16,35 35-16,-71-35 16,36 0-16,17 0 15,-17-18-15,0 18 16,35-35-16,-35 17 16,35-17-16</inkml:trace>
  <inkml:trace contextRef="#ctx0" brushRef="#br0" timeOffset="186636.0678">19579 1693 0,'-17'0'31,"-19"36"31,36-19-62,-35 36 32,35-18-32,-35-17 0,35 17 15,0 1-15,-18-19 16,18 19-16,0-1 16,-35-18-16,35 36 15,0 0-15,-36 0 16,36 0-16,0 0 15,-35 0-15,35-18 16,0 1-16,0-1 16,0 0-16,0 18 15,0 0-15,0 0 16,-35 17-16,35 1 0,0-1 16,0 1-1,-35-36-15,35 18 0,0 0 16,0-18-16,0 18 15,0 0-15,0-35 16,0 35-16,0 0 16,0-18-16,0 18 15,17 17-15,-17 1 16,0 17-16,0 0 16,0 1-16,0-1 15,0-18-15,0 1 16,0-36-16,0 18 15,0 0-15,36-18 16,-36 18-16,0 0 0,0 18 16,0-36-16,35 18 15,-35 0-15,0 0 16,0 17-16,0-17 16,35 0-16,-35-18 15,35 36-15,-35 0 16,0-1-16,36 1 15,-36-36-15,0 35 16,35 1-16,-35 0 16,0-19-16,0-16 15,0-1-15,0 0 16,0 1-16,0 17 16,35-18-16,-35-18 15,0 19 1,18 17-16,-18-18 0,35 18 15,-35-18-15,35 0 16,-35 1 0,0 17-1,36-53-15,-36 17 16,0-52 78,0-18-79,0 18-15</inkml:trace>
  <inkml:trace contextRef="#ctx0" brushRef="#br0" timeOffset="207913.2234">3492 10830 0,'0'-35'32,"18"35"15,17 18-16,1 17-16,-36 0-15,0 0 16,0-17-16,35 35 16,-35 18-16,0-19 0,0-34 31,18-18-31,17-18 31,-35-17-15,53-35-16,-18-36 15,0 35-15,-35 1 16,71-1-16,-53 18 16,17 0-16,0 0 15,0 18-15,1-18 16,-1 18-16,-17 0 16,17 17-16</inkml:trace>
  <inkml:trace contextRef="#ctx0" brushRef="#br0" timeOffset="209100.1703">3510 11800 0,'0'0'0,"35"0"16,-35 36 77,0-1-77,36 0-16,-36 18 16,0-18-16,0-17 0,0 35 15,17-18 1,-17-17-1,36-18 32,34-53-47,1-18 16,-18-34-16,35-1 16,0-35-16,0-18 15,36 0-15,-18 36 16,35-18-16,0-1 0,-35-16 15,-1 17-15</inkml:trace>
  <inkml:trace contextRef="#ctx0" brushRef="#br0" timeOffset="210687.9915">3316 13705 0,'18'53'94,"-18"0"-94,0 0 15,0-18-15,0 36 16,0-18-1,0-18 1,35-35-16,-17 0 16,35 0-1,-1-35-15,19-18 16,17-88-16,0-18 16,1 0-16,34-35 15,18-17-15,-17 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2:15:39.1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6032 8343 0,'0'-17'15,"0"52"157,0 0-156,0-17 0,0 17-1,0-17 1,0 35-1,0-18-15,0-18 16,0 54 0,0-53-16,0 17 15,0-17-15,0 35 16,0-1 0,0-34-1,0 17 1,0 18-1,0-35-15,0 17 16,0-17-16,0 17 16,0 0-16,0-17 15,0 17-15,36-35 16,-36 53-16,0 0 16,0-18-1,0-17 1,0 35-1,0 0 1,0-18 0,35 18-1,-35 0 1,0 0 0,0-18-1,0 0 1,35 1-1,-35-19 1,0 19 15,0-19 1</inkml:trace>
  <inkml:trace contextRef="#ctx0" brushRef="#br0" timeOffset="579.953">5891 9525 0,'18'18'47,"-18"17"-31,18-35-16,-18 18 15,35 34 1,0 1 0,0 0-1,1 0 1,-36-18-1,35 1-15,-17-36 94,-18-36-63</inkml:trace>
  <inkml:trace contextRef="#ctx0" brushRef="#br0" timeOffset="1029.9451">6209 9366 0,'0'53'78,"0"-18"-78,0-17 0,0 17 16,0-17-16,0 17 15,0 1-15,0-19 16,0 18-16,0 18 16,0 0-1,0-35 1</inkml:trace>
  <inkml:trace contextRef="#ctx0" brushRef="#br0" timeOffset="4347.0388">6438 10037 0,'-35'0'47,"35"-18"-32,-35 18 1,17 0 0,-17 0 15,17 0-16,-17 0 17,35-35-32,-35 35 15,17 0 1,-17 0 0,17 0-1,-17 0 1,-1 0-1,19 0 17,17 17-32,-36-17 0,1 36 15,0-1 1,-18-18 0,18 19-1,-1-1 16,36 0-15,0-17 15,0 17-15,-17-35 0,17 18-1,0 17-15,-35-35 16,35 35-16,0-17 15,0 17 17,-36-35-32,36 18 15,0 17 1,0 18 0,0-18-1,0 18 1,0-17-1,-17-36-15,17 17 16,0 19-16,0-1 16,-36-35-1,36 53-15,0 0 16,0-36 0,-17-17-1,17 36-15,0-1 16,0-18 15,0 19-15,0-19-1,0 19 1,0-1 0,0-17-16,0 17 15,0 0 1,0 18-1,0 0 1,0-18 0,0 1-1,0-1 1,0-18 0,0 19-1,0-1 1,35-35-1,-35 18-15,0 35 16,0-18 0,35-35-1,-35 35-15,0 0 16,18 1 0,-18-19-1,35-17-15,-35 36 16,35-36-1,-35 17-15,18 18 16,-18 1 0,35-36-1,-35 17-15,36 19 16,-36-1 0,17-35-1,-17 18 1,36-18-16,-19 0 15,-17 35-15,35-35 16,1 35 0,-19-35-1,19 18 1,-1-18 0,-17 0-1,-18 35-15,35-35 16,0 0-1,-17 0 1,17 35-16,0-35 16,-17 0-1,17 0 1,1 0 0,16 0-1,-16 0 1,-19 0-1,36 0 1,0-17 0,-35 17-1,35 0 1,-18-36 0,-17 36-1,17 0-15,-35-17 16,35 17-1,-35-35-15,18-1 32,-18 19-17,35 17-15,-35-36 16,35-17 0,-35 36-16,36-36 15,-36 0 1,0 35-1,17 18-15,-17-53 0,0 0 32,36 1-32,-36 16 15,0-17 1,0 0 0,35 18-1,-35-18 1,0 0-1,0 36 1,0-19-16,0 1 16,0 17-16,0-34 15,0 34 1,0-17-16,0-18 16,0 17-1,0-16 1,0-1-1,-18-18 1,18 53-16,0-17 16,0-18-1,-35 36-15,35-36 16,-18 0 0,18 35-1,-35-17 1,35 0-1,-35-1 1,0 19 0,-1-19 15,36 1-15,-17 35-16,17-18 15,-36 18 1,36-35-1,-17 35 1,17-35 0,-36 35-16,36-18 15,-35 18 1,35-35 0,-18 35-16,18-18 15,-35 18 1,35-35-16,-17 35 15,17-35-15,-36 35 16,36-18 0,-35 18-1,35-35-15,-18 35 32,-17 0 108,17 0-93</inkml:trace>
  <inkml:trace contextRef="#ctx0" brushRef="#br0" timeOffset="6956.1101">6191 7620 0,'0'35'93,"0"18"-77,0-35 0,0 17-1,0-17-15,0 17 0,0 0 16,18-17-16,-18 17 15,0 36 1,0-54 0,0 19-1,35-36-15,-35 35 16,0-53 31,-17 18-32</inkml:trace>
  <inkml:trace contextRef="#ctx0" brushRef="#br0" timeOffset="7407.1628">6085 7673 0,'0'-18'0,"0"-17"16,18-18-1,0 18 1,17 17-1,0-17 1,18 35 0,-53-35-1,35 35-15,1 0 16,-19 0-16,-17 17 16,53-17-16,-53 53 15,36-35-15,-36 17 0,0-17 16,0 17-1,0 0-15,0-17 0,-36 17 16,1 18 0,17-53-1,18 35-15,-35-35 16,0 0 0</inkml:trace>
  <inkml:trace contextRef="#ctx0" brushRef="#br0" timeOffset="7972.6319">6421 7937 0,'35'0'15,"-35"-17"32,0-1-31,0-35-1,0 0 1,0 36-16,0-19 16,17 36-16,-17-52 15,36 34 1,-1 71 31,-35-18-32,0-17-15,35 17 0,-35 0 16,0-17-16,0 17 16,36 0-16,-36-17 15</inkml:trace>
  <inkml:trace contextRef="#ctx0" brushRef="#br0" timeOffset="9009.2179">6491 7920 0,'0'-35'16,"35"35"0,-35-18-16,18 18 15,17-35 1,1 35-1,-19 0 1,18 0 15,1 17-15,-36 19 0,0-1-1,0 0 1,-18-17 15,-17-18 0,35-18-15,0-35 0,0 18-1,0 17-15,0-17 16,17 0-16,-17 17 15,36-17-15,17 0 16,-36 35 0,-17-18-1,36 18-15,-1 0 16,-35 35 15,0-17-15,0 35-1,0-18 17,-18-35-32,18 18 0,-35 17 31,35 0-15,0-17-1,0 17 1,18-35-1,-1 0 1,19 0 0,-1 0 15,-35-18-31,17-17 16,-17 0-1,0-18 1,36 18-1,-36 17-15,0-17 0,0 17 16,0-17-16,0 0 16,35 35-1,0 17 32,-35 36-31,18-18-16,-18-17 15,35 17-15,-35 1 16,35-19-16,-35 19 16,18-36-1</inkml:trace>
  <inkml:trace contextRef="#ctx0" brushRef="#br0" timeOffset="9224.0577">6985 7920 0,'0'-18'16,"18"18"-1,-18-35 1,35 35-16,0 0 15,18 0 1</inkml:trace>
  <inkml:trace contextRef="#ctx0" brushRef="#br0" timeOffset="9614.0372">7214 7885 0,'36'0'32,"-36"-36"-32,0 1 15,0-18 1,0 0 0,0 36-1,17 34 16,-17 18-15,53 1 0,0-1-1,0-35 1,-35 0 0,-18-35 15,0 17-16,0-17-15,0-18 16,0 35 0</inkml:trace>
  <inkml:trace contextRef="#ctx0" brushRef="#br0" timeOffset="11040.0272">7426 7849 0,'18'0'31,"-18"-35"0,0-18-15,0 18-1,35 35-15,-35-53 0,0 0 16,18 53 0,-18-18-1,35 36 17,-35 17-17,53-35 1,-53 53-16,17-53 15,-17 35-15,36-17 16,-36-53 78,0 17-79,0-17 1,0-18 0,35 18-1,-17 35 32,-18 35-31,0 0-16,35-35 0,-35 36 15,35-36 1,-35 35-16,18-35 0,17 0 16,-17 0 15,-18-18-15,35-17-1,-35 0-15,0-36 16,0 53-1,0-34 1,0 69 31,0 1-47,0 17 16,0-17-16,0 17 15,0 0-15,0-17 16,35-18-16,-35 53 15,18-53-15,-18 17 16,35-17-16,0 0 16,-17 0-1,17 0 17,-35-35-32</inkml:trace>
  <inkml:trace contextRef="#ctx0" brushRef="#br0" timeOffset="11285.4923">7832 7567 0,'35'-35'31,"-17"35"-15,-18-35-16,52 35 15,-34 0-15</inkml:trace>
  <inkml:trace contextRef="#ctx0" brushRef="#br0" timeOffset="11453.8864">7849 7655 0,'36'0'47,"-1"0"-32,0-17 1,18-36-1</inkml:trace>
  <inkml:trace contextRef="#ctx0" brushRef="#br0" timeOffset="11745.1768">8149 7285 0,'0'35'47,"0"-17"-47,0 17 0,0 18 15,0-18-15,0 36 16,0-18-16,18-18 16,-18 18-16,0-18 15,35 0-15,-35 1 16</inkml:trace>
  <inkml:trace contextRef="#ctx0" brushRef="#br0" timeOffset="12827.9667">8096 7602 0,'18'-35'15,"17"-18"1,0 18 0,18 35-1,-17 0 1,-19 0-1,19 0 1,-36 35-16,35 0 16,-35-17-1,17 17-15,-17 1 16,0-19-16,0 19 16,0 16-16,0-34 15,0-36 48,0-34-48,0 16 1,0 19-16,0-19 16,18-17-1,17 18 1,-17 0-16,17 35 15,-35-35 1,36 35-16,-19 0 31,-17 17 32,-17 36-48,17-18 1,-18-35 0,18 53-16,0 0 15,0-17 1,18-1 0,34-35-1,1 0 1,-35 0-16,35 0 15,-18-18 1,-35 1 0,18 17-1,-18-53 1,0 17-16,0 19 16,0 52 62,0 0-63,35-35-15,-35 18 16,53-18-16,-18 0 16,18 0-1,0-35 1,-53 17-1,35-17-15,-35-1 16,0 19-16,0-18 0,0 17 16,0-17-1,-17-18-15,-18 53 16,-18 0 0,0 0-1,0 17-15,18 19 0,-18-1 16,35 0-16,-17-17 15</inkml:trace>
  <inkml:trace contextRef="#ctx0" brushRef="#br0" timeOffset="13951.0249">6826 7426 0,'0'-35'47,"0"-1"-32,18 36 48,0 0-63,17 0 15,-35 36 1,35-36-16,-35 35 16,18-35-16,17 35 15,0-35 1</inkml:trace>
  <inkml:trace contextRef="#ctx0" brushRef="#br0" timeOffset="55172.5536">19332 9878 0,'-17'0'16,"-1"0"62,-17 0-47,17 0-15,-17 0 15,-1 0-15,19 0 15,-18 0-15,17 0-1,18 17 1,-35-17-1,-1 36 1,19-36 0,-19 35-1,1-35 1,35 18 0,0 17-1,-17-35 1,17 35-16,0-17 15,0 17 1,-36-35-16,36 18 16,0 17-1,-35-35-15,35 35 16,-18-17 0,18 17-1,-35 0 1,35-17-1,0 17 1,0-17 0,0 17-1,0 18 1,0-18 0,0 18-1,0 18 1,0-36-1,0 1 1,0-1 0,-35-35-16,35 35 15,0 18 1,0 0 0,0-18-1,0 18-15,-36-18 16,36 1-1,0-1 1,0 0 0,0-17-1,0 35 1,0 0 0,0-36-1,18-17-15,-18 36 16,0-19-1,35-17-15,-35 36 16,18-1 0,17 0 15,1-17-15,-1 17-1,-17-35 16,-18 35-31,35-35 16,0 0 0,-35 18-16,35-18 15,18 0 1,0 0 0,-35 0-1,17 0 1,-17 0-16,35 0 31,-18 0-15,-17 0-1,17 0 1,-18 0 0,19 0-1,-1 0 1,0 0-1,-35-35 1,36 35 0,-1 0-1,-35-18-15,18 18 16,17-35 0,-18 35-1,-17-36 1,36 36-16,-1-35 15,0 18 1,-35-19 0,18 36-1,-18-35-15,0 17 16,35 18 0,-35-35-16,0 0 15,35-18 1,-35 0-1,0 0 1,36 18 0,-36-18-1,0 0 1,0 18 0,17-18-1,-17 0 1,0 18-1,0 17 1,0-17 0,0-1-1,0-17 1,0-17-16,0 17 16,0 18-1,0-18 1,-35 0-1,35 35 1,0-17 0,-35 35-1,35-35-15,-35 17 16,35-17 0,-18 35-1,18-36-15,0 19 16,-35 17-16,35-53 15,0 35 1,-36-17 0,19 0-1,-19 35 1,1-36 0,18 36-1,-19 0 1,1 0-1,0-35 1,-36 35 0,36 0-1,17 0-15,-17 0 16,0 0-16,17 0 16,-17 0-16,-1 18 0</inkml:trace>
  <inkml:trace contextRef="#ctx0" brushRef="#br0" timeOffset="69435.1985">19932 9384 0,'0'-35'31,"0"-1"-15,0 19 0,35-19-1,-35 54 63,-17 17-62,17 18 0,-36-53-1,36 36-15,-35 34 16,35-52 0,-35 35-16,35 0 15,-53-18-15,53-18 16,-18 19-1,18-1 17,0-53 30,0-17-46</inkml:trace>
  <inkml:trace contextRef="#ctx0" brushRef="#br0" timeOffset="71249.9939">19650 9525 0,'0'18'63,"0"17"-48,0 0-15,0-17 16,0 17-16,0 0 15,0-17-15,0 17 16,0 18-16,17-35 31,1-18-15,35-18 15,-18-17-15,0-18-1,1 18 1,-36-1 0,17 36-1,-17-17-15,36-18 16,-1-1 15,-35 54 63,0 35-78,-18-18-1,-17 18 1,-18 0-1,18-18 1,17-35 0,18 18-1,-35-18 17,17 0 14,18-53-46,0 35 16,0-17 0,0 0-16,0-1 15,0-16 1,0 16 0,-35 19-1,35 34 79,0 36-78,0 0-1,0-35-15,0 35 16,0-36-1,0 19 1,35-54 62,-35 0-62,36 18-1,-36-53-15,17 53 16,-17-35-16,35 35 16,-35-18-16,36 18 15,-36-35-15,17 35 16,-17 18 62,-17 17-62,-1 0-1,18 1 1,-53-36-16,53 53 16,-53-53-16,18 35 15,17-35 1,18 35-16,0-70 62,0 17-46,0-35 0,0 0-1,0 18 1,0-18-1,0 0 1,0 36 0,0 52 77,0 0-77,0 0-16,0-17 16,0 17-16,0 1 15,0-1 1,0 0 0,36-35 30,-36-17-30,0-1 0</inkml:trace>
  <inkml:trace contextRef="#ctx0" brushRef="#br0" timeOffset="73641.5019">5927 9842 0,'0'0'0,"0"-17"15,0-36 1,0 18-16,0-18 15,0 0 1,0 18 0</inkml:trace>
  <inkml:trace contextRef="#ctx0" brushRef="#br0" timeOffset="76092.8421">5874 9543 0,'17'0'78,"19"35"-62,-1 18 0,0 0-1,-35-36 1,35 19-16,1 17 15,-1-18 1,-35-53 62,0-17-62,0 17-16,0-17 15,35 0 1,-35-1 0,0-34-1,36 35-15,-36-1 16,0-17-16,35 1 16,-35-1-16,0 35 15,18 18-15,-18-35 16,0 70 46,0 36-46,-18-54 0,18 18-16,0 1 15,0-19-15,-18 19 16,18 17-16,0-18 15,-35 18-15,35 0 16,0-36-16,0 19 16,0-1-1,0-70 48,0-1-63,-35-34 15,35 52 1,0-17-16,-36 0 16,36 17-16,-35-17 15,35-1-15,0 19 16,-53-19-16,53 1 16,-17 18-16,17-19 15,0 1-15,-36 35 16,36-18-16,18 71 78,-18-17-78,35-1 16,-35-18-16,18 19 15,-18-1-15,35-17 16,-35 17-16,35 0 15,-35-17-15,0 17 16,36 0-16,-36-17 16,17-18-1,-17 35-15,36-35 47,-54-35-16,18 0-15,-35 17-16,35-17 16,-53 0-16,53 17 15,-36 18-15,36-53 16,-35 53-16,35-35 16,-17 35-16,17-18 15,-36 18-15,36-35 16,-35 35-1,35 17 48,0 19-47,35-36-16,-35 53 15,53-18-15,-53 0 16,53-17-16,-53 17 15,18 0-15,-18-17 16,35-18 0,-35 35-16,0-70 62,-18 35-62,18-53 16,-35 18-16,35 0 15,-53 35-15,53-53 16,-35 53-16,35-36 16,-18 1-1,18 0 17,0 52-1,0 19-16,36-36-15,-36 35 0,52 0 16,1 18 0,-17-18-1,-1-35 1,-35 36-16,35-36 16,-35-18 30,0-17-46,0 17 16,0-35-16,0 36 16,0-19-16,0 1 15,0 17-15,0-17 16,0 0-16,0 0 31,0 70 16,0 18-31,0-18-16,0 0 15,0-17-15,0 35 16,-17 0-16,17-18 16,0 18-16,0-18 15,0-17 1,0-53 46,0-1-62,0-34 16,35-1-16,-35 1 16,0 34-16,0-16 15,0-1-15,0 35 16,0-17-1,0 70 17,0-17-17,0 17-15,0 18 0,0-18 16,0 18-16,0 0 16,0-18-16,0 18 15,0-18-15,0-17 16,0-53 31,0-1-32,0 1-15,0 0 16,0 17-16,0-17 16,0 70 15,0-17-16,0 35-15,0 0 0,0-18 16</inkml:trace>
  <inkml:trace contextRef="#ctx0" brushRef="#br0" timeOffset="250515.9749">19950 3510 0,'0'35'219,"0"1"-204,0-1-15,0 0 16,0-17-16,0 35 15,0 0-15,0-18 16,0 0-16,0-17 16,0 17-16,0 18 15,0-35 1,0-54 78,0 1-79</inkml:trace>
  <inkml:trace contextRef="#ctx0" brushRef="#br0" timeOffset="250925.0188">19756 3616 0,'17'-35'63,"1"35"-63,17 0 16,-17 0-16,17 0 15,0-18-15,-17 18 16,35 0-16,-18 0 15,-17 0-15,17 0 16,-17 0-16,52 0 16,-17 0-1,-18 0 1,-17 0 0</inkml:trace>
  <inkml:trace contextRef="#ctx0" brushRef="#br0" timeOffset="251542.0252">20232 3704 0,'0'53'16,"0"0"0,0-18-1,0 18 1,17-53 0,-17 53-16,18-53 15,-18 18-15,35-18 16,-17 35-1,17-35-15,1 0 16,-19 0 0,18-35-1,1-1 1,-36 19 0,0-36-1,0 0 1,0 35-1,0-17-15,0 17 16,0-17-16,-36 0 16,36 0-16,-52 17 15,34 18 1,-17 0 0,-18 0-1,35 0 1,-17 0-1,35 35-15,-35 1 16,35-1 0,0 0-1,17-35 1,-17 18-16,35-18 16,1 35-1</inkml:trace>
  <inkml:trace contextRef="#ctx0" brushRef="#br0" timeOffset="251930.8886">20637 3651 0,'0'18'31,"0"17"-15,0-17-16,0 17 15,0-17-15,0 17 16,0 0-16,0-17 15,0 17-15,0-17 16,0 17-16,0 0 16,0-17-1,36-18-15</inkml:trace>
  <inkml:trace contextRef="#ctx0" brushRef="#br0" timeOffset="252360.7775">20637 3616 0,'0'-18'32,"53"-17"-1,18 35-15,-53 0-16,17 0 15,0 0-15,0 18 16,1 17-1,-36 0-15,0 1 16,0-1-16,0 18 16,0 0-16,0-18 15,-36 0-15,36 0 16,-35 1-16,-18 34 16,0-34-1,18-36 1,35-36 15,-35 36-15</inkml:trace>
  <inkml:trace contextRef="#ctx0" brushRef="#br0" timeOffset="252847.7354">20867 3898 0,'0'0'0,"0"35"0,35-35 0,-17 36 31,35-36-31,-53 17 15,53-17-15,-18 0 16,0 0 0,0 0-1,-17 0 1,17 0 0,-35-35-1,36 0 1,-36 0-1,0-36-15,0 36 16,0 17 0,0-17-16,-36 0 0,1 35 15,0-36-15,17 36 16,-17 0-16,17 0 16,-17 0-16,0 36 15,17-36-15,18 52 16,-35-16-16,35-1 15,0 0 1</inkml:trace>
  <inkml:trace contextRef="#ctx0" brushRef="#br0" timeOffset="254933.9169">18450 3334 0,'36'0'63,"-1"0"-48,-18 0 1,36 0 0,0 0-1,-35 0 1,17 0-16,-17 0 16,17 0-16,0 0 15,-17 0-15,17 0 16,-17 0-16,17 0 15,18 0-15,-35 0 16,17 0-16,-17 0 16,17 0-16,0 0 0,-17 0 15,35 0-15,0 0 16,-18 0-16,18 0 16,0 0-16,-18 0 15,18 0-15,-35 0 16,17 0-16,0 0 15,-17 0-15,17 0 16,18 0-16,-18 0 16,18 0-16,-35 0 15,35 0-15,-18 0 16,0 0-16,1 0 16,17 0-16,-36 0 15,18 0-15,18 0 16,-35 0-16,17 0 15,-17 0-15,17 0 0,18 0 16,-18 0-16,18 0 16,0 0-16,-17 0 15,-1 0-15,0 0 16,-17 0-16,17 0 16,-17 0-16,17 0 15,0 35-15,0-35 16,18 0-16,0 0 15,-17 0-15,17 0 16,-1 0-16,1 0 0,18 35 16,-18-35-1,17 0-15,-17 0 0,-17 0 16,34 0 0,1 36-16,-1-36 0,-17 0 15,18 35-15,-1-35 16,107 0-1,-89 0-15,18 35 16,17-35-16,1 0 16,17 0-16,-53 0 15,0 0-15,36 0 16,-36 0-16,0 0 16,18 0-16,-18 0 0,0 0 15,0 0-15,1 0 16,-19 0-16,1 0 15,-18 0-15,17 0 16,-17 0-16,-35 0 16,17 0-1,-53 0 32,1 0-47,-19 0 16</inkml:trace>
  <inkml:trace contextRef="#ctx0" brushRef="#br0" timeOffset="257745.8243">18468 3298 0,'0'36'47,"0"-1"-32,0 36-15,0-36 16,0-18 0,0 36-16,-18 36 15,18-36-15,0-1 16,-35-16-16,35 17 16,0 0-16,0-18 15,0 18-15,0-18 16,0-17-16,0 17 15,0 18 1,0-36 0,0 19-1,0-19 48,18-17-48,-1 0 1,19 0 0,16 0-1,-16 0 1,34 0 0,-34 0-1,-19 0-15,18 0 16,1 0-16,-19 0 15,19 0-15,-19 0 16,-17 36-16,71-36 16,-36 0-16,-17 0 0,17 0 15,0 0-15,-17 0 16,17 0-16,-17 0 16,17 0-1,0 0-15,-17 0 0,17 0 16,-17 0-16,17 0 15,1 0-15,-19 35 16,18-35-16,-17 0 16,17 0-16,1 0 15,-19 0-15,19 0 16,-19 0-16,19 35 16,-1-35-16,-18 0 0,19 0 15,-1 0-15,-17 18 16,35-18-16,-18 0 15,-18 0-15,54 0 16,-53 0 0,17 0-16,-17 0 15,17 35-15,0-35 16,-17 0-16,17 0 16,-17 0-16,17 0 15,0 0-15,-17 0 16,17 0-16,-17 0 15,35 0-15,-18 0 16,0 0-16,18 35 16,0-35-16,0 0 0,-18 0 15,18 0-15,0 0 16,-18 0-16,18 0 16,0 0-16,-17 0 15,-1 0-15,18 0 16,-36 0-16,19 0 15,-1 36-15,0-36 16,18 0-16,-35 0 16,17 0-16,0 0 15,18 0-15,-35 0 16,17 0-16,0 0 16,-17 0-1,17 0-15,-17 0 16,17 0-16,1 0 15,-19 0-15,18 0 0,-17 0 16,35 0 0,-18 0-16,-17 0 15,17 0-15,0 0 16,-17 0-16,17 0 16,-17 0-16,17 0 15,1 0-15,-19 0 16,18 0-16,-17 0 15,17 0-15,18 0 16,-35 0-16,17 0 16,-17 0-16,17 0 0,18 0 15,-18 0 1,-17 0-16,17 0 16,1 0-1,-1 0-15,0 0 16,-17 0-1,17 0 17,0 0-17,-17 0 1,-18-18-16,53 18 16,-18 0-16,-17 0 15,17-35-15,0 35 16,-17 0-16,17 0 15,-17 0-15,17 0 16,0-18-16,1 18 16,-1 0-1,18 0 1,-53-35-16,35 35 16,0 0-1,-17 0 16,-18-35-31,35 35 16,1 0 0,-19 0-1,-17-18 1,36 18 0,-19 0-1,36 0 1,0 0-1,-35 0 1,35 0 0,-18 0-1,-17 0-15,17 0 32,-18 0 61,-17-35-61,36 35-17,-36-18-15,0-35 16,35 18-16,-35 17 15,0-35-15,0 0 16,35-17-16,-35 17 16,0-18-16,0 1 15,36 17-15,-36 18 16,0-1-16,0-17 16,-18 53-1,18-17 1,-18 17-1</inkml:trace>
  <inkml:trace contextRef="#ctx0" brushRef="#br0" timeOffset="261341.2829">18397 4286 0,'36'0'125,"-36"36"-110,17-36 1,19 0-1,-36 35 1,35-35 0,-35 17-16,17 19 15,19-36 1,-36 35 0,35-35-16,-17 18 15,17-18 1,-35 53-1,35-53-15,-35 35 16,18-35-16,-18 35 16,35-35-16,-35 53 15,18-53-15,-18 53 16,35-53-16,-35 35 16,35-35-16,-35 35 15,18-35-15,-18 36 0,35-19 31,-35 19-31,36-36 16,-36 35-16,17-17 16,-17 17-1,35-35 1,-35 18-16,36 17 16,-36 0-1,17-35 1,-17 18-16,36 17 15,-36 0 1,35-35-16,-35 18 16,18-18-1,-18 53-15,35-18 16,-35 0 0,35-35-1,-35 18 1,18 17-16,17 1 15,0-19 1,1 18 0,-1 1-1,-18-1 1,19 18 0,-1-35-1,0 35 1,1-1-1,17 1 1,-1 0 0,-16 0-1,17 0 1,0-18 0,-1 18-1,1 35 1,-17-17-1,-36-53-15,53-18 0,-53 70 16,35-70 0,-35 53-16,17-53 0,-17 35 15,36-35-15,-36 53 16,17-53-16,-17 53 16,36-53-16,-36 36 15,35-36-15,-35 52 16,35 1-1,-17 0 1,-18-17 0,53-36-16,-53 52 15,35 1 1,-35 0 0,53-53-16,-53 36 0,18-36 15,-18 53-15,53-53 16,-53 52-16,52-52 15,-52 36-15,36-36 16,-36 53-16,53-53 16,-53 35-16,35-35 15,-35 35-15,18-35 16,-18 53-16,35-53 16,-35 53-16,17-53 15,-17 18-15,36-18 16,-36 35-1,35-35-15,-35 35 16,18-35-16,-18 35 16,35 18-1,0-17 1,-17-36 15,-18 17-31,35-17 31,-35 36-31,35-36 16,-17 0 47,35 0-32,-18-18-16,1-17-15,16-18 16</inkml:trace>
  <inkml:trace contextRef="#ctx0" brushRef="#br0" timeOffset="263769.4491">23460 4216 0,'-18'0'62,"18"35"-31,-35-35-15,35 35-16,-35 1 16,-1 16-1,19 1 1,17-17-1,-36-19-15,36 19 16,-53-1-16,53 0 0,-53-17 16,53 17-16,-52 0 15,52-17-15,-36 17 16,36 0-16,-53-35 16,53 53-16,-53-53 15,53 36-15,-17-36 16,17 53-16,-53-53 0,53 70 15,-53-70 1,53 35-16,-35-35 16,35 53-16,-53-53 0,53 53 15,-53-53 1,53 36-16,-18-36 16,18 52-16,-53-52 0,53 53 15,-53-53 1,53 36-16,-17-36 15,17 70-15,-36-35 0,36-17 16,-35-18-16,35 53 16,-17-18-16,-36 18 15,17 0 1,1-18 0,35 1-16,-35-36 15,35 35 1,-18-35-16,18 35 0,-53-35 15,53 53-15,-35-53 16,35 53-16,-18-53 16,18 35-16,-35-35 15,35 53-15,-18-53 16,18 53-16,-35-53 16,35 35-16,-35-35 15,35 53 1,-18-53-16,18 53 0,-35-53 15,35 36-15,-35-36 16,35 53-16,-53-53 16,53 52-16,-53-16 15,0-1-15,53 0 16,-18-35-16,18 53 16,-35-53-16,35 35 15,-35-35-15,35 53 16,-18-53-16,18 53 15,-53-53-15,53 36 16,-35-36-16,35 52 16,-53-16-16,53-19 15,-53-17-15,53 53 16,-53-17-16,18 17 16,35-36-1,-35-17-15,35 53 0,-36-53 16,36 35-16,-35-17 15,35 17 1,-18 1 0,18 16-1,-35-52 1,35 36-16,-35-1 16,35 0-1,-18-35 16,18 18-15,0 17 140,-35 0-109,0-17-16,35 17-15,-36-35 0,36 36-1,-17-36 48,17 17-16,-36-17-32</inkml:trace>
  <inkml:trace contextRef="#ctx0" brushRef="#br0" timeOffset="265419.4687">20814 7338 0,'0'17'156,"35"19"-140,-35-19 0,35-17-1,-35 36-15,0-1 16,36-17 15,-36 17-15,0-18 62,17-17 0</inkml:trace>
  <inkml:trace contextRef="#ctx0" brushRef="#br0" timeOffset="266260.0924">20514 7355 0,'18'0'109,"-1"0"-78,36 0-31,18 0 16,-36 0 0,18 0-16,0 36 15,0-36-15,0 0 16,17 0-16,1 0 16,-1 0-16,-17 0 15,18 0-15,-18 0 16,-18 0-16,0-18 15,1 18-15,-1 0 16</inkml:trace>
  <inkml:trace contextRef="#ctx0" brushRef="#br0" timeOffset="267273.1078">20620 7391 0,'0'17'94,"17"-17"-79,-17 36-15,0-1 16,36 0-16,-36-17 16,0 17-16,35 0 15,-35-17-15,35-18 16,-35 35-16,18-35 15,17 36 1,1-36 62,-19 0-31,18 0-16,-35-18-31,18 18 16,-18-18-16,53 18 16,-53-53-16,53 53 15,-53-53-15,35 53 16,-35-17-16,35 17 15,-35-53-15,53 53 16,-53-53-16,36 53 0,-1-35 16,0 35-1,-35-18-15,18 18 16</inkml:trace>
  <inkml:trace contextRef="#ctx0" brushRef="#br0" timeOffset="270639.9765">20920 7832 0,'0'17'94,"0"1"-79,0 17 1,0 0 0,35-17-1,0-18 32,-35-35-16,0 17-15,0-17 0,0 0-1,-17 35 1,-19 0 15,36 17-31,-17-17 0,17 36 16,0-19-1,-36-17-15,36 35 16,0-17 0,18-18-1,17 35 1,-17-35 0,17-17-1,1-1 1,-36-17 15,-18 0-31,-17 35 31,17 0-15,-17 0 0,35 35-1,0-18 1,-36-17-16,36 36 15,18-36 17,17 0-17,-17 0 1,-18-18 0,0 0-1,0-17 1,-35 35 15,-1 0 0,36 18-15,-17-18-16,17 17 16,0 19-1,35-36 32,0 0-31,-35-36-16,18 36 15,-18-17-15,0-18 32,-35 35-1,-1 0-16,36 17 17,-17-17-32,17 18 15,0 17 1,35-35 15,0 0-15,-35-18-1,0 1 17,0-18-17,-17 35 17,-19 0-17,36 17 1,0 1-1,0 17 1,18-35 15,17 0-31,-17 0 16,-18-18 0,0 1-1,0-18 16,-35 35 1,35 17-17,0 1 1,0 17 0,35-35 15,-17 0-16,17 0 1,-35-18 0,0 1-1,-35 17 1,-1 0 0</inkml:trace>
  <inkml:trace contextRef="#ctx0" brushRef="#br0" timeOffset="272062.0902">22066 7267 0,'0'-35'0,"0"53"63,0-1-63,0 18 16,0 18-1,0 0-15,0 36 16,0 34-16,0-35 15,0 0-15,0-17 16,0 17-16,0-17 0,0-36 16,0 0-1,0 1-15,0-54 63</inkml:trace>
  <inkml:trace contextRef="#ctx0" brushRef="#br0" timeOffset="272445.144">21996 7602 0,'0'0'15,"0"-17"-15,0-19 0,17-34 16,54 17 0,-36 53-1,0-53-15,1 53 16,-1-35-16,-17 35 16,35 0-1,-53 17-15,35 19 0,-35-19 16,0 19-1,0-1-15,35-17 0,-35 17 16,0 0-16,-35-17 16,35 17-16,-71-35 15,36 53-15,17-53 16,-17 35-16,-35-35 16,34 0-1,36-17 1</inkml:trace>
  <inkml:trace contextRef="#ctx0" brushRef="#br0" timeOffset="272835.957">22243 7638 0,'0'0'0,"35"35"15,18-35 1,-18 0 0,0 0-16,-17 0 15,35 0 1,-18-18 0,-35 1-1,35 17-15,-35-36 16,0 1-16,0-18 15,-35 53 1,35-53-16,-35 53 16,0 0-1,-18 0 1,0 0 0,0 36-1,53 16 1,-18-52-16,18 36 15,0-1-15</inkml:trace>
  <inkml:trace contextRef="#ctx0" brushRef="#br0" timeOffset="273281.1666">22595 7673 0,'0'-18'31,"0"-35"-15,0 0-1,0 36 1,18 17 15,17 0 0,-35 53-31,18-53 16,-18 53-16,35-53 16,-35 17-16,36-17 15,-19 0 1,36-17 15,-53-19-31,0 1 0,0 17 16,0-17-1,0 18-15,0-19 0,0 1 16,35 0-16,-35-18 16</inkml:trace>
  <inkml:trace contextRef="#ctx0" brushRef="#br0" timeOffset="273550.9577">22983 7091 0,'0'17'0,"0"1"15,0 17-15,0 1 0,0-1 16,0 18-16,0 0 15,0-18-15,0 18 16,0 0-16,0-35 16,0 17-16,0-18 15,0 19-15,0-1 16</inkml:trace>
  <inkml:trace contextRef="#ctx0" brushRef="#br0" timeOffset="274059.8811">22966 7426 0,'0'0'0,"35"0"16,0 0-1,-35-35-15,36 35 16,-1 0 0,0 0-1,-35 17 1,0 1 0,18-18-16,-18 35 15,0-17 1,35-18-16,-35 35 15,18-35 1,-18 35-16,35-35 16,0 0-1,-17 0 1,17 0 0,-35-17-1,0-36 1,0 35-16,0-35 15,0 36 1,0-36-16,-17 53 16,17-36-1,-36 36-15,-17 0 16,-17 18 0,35-18-16,-1 53 15,19-18-15,17-17 16</inkml:trace>
  <inkml:trace contextRef="#ctx0" brushRef="#br0" timeOffset="274734.9211">22296 8079 0,'0'17'31,"0"1"-15,0 17-16,-18 0 16,18-17-16,0 17 15,-18 1-15,18-19 16,0 19-16,0-19 16,0 18-16,0 1 15,36-36 32,-19 0-31,-17-18-1,35 18-15,1 0 32,-19 0-17,19 0 1,17 0-1,-53-35 1,17 35-16,-17-18 16</inkml:trace>
  <inkml:trace contextRef="#ctx0" brushRef="#br0" timeOffset="274973.1438">22313 8079 0,'0'0'0,"35"0"47,-17 0-47,17 0 15,1 0-15,-19 0 0,19 0 31</inkml:trace>
  <inkml:trace contextRef="#ctx0" brushRef="#br0" timeOffset="275344.3752">22296 8220 0,'35'0'31,"-18"0"-15,36 0-1,-53-18-15,71 18 16,-53 0-16,17 0 16,0 0-16,-17 0 15,17 0-15,-17 0 16,17 0-16,0 0 15,-17 0 1,-18 18-16,0 17 16,0 18-1,-35-18 1,17-35 0,18 35-16,-35-35 15,-18 0 1,35 0-1,-17 0 1</inkml:trace>
  <inkml:trace contextRef="#ctx0" brushRef="#br0" timeOffset="276391.9308">22789 8079 0,'0'35'31,"0"-17"-31,0 17 16,0 18-16,0 0 15,0 17-15,0 1 16,0-1-16,0-34 15,0 16-15,0 19 16,0-36-16,0 18 16,0 0-16,0-35 15,0 17 1,-17-35 15,17-18-31,0 1 0,-35-36 16,35 0-16,0-18 15,0-17-15,0 35 16,17-17-16,-17-1 16,35 18-16,-35 0 15,36 36-15,-36-19 16,35 36-16,-35-52 16,35 52-16,1-36 15,-1 36-15,-18-35 16,54 35-1,-18 0 1,-18 35 0,-35-17-16,0 17 15,0-17-15,-17 17 16,17 0-16,-53 1 16,0 17-1,0-36 1,35-17-1,-17 35 1,17-35 0,54-17 62,-19 17-63,36 0 1,-18-18-16,18-17 16,0 0-1,-35 35 1,-18-36 0,35 36-16,-35-17 15,0 52 79,0 18-78,0-18-1,18-35-15,-18 35 16,53-35-16,-18 0 15,0 0 1,1 0 0,-36-17-1,0-18 1</inkml:trace>
  <inkml:trace contextRef="#ctx0" brushRef="#br0" timeOffset="276617.1469">23195 8132 0,'0'0'0,"0"-36"16,35 36 15,18 0-15,-17 0-1</inkml:trace>
  <inkml:trace contextRef="#ctx0" brushRef="#br0" timeOffset="276814.9678">23195 8220 0,'0'0'15,"0"17"1,18-17 15,35 0-15,-36 0-16,19 0 16,-19 0-16,19 0 15,-1 0-15,-18 0 0,19-17 16</inkml:trace>
  <inkml:trace contextRef="#ctx0" brushRef="#br0" timeOffset="277148.9225">23636 8149 0,'-35'0'47,"0"0"-47,17 0 31,18 35-31,-35-35 16,35 53-16,0-35 16,0 35-1,0 0 1,0-36-1,17-17-15,1 36 16,35-36 0,0 0-1,-53-18 1,17 18-16,-17-35 0</inkml:trace>
  <inkml:trace contextRef="#ctx0" brushRef="#br0" timeOffset="277376.7541">23830 8167 0,'0'17'47,"0"36"-32,0-17 1,18-36-16,-18 53 15,35-53 1,-35 35-16,18-35 16,-18-18-16</inkml:trace>
  <inkml:trace contextRef="#ctx0" brushRef="#br0" timeOffset="277556.2967">23901 7885 0,'0'0'0,"0"-18"0,0-17 15,0-1 1,53 36 0,-18 0-16,-17-17 0,17 17 15</inkml:trace>
  <inkml:trace contextRef="#ctx0" brushRef="#br0" timeOffset="278699.7262">24500 7973 0,'0'-36'47,"-17"36"-32,-1 0 1,-35 0 0,0 0-1,18 0 1,0 18 0,-1-18 15,36 35-16,0-17 17,0 17-17,0 36 1,0-36-16,0 18 16,0 0-16,0-18 15,0 18-15,18 0 16,-18 18-16,0-36 15,0 18-15,0 0 16,0-36-16,0 19 16,0-19-16,0 19 15,0-54 32,0-17-16</inkml:trace>
  <inkml:trace contextRef="#ctx0" brushRef="#br0" timeOffset="279087.6984">24077 8308 0,'0'0'0,"18"0"15,35-35 1,-36 35 0,36 0-16,0-36 0,-18 36 15,1 0-15,-1 0 16,-17 0-16,34 0 16,-16 0-1,-19 0 16,-17 36-15,0-19 0,0 19-16,0-1 15,0-18-15,0 19 16,0-19-16,0 36 16,36-53 15,-19 0-31,19-35 15</inkml:trace>
  <inkml:trace contextRef="#ctx0" brushRef="#br0" timeOffset="279643.27">24694 8237 0,'0'0'0,"0"-35"15,-35 35 1,0 0-1,17 0 17,18 18-32,0 17 15,0 0-15,0 1 16,0-19-16,0 18 16,53 1-1,0-36 1,0 0-1,-18 0 1,-35-36-16,36 36 16,-36-52-16,0 34 15,0-17 1,0 70 46,0 0-46,52-35 0,-52 18-1,18-18-15,35 0 16,-18-18 0,-17-17-1,-18-18 1,0 18-16,0 17 15,0-17-15,-71-18 16,36 53 0,-18 0-16,18 0 0,-18 0 15,0 0-15,18 0 16</inkml:trace>
  <inkml:trace contextRef="#ctx0" brushRef="#br0" timeOffset="283196.984">21837 6121 0,'0'0'0,"-53"35"0,35-17 15,-35 35-15,18-1 16</inkml:trace>
  <inkml:trace contextRef="#ctx0" brushRef="#br0" timeOffset="283239.4907">21608 6350 0,'-18'0'16</inkml:trace>
  <inkml:trace contextRef="#ctx0" brushRef="#br0" timeOffset="284826.8381">20585 7338 0,'17'0'188,"18"17"-173,1-17-15,-1 0 16,0 0-16,18 36 16,0-36-16,-18 0 15,36 0-15,0 0 16,-36 0-16,18 0 16,0 0-16,-36 0 15,19 0-15,-1 0 0,-18 0 16,-52 0 109,18 0-125,-19 0 15</inkml:trace>
  <inkml:trace contextRef="#ctx0" brushRef="#br0" timeOffset="289853.0556">20496 7426 0,'0'-18'32,"36"18"46,-1 0-63,-35 36-15,18-36 16,-18 53-16,52-53 16,-52 35-16,53-35 15,-35 53-15,17-53 16,-35 70-16,53-70 15,-53 53-15,36-53 16,-36 18-16,35-18 16,0 35-1,-17-35 1,-18 35 31,35-35 0,0 0 62,-17 0-78,17 0 1,-35-17-17,35 17 1,-35-53-16,36 53 0,-36-18 15,35 18-15,-35-35 16,18 35-16,-18-18 16,35 18-16,-35-53 15,53 18-15,0-35 16,-53 34 0,53 1-16,-36 17 0,36-17 31,-17 35-31,-36-35 172,-18 35-141,0 0-15,-17 0 30,35-18-46,-35 18 32,17 0-17,18 35 1,-53-35-16,18 53 0,17-53 16,-17 36-1,0-36-15,-1 53 0,19-53 16,-36 52-16,18-52 15,-1 53-15,36-35 16,-35 17-16,35 1 16,18-36 31,-18-36-32,53 1-15,-18 0 16,0-18-1,-35 0 1,18 53 0,-18-53-16,0 35 15,0 36 17,0 17-17,0 1-15,0-19 16,-18 36-1,36-71 48,-18 1-63,35-18 16,-35-1-16,53 1 15,-53 17-15,53-17 0,-18-18 16,-35 71 31,0 17-47,-35 0 15,35 18-15,-71 0 16,36 0-16,0-18 16,35-17-16,-36-18 15,72-18 32,-1 1-47,0-19 16,1 1-16,-36 0 15,17 17-15,-17-17 16,35 35-16,-35 35 47,-35 1-47,35-19 15,-53 18-15,36 18 16,17-88 62,0 17-62,-18 54 31,-17 17-32,17 0 1,-17-53 46,35-18-46,-35 18-16,35-35 0,-18 35 16,18-36-16,-53 1 15,18 0-15,-18-18 16,35 53 0,18 18 46,18 34-46,17-34-1,0-18-15,1 0 16,-19 0-16,-17 35 16,36-35-16,-54 0 62,0 0-46,-17 0-1,0-35-15,-18 35 0,18-35 16,-1 35-16,1-18 16,17 18-16,-17 0 15,0-35-15,17 35 16,36 0 31,17 0-47,0 0 15,-17 0-15,35 0 16,0 0-16,-18 0 16,0 0-16,1 0 15,-72 0 32,19 0-31,-19 0-16,-34 0 15,35 0 1,-18 0 0,17 0-1,54 0 16,17 0-15,-17 0 0,17-35-16,1 35 0,-19 0 15,18 0-15,-17 0 16,17-36 0,-70 36 15,0 0-16,17 0-15,-17 0 16,17 0-16,-17 0 16,-18 0-1,88 0 32,1 0-31,-19 0-16,36 0 15,-35 0 1,-36 0 31,-35 0-31,18 0-16,0 0 15,-18-35 1,17 35-1,19 0 17,17 18-17,0 17 17,17-35-32,54 0 15,-36 0 1,-17 0-16,17 0 15,1 0-15,-19 0 0,18 0 16,-17 0 0,17 0-16,1 0 0,-19 0 15,54-18 1,-18-17 0,-18 35-1,-53 0 32,-35 0-31,-17 18-1,52-18-15,-17 0 16,17 0-16,-17 35 0,0-35 16,0 0-1,35 18-15,0 17 63,52-35-63,-34 0 15,17 0-15,1 0 16,-19-18 0,-70 18 30,18 18-30,35 0 0,0 17-1,18-35 1,17 35-16,-17-35 16,17 0-16,18 35 15,-36-35 16,-69 0 16,16 0-31,1-17-16,0 17 16,-1 0-16,19-36 0,-18 36 15,35-35 1,0 53 46,17 35-46,-17-18 0,53-35-1,-53 35 1,18-35-16,17 0 31,-35-17-15,0-1-1,-18 18-15,-17-35 16,17 35 0,18 17 46,18 19-46,17 17-1,-17-18 1,17 0 0,1-35-1,-36-18 48,-18 18-48,-17 0 17,52 0 14,19 0-14,-19 0 15,-17-17-47,35 17 15,-35-35-15,0-18 16,0 17-1,0 1 1,0 0 0,0 17-16,0 53 78,-17-35-63,17-17 64,-18-1-48,-17 18-16,35-35-15,-35 35 16,35-35 0,-18 35 15,18 35-31,0 0 31,35-52 16</inkml:trace>
  <inkml:trace contextRef="#ctx0" brushRef="#br0" timeOffset="292364.0647">22631 5821 0,'0'17'109,"0"1"-93,0 53-1,0-36-15,0 0 16,0 18 0,0 0-1,0-35 1,0 35 0,0 0-1,0-36 1</inkml:trace>
  <inkml:trace contextRef="#ctx0" brushRef="#br0" timeOffset="293346.892">22595 5927 0,'0'-36'31,"0"1"1,18 35-32,-18-18 15,35 18-15,18 0 16,0 0 0,-18 0-1,1 36 1,-36-1-1,35-35-15,-35 53 16,0 0 0,0-36-16,0 19 15,0-19-15,-18 19 16,18-1-16,-53 0 16,53-17-16,-35-18 15,35 53-15,-35-53 16,35 17-16,-35-17 31,17 0 16,53-52 31,18 16-62,0 1-1,0 0 1,-18-1 0,1-17-16,-36-17 31,0 35-31,35-18 15,-35 17 1,0 54 47,0 35-48,0-35 1,0 17-16,0 0 15,0 18 1,0 0 0,35-18-16,0 18 15,-17-53 1,-18 18-16,35-18 16,1-18 15,-36 1-16,0-19 1</inkml:trace>
  <inkml:trace contextRef="#ctx0" brushRef="#br0" timeOffset="293608.2435">22931 5962 0,'35'0'31,"0"-35"-15,0 35-1,1 0 1,-1 0 0</inkml:trace>
  <inkml:trace contextRef="#ctx0" brushRef="#br0" timeOffset="293842.8721">22931 6050 0,'17'0'47,"18"0"-31,-17 0-1,35 0 1,0-18-1,-35 18 1</inkml:trace>
  <inkml:trace contextRef="#ctx0" brushRef="#br0" timeOffset="294103.8546">23213 5962 0,'0'35'47,"35"-35"-31,-35 53 0,0-35-16,0 17 0,35 18 15,-35-35 1</inkml:trace>
  <inkml:trace contextRef="#ctx0" brushRef="#br0" timeOffset="294907.0818">23195 6015 0,'0'-35'31,"18"35"-31,17 0 16,-17-18 0,17 18-16,0 0 15,18 0 1,0 0-1,-18 0 1,-35 18-16,0 17 16,18 0-16,-18 0 15,0 18 1,0 0 0,-35-53-16,35 36 15,-36-36-15,36 35 16,-52-35-16,16 35 15,54-35 48,35-35-47,-36 35-16,19-53 15,17 0-15,-18 0 16,-35 18-1,18 35 1,-18-53-16,0 88 94,0 0-79,0 18 1,35-53 0,0 36-1,-17-36-15,17 0 16,0-18 15,-35-35-15,0 18-1,0-1-15,-17-16 16,17 34 0</inkml:trace>
  <inkml:trace contextRef="#ctx0" brushRef="#br0" timeOffset="298876.1518">24059 5962 0,'-35'-35'140,"0"35"-124,0 0-1,35 17 1,-53-17-16,53 18 0,-18-18 16,18 35-1,-35 0 1,35-17-16,0 17 16,0 18-1,17-35 1,1-18-1,17 0 1,1 0 0,-36-35-1,17 35 1,-17-36 15</inkml:trace>
  <inkml:trace contextRef="#ctx0" brushRef="#br0" timeOffset="299414.2254">23918 6262 0,'0'-35'16,"36"17"0,-19 18-1,-17 70 48,0-34-48,0-19-15,0 19 16,0-19-16,0 19 16,0-1-1,0-18 1</inkml:trace>
  <inkml:trace contextRef="#ctx0" brushRef="#br0" timeOffset="299863.9398">24130 6262 0,'0'-35'0,"0"-18"15,0 0 1,18 17 0,-18 1-1,0 17-15,35-17 0,0-18 16,0 18-1,-17 35 17,17 35-1,-35 1-31,0-19 16,0 18-16,36 1 0,-36-19 15,0 19-15,0-19 16,0 19-1,0-1 1</inkml:trace>
  <inkml:trace contextRef="#ctx0" brushRef="#br0" timeOffset="300496.2898">24201 6138 0,'0'-35'16,"17"35"-16,18-35 15,18 17 1,-17 18 0,-1 0 15,0 53 16,0 0-32,1-18 1,17-35-16,0 0 31,-18-17-31,-17-19 16,-18 19-1,0-19 1,0-17 0,0 18-1,-53 0 1,17 0 0,1-1-16,0 1 0,-18 0 15,-18 35-15,-17 0 16,35-18-16,18 18 15,-18 0-15,18 0 16,-18 0 0,88 0 15,0 0-15,-17 0-16,17 0 15,18 0-15,-18 0 16,36-17-16,-18 17 15,0 0-15,-18 0 16,0 0-16,-17 0 16,17 35-1</inkml:trace>
  <inkml:trace contextRef="#ctx0" brushRef="#br0" timeOffset="301333.1434">24747 6191 0,'0'0'0,"0"36"32,0-19-1,0 18 0,-35-35 0,0 0 32,17 0-32,18 36-31,-35-36 16,0 0-1,-1 17-15,1-17 16,-18 0-16,18 36 16,-36-36-1,-17 35-15,0-35 0,-18 53 16,18-53-16,-18 35 16,18-35-16,-18 35 15,18-35-15,17 36 16,1-36-16,-1 0 15,18 0-15,0 0 16,18 0-16,17 0 0,-17 0 16,17 0-16,-34 0 15,16 0 1,19 0 93</inkml:trace>
  <inkml:trace contextRef="#ctx0" brushRef="#br1" timeOffset="354073.1221">20990 4551 0,'0'35'156,"0"-17"-141,0 17 1,0 0 0,0-17-1,0 35 1,0 0 0,0-18-1,0 36 1,0-36-16,0-17 0,0 17 15,0 35 1,0-34 0,0-1-1,-17-35-15,17 35 16,0 36 0,0-36-16,0-17 15,0 52 1,0-17-1,0-35-15,0 17 16,0 0-16,0-17 16,0 17-16,0 36 15,0-54 1,0 19-16,0-19 0,-36 19 16,36-1-16,0-17 15,0 34 1,0-16-16,0-19 15,0 54 1,0-36-16,0-17 16,0 17-16,0 0 15,0 1 1,0-1-16,0-17 16,0 17-16,0-17 15,0 17-15,0 0 16,0-17-16,0 17 15,0 0 1,0 1-16,-35-1 0,35-18 16,0 19-16,0-1 15,0-17-15,-35 35 16,35-1 0,0-16-1,0 17 1,0 0-1,0-36 1,0 36 0,0-18-1,0-17-15,0 17 16,0-17-16,0 17 16,0 1-1,0-1 1,0 0-1,0 36 1,0-54 0,0 19-1,0-54 32,0 0-31,0-17-1,0-18-15</inkml:trace>
  <inkml:trace contextRef="#ctx0" brushRef="#br1" timeOffset="356321.0067">20955 4463 0,'-35'53'62,"-1"17"-46,36-17-1,-17 0 1,17-18-16,-53 18 0,53 0 16,-53-18-16,53-17 15,-35 17-15,35 1 16,-36-36-1,36 17 1,18-70 31,-18 0-31,35 18-1,-35 17-15,36-17 16,-36 0-16,35 17 15,-35-35-15,35 0 16,-35 18-16,18-18 16,-18 0-16,35 18 15,-35 17-15,0-17 16,35-35 0,-35 87 77,36 18-77,-36 1 0,53-1-1,-18 36 1,-35-36-16,53 18 15,-53-18-15,53 18 16,-53 0-16,35 0 16,-35-36-16,53 19 15,-53-1-15,35-35 0,-35 35 16,18-35 0,-18 36-16,35-36 31,-35 35-16,-18-53 48,-17-17-32,17 0-15,-17-18-1,35 35-15,-53 18 16,53-71-16,-35 36 0,35 18 16,-18-19-16,18 1 15,-35 17-15,0-35 16,35 18 0,-35-18-1,35 36 1,-36 17 31,19 0-16,17 17-15,-36-17-16,36 53 15,-17-53-15,17 53 16,-36-35-1,36 35-15,-52-18 0,52 0 16,-36-17-16,36 17 16,-17 0-1,17-17 1,0 17 0,0-52 46,17-36-62,-17 35 16,18-17-16,-18 0 15,35 17-15,-35-17 16,35-1-16,-35 19 16,36-19-16,-36 1 15,17 18-15,19-19 16,-36 1 15,35 35 16,-35 35-31,18-35-16,-18 36 15,0-1-15,35 0 16,-35 18-16,35-18 15,-35 18-15,35-18 16,-35-17-16,36 17 16,-36 1-16,0-19 15,17-17-15,-17 53 16,36-53 0,-19 0 15</inkml:trace>
  <inkml:trace contextRef="#ctx0" brushRef="#br1" timeOffset="363388.7467">18380 5027 0,'0'35'141,"35"-35"-141,-35 18 15,0 35 1,0 17-1,35-34-15,-35-19 16,0 19-16,0-19 16,0 19-16,0-1 15,0-18-15,0 19 16</inkml:trace>
  <inkml:trace contextRef="#ctx0" brushRef="#br1" timeOffset="363743.1663">18221 5486 0,'18'0'15,"35"0"1,-18 0 0,0 0-1,0 0-15,-17 0 16,17 0-16,-17 0 16,17 0-16,0 0 15,-17-18-15,17 18 16,1 0-16,-19 0 15,19-35-15,-1 35 16,-35-18 0</inkml:trace>
  <inkml:trace contextRef="#ctx0" brushRef="#br1" timeOffset="364092.9296">18168 5045 0,'18'0'15,"17"0"1,0 0 0,-17 0-16,17 0 15,0 0-15,-17-36 16,17 36-16,1 0 15,-19 0-15,19 0 16</inkml:trace>
  <inkml:trace contextRef="#ctx0" brushRef="#br1" timeOffset="364711.1738">18609 5362 0,'35'-53'78,"-35"0"-62,0 18 0,0-18-1,36 18 1,-1 53 31,-35 34-32,17-52 1,-17 36-16,36-36 16,-36 35-16,35-35 15,-35 18-15,18-18 16,-18 35-1,35-35-15,-35-18 47,0-17-31,0-18 0,0 18-16,0 0 15,0-18 1,0 35-1</inkml:trace>
  <inkml:trace contextRef="#ctx0" brushRef="#br1" timeOffset="365557.893">18997 5062 0,'0'18'31,"0"17"1,35 1-32,-35-1 15,0-18-15,0 19 0,0-1 16,36-17-16,-36 17 15,0 0-15,0 0 16,17-35 0,-34 0 46</inkml:trace>
  <inkml:trace contextRef="#ctx0" brushRef="#br1" timeOffset="366351.1253">18962 5168 0,'0'-17'16,"0"34"-16,17-70 46,1 53-30,35-35 0,0 35-1,0 18 1,0 17-16,-36 18 31,-17-18-31,0 0 16,0 1-16,0-19 15,0 54 1,0-36-16,-35-17 16,0-18-1,35 35 1,0-53 31,0 1-32,17-19 1,19 1 0,-1 18-1,-35-19 1,18 36 0,-18-35-16,0 17 15,0-17 16,0 53 16,0-1-31,35 19 0,-35-1-16,0-17 15,35 17-15,0 18 16,18-53-1,0 0 1,0-36 0,-53 1-16,36-18 15,-36 18 1,0 17-16,0-17 16,0 17-16,-18-34 15,-17 52 1,17 0 15</inkml:trace>
  <inkml:trace contextRef="#ctx0" brushRef="#br1" timeOffset="367783.0475">19738 5133 0,'-18'0'16,"-17"18"-1,35 34 1,-35 1 0,35-35-1,17-18 1,19 0-1,-1 0 1,0 0 0,-17 0-1,17 35 1,-35 36 0,35-36-1,-35-17-15,0 17 16,0-17-16,0 17 15,0 18-15,0-35 32,0-36 15,0-17-47,0-1 15,0 1-15,0-18 16,36-17-16,-36-1 15,0 36 1,35-18-16,-35 18 0,18-1 16,17 36 15,-35 18-15,35-18-16,-35 53 15,18-18-15,-18-17 16,0 17-16,35 18 15,-35-35-15,0 17 16,0-18 0</inkml:trace>
  <inkml:trace contextRef="#ctx0" brushRef="#br1" timeOffset="368369.7849">19985 5327 0,'0'-18'16,"17"18"15,1 0-15,17 0-1,18 53 17,-17-18-17,-19 1 1,19-36-16,-1 0 16,-18 0-1,36-36 1,-53 1-1,53 0-15,-53 17 16,0-17-16,0 17 16,0-17-16,0 0 15,0 17-15,0-17 16,-53 0-16,0 35 16,18-53-16,0 53 15,0-18-15,-1 18 16,1 0-16,-18 0 15,18 0-15,17 0 0,71 0 79,18 0-64,-54 0 1,19 0-16,-1 0 15,-17 0-15,17 0 16,0 35-16,0-35 16</inkml:trace>
  <inkml:trace contextRef="#ctx0" brushRef="#br1" timeOffset="368601.0409">20514 5380 0,'0'0'0,"0"17"15</inkml:trace>
  <inkml:trace contextRef="#ctx0" brushRef="#br1" timeOffset="660416.8625">21096 9790 0,'-18'0'94,"18"35"-94,-35-35 0,0 17 15,0-17-15,-18 53 16,17-17-16,-16-1 16,-19 0-16,0 1 15,1-1-15,17 0 16,0 0-16,0 1 16,0-36-16,36 17 15,-19-17 1,36 36-16,36-54 62,-19 18-46,18-53-16,18 35 0,0-17 16,0 0-16,18 0 15,-18 35-15,35-53 16,-53 53-16,18-36 15,0 36-15,-35 0 16,17 0-16,-35-35 16,35 35-16,-88 18 47,0-18-47,-52 88 15,16-35-15,-17 17 16,1-34-16,-36-1 15,70 18-15,18-53 16,35 0-16,18 35 16,-35-35-16,70-18 47,1-17-47,34 0 15,1-18-15,-1-18 16,19 19-16,-19 16 15,1 1-15,-1 35 16,1-35 0,-71 52 15,-53 19-31,-18-1 16,-35 18-16,-17 17 15,17 1-15,0-18 16,18-18-16,-18 18 15,53-53-15,71 0 47,35-35-31,18-1-16,-1-34 16,18 17-16,-17 0 15,-1 18-15,1 0 16,-18-1-16,-18 36 15,-17-35-15,-54 70 32,1 1-17,-71 16-15,1 19 16,16-18-16,-16 17 16,34-34-16,18-36 15,106 0 16,-18-18-15,36-17-16,17-18 16,-17 0-16,-1 18 15,-17 17-15,-35 18 16,17 0 0,-70 0-1,-1 0-15,-34 35 16,-18 36-16,17-36 15,1 0-15,17-35 16,35 36-16,-17-36 16,52 0 31,-17-18-47</inkml:trace>
  <inkml:trace contextRef="#ctx0" brushRef="#br1" timeOffset="662006.0626">20197 10072 0,'17'0'15,"-34"0"32,17 70-31,-71-34 0,36-1-16,-1-17 0,1 17 15,35 0-15,-35-35 16,35 18-16,-35-18 15,35 35 17,17-35 15,18 0-32,1 0-15,-19 0 0,19 0 16,-1-18-1,-17 18-15,17 0 0,0 0 16,-17 0-16,35 0 16,-18 18-1,-17-18 17,-18 35 30,-71-35-62,36 0 16,17 0-16,-17 0 0,0 0 15,17 0 1,-17 0-16,17 0 0,-17 0 16,-1 0-1,19 0 1,17-17-1,0-19 17,0 19-17,17-36 1,36 0 0,-17 18-16,-1 35 31,0 0-31,-17-36 15,17 36 17,-35 18 46,-35-18-63,0 71-15,17-36 16,-17 0-16,-1-17 16,1-18-16,35 53 15,-18-53-15,18 35 16,71-53 62,-36 18-62,1 0-16,-19 0 15,19-35-15,-1 35 16,-18 0-16,19 0 16,-1 0-1,0 0-15,-52 0 78,-1 0-78,-17 0 16,17 0-16,-35 0 16,18 18-16,0-18 15,-1 0-15,1 0 16,17 0-16,-17 0 15,70 0 79,-17 0-94,53 0 16,-36-18-1,0 18-15,0 0 16,1 0 0,-19 0 15,-17-35 0,0 17-15,0-17-1,-53 35 1,36 0 0,-18 0-16,-1 0 15,19 0-15</inkml:trace>
  <inkml:trace contextRef="#ctx0" brushRef="#br1" timeOffset="667236.08">6227 11642 0,'0'0'16,"70"-53"-16,1 0 0,17 0 15,-18-35-15,1 35 16,-18 0-16,0 0 15,0 18-15,-18 17 16,-17 18-16,-18-53 16,53 53-16,-53-35 15,35 35 1,-53 17 31,18 19-32,-70-1-15,17 0 16,0 1-16,-18 52 16,-35 18-16,-17-1 15,17 1-15,0 0 16,0-18-16,36-17 16,-18-18-16,70-53 15,18 17-15,-35-17 0,52 0 47,19-35-47,17-18 16,-1 0-16,19-17 15,17-18-15,18-1 16,0 1-16,-36 18 16,19 17-16,-19-18 15,-17 54-15,-35-19 16,17 36-16,-35-35 15,-18 70 17,-17 1-32,17-1 15,-34-18 1,-1 36-16,-36 36 0,19-19 16,-36 18-16,0 0 15,18-17-15,35-18 16,35-18-16,-17-35 15,53 0 17,17-35-32,0-18 15,54-18-15,16-17 16,1-18-16,0 1 16,0 16-16,0 1 0,-18 35 15,-17 18 1,-36 35-16,-35-35 0,35 35 15,-53 53 1,-34-18-16,-1 18 16,-18 0-16,0 17 15,-17-17-15,18 0 16,-1 0-16,18-18 16,18-35-16,35 36 15,0-54 1,53-17-1,0-18-15,0 0 16,17 0-16,18 0 16,-35 0-16,-17 18 15,17 0-15,-18 35 0,-53 17 32,-35 19-17,0-1-15,18 0 16,-53 18-16,17 0 15,1 0-15,17-18 16,18 0-16,35-52 47,88-36-47,-18 0 16,1-35-16,17 17 15,-17 1-15,17 17 0,-53 17 16,0 36-16,-35-17 15,0 34 1,-52 36 0,-19 18-16,-17-1 15,-18 36-15,0-18 16,0 1-16,53-36 16,18-18-16,70-35 31,18-53-16,35-35-15,-17 35 16,0-35-16,34-1 16,-16 37-16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2:47:22.8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14746 7391 0,'18'0'125,"-1"0"-109,36 0 0,-17 0-16,-19 0 15,18 0-15,18 0 16,-17 0-16,17 0 15,0 0-15,-18 0 16,18 0-16,17 0 16,-17 0-16,18 0 15,-1 0-15,1 0 16,-18 0-16,35 0 16,-17 0-16,17 0 15,-18 0-15,18 0 0,18-53 16,-18 53-16,-35 0 15,18 0-15,-18 0 16,0-36-16,-18 36 16,0 0-16,1 0 15,-19 0-15,19 0 16,16-17 0,-34 17-1,17 0 1,-17 0 78</inkml:trace>
  <inkml:trace contextRef="#ctx0" brushRef="#br0" timeOffset="1309.5428">18856 7461 0,'18'0'63,"17"0"-32,0 0-15,0 0-16,18 0 15,-17 0-15,34 0 16,1 0-16,-18 0 15,158 0 1,-87 0-16,-1 0 16,1 0-16,17 0 15,0 0-15,-18 0 16,1 0-16,-36 0 0,0 0 16,-17 0-16,-1 0 15,-34 0-15,17 18 16,-18-18-16,-17 0 15,17 35-15,18-35 16,-36 0-16,19 0 16,-36 35-16,53-35 15,-36 0-15,18 0 16,1 18 0,-54-18 46</inkml:trace>
  <inkml:trace contextRef="#ctx0" brushRef="#br0" timeOffset="14364.5927">6085 10813 0,'18'0'140,"17"0"-124,1 0-1,-19-18 1,36 18 0,-18 0-16,-17 0 0,17 0 15,1 0-15,-19-35 16,19 35-16,-19 0 16,18 0-16,18 0 15,-35 0 1,35 0-1,-18 0 1,-52 0 172</inkml:trace>
  <inkml:trace contextRef="#ctx0" brushRef="#br0" timeOffset="17451.0829">7391 10901 0,'-36'0'47,"54"35"46,0-35-61,17 0 15,0 0-32,-17 0 1,17 0-1,-17 0 1,17 0 0,0 0-1,-35 18 1,18-18-16,17 0 16,-17 0 15,17 0-16,0 0 1,-17 35 0,35-35-16,0 0 15,-18 0 1,18 0 0,0 0-1,-18 0 1,1 0-1,17 0 1,-36 0-16,36 0 16,0 0-1,-18 0 1,18 0 0,-18 0-1,-17 0 1,17-18-1,1 18-15,-1 0 16,0 0 0,-17 0-1,17 0 1,36 0 0,-36-35-1,-17 35-15,17 0 16,-17 0-16,17 0 15,0 0-15,-17 0 16,17 0-16,-17 0 16,17 0-16,0 0 0,-17-18 15,17 18-15,0 0 16,-17 0-16,17 0 16,-17 0-16,17-35 15,0 35-15,-17 0 16,17 0-16,1 0 15,-19 0-15,36 0 16,-35 0 0,35-35-1,0 35 1,0 0 0,-18 0-1,18 0-15,-36 0 16,19 0-16,-1 0 15,-17 0-15,17 0 16,-17 0-16,17 0 16,0 0-16,-17 0 15,35 0-15,-18-35 16,-17 35-16,17 0 16,0 0-16,-17 0 15,17 0-15,-17 0 16,17 0-16,0 0 15,-17 0-15,17 0 0,-17 0 16,17 0-16,18 0 16,-18 0-1,18 0 1,0 0 0,-18 0-1,18 17 1,-17-17-1,-19 0 1,19 0-16,-19 0 16,18 0-16,1 0 15,-19 0-15,19 0 16,-19 0-16,19 0 16,-1 0-16,-18 0 15,19 0-15,-19 0 0,19 0 16,17 0-16,-36 0 15,18 0-15,1 0 16,-19 0-16,19 0 16,-19 0-16,19 0 15,-1 0-15,0 0 16,18 0-16,0 0 16,-35 0-16,17 0 15,-17 0-15,34 0 16,1 0-1,-17 0 1,17 0 0,-18 0-1,-18 0 1,19 0 0,-19 0 15,19 0 16,-1 0-32,-17 0 17</inkml:trace>
  <inkml:trace contextRef="#ctx0" brushRef="#br0" timeOffset="25391.8188">12136 9013 0,'0'-35'31,"-36"35"47,19 0-62,-19 0 0,1 0-1,0 18 1,-18 17 0,18-35-1,-1 53-15,1-35 16,17 17-16,-17 0 15,0 0-15,0 1 16,17-19-16,-17 19 16,-1-1-16,1 0 15,0-17-15,17 17 16,18 0-16,-53 1 0,53-19 16,-35 19-16,35-1 15,-35-35-15,35 18 16,-18-18 109</inkml:trace>
  <inkml:trace contextRef="#ctx0" brushRef="#br0" timeOffset="25759.4794">11289 9472 0,'0'35'78,"0"-17"-78,0 35 0,0 0 16,0-18-16,18 0 16,-18 1-16,0-19 15,17 19 1,36-36 15,0-18-15,-18-17-16,1 17 15,-19-17-15,18-1 16,18 1-16,0 0 16,-17 17-16,16-17 15,-16 35-15</inkml:trace>
  <inkml:trace contextRef="#ctx0" brushRef="#br0" timeOffset="27297.5114">12594 8925 0,'0'36'15,"35"16"1,-35 1-1,36 18 1,-36-18 0,35-18-1,-35 0 1,35-35 0,-35-17 46,0-19-62,0 19 16,18-18-16,-18-18 15,0 17-15,35-34 16,-35 17-16,35 0 16,-35 35-16,36-17 15,-36 0 1,35 35-16</inkml:trace>
  <inkml:trace contextRef="#ctx0" brushRef="#br0" timeOffset="27784.8781">12912 9331 0,'0'-53'47,"0"-18"-31,0 54-16,35-18 15,-35-1-15,35 1 16,-35 17-16,35-35 16,-17 53 30,-18 36-30,0-19-16,0 19 16,0 17-1,35-18-15,-35 18 16,36-36 0</inkml:trace>
  <inkml:trace contextRef="#ctx0" brushRef="#br0" timeOffset="28060.3452">12912 9260 0,'17'0'31,"-17"-35"-31,18 35 16,35 0-1,0-35 1,-18 0 0,18-1-1,18-52 1,-71 70-16,17-17 15,-17-18-15,35 0 16</inkml:trace>
  <inkml:trace contextRef="#ctx0" brushRef="#br0" timeOffset="28718.0764">13264 8731 0,'0'-35'15,"0"0"-15,0-1 16,0 54 31,0 17-47,0-17 15,0 35-15,0 0 16,0 0-16,0 17 16,0 1-16,0-36 15,0 18-15,0-18 16,36 1-16,-1-1 16,-17-35-1,17 0 1,0 0 15,-35-18-31,18-17 16,-18 0-16,0 17 15,0-35 1,35 53-16,-35-35 16,0 70 15,0 0-16,0-17-15,0 17 16,0 1 0,0-19-16,35-17 0,-35 53 15,36-53-15,17 0 16,-1 0 0,-34 0-1,-18-35-15,53 35 16,-53-71-16,0 54 15,0-19-15,0 19 16,0-19-16,0 1 16,0 18-16,-18-36 15,-17 53 1,0 0 0,0 0-1,-1 17-15,36 1 16,-35 17-16,35 0 0,-35 1 15,35-19-15,0 36 16,17-17 15,1-36-31</inkml:trace>
  <inkml:trace contextRef="#ctx0" brushRef="#br0" timeOffset="29811.5557">13794 8996 0,'0'17'31,"0"19"-15,0 17-16,0-18 16,0 18-16,0-18 15,35-17-15,-35 17 16,0-53 31,0 1-32,0-19 1,0 19-16,0-36 0,0 0 16,35 18-16,-35 17 15,35-17 1,1 35 0,17 0-1,-18 0 1,18 0-1,0 0 1,-36 0 0,-17 17 31,-35 1-32,0-18 1,35 53-1,-35 0 1,35-18 0,0 0-1,0 1 1,0-19 0,17-17-16,18 36 15,18-36 1,-17 0-1,-1-18-15,-17 18 0,-18-18 16,52 18-16,-52-53 16,36 1-1,-36 34-15,0-17 16,0-18 0,0 88 46,0 18-46,0-35-16,35-18 15,-35 52-15,35-52 16,-35 36-16,53-36 0,-17 0 16,-1 0-1,18 0 1,-53-18-16,17 18 15,-17-53-15,0 18 16</inkml:trace>
  <inkml:trace contextRef="#ctx0" brushRef="#br0" timeOffset="30003.563">14340 8996 0,'18'0'32,"0"0"-32,17 0 15,0 0-15,-17 0 16,17 0-16,-17 0 16</inkml:trace>
  <inkml:trace contextRef="#ctx0" brushRef="#br0" timeOffset="30324.4594">14376 9137 0,'35'0'47,"36"0"-32,-54 0-15,36-35 16,0 35-16,18 0 16,-19 0-16,19 0 15,-18 0-15,-18 0 16,18 0-16,-18 0 16,-17 0-1,-18 35 1,-35 35-1,-1-34-15,1-36 16,35 35-16,-17-35 0</inkml:trace>
  <inkml:trace contextRef="#ctx0" brushRef="#br0" timeOffset="31262.5645">15928 9031 0,'-35'18'63,"35"-1"-48,0 19-15,0-1 16,17-17-16,19 34 16,16-16-1,-16-36 1,17-18-1,-18-17 1,-35 17-16,53-17 16,-53 0-16,0 17 0,0-35 15,0 0-15,0 18 16,0-18 0,0 0-16,-18 35 0,18-17 15,-53 35-15,53-35 16,-53 35-16,18 0 15,0 0 1,0 53-16,-1-18 16,36 18-16,-17 0 15,17-18-15,0 18 16,0-35-16,0 17 0,0 0 16,53-35-1</inkml:trace>
  <inkml:trace contextRef="#ctx0" brushRef="#br0" timeOffset="31524.5639">16245 8961 0,'0'35'31,"0"0"-31,0-17 16,0 17-16,0-17 16,0 17-16,36-35 15,-36 53-15,0-36 16,0 19 15</inkml:trace>
  <inkml:trace contextRef="#ctx0" brushRef="#br0" timeOffset="32043.4264">16281 9049 0,'0'-53'16,"35"18"-1,-17-1-15,35 36 16,-53-35-1,52 35-15,-34 0 16,17 0 0,-35 18-1,0 35 1,0-36-16,0 18 16,-17 18-1,-19-35-15,19-18 31,17-18 1,0-17-17,35 35 1,18-35 0,-35 35-1,-18 17 1,35 54-1,-35-53-15,0 17 16,0 0-16,0 0 16,-35-35-1,35 36-15,-36-36 16,19 0 0,17 17-16,-36-17 0,1 0 31,35-53-16</inkml:trace>
  <inkml:trace contextRef="#ctx0" brushRef="#br0" timeOffset="32981.6609">16845 8978 0,'0'0'0,"0"-35"0,-53 35 62,36 0-62,-19 18 16,1 17-1,35-18 1,0 19 15,18-36-31,-1 35 32,36-35-32,0 0 15,-18 0 1,1 0-1,-36 18 1,0 35 0,0-18-1,-18-18 1,-35-17 0,53 36-1,-35-36-15,-18 0 16,35 0-1,18-18 17,0 0-17,53 18 32,-18 0-31,18 0-1,-17 0-15,-19 0 16,19-35-16,-1 35 16,-35-35-1,35 35-15,-35-18 16,35 18-16,-35-35 0,0 17 16,0-17 15,0 53 16,-17-18-32,17 35-15,0 18 16,0 0 0,17-36-1,54-17 1,-36 0-1,-17 0-15,17 0 0,-17 0 16,35 0 0,-18 0-1,-35-35 1</inkml:trace>
  <inkml:trace contextRef="#ctx0" brushRef="#br0" timeOffset="33191.0138">17039 9049 0,'35'-36'31,"-17"36"-31,17 0 16,1-17-16,-19 17 15,19 0-15,-1 0 16</inkml:trace>
  <inkml:trace contextRef="#ctx0" brushRef="#br0" timeOffset="33626.5496">17074 9119 0,'0'0'0,"18"0"47,17 0-47,1 0 16,-19 0-16,19-17 16,-1 17-16,-18 0 15,19-18-15,17 18 16,-18 0-1,0 0 1,-35 35 0,35-35-1,-35 36-15,0-19 16,0 18 15,0-52 0,0-1-15,0-17 0,0-18-1,18 53 1,-18-35-16,53 35 16,-53-36-16</inkml:trace>
  <inkml:trace contextRef="#ctx0" brushRef="#br0" timeOffset="33912.5635">17604 9013 0,'35'0'15,"-17"0"1,-18 18-16,0 0 31,0 17-15,-36-35 15,36 35-31,-17-35 16,17 18-1,-36 17 1,36 0 0,18-17 15,0-18-15,35 0-1,-18 0 1,0 0-1</inkml:trace>
  <inkml:trace contextRef="#ctx0" brushRef="#br0" timeOffset="34278.399">17798 9049 0,'17'-36'15,"19"72"48,-36-1-63,0-17 15,35 17-15,-35 0 16,35-35-16,-35 53 16,18-53-16,17 18 15,0-18 1,1-53 15,-36 18-15,0 17-16,0-17 15,0 17-15,0-17 16,17-1-16,-17 19 0,0-18 16,35 35-1</inkml:trace>
  <inkml:trace contextRef="#ctx0" brushRef="#br0" timeOffset="34661.8267">18150 9260 0,'36'-17'47,"-36"-54"-32,0 54-15,35-19 16,-35-17-16,0 36 16,35-19-16,-17-16 15,17 52 16,-35 17-15,35-17-16,-35 35 16,0 1-16,53-1 15,-53-17-15,18 17 16,17 18 0,-35-36-16,36-17 15,-54 0 1,0 0-1</inkml:trace>
  <inkml:trace contextRef="#ctx0" brushRef="#br0" timeOffset="34863.4472">18221 9207 0,'18'0'47,"35"0"-31,-18 0-1,-18-35-15,19 35 16,-1-35-16</inkml:trace>
  <inkml:trace contextRef="#ctx0" brushRef="#br0" timeOffset="35072.4465">18521 9013 0,'35'0'31,"-17"53"0,-18 0-31,35-53 16,-35 36-16,0-1 15</inkml:trace>
  <inkml:trace contextRef="#ctx0" brushRef="#br0" timeOffset="35456.9517">18486 9013 0,'0'-17'15,"35"17"17,0 0-32,0 0 15,1 0 1,-1 0-16,-17 0 15,17 0-15,0 0 16,-17 35-16,35 18 16,-18 0-1,-35 0 1,0-36 0,-18-17-1,18 36-15,-35-36 16,-18 35-16,18-35 15,17 0 17,18-18-17</inkml:trace>
  <inkml:trace contextRef="#ctx0" brushRef="#br0" timeOffset="35906.2688">18891 9119 0,'18'18'16,"17"-18"0,-35 18-16,53-18 15,-18 35 1,1-35-16,17 0 15,-36 0 1,36 0 0,0 0-1,-35-35 1,-18-18 0,0 35-16,0-17 15,0-1-15,0 19 16,0-18-16,0 17 15,-36 18 17,19 0-32,-19 0 15,-16 0-15,34 0 16,-17 53-16,-1-18 16,36 0-1,0-17 1</inkml:trace>
  <inkml:trace contextRef="#ctx0" brushRef="#br0" timeOffset="36401.5675">19473 8978 0,'0'-17'15,"-35"17"1,-18 0 0,18 0-16,0 17 0,17-17 15,18 53-15,-53-53 16,53 35-16,35-35 62,-17 0-62,35 0 16,0 0 0,-18 36-1,18-36 1,-53 17-16,35-17 15,-35 36 1,0-19 0,-17 18-1,-36 1 1,0-36 0,53 35-1,-18-35-15,-17 0 16,35-18-16</inkml:trace>
  <inkml:trace contextRef="#ctx0" brushRef="#br0" timeOffset="49232.0245">9472 15117 0</inkml:trace>
  <inkml:trace contextRef="#ctx0" brushRef="#br0" timeOffset="50325.625">10936 15117 0,'0'35'31</inkml:trace>
  <inkml:trace contextRef="#ctx0" brushRef="#br0" timeOffset="51790.2596">13600 15152 0,'0'-35'125</inkml:trace>
  <inkml:trace contextRef="#ctx0" brushRef="#br0" timeOffset="62021.2833">9578 16298 0,'0'36'125,"0"-1"-110,0 18 1,0 0 0,0-18-1,0 0 1,0-17 15,35-18 110,-17 0-126,17 0 1,0 0 0,18 0-1,-17 0-15,-19 0 16,18 0-1,-17 0-15,17 0 16,1 0-16,17 0 16,0 0-1,-1 0 1,-16 0 0,17 0-1,0 0 1,-53 35-16,17-35 15,18 0 1,1 0-16,-1 0 31,0 0-15,-17 0 0,-18 35-16,53-35 15,-18 0-15,-17 0 16,35 0-1,-18 0 1,-17 0 0,17 0-1,0 0 1,0 0-16,1 0 16,-19 0-16,19 0 0,-19 0 15,36 0 1,-18 0-16,1 0 15,17 0-15,-18 0 16,0 0 0,0 0-1,-17 0 1,17 0-16,1 0 16,-19 0-16,36 0 15,-17 0 1,-1 0-1,18 0 1,0 0 0,-18 0-1,18 0 1,-18 0-16,-17 0 16,17 0-16,-17 0 15,17 0-15,18 0 16,-18 0-1,0 0 1,-17 0-16,35 0 16,-18 0-16,1 0 15,16 0-15,1 0 16,-17 0-16,17 0 16,-1 0-16,-16 0 15,17 0-15,0 0 0,-18 0 16,18 0-16,0 0 15,0-17-15,-18 17 16,35 0-16,1 0 16,-18 0-16,17 0 15,-17 0-15,0 0 16,-17 0-16,34 0 16,-17 0-16,-18 0 15,18 0-15,0-35 16,-18 35-16,18 0 15,0 0-15,-17 0 16,16 0-16,1 0 0,-17 0 16,-1 0-16,0 0 15,-17 0-15,17 0 16,-17 0-16,17 0 16,0 0-16,-17 0 15,17 0 1,-17 0-16,17-36 0,0 36 15,-17 0-15,17 0 16,1 0-16,-1 0 16,18 0-1,-18 0 17,-17 0 61,35 0-77,-36 0 0,19 0-1,16 0 1,-16 0-1,-1 0 1,0 0 0,-35-17-1,18 17-15,-36-36 141,18 1-110,-17 35-15,17-18-1,0-17-15,0 0 16,-36 35 0,36-35-16,0-18 15,0 0 1,0 35 0,0-17 15</inkml:trace>
  <inkml:trace contextRef="#ctx0" brushRef="#br0" timeOffset="63598.4694">11007 17180 0,'0'0'0,"35"0"0,-35 18 78,0 35-78,0 0 16,0-18-16,-18 18 15,18 0-15,0-18 16,0 0-16,0 1 16,18-54 62,0 18-63,-18-35 1,35 35 0,18 0-1,-36 0 1,19 0 0,17 0-1,-18 0 1,18 0-1,-18 0 1,-35-18 15</inkml:trace>
  <inkml:trace contextRef="#ctx0" brushRef="#br0" timeOffset="63870.5766">10918 17198 0,'0'-35'31,"18"35"-16,0-36-15,17 36 16,0-17-16,1 17 16,-1 0-16,0-36 15,-17 36-15,35 0 16</inkml:trace>
  <inkml:trace contextRef="#ctx0" brushRef="#br0" timeOffset="64073.5118">11024 17268 0,'0'0'16,"53"0"46,18 0-46,-54 0-16,19 0 16,-1 0-16</inkml:trace>
  <inkml:trace contextRef="#ctx0" brushRef="#br0" timeOffset="64560.1288">11536 17268 0,'-35'0'31,"-1"0"-15,-17 0-1,18 36 1,35-1 15,18-35 0,-1 0-15,19 18 0,17-18-1,-53 35-15,35-35 16,-35 35-16,35-35 15,-35 18-15,0 35 16,0-36 0,-18-17-1,1 0 1,-18 0 15,17 0-31,-17 0 31,35-35-15</inkml:trace>
  <inkml:trace contextRef="#ctx0" brushRef="#br0" timeOffset="64934.4601">11818 17092 0,'0'-35'15,"0"52"16,0 1-15,0 35-16,-18 18 16,18-1-16,0-17 15,0 18-15,0-1 16,0-35-16,0 18 0,0-17 16,0-19-1,0-34 32,0-19-47</inkml:trace>
  <inkml:trace contextRef="#ctx0" brushRef="#br0" timeOffset="65321.434">11677 17339 0,'0'-35'31,"35"35"-31,36 0 16,-36-18 0,-17 18-16,17 0 15,-17 0-15,35 0 16,-18 0-1,-18 0 17,-17 18-17,0 35 1,0 0-16,0-18 31,0 0-31,0-17 16,0 17-1,0 0 1</inkml:trace>
  <inkml:trace contextRef="#ctx0" brushRef="#br0" timeOffset="66401.7012">12118 17551 0,'0'-53'32,"0"35"-32,0-17 15,0 17-15,18-17 16,-18 0-16,0 17 15,35 18-15,-35-53 16,35 53-16,-35-35 16,18 35-1,-18 17 1,35 19 0,-35-19-16,0 36 0,0 0 15,0-35-15,0 17 16,0-17-16,0 17 15,0-70 48,0 17-47,0-17-16,35 0 15,-35-1-15,0 1 16,36 0-16,-36 17 15,35 18-15,-35-35 16,35 35-16,0 17 31,-35 1-31,0 17 16,0 1-16,0-19 16,0 19-16,0-19 15,0 18-15,18 1 16,-18-54 46,35-17-62,-35 17 16,0-17-16,36 0 16,-36 17-16,35-17 15,-35 17-15,18 18 0,-18-35 16,35 35-1,-35 17 1,0 1-16,0 17 16,0-17-16,35 17 15,-35 1-15,0-19 16,35 36 0,-35-18-1,18-35 1,-18-17-1,0-19 1,0 19-16,0-18 16,0-1-16,35 1 15,-35 0-15,36-1 16,-1 19 0,-35 34 15,0 19-16,0-1-15,0-17 16,0 17-16,0-17 16,0 17-16,0 0 15,17-35-15,-17 18 0</inkml:trace>
  <inkml:trace contextRef="#ctx0" brushRef="#br0" timeOffset="66606.4317">12665 17427 0,'17'0'46,"19"0"-30,17 0 0,-1-35-1,-16 0 1</inkml:trace>
  <inkml:trace contextRef="#ctx0" brushRef="#br0" timeOffset="66800.2374">13088 17304 0,'0'53'31,"0"-18"-15,0-17-16,0 17 16,-18 0-16,18 0 15,0 1 1</inkml:trace>
  <inkml:trace contextRef="#ctx0" brushRef="#br0" timeOffset="67156.2519">13017 17321 0,'0'0'0,"0"-17"32,71 17-17,-36 0 1,-17 0-16,17 17 16,1-17-16,-36 71 15,35-36-15,-35-17 16,0 17-16,0 0 15,0-17-15,0 17 16,0-17-16,-35 17 16,35 1-16,-53-36 15,53 35-15,-53-35 0,17 0 32,1 0-32,35-35 31,0-1-31</inkml:trace>
  <inkml:trace contextRef="#ctx0" brushRef="#br0" timeOffset="67581.6852">13264 17462 0,'36'53'16,"-36"0"-1,35-53-15,-35 18 16,35-18-16,-35 35 16,18-35-16,35 0 15,-18-17 1,-17 17-16,-18-53 16,53 17-16,-53 19 15,0-19-15,35 1 16,-35 0-16,0 0 15,0 17-15,0-35 16,-18 53 0,1 0-1,-36 0 1,0 0-16,53 18 16,-35-18-16,35 53 15,-53-18-15,53 0 16,-36 0-16,36-17 15,0 17 1,18-35 15</inkml:trace>
  <inkml:trace contextRef="#ctx0" brushRef="#br0" timeOffset="68154.1544">13705 17321 0,'0'0'0,"0"18"31,-17 53-15,17-36-1,0 18 1,0-36-1,0-87 64,0 35-79,17 17 0,-17-17 15,53-1-15,-35 36 16,17-35-16,1 35 15,-19 0 1,18 0 0,-35 18 15,0-1-15,-17 36-1,17-17-15,-53-36 16,53 52-16,0-34 15,0 17 1,0-17 0,35-18-16,-17 0 15,17 0-15,0 0 16,-17 35-16,17-35 16,1 0-16,-19 0 15,18 0-15,-17 0 16</inkml:trace>
  <inkml:trace contextRef="#ctx0" brushRef="#br0" timeOffset="69004.3616">14623 17268 0,'0'-17'15,"0"52"48,0-17-48,0 17 1,0 0-16,0-17 0,0 17 16,0 18-1,0-35 1</inkml:trace>
  <inkml:trace contextRef="#ctx0" brushRef="#br0" timeOffset="69639.5604">14623 17268 0,'0'-17'15,"17"-18"1,54-1-1,-54 36-15,19 0 16,-19 0-16,54 0 16,-36 0-1,-35 36-15,35-19 0,-35 18 16,0 1-16,0-1 16,0 0-16,0 1 15,0-19-15,-52-17 16,52 53-16,-53-53 15,53 35-15,-36-35 16,36-17 62,0-36-62,0 18-1,36-1-15,17-17 16,-18 0 0,0-17-1,0 17 1,-17 35 0,17 18 15,1 71-16,-36-18 1,0-36-16,35 19 16,-35-1-16,0-17 15,0 17-15,35 18 16,-35-36 0,-17 19-1</inkml:trace>
  <inkml:trace contextRef="#ctx0" brushRef="#br0" timeOffset="69837.406">14940 17427 0,'18'0'46,"-1"0"-46,19 0 0,-19 0 16,19 0-16,-1 0 16,-17-35-16,17 35 15</inkml:trace>
  <inkml:trace contextRef="#ctx0" brushRef="#br0" timeOffset="71337.6762">15557 17427 0,'36'-35'78,"-36"0"-62,0-1 0,35 1-16,-35 17 15,0-17-15,35 0 16,-35 17-16,36 18 16,-1 18 15,-35 17-16,0 18-15,0 0 0,0-18 16,0 1-16,0-19 16,0 18-16,18-35 47,17-17-16,-35-18-16,35 35-15,-35-71 16,0 36-16,53-1 16,-53 19-16,18 17 15,-18-35-15,35 35 16,-35 35 0,0-18-1,0 36-15,0-17 16,0-19-16,0 36 15,18-53 1,17 0 31,0-35-31,-35 17-16,35-17 15,-35 0-15,18-1 16,-18 19-16,0-18 0,35 35 15,-35 35 17,0-18-17,0 19-15,0-1 16,0-17-16,0 17 16,53-35-1,-35 0 1,17 0-1,18-18 17,-53-17-17,35 0 1,-35-18-16,0 0 16,0 88 46,0-17-46,0 17-16,0 0 15,0-17-15,18 35 16,35-18 0,0-35-1,-18 0 1,-17 0-16,-18-35 15,53 35-15,-53-18 0,17 18 16,-17-35-16,0 17 16</inkml:trace>
  <inkml:trace contextRef="#ctx0" brushRef="#br0" timeOffset="71534.3514">16298 17216 0,'18'0'47,"-18"-18"-47,35 18 16,1 0-1</inkml:trace>
  <inkml:trace contextRef="#ctx0" brushRef="#br0" timeOffset="71732.1461">16245 17357 0,'0'17'0,"18"-17"31,0 0-15,35-17 0,0-19-1,-18 36 1,-35-17-16</inkml:trace>
  <inkml:trace contextRef="#ctx0" brushRef="#br0" timeOffset="71926.3096">16369 17092 0,'0'-53'16,"18"18"-1,34 0 1,1 35-1,-53-36 1</inkml:trace>
  <inkml:trace contextRef="#ctx0" brushRef="#br0" timeOffset="72186.2824">16598 17180 0,'0'0'0,"0"53"16,0-35-16,0 17 0,0 0 15,0-17-15,0 17 16,0-17-16,0 17 16,0 18-1,35-53-15</inkml:trace>
  <inkml:trace contextRef="#ctx0" brushRef="#br0" timeOffset="72536.6186">16563 17233 0,'35'-35'47,"-17"35"-47,17 0 16,-17 0-16,17 0 16,0 0-16,1 0 15,-1 18 1,-35 34-1,0-34 1,0 17-16,0 1 0,0-1 16,-18 18-1,-17-18 17,17-35-17</inkml:trace>
  <inkml:trace contextRef="#ctx0" brushRef="#br0" timeOffset="72786.6828">16969 17216 0,'0'35'31,"0"0"-15,0 0-1,0 1 1,35-36 0,-35 35-16,18-35 15,-18 18 1</inkml:trace>
  <inkml:trace contextRef="#ctx0" brushRef="#br0" timeOffset="73087.305">17057 17427 0,'0'-35'16,"0"0"0,0-18-1,35 17-15,-35 19 16,0-18-16,35-1 15,-35 19-15,18 17 16,-18-36-16,35 36 31,-35 18-15,18-18-16,-18 35 16,0 1-16,35-1 15,-35-18-15,0 19 16,0-1-16,35-17 15,-35 17 1</inkml:trace>
  <inkml:trace contextRef="#ctx0" brushRef="#br0" timeOffset="73290.2487">17074 17374 0,'0'-17'0,"53"17"78,18 0-62,-53 0-16,17 0 15</inkml:trace>
  <inkml:trace contextRef="#ctx0" brushRef="#br0" timeOffset="73468.3112">17515 17357 0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2:50:32.84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10619 9948 0,'0'-35'172,"35"35"-156,-17 0 0,17 0-1,18-35 1,0 35-1,-18 0 1,0 0 0,0 0-16,18 0 15,0 0 1,-17 0 0,-1 0-1,0 0-15,0 0 16,18 0-1,-17 0 1,-19 0-16,54 0 16,-36 0-1,-17 0-15,17 0 16,0 0 0,1 0-16,16 0 15,-16 0 1,17 0-1,0 0 1,-36 0-16,18 0 16,-17 0-16,17 0 15,1 0-15,-19 0 16,19 0-16,17 0 16,-36 0-1,18 0-15,-17 0 16,17 0-16,1 0 15,-19 0-15,19 0 16,-19 0-16,18 0 0,1 0 16,-1 0-16,18 0 15,0 0-15,-18 0 16,18 0-16,0 0 16,-35 0-16,35 0 15,-36 0-15,18 0 16,1 0-16,-19 0 15,36 0-15,0 0 16,-18 17-16,18-17 16,0 0-16,-17 0 15,16 0-15,1 0 16,-17 0-16,-1 0 16,0 0-16,-17 0 0,17 0 15,-17 0-15,17 0 16,0 0-16,-17 0 15,35 0-15,0 0 16,-18 0-16,18-17 16,0 17-16,-35 0 15,34 0-15,-16 0 16,-1 0-16,0 0 16,-17 0-16,17 0 15,1 0-15,-1 0 16,18 0-16,0 0 15,-18 0-15,18-36 0,0 36 16,17 0-16,-34 0 16,16 0-16,1 0 15,-17 0-15,17 0 16,17 0-16,-17 0 16,0 0-16,18 0 15,-19 0-15,1 0 16,18 0-16,-1 0 15,-17 0-15,18 0 16,0 0-16,-1 0 16,1-35-16,-36 35 15,18 0-15,0 0 16,-18 0-16,18 0 16,0 0-16,0 0 15,17 0-15,1 0 0,-1 0 16,-34 0-16,17 0 15,0 0-15,-18 0 16,18 0-16,0 0 16,-18 0-16,18 0 15,0 0-15,-18 0 16,18 0-16,0 0 16,-18 0-16,18 0 15,0 0-15,-18 0 16,18 0-16,0 0 0,-18 0 15,36 0 1,-18 0-16,-18 0 0,18 0 16,-18 0-16,-17 0 15,17 0-15,-17 0 16,17 0-16,0 0 16,1 18-16,-1-18 15,0 0-15,1 0 16,16 0-16,1 0 15,-17 0-15,-1 0 16,18 0-16,-18 0 16,0 0-16,18 0 15,-35 0-15,17 0 16,1 0-16,16 0 0,1 0 16,0 0-16,18-18 15,-1 18-15,1 0 16,-1 0-16,-34 0 15,34 0-15,-17 0 16,-17 0-16,16 0 16,1 0-16,-17 0 15,17 0-15,-1 0 16,-16 0-16,17 0 16,0 0-16,-18 0 15,18 0-15,0 0 16,17 0-16,-17 0 15,18 0-15,-1 0 16,-34 0-16,16 18 0,1-18 16,-35 0-16,35 0 15,0 0-15,-36 0 16,36 0-16,-17 0 16,-1 0-16,0 0 15,1 0-15,-19 0 16,18 0-16,-17 0 15,17 0-15,18 0 16,-17 0 0,-1 0-1,18 0 17,-36 0-17,19 0 1,-19 0 46</inkml:trace>
  <inkml:trace contextRef="#ctx0" brushRef="#br0" timeOffset="6390.0179">6297 9155 0,'0'52'141,"-18"-16"-126,18-19 1,0 19-1,0 17-15,0 0 16,0-18 0,0 0-1,0-17-15,0 17 0,-35 18 16,35-35-16,0 17 16,-35 0-16,35-17 15,0 17-15,-35 0 16,35-17-16,0 35 15,0-18 1,-36 18 0,36-18-1,0-17 1,18-18 109,17 0-109,1 0-1,-1 0 1,0 0-1,18 0 1,-18 0-16,-17 0 16,35 0-1,-18 0 1,-17 0 0,17 0 15,-17 0 0,17 0-15,18 0-1,-53 35 1,35-35-16,18 0 16,0 0-1,-18 0 1,18 0-1,-18 0 1,-17 0-16,17 0 0,1 0 16,-1 0-1,18 0 1,-18 0 0,18 0-1,-18 0-15,1 0 16,-1 0-1,0 0-15,-17 0 0,52 0 16,-17 0 0,-35 0-1,35 0 1,-36 0-16,19 0 16,34 0-1,-52 0-15,17 0 16,18 0-1,-35 0 1,35 0 0,0 0-1,-1 0 1,-16 0-16,-1 0 16,-17 0-16,17 0 15,-17 0-15,35 0 16,-18 0-16,0 0 15,0 0 1,-17 0 0,35 0-1,0 0 1,-36 0 0,19 0-1,-1 0 1,-17 0-1,35 0 1,-18-17 0,-18 17-1,19 0 1,-19 0 0,36 0-1,-17 0 1,-1 0-1,18 17 1,0-17 0,0 0-1,-36 0-15,36 0 16,18 0 0,-36 0-1,0 0 1,-35-35 93,0 0-93,0 17-1,36-17 1,-36-1 0,0 19-1,17 17 1,-17-53-16,0 0 16,35 18-1,-35-36 1,0 18-1,0 36 1,0-19-16,36 1 16,-36 0-16,0 0 15,35-18-15,-35 35 16,0-17-16,0-1 16,0 19-1,0-19 16,0 19-15,-18 17 0,-17-35 15,17-1 0,-17 36-15,0 0-1,17 0 1,-17 0 0,17 0-1,-17 0 1,0 0 0,17 0-1,-35 0 1,0 0-1,36 0-15,-19 0 16,19 0-16,-18 0 16,-18 0-1,35 0-15,-17 0 16,17 0-16,-17 0 16,-1 0-16,19 0 0,-18 0 15,17 0-15,-17 0 16,-1 0-16,-17 0 31,18 0-31,0 0 0,17 0 16,-35 0-16,0 0 15,18 0-15,-18 0 16,36 0-16,-19 0 16,1 0-1,0 0-15,-18 0 16,0 0-1,35 0 1,-17 0-16,17 0 16,-35 0-16,18 0 15,18 0-15,-19 0 0,-17 0 16,18 0 0,0 0-1,35-35-15,-71 35 16,54 0-16,-36 0 15,17 0 1,1 0-16,17 0 16,-17 0-16,18 0 15,-19 0 1,1 0 0,17 0-1,-35 0-15,1 0 16,34 0-1,-17 0-15,17 0 16,-17 0-16,-1 0 16,19 0-16,-18 0 15,17 0-15,-17 0 16,-1 0-16,1 0 16,0 0-1,17 0 1,-17 0-1,0 0 1,17 0 0,-35 0-1,-18 0 1,54 0 0,-18 0-1,17 0 1,-17 0-1,-1 0 1,36 18-16,-17-18 16,-19 0-1,19 0 1,-18 0 0,-1 0-16,36 35 15,-17-35 1</inkml:trace>
  <inkml:trace contextRef="#ctx0" brushRef="#br0" timeOffset="35458.0934">18433 11483 0,'35'0'156,"35"0"-140,-17 0-16,-17 0 16,34 18-16,-17-18 15,0 0-15,-18 0 16,18 35-16,0-35 16,18 0-16,-18 0 0,17 0 15,1 0 1,-1 0-16,18 0 0,1 0 15,-1 0-15,-18 0 16,-34 0-16,17 0 16,0 0-16,-18 0 15,0 35-15,18-35 16,-18 18 0,-17-18-1,17 0 1,-17 0-1</inkml:trace>
  <inkml:trace contextRef="#ctx0" brushRef="#br0" timeOffset="36922.6942">3157 12241 0,'-35'18'93,"17"-18"-77,-17 0 0</inkml:trace>
  <inkml:trace contextRef="#ctx0" brushRef="#br0" timeOffset="37617.9663">3016 12347 0,'0'35'125,"36"-35"-109,16 0 0,-34 0-1,17 0-15,1 0 16,34 0-16,1 0 16,17 0-16,0 0 15,36 0-15,-1 0 16,-35 0-16,0 0 0,1 0 15,-1 0-15,-18 0 16,1 0-16,-18 0 16,17 0-16,1 36 15,0-36-15,52 0 16,-52 0 0,-1 35-16,1-35 15,-18 0-15,-18 0 16,0 0-16,0 35 15,-17-35-15,17 0 16,-17 0-16,17 0 16,36 0-1,-18 0-15,-18 0 16,-17 0-16,35 0 16,-36 0-16,36 0 15,0 0-15,-35 0 16,17 36 15</inkml:trace>
  <inkml:trace contextRef="#ctx0" brushRef="#br0" timeOffset="42090.5104">10513 11553 0,'17'0'125,"1"0"-109,17 0-1,-17 0 1,17 0 15,1 0-15,-19 0-1,36 0 1,-35 0-16,17 0 16,18 0-1,-18 0-15,-17 0 16,17 0-16,0 0 16,-17 0-16,17 0 15,-17 0-15,17 0 0,0 0 16,-17 0-16,17 0 15,-17 0-15,35 0 16,-18 0 0,-17 0-16,17 0 15,-17 0-15,17 0 16,18 0 0,-35 0-16,17 0 15,0 0-15,0 0 16,1 0-16,-19 0 15,19 0-15,17 0 0,-18 0 16,18 0-16,0 0 16,-36 0-1,19 0-15,-1 0 0,-17 0 16,17 0 0,-18 0-16,19 0 0,-1 0 15,-17 0-15,17 0 16,-17 0-16,34 0 15,-16 0 1,-19 0-16,19 0 16,-19 0-16,19 0 15,-1 0-15,-18 0 0,19 0 16,-1 0 0,0 0-16,1 0 0,-19 0 15,19 0-15,16 0 16,-34 0-1,17 0-15,1 0 16,17 0-16,-1 0 16,1-17-16,-35 17 15,17 0-15,-17 0 16,17 0-16,0 0 16,-17 0-16,35 0 15,-18 0 1,18 0-1,0 0 1,-18 0 0,1 0-16,17 0 15,-18 0 1,0 0 0,0 0-1,-17 0 1,17 0-1,1 0 1,-1 0 0,0 0 15,-17 0-15,17 0-1,-17 0 1,17 0-1,-70 0 64</inkml:trace>
  <inkml:trace contextRef="#ctx0" brushRef="#br0" timeOffset="50324.1393">3651 13159 0,'-53'0'31,"18"0"-15,17 0-1,-17 0 1,17 0-1,-17 0 1,-18 0 0,71 0 93,35 0-93,-18 0-1,0 0-15,-17 0 16,17 0-16,1-18 16,-1 18-1,18 0 1,0 0-16,-36 0 15,36 0 1,-17 0-16,-19 0 16,18 0-16,-17 0 15,35 0 1,0 0 0,-18 0-1,-35-18-15,71 18 16,-36 0-16,0 0 15,18 0 1,0 0 0,0 0-1,-18 0 1,18 0 0,0 0-1,-18 0 1,18 0-1,0 0 1,-17 0 0,16 0-1,-34 0 1,35 0-16,0 0 31,-35 0-31,35 0 16,-1 0-1,-34 0 1,17 0 0,1 0-1,-1 0 1,18 0 0,-36 0-1,54 0 1,-36 0-16,-17 0 15,17 0-15,0 0 16,-17 0-16,35 0 16,-35 0-16,17 0 15,0 0-15,-17 0 16,35 0 0,-18 0-16,0 0 15,18 0 1,-35 0-1,17 0 1,0 0 0,-17 0-1,17 0 1,-17 0 0,17 0-1,18 0 1,-18 0-1,18 0 1,0 0 0,-17 18-16,-1-18 15,18 0 1,0 0 0,-18 0-1,0 0 1,36 0-1,-18 0 1,-18 0-16,0 0 0,-17 0 16,17 0-1,-17 0-15,17 0 0,-35 18 16,53-18 0,-35 0-16,35 0 15,0 0 1,-18 0-1,18 0 1,0 0 0,-18 0-1,0 0 1,-17 0-16,17 0 0,18 0 31,-18 0-31,1 0 16,16 0-1,-34 0 1,17 0 0,-17 0-1,35 0 17,0 0-17,-35 0-15,17 0 16,0 0-1,18 0 1,0 0 0,-18 0-1,0 0 1,1 0 0,-1 0-1,0 0 1,1 0-1,-19 0 1,18 0 15,-17 0-15,35 0 0,-18 0-1,-17 0-15,17 0 16,1 0-16,-1 0 15,18 0 1,-36 0 0,19 0-16,-1 0 15,0-18-15,0 18 16,1 0-16,-19 0 16,36 0-16,0 0 15,-18 0-15,18 0 16,-17 0-16,-1 0 15,18 0-15,-18 0 0,0 0 16,1 0-16,-19 0 16,19 0-16,-1 0 15,-17 0-15,17 0 16,35 0 0,-34 0-1,17 0 1,-1 0-1,-34 0 1,17 0 0,-17 0-16,17 0 15,1 0-15,-1 0 16,18 0-16,17 0 16,-17 0-16,18 0 15,-1 0-15,19 18 0,-1-18 16,0 0-16,18 0 15,-18 0-15,0 0 16,0 0-16,1 0 16,34 0-1,-35 0-15,36 0 16,-1 0-16,-35 0 0,1 0 16,-1 0-16,0 0 15,0 0-15,-17 0 16,-1 35-16,1-35 15,-1 0-15,-17 0 16,18 0-16,-1 0 0,-17 0 16,-17 0-16,34 0 15,-17 0-15,0 0 16,0 0-16,0 0 16,-36 0-16,19 0 15,-1 0-15,0 0 16,18 0-1,-35 0 1,35 0 0</inkml:trace>
  <inkml:trace contextRef="#ctx0" brushRef="#br0" timeOffset="62572.0805">4551 16175 0,'35'0'78,"-17"0"-16,17 0-30,-17 0-1,17 0-15,0 0-1,-17 0-15,35 0 31,0 0-31,-36 0 16,19 0 0,-19 0-1,19 0 1,16 0 0,-16 0-1,17 0 1,0 0-1,-18 0 1,18 0 0,0 0-1,-36 0-15,19 0 16,-19 0 0,36 0-16,0 35 15,0-35 1,-18 0-1,18 0 1,0 0 0,-35 0-1,35 0 1,0 0 0,-18 0-1,18 0 1,-18 0-16,0 0 15,1 0 1,-19 0 0,18 0-1,1 0 1,-19 0 0,36 18-1,0-18 1,-35 0-16,17 0 15,-17 0-15,17 0 16,0 0-16,-17 0 16,17 0-16,-17 0 15,17 0-15,0 0 0,-17 0 16,17 0 0,18 0-16,-35 0 0,35 0 15,-18 0-15,18 0 16,0 0-16,-18 0 15,18 0-15,0 0 16,-18 0-16,18 0 16,-17 0-16,-19 0 15,18 0-15,1 0 16,-19 0-16,19 0 16,-19 0-16,36 0 15,0 0-15,-18 0 16,18 0-16,0 0 15,-17 0-15,-1 0 16,0 0-16,-17 0 0,17 0 16,-17 0-16,17 0 15,0 0-15,18-36 16,-35 36-16,17 0 16,-17 0-16,17 0 15,-17 0-15,17 0 16,18 0-16,-18 0 15,18 0-15,0-35 16,0 35-16,-18 0 16,0 0-16,18 0 15,-17 0-15,-1 0 0,-18 0 16,36 0 0,0 0-16,-17 0 0,16 0 15,-16-35-15,17 35 16,-18 0-16,18 0 15,0 0-15,0 0 16,0 0-16,0 0 16,-18-35-16,18 35 15,0 0-15,-18 0 16,18 0-16,35 0 16,-35 0-1,0 0-15,-18 0 16,18 0-16,0 0 0,-18 0 15,18 0 1,0 0-16,-18 0 0,18 0 16,18 0-16,-1 0 15,-17 0-15,0 0 16,0 0 0,-18 0-16,18 0 0,0 0 15,-17 0-15,34 0 16,-17 0-16,18 0 15,-36 0-15,18 0 16,0 0-16,-18 0 16,18 0-16,0 0 15,-18 0-15,18 0 0,0 0 16,-18 0-16,36 0 16,-18 0-16,-18-36 15,18 36-15,0 0 16,-18 0-16,71 0 15,-71 0 1,18 0-16,0 0 16,-18 0-16,18 0 15,0 0-15,-18 0 16,36 0-16,-18 0 16,0 0-16,-18 0 15,18 0-15,0 0 16,0 0-16,17 0 15,1 0-15,-1 0 16,-17 0-16,18 0 0,-1 0 16,-17 0-16,18 0 15,0 0-15,-1 0 16,-17 0-16,0 0 16,17 0-16,1 0 15,-18 0-15,17 0 16,-17 0-16,0 0 15,18 0-15,-1 0 16,1 0-16,-36 0 16,18 0-16,0 0 15,-18 0-15,18 0 16,0 0-16,-18 0 16,18 0-16,0 0 15,-17 0-15,17 0 16,-1 0-16,37 0 15,-36 0-15,-18 0 16,18 0-16,0 0 16,0 0-16,17-35 15,36 35-15,-53 0 16,17 0-16,1 0 16,-36 0-16,36 0 15,-1 0-15,1 0 16,-18 0-16,17 0 0,1 0 15,0 0 1,-19 0-16,1 0 0,18 0 16,-36 0-16,18 0 15,0 0-15,-18 0 16,36 0 0,-1 0-16,1-35 0,-18 35 15,0 0-15,17 0 16,1 0-16,-1 0 15,-17 0-15,18 0 16,-1 0-16,1 0 16,-18 0-16,18 0 15,-1-35-15,1 35 0,-18 0 16,17 0-16,18 0 16,-17 0-16,-1 0 15,-34 0-15,17 0 16,0 0-16,-18 0 15,18 0-15,-18 0 16,0 0-16,1 0 16,16 0-1,-16 0-15,-1-18 0,0 18 16,18 0 0,-35 0-16,35 0 15,-18 0 1,0 0-16,1 0 15,17 0 1,-36 0-16,18 0 16,-17 0-16,35 0 15,18 0-15,-19 0 16,-16 0-16,17 0 16,-18-35-16,0 35 15,18 0-15,0 0 16,-18 0-16,36 0 15,-18 0-15,-18 0 16,18-36-16,-18 36 0,-17 0 16,17 0-1</inkml:trace>
  <inkml:trace contextRef="#ctx0" brushRef="#br0" timeOffset="63155.208">18503 15663 0,'35'0'32,"1"0"-1,-1 36-16,0-36 1,-35 35 0,18-35-16,17 18 15,0-18 1,-35 35 0,18-35-16,-18 35 31,35-35-16,-35 18 17,-35 17-17,-18 0 1,0 1 0,36-36-1,-36 35 1,17-35-1,36 17-15</inkml:trace>
  <inkml:trace contextRef="#ctx0" brushRef="#br0" timeOffset="65766.7485">19209 15469 0,'0'53'93,"0"-35"-93,17 17 16,-17 0-16,0 18 16,36-17-16,-36 17 15,35-1-15,-35-16 0,35 17 16,-35 0-16,35-18 16,-35-18-16,18 19 15,-18-1-15,0-17 16,35 17-16,-35 18 15,0-36 1,0-69 78,0-19-79,0 53-15</inkml:trace>
  <inkml:trace contextRef="#ctx0" brushRef="#br0" timeOffset="66200.849">19562 15522 0,'-18'0'47,"18"53"-31,-53-18-1,53 18-15,-35 0 16,-1 0-16,1 18 16,0-1-16,0 1 15,-18-1-15,0 19 16,17-54-16,1 18 16,0 0-16,35-18 15,-35-17-15,35 17 16,0-70 46,0 17-62,35-17 16</inkml:trace>
  <inkml:trace contextRef="#ctx0" brushRef="#br1" timeOffset="80686.8778">11889 15857 0,'0'18'140,"0"35"-140,0-18 16,0-17-16,0 52 15,0-34 1,0-1 0,0-88 62,0 0-63,0 18 1,-18 35-16,18-35 16,0-1-1,0 19 1,0 34 46,0 36-46,0-18 0,0-17-16,0 17 15,0 1-15,0-19 16,0 36 0,0-70 62,0-54-63,-35 53-15,35-17 16,0 0-16,0 17 16,0-17-1,0 70 32,0 0-31,0-17-16,0 17 15,0 1 1,0 17 0,0-18-1,17-35 16,-17-35 1,0-18-17,0 17 1,0 72 31,0-19-32,0 19 1</inkml:trace>
  <inkml:trace contextRef="#ctx0" brushRef="#br1" timeOffset="81472.3061">11747 15311 0,'0'17'15,"-35"-17"1,35 35-16,0 18 16,0-35-1,0 17-15,0-17 16,18 17-16,-18 0 16,35 36-1,-35-53-15,35 35 16,-17-53-1,17 0-15,1 0 16,-19 0 0,-17-18-1,36 0 1,-36-35 0,0-17-1,0 52 1,0-52-16,0 34 15,0-17 1,0 18-16,0 18 16,0-19-16,-18 36 15,18-35-15,-18 0 16,-17 35 0,35-36-1,-53 36-15,18 0 16,-1 0-1,1 18 1,35 17 0,0-17-16,-35 35 15,35 0-15,0-36 16,0 19-16,0-19 16,0 19-1</inkml:trace>
  <inkml:trace contextRef="#ctx0" brushRef="#br1" timeOffset="81860.787">11747 15487 0,'36'0'62,"-19"0"-46,19 0 15,-36-18-31,53 18 16</inkml:trace>
  <inkml:trace contextRef="#ctx0" brushRef="#br1" timeOffset="82917.728">11712 14834 0,'-35'18'47,"35"17"-31,-18-35-1,18 18-15,0 17 16,-35-35 0,35 35-16,0-17 15,0 17-15,-35-35 16,35 53-16,35-88 78,-35-18-62,35 53-16,-35-53 15,0 35 1,18 18-16,-18-52 16,0 16-1,0 19 1,0-19-1,0 19 32,35 17-31,0 0 31,-17 0-16,35 0 0,-18 35-15,-17 0 0,17 1-1,1-36-15,-36 17 16,17-17-16,-17 35 31,35-35-31</inkml:trace>
  <inkml:trace contextRef="#ctx0" brushRef="#br1" timeOffset="86795.5607">13053 13600 0,'-18'0'63,"18"-36"-63,-35 36 16,17 0 15,-17 0-16,17 0 1,-35 0 0,0 0-1,36 0 1,17 18-16,-53-18 16,0 35-1,18-35 1,35 18-16,-36-18 15,1 53-15,0-18 32,-18 0-32,18-17 15,-1 17 1,1 1 0,0-1-1,17 0 1,18-17-1,-35-18 1,35 53-16,-35-18 16,-1 35-1,36-52-15,0 17 16,-53 1-16,53-1 16,-17-35-16,17 53 15,0-18 1,-35-35-1,35 18-15,0 17 47,-36 0 0,36-52 16</inkml:trace>
  <inkml:trace contextRef="#ctx0" brushRef="#br1" timeOffset="87233.5024">12047 14235 0,'0'17'47,"0"1"-31,0 35-1,0 0 1,0-18 0,0 0-1,18-35 1,0 0 15,17-17-15,0-19-1,-35 19 1,35 17 0,-35-36-16,18 36 15,-18-35 1,35 35 0,-17 0-1</inkml:trace>
  <inkml:trace contextRef="#ctx0" brushRef="#br1" timeOffset="88498.6749">13582 13264 0,'0'-35'0,"0"0"16,0 70 46,0 18-46,0 0-16,0 35 16,0 18-16,0-18 15,0 18-15,0 0 16,0-53-16,0 17 15,0 1-15,0-53 16,0 34-16,35-16 16,-35-1-16,0-17 0,0 17 15,0-17 1,0 17 0,0-70 15</inkml:trace>
  <inkml:trace contextRef="#ctx0" brushRef="#br1" timeOffset="88916.2647">13494 13600 0,'0'0'16,"17"0"-16,-17-53 0,36 17 15,17-17 1,-36 18 0,18 35-1,1 0 1,-1 0-1,-35 35-15,35-35 16,-35 71-16,36 0 16,-36-54-1,0 18-15,0 1 16,-18-36-16,18 53 16,-71-53-16,71 35 15,-35-35-15,-18 0 16,18-18-1,35-17 1</inkml:trace>
  <inkml:trace contextRef="#ctx0" brushRef="#br1" timeOffset="89361.4026">13741 13741 0,'35'0'0,"-35"35"16,18-35-16,17 0 15,0 0 1,-17 0-1,17 0 1,-17 0 0,-18-18-16,35-35 31,-35 18-31,0 0 16,0 0-16,0 17 15,0-17-15,0-1 16,-35 36-1,-1 0 1,1 0 0,-18 18-1,18 35 1,35 0 0,0-18-16,0-17 15,-35-18-15,35 35 16</inkml:trace>
  <inkml:trace contextRef="#ctx0" brushRef="#br1" timeOffset="89841.5398">14041 13776 0,'0'0'0,"0"-35"15,0-1 1,0 1 0,0 0-1,0-18 1,17 53 15,-17 35-15,35 0-1,-35-17-15,36 17 16,17 18 0,-36-53-1,19 0-15,-19 0 31,-17-17-31,0-19 16,0-17 0,0 36-1,0-18-15,0-1 16,0 19-16,0-19 16,0 19-16</inkml:trace>
  <inkml:trace contextRef="#ctx0" brushRef="#br1" timeOffset="90132.8271">14376 13370 0,'0'36'16,"0"-1"-1,0-18-15,0 19 16,0 17-16,35-36 16,-35 19-16,0-1 15,0-18-15,0 19 16,0-19-16,0 36 16,0-17-1,-18-36 16</inkml:trace>
  <inkml:trace contextRef="#ctx0" brushRef="#br1" timeOffset="90597.6634">14376 13635 0,'0'-35'15,"0"-1"17,35 36-32,-17 0 15,-18-17 1,35 17-16,0 0 16,-17 0-1,17 35 16,-35 18-15,0-18 0,0 18-1,35-53-15,-35 35 16,18-35 0,35 0-1,-53-17 1,35 17-1,-35-18-15,0-35 16,0 0 0,0 36-1,-17-36 1,17 17 0</inkml:trace>
  <inkml:trace contextRef="#ctx0" brushRef="#br1" timeOffset="91050.4571">14764 13652 0,'0'-52'63,"35"16"-63,-35 19 16,0-19-16,0 19 15,35 17-15,-35-53 16,18 53-16,-18-35 0,35 35 31,-35 17-15,0 18-16,0-17 15,35 17-15,-35-17 16,0 17-16,0 1 16,18-36-16,-18 35 15,0 0 1</inkml:trace>
  <inkml:trace contextRef="#ctx0" brushRef="#br1" timeOffset="91483.8358">14852 13600 0,'18'0'62,"34"0"-46,1 0 0,-35 0-1,17 0-15,-35-18 16,36 18-1,-36-35-15,17-18 16,-17 35-16,0-17 16,0 0-16,0 17 15,0-17-15,0 17 16,0-17 0,0 52 30,0 19-46,0 17 16,0-1-16,0 1 16,0 18-16,0-18 15,0-18-15,0 0 16,36-35-16,-36 36 0,35-36 16,0-18-1,-35-17-15</inkml:trace>
  <inkml:trace contextRef="#ctx0" brushRef="#br1" timeOffset="96902.6215">9066 15822 0,'-35'0'219,"35"35"-219,-35 1 16,35-19-1,0 19 1,0 16 0,0-16-1,0-1-15,0-17 16,0 35-16,0-18 15,0-18-15,0 19 16,0-19-16,0 19 16,17-1-16,-17-17 15,0 17-15,36-35 16,-36 35-16,17-35 16,-17 18-1,36-18 141,-36-18-156,17 18 16,-17-53-16</inkml:trace>
  <inkml:trace contextRef="#ctx0" brushRef="#br1" timeOffset="98717.9478">14482 15787 0,'0'0'0,"0"53"235,0-18-220,35 0 1,-35 1-16,0 16 16,0-16-16,0 17 15,0-36-15,0 36 16,-18-18-1,18-17-15,0 17 0,-17-35 16,17 53-16,-36-53 16,36 18-16,-17-18 31</inkml:trace>
  <inkml:trace contextRef="#ctx0" brushRef="#br1" timeOffset="104135.5079">8767 15187 0,'0'18'93,"0"-1"-61,0 19-17,0 17 1,0-18 0,0 18-16,17-18 15,1-35 16,-18 18-31,35-18 32,0 0-17,-17 0 32,17-53 0,-35 0-31,0 18-1,0-1-15,0-17 16,0 36 0,0-19-1,0-16 1,-17 16-1,17-17 1,0 18 0,-18 35-1,-17 0 17,-1 0-1,36 18-31,-17 35 15,17-36 1,0 19-16,-35 16 16,35-16-1,0-1 1,0 0 15,0-17 0,35-18 16,-18 0-31,19 0 0,-1 0 15</inkml:trace>
  <inkml:trace contextRef="#ctx0" brushRef="#br1" timeOffset="104945.4193">8749 14834 0,'0'-35'47,"18"35"-47,-18-18 15,0-17 1,35 35-16,-35-18 15,17-17 1,19 35 62,-36 35-62,35-35-1,-35 36-15,18-36 16,-18 17 0,35-17-1,-35 36-15</inkml:trace>
  <inkml:trace contextRef="#ctx0" brushRef="#br1" timeOffset="105464.0489">9049 15134 0,'35'0'63,"-17"0"-47,17 0-1,0 0 1,0 0-1,1 0 17</inkml:trace>
  <inkml:trace contextRef="#ctx0" brushRef="#br1" timeOffset="105892.9019">9172 15046 0,'0'35'78,"0"1"-62,0-19-1,0 18 1,0-17 0,0 17 15</inkml:trace>
  <inkml:trace contextRef="#ctx0" brushRef="#br1" timeOffset="109034.0073">9172 15187 0,'0'-18'16,"18"18"46,17 0-46,-17 0-1,17 0 1,-17 0 0,-71 0 62,35 0-78,-52 0 15,34 0 1,19 0-16,-19 0 16,54 0 62,0 0-63,35-35 1,-1 35 0,-34 0-1,-18-17-15,-35 17 94,-18 0-78,18 0-1,-1 0-15,54 0 78,17 0-62,18 0 0,-18 0-16,1 0 15,-1 0 1,-53 0 31,-17 0-32,-18 0 1,18 0 0,0 0 15,88 0 63,-1 0-79,-34 0-15,17 0 16,-17 0 0,-53-36 77,-18 36-77,18 0 0,-18 0-16,35 0 31,36 0 47,35 0-62,-36 0-16,18 0 15,-52 0 48,-18 0-48,-1 0 1,36 18 62,18-18-62,0 0 31,17 0 31,0 0-47,-35 18 0,-35-18 0,0 35-15,17-35 0,-17 0-1,35 35 63,35-35-78,-17 0 16,34 0 0,1 0-1,-35 0 1,-53 0 62,17 0-62,-17 0-1,17 0 1,-17 0 0,35 18-1,35-18 32,0 0-31,18 0-1,-17 0 1,-54 0 62</inkml:trace>
  <inkml:trace contextRef="#ctx0" brushRef="#br1" timeOffset="114066.1452">9507 15099 0</inkml:trace>
  <inkml:trace contextRef="#ctx0" brushRef="#br1" timeOffset="116420.7468">9543 15099 0,'35'0'0,"-35"-35"156,-18 35-109,-17 17-31,17-17 15,18 53-31,-35-35 31,35 17 16,0 0-31,18-17 15,-1-18-15,19 0 15,-19 0-15,-17-35 62,0 52-47,-35-17-15,35 18-16,-18-18 0,18 35 15,-35-35 1,35 53-16,-35-53 0,35 18 15,0 17 1,17-35 15,-17 18-15,36-18-16,-1 0 16,18-18-1,-18 18 1,-35-18-1,18 18-15,-18-35 32</inkml:trace>
  <inkml:trace contextRef="#ctx0" brushRef="#br1" timeOffset="119354.6132">14340 15205 0,'0'-18'15,"0"53"141,0 18-140,0-17 0,36 16-1,-36 1 1,17-53-16,-17 36 16,36-36-1,-36 17-15,17-17 16,19 0 15,-1 0-15,-18 0-1,-17-53 1,36 18 0,-36 0-1,0 0-15,0-18 16,0-18-1,0 36 1,0-18 0,-18 53-1,18-35-15,-18 35 16,18-18-16,-35 18 16,18 0-1,17-35-15,-36 35 16,1 0-16,17 17 31,-17 36-31,35 0 16,-35-53-1,35 18 1,0 17-16,0-17 16,17 17 15,-17 0 0,18-35-31,17 0 31,1 0 1,-19-17 14,19 17-14,-36-36-17,35 36-15,-18 0 32</inkml:trace>
  <inkml:trace contextRef="#ctx0" brushRef="#br1" timeOffset="120350.1648">14393 14728 0,'0'36'47,"-17"-1"-31,17 0-1,-18 18 1,18-18 0,0-17-1,-35-18 1,35-35 46,17 35-46,-17-53-16,0 35 16,18 18-1,-18-35-15,0 17 16,0-17-1,35 35 1,-17 0 62,-18 18-62,35-18-1,-35 35-15,36 18 16,-36-18 0,17-35-1,-17 18 1,35-18-16,1 0 16</inkml:trace>
  <inkml:trace contextRef="#ctx0" brushRef="#br1" timeOffset="121573.1384">14799 15258 0,'18'0'110,"-1"0"-95,-17-36-15,53 36 16,-18 0-16,1-35 16,-1 35-1</inkml:trace>
  <inkml:trace contextRef="#ctx0" brushRef="#br1" timeOffset="121995.7367">14905 15081 0,'-35'0'16,"35"53"62,17-18-62,-17 18-1,0-17-15,18-36 16,-18 35-16,0-17 31,35-18 47</inkml:trace>
  <inkml:trace contextRef="#ctx0" brushRef="#br1" timeOffset="124400.7755">15205 14993 0,'-36'18'125,"1"-18"-109,35 17-1,-17-17 1,17 36-16,0-19 31,0 19-15,0-1-1,0-18 1,35-17 0,0 0-1,-17 0 1,17 0 15,-35-35 0,-18 35 48,1 0-64,17 18-15,-36-18 16,36 17-16,-35-17 15,35 36-15,-17 17 16,17-36 0,0 19 15,35-36-15,-18 0-1,36-18 1,0-17-1,-17-1 1</inkml:trace>
  <inkml:trace contextRef="#ctx0" brushRef="#br1" timeOffset="130506.9959">14164 16845 0,'0'35'125,"0"-17"-109,0 17-1,18 18 1,-1-17 0,19-1-1,16 18 1,-16-53-16,-19 0 15,19 53-15,-1-53 16,0 53-16,-17-53 16,17 52-16,0-34 15,1 17-15,-19 1 16,19-36-16,-36 53 16,53-53-16,-18 35 15,0 0 1,0-35-16,1 35 0,34 18 15,-52-53 1,17 36-16,0-36 16,1 35-16,-19-35 15,19 18-15,-1-18 16,-17 0-16,17 35 16,18-35-16,-36 0 15,36 0-15,0 35 16,-35-35-16,35 0 15,0 0-15,-36 0 16,19 0-16,-19 0 16,18 0-16,1 0 0,-19 0 15,19 0 1,-19 0-16,36 0 16,0 0-1,-35 0 1,17 0-1,0 0 17,-52-18 30,-19 18-62,19 0 0,-18-35 16,-1 35-1,1-17-15</inkml:trace>
  <inkml:trace contextRef="#ctx0" brushRef="#br1" timeOffset="131563.9526">14393 16933 0,'0'-17'16,"-35"17"77,17 0-77,-35 0 0,-17 0-1,52 0 1,-17-36-1,35 72 142,0-19-142,0 19-15,0-19 16,18 19 0,-18-1-16,35 0 0,-35-17 15,0 17-15,0-17 16,18 17-1,17-35 157</inkml:trace>
  <inkml:trace contextRef="#ctx0" brushRef="#br1" timeOffset="134310.4549">16192 17551 0,'-35'35'16,"35"0"-16,0 18 15,-35-35-15,35 17 16,0 0-16,0-17 16,18 35-1,17-18 1,0 0 0,18 1-16,-35-19 15,35-17 1,0 0-1,-36 0 1,18 0 15,-35-53-31,0 1 16,0 34 0,0-35-1,0 0 1,-17 53-16,-1 0 31,18 35 0,0 18-15,0-35-16,0 35 16,0-18-1,53-35 1,-18 0-1,1 0 1,-1 0 0,-35-18-16,35 18 15,-35-35-15,0-18 16,0 0 0,0 18-1,-17 0-15,-19-18 16,1 53-1,17 0 1,-17 0 0,35 35-1,-35-17-15,35 35 16,0 0 0,0-36-1,17-17 1,19 0-1,-19 0-15,19 0 16,-19 0 0,-17-35-1,36 0 1,-36 17 0,35 18-1,0 35 32,-35 1-31,18-36-1,-18 17-15,35-17 16,-35 36 0,0-72 30,0 19-30,18 17 0,-18-53-16,35 17 15,0 36 48,-35 36-63,0 17 15,18-36 1,17-17 15,0 0 16,-35-35-31,18 35-1,-18-53-15,0 35 16,35 18 0,-35 36 31,18-36-32,-18 35-15,35-17 16,-35 17-1,36-35 1,-19 0 0,18 0-1</inkml:trace>
  <inkml:trace contextRef="#ctx0" brushRef="#br1" timeOffset="135284.357">17427 17392 0,'0'18'47,"0"-1"-31,18 36-1,-18 18-15,35 17 0,-35 0 16,0 0-16,53 18 15,-53-18-15,0 0 16,0-17-16,0-36 16,0-17-1,0-53 32,0 17-47,0-35 16,0 18-16,0 0 15,0-18-15,0 35 16,0-17-16,0-1 16,-18 1-16,18-18 15,0 18-15,0 17 16,18-17 0,17-18-16,-17 18 15,35 35 1,0-18-1,-36 18 1,-17 36 0,0-19-16,0 18 15,0 1-15,0-19 16,0 19-16,0-1 16,-52-17-1,16-18 1,36 35-16,-17-35 15,-19 0 1,1 0 0</inkml:trace>
  <inkml:trace contextRef="#ctx0" brushRef="#br1" timeOffset="136369.5438">17815 17674 0,'0'18'16,"0"-1"-1,36-17-15,-36 53 16,0 0-16,0-35 31,-18-18 32,18-18-63,0-35 15,0 18 1,0 17-16,18-17 15,17-18 1,-18 18 0,19 35-1,-1 0 1,-17 0 15,-18 18-31,0 17 31,0 0 1,-36-35-32,36 35 15,-35-35-15,35 36 16,-18-19 0,18 19-1,0-19 1,0 19-1,36-36 1,17 0 0,-18 0-1,-35-18-15,53 18 16,-53-18-16,35 18 16,-35-35-16,0 17 15,0-17 1,0 0 15,-18 35-15,18 17 15,0 19-15,0-19-16,18 19 15,0-36 1,35 0-1,0 0 1,0-36 0,-36 1-1,-17 17 1,0-17 0,0 18-1,0-19 1,-35 36-1,0 0 1,17 0-16,-35 0 16,53 71-1,-35-36-15,35 0 16,-36-17-16,36 35 16,36-53 15</inkml:trace>
  <inkml:trace contextRef="#ctx0" brushRef="#br1" timeOffset="136631.0956">18344 17674 0,'0'18'31,"0"17"-15,0-17-16,0 17 15,0 36 1,0-54 0</inkml:trace>
  <inkml:trace contextRef="#ctx0" brushRef="#br1" timeOffset="137477.2989">18344 17639 0,'0'-35'16,"53"-1"-1,-35 36 1,35 0-1,0 0 1,-36 0 0,-17 36 15,0 17-15,0-18-1,-35-35-15,35 35 16,0-53 31,18 18-16,-1 0-15,-17 18-1,36-18 1,-36 35-16,0-17 15,0 17 1,-18-17 0,0-18-1,18 35-15,-35-35 16,0 0 0,17 0 15,54 0 16,-1-17-32,0-1 1,-17-17 0,17-1-1,0 1 1,-35 0-1,18 35-15,-18-53 16,0 18-16,35-18 16,-35 35 15,35 36 0,-35 17-15,36 0-1,-36 1-15,0-19 0,35 18 16,-35 1-16,0-19 16,18 19-1,-18-1 17</inkml:trace>
  <inkml:trace contextRef="#ctx0" brushRef="#br1" timeOffset="137648.0989">18662 17815 0,'35'0'31,"-35"-35"-15,53 35-1,-35 0-15,-18-35 0,53 35 16</inkml:trace>
  <inkml:trace contextRef="#ctx0" brushRef="#br1" timeOffset="137870.2883">18927 17657 0,'0'0'0,"0"17"62,0 18-46,0 1-16,0 17 15,35-36 1</inkml:trace>
  <inkml:trace contextRef="#ctx0" brushRef="#br1" timeOffset="138411.2579">18891 17692 0,'0'-18'0,"18"18"15,-18-35 1,35 35-16,-17 0 16,17 0-1,0 0 1,-35 35 31,0-17-32,-17 17-15,-19 0 32,54-35 46,0 0-63,17 0 1,-17 0 0,-18 18-16,35-18 15,-35 35-15,0 1 16,0-19 0,0 18-1,-18-35 1,1 0-16,-19 0 15,19 0 1</inkml:trace>
  <inkml:trace contextRef="#ctx0" brushRef="#br1" timeOffset="138701.2117">19226 17604 0,'0'17'16,"0"19"-1,0 16 1,0 1-1,18-35 1,17-18 15</inkml:trace>
  <inkml:trace contextRef="#ctx0" brushRef="#br1" timeOffset="139064.7259">19403 17427 0,'0'35'15,"0"-17"1,0 17 0,0 18-16,0-17 0,0 17 15,0-18-15,0-18 16,35 36 0,0-17-1,-17-36 1,17 0-1,-17 0 17,-18-18-32,0 0 15,35 18-15</inkml:trace>
  <inkml:trace contextRef="#ctx0" brushRef="#br1" timeOffset="139266.595">19650 17568 0,'0'18'31,"35"35"-15,-35-18 0,0 18-1,0-18 1,18-35-1</inkml:trace>
  <inkml:trace contextRef="#ctx0" brushRef="#br1" timeOffset="139505.4304">19879 17533 0,'0'18'16,"0"35"-1,0-18 1,0-17-16,0 17 0,0-18 16,35 19-1</inkml:trace>
  <inkml:trace contextRef="#ctx0" brushRef="#br1" timeOffset="140167.1443">19808 17533 0,'36'0'0,"-19"0"15,36 0 1,0 0 0,-18 0-1,1 35 1,-36 18-1,0-17 1,0 16 0,0-16-1,0-19 1,-36 19 0,36-54 62,0-17-63,0-1 1,36 1-16,-36 18 16,35-19-16,0 1 15,-17 0-15,17 17 16,18-17-16,-18 35 31,-35 17-15,36 36-1,-36-17 1,0-19 0,0 19-16,17 16 15,-17-34 1,0 17 15</inkml:trace>
  <inkml:trace contextRef="#ctx0" brushRef="#br1" timeOffset="140610.8837">20126 17709 0,'18'0'47,"-18"-17"-31,53 17-16,-1-35 15,1-1 1,-17 36-1,-36-17-15,35 17 16,0 0 15,-17 0 1,17 53-1,-35-18-16,0-18 1,0 19 15,0-54 16</inkml:trace>
  <inkml:trace contextRef="#ctx0" brushRef="#br1" timeOffset="141319.3889">20461 17533 0,'53'0'62,"-18"0"-46,1 0-16,-1 18 0,-18-18 16,54 35-1,-36-35 1,-35 18-16,0 17 16,0-17-1,-17-18 1,17 35-16,-18-35 15,18 35-15,-35-35 16,17 0 0,18 18-16,35-18 93,18-36-77,-35 36 0,-18-52-1,53 52-15,-35 0 16,-18-18 0,35 18-1,0 0 1,-17 35 15,-18 0-31,35-35 16,-35 18-16,35-18 15,-35 35 1,18-35 0,17 0-1,0-17 16,1-36-15,-19 18 0,-17 17-1</inkml:trace>
  <inkml:trace contextRef="#ctx0" brushRef="#br1" timeOffset="141552.2954">21008 17480 0,'0'0'0,"18"-53"63,34 53-48,-34 0-15</inkml:trace>
  <inkml:trace contextRef="#ctx0" brushRef="#br1" timeOffset="141740.729">20937 17551 0,'0'17'16,"36"-17"15,-1 0-15,-17 0-16,17 0 16,-18 0-16,19 0 15</inkml:trace>
  <inkml:trace contextRef="#ctx0" brushRef="#br1" timeOffset="142686.586">21625 17515 0,'0'18'79,"0"35"-64,0-35-15,0 35 16,0-1-1,0-34 17</inkml:trace>
  <inkml:trace contextRef="#ctx0" brushRef="#br1" timeOffset="143339.3017">21572 17533 0,'36'0'32,"-19"0"-17,19 0-15,16 0 16,-16 0-16,-1 18 15,0-18-15,1 35 16,-36-17 0,0 17-1,-36 0 1,-17 0 0,18-35-1,35 18 1,-18-18-16,-17 35 31,53-35 16,17-17-31,18-19-1,0 1 1,0 18-1,-36 17 1,-17-36-16,0 54 47,0 0-31,0 17-1,36-35 1,-36 17-16,35-17 15,-17 0 1,17 0 0,0 0-1,1 0 1,-36-35-16</inkml:trace>
  <inkml:trace contextRef="#ctx0" brushRef="#br1" timeOffset="143570.2229">21872 17586 0,'35'0'31,"18"0"-16,-53-35 1,36 35-16,-1 0 16</inkml:trace>
  <inkml:trace contextRef="#ctx0" brushRef="#br1" timeOffset="143749.7012">21890 17674 0,'35'0'31,"0"0"-15,1 0 0,-1 0-1,0 0-15,-17-17 16</inkml:trace>
  <inkml:trace contextRef="#ctx0" brushRef="#br1" timeOffset="147539.3296">16087 18292 0,'35'0'47,"-17"0"-31,17 0-1,0 0 1,-17 0 0,-18-36-1,35 36 1,0 36 15,-35 34-15,0-52-16,0 17 15,0-17-15,-17 17 16,17 0-16,0-17 0,-36 17 16,36 0-16,-53 1 15,1-19 1,34 19-1,18-1 95,18-35-95,34 0 1,19 0 0,-53 0-16,35 0 15,-18 0 1,-17 0-16,34 0 16,-34 0-1,-18-18 48</inkml:trace>
  <inkml:trace contextRef="#ctx0" brushRef="#br1" timeOffset="147868.9627">16051 18644 0,'0'-35'47,"18"35"-32,35 0-15,-35-35 16,17 35-16,0 0 16,-17-18-16,17 18 15,36-35 1,-36 35-16,-17 0 16,17-35-16,-18 35 15,19 0 1</inkml:trace>
  <inkml:trace contextRef="#ctx0" brushRef="#br1" timeOffset="148309.2258">16775 18327 0,'0'17'16,"0"19"-16,-36-1 15,36-17-15,-35 17 16,35 0-16,0-17 16,-35 17-16,35 0 15,-36 36 1,36-36 0,0 0-1,0-52 48</inkml:trace>
  <inkml:trace contextRef="#ctx0" brushRef="#br1" timeOffset="148774.8209">16545 18327 0,'0'35'63,"18"-35"-48,17 0 1,-17 0 15,-18-18-15,0 1-1,0-18 1,0-1 0,-18 36-16,-17 0 31,0 18-15,35 17-1,0-17 1,0 35-1</inkml:trace>
  <inkml:trace contextRef="#ctx0" brushRef="#br1" timeOffset="149210.8132">16810 18644 0,'35'36'31,"0"-36"-15,1 0 0,-1 0-1,-17 0 1,17-36 0,-35 1-1,0 17 1,-35 18-1,-1 0 17,1 0-17,35 36-15,0-19 32</inkml:trace>
  <inkml:trace contextRef="#ctx0" brushRef="#br1" timeOffset="150742.3838">17410 18627 0,'0'35'47,"0"-17"-31,0 34-1,0 1 1,0-35-16,0 17 16</inkml:trace>
  <inkml:trace contextRef="#ctx0" brushRef="#br1" timeOffset="151275.6663">17674 18415 0,'0'-18'0,"35"18"46,-35 36-46,0-1 16,0 0-16,36 18 16,-36-18-16,0-17 15,17 35 1,-17-18 0,0-52 30</inkml:trace>
  <inkml:trace contextRef="#ctx0" brushRef="#br1" timeOffset="151914.9564">17674 18521 0,'0'-18'0,"0"-17"31,53 35-15,-18-35 0,-17 35-16,17 0 15,1 0-15,-19 0 16,36 0 0,-53 35-1,0-17-15,0 17 0,0 0 16,0-17-16,0 17 15,-18 18 1,18-35 0,-35-18-16,18 35 15,34-70 79,36-36-78,-53 36-16,35 17 15,-35-17-15,53 0 16,-17-18-16,-36 35 31,0 36 16,35 35-31,0 17-1,18-17 1,-35-53 0,52 35-1,-34-35-15,16-17 16,-16-36-1,-36 17 1,-36-16 0</inkml:trace>
  <inkml:trace contextRef="#ctx0" brushRef="#br1" timeOffset="152107.573">18080 18450 0,'17'0'32,"36"-35"-17,-35 35 1,35-35 0</inkml:trace>
  <inkml:trace contextRef="#ctx0" brushRef="#br1" timeOffset="152303.5055">18133 18538 0,'53'-17'62,"-18"17"-62,-17 0 0,17 0 16,0-35-16,-17 35 16,17 0-16,-17 0 15</inkml:trace>
  <inkml:trace contextRef="#ctx0" brushRef="#br1" timeOffset="152992.2128">18556 18433 0,'0'53'47,"0"-18"-32,35-35-15,-35 35 16,53 18-1,-35-18 1,17-35 0,0 0-1,-17 0 1,17-17 0,-35-19-1,0 1-15,36 0 16,-36 17-16,0-17 15,0 0-15,0 17 16,0-17-16,0 17 16,-18-17-16,18-18 15,-35 53-15,35-18 16,-18 18 0,-17 0-1,17 0 1,18 53-1,-35-18-15,35-17 16,-35 17-16,35 1 16,-36-19-16,36 19 15,18-36 63,35 0-62,-35 0 0,17 0-16,-18 0 15,19 0-15,-1 0 16,-17 0-16,17 0 16,36-18-1,-54 18-15</inkml:trace>
  <inkml:trace contextRef="#ctx0" brushRef="#br1" timeOffset="153780.7474">19244 18397 0,'0'53'47,"0"0"-31,0-35-1,18-18 1,-18 35-16,35-35 0,18 35 16,-18-35-1,0 0 1,-35-17 0,18 17-16,-18-36 15,0 19 16</inkml:trace>
  <inkml:trace contextRef="#ctx0" brushRef="#br1" timeOffset="154005.7715">19262 18397 0,'35'-17'62,"-17"17"-46,17-36-16,18 36 16,-53-35-16,0 53 31,-36-18-16</inkml:trace>
  <inkml:trace contextRef="#ctx0" brushRef="#br1" timeOffset="154359.9059">19279 18450 0,'18'0'31,"0"0"-16,17 0-15,0 0 16,-17 0-16,17-35 16,36 35-1,-54 0-15,54 0 16,-36 0 0,-17 0-16,35 18 15,-53-1 1,0 36-1,-36 0 1,-17 0 0,36-53-1,17 18 1,-35-18-16,35-18 16,-36 18-1</inkml:trace>
  <inkml:trace contextRef="#ctx0" brushRef="#br1" timeOffset="154741.2982">19773 18045 0,'0'0'15,"0"17"17,0 18-17,0 18 1,0-17-16,0 17 15,35 0-15,-35-36 0,36 18 16,-36 1-16,35 17 16,-35-18-1,0 0 1,-18-35 0,-17 0-1</inkml:trace>
  <inkml:trace contextRef="#ctx0" brushRef="#br1" timeOffset="154959.5579">19773 18380 0,'18'0'47,"-18"-18"-47,35 18 16,18 0-1,-18 0 1</inkml:trace>
  <inkml:trace contextRef="#ctx0" brushRef="#br1" timeOffset="155293.2572">19932 18503 0,'0'-17'32,"35"-19"-17,-35 19-15,35-36 16,1 0-1,-1 18 1,-17 35 0,17 17 15,-35 36-15,0 18-1,35-36 1,-35 0-1,0 0 17</inkml:trace>
  <inkml:trace contextRef="#ctx0" brushRef="#br1" timeOffset="155940.2175">20055 18486 0,'0'-18'32,"18"18"-17,35 0 1,-53-35-16,35 35 0,1 0 16,16 0-1,-16 0 1,-1 0-1,-35 17-15,35 19 16,-35-19 0,0 18 15,-17-35 16,17-17-32,0-1 1,35-35 0,0 0-1,18 18 1,-35 35 0,17 0-1,-17 0 16,-18 18 1,0-1-17,0 19 1,0-1 0,0-17-1,0 17 1,35 0-1,0-35-15,-17 0 16,35 0-16,0 0 16,-18-18-16,18 18 15,-18-35-15</inkml:trace>
  <inkml:trace contextRef="#ctx0" brushRef="#br1" timeOffset="157227.2785">21343 18556 0,'0'-35'78,"0"-36"-62,0 54-16,0-19 15,0 1-15,0 17 16,0 71 31,18-35-31,-18 17-1,35 1-15,-35-19 0,35 18 16,18 18-1,-18-53 1,-35 36-16,0-54 47,18-17-31,-18-1-1,0-16 1,0 16-1,35 36 32,-35 36-31,0 16 0,36-16-1,-36-1 1,35-35-16,-35 35 15,18-35 1,17-17 31,-35-19-31,35 36-1,-35-17-15</inkml:trace>
  <inkml:trace contextRef="#ctx0" brushRef="#br1" timeOffset="157505.8956">21731 18538 0,'0'-35'16,"0"53"47,18 17-48,-18-17 1,35 17-1,0 0 1,-17-35 15,35 0-15,-53-17-16,35 17 16,-35-18-16,0-17 15,0-1 1</inkml:trace>
  <inkml:trace contextRef="#ctx0" brushRef="#br1" timeOffset="157705.5381">21731 18415 0,'-18'0'15,"71"-35"32,-17 35-31</inkml:trace>
  <inkml:trace contextRef="#ctx0" brushRef="#br1" timeOffset="158021.3338">21731 18486 0,'35'0'31,"-35"-18"-15,53 18-16,-53-35 16,36 35-16,-36-18 15,70 18-15,-35-35 16,1 35-16,-19 0 15,36 0 1,-35 0 0,-18 17-16,0 19 15,0-1 1,0 18 0,0-36-16,-35 36 15,-1-53 1,19 0 15</inkml:trace>
  <inkml:trace contextRef="#ctx0" brushRef="#br1" timeOffset="158315.4013">22137 18027 0,'0'35'16,"0"-17"-1,35 17-15,-35 18 16,0 18-16,0-18 16,0 17-16,0-17 15,0-18-15,0 1 16,0-1-16,0-18 15,0 19 1</inkml:trace>
  <inkml:trace contextRef="#ctx0" brushRef="#br1" timeOffset="158712.8662">22154 18415 0,'0'-35'16,"18"35"-16,17 0 15,-17 0 1,17 0-16,36 0 15,-54 0 1,-17 17-16,53-17 0,-53 36 16,18-36-16,-18 35 15,35 18 1,-35-18 0,36-35-16,-36 18 15,35-18 16,-18 0-15,36 0 0,-35 0-1,-18-36 1,35 36 0</inkml:trace>
  <inkml:trace contextRef="#ctx0" brushRef="#br1" timeOffset="158928.9653">22490 18344 0,'35'0'46,"-35"-35"-46,35 35 16</inkml:trace>
  <inkml:trace contextRef="#ctx0" brushRef="#br1" timeOffset="159095.6527">22454 18468 0,'53'0'47,"0"-18"-47,-35 18 16,17 0-1</inkml:trace>
  <inkml:trace contextRef="#ctx0" brushRef="#br1" timeOffset="159641.1277">23125 18239 0,'0'0'15,"0"17"32,0 36-31,0-18-1,0 18 1,0 0 0,0-35-1,0 17 1,35-35-1</inkml:trace>
  <inkml:trace contextRef="#ctx0" brushRef="#br1" timeOffset="160023.6457">23177 18468 0,'0'-35'16,"36"35"-1,-36-53-15,0 17 16,0-16 0,17 52-1,19 0 17,-36 17-17,35-17-15,-35 35 0,35-35 16,-35 36-1,71-36-15,-36 35 16,18-35-16,-35 0 16,-18-18 31,0 1-32,0-19 1,0 1-1</inkml:trace>
  <inkml:trace contextRef="#ctx0" brushRef="#br1" timeOffset="160341.7124">23548 18327 0,'0'35'16,"18"-35"-1,-18 18-15,0 35 16,0 0 0,35-53-16,-35 35 15,35 0 1,0-35-1,1 0 1,17 0 0,-36 0-1,-17-35 1,0 0 0</inkml:trace>
  <inkml:trace contextRef="#ctx0" brushRef="#br1" timeOffset="160556.4092">23636 18327 0,'0'-18'46,"53"18"-30,-53-35 0,35 35-1</inkml:trace>
  <inkml:trace contextRef="#ctx0" brushRef="#br1" timeOffset="161178.9915">23583 18415 0,'0'-18'31,"53"18"-15,0-35-1,-35 35 1,17 0-16,0 18 31,-17 17-31,17 18 16,-35-18-1,35-35 1,-35 35-16,-17-35 94</inkml:trace>
  <inkml:trace contextRef="#ctx0" brushRef="#br1" timeOffset="162485.6326">23548 18133 0,'0'-18'31,"0"36"47,0 17-62,0 18-16,0-18 15,0 36-15,0-1 16,0 1-16,18-1 16,-18-34-16,0 17 15,0-18-15,0 0 16,0-52 78,0-19-79</inkml:trace>
  <inkml:trace contextRef="#ctx0" brushRef="#br1" timeOffset="162790.0719">23424 18344 0,'0'-35'32,"18"35"-17,0-17 1,17 17 0,0-36-1,1 36 1,-1 0-1,0 0 1</inkml:trace>
  <inkml:trace contextRef="#ctx0" brushRef="#br1" timeOffset="162964.058">23742 18327 0</inkml:trace>
  <inkml:trace contextRef="#ctx0" brushRef="#br1" timeOffset="163645.2121">23742 18327 0,'0'-18'47,"35"18"-31,-35-17 15,0-19 0,18 36-31,17-35 16,0 35-1,-17-35 1,17 35 0,1 0-1,-36 17 1,17-17-1,-17 53-15,0-17 16,36-36 0,-36 52-16,0-16 15,-18-36 1,18 17-16,-18-17 16,-35 0-1,0 0 1,53 36-16,-17-36 15,52 0 95,0 0-95,1 0 1,17 0 0,-1 0-1,-34 0 1,-18 17 0,35-17-16</inkml:trace>
  <inkml:trace contextRef="#ctx0" brushRef="#br1" timeOffset="164043.415">24130 18256 0,'0'18'32,"0"17"-17,35-35 1,-35 71-16,36-36 15,-1 18 1,-18-53 0,19 0 15,-36-35-15,0-18-1,0 35-15,0-17 16,0 17-16,0-17 15,0-18 1,17 53 0</inkml:trace>
  <inkml:trace contextRef="#ctx0" brushRef="#br1" timeOffset="164419.6462">24412 18450 0,'0'-53'47,"18"53"-31,-18-70-16,0 35 15,35 35 1,-35-53-16,35 53 31,-35 17 1,18 19-32,-18-19 15,0 18-15,0-17 0,35 17 16,-35 1-16,0-1 15,0 0 17</inkml:trace>
  <inkml:trace contextRef="#ctx0" brushRef="#br1" timeOffset="165215.8797">24447 18380 0,'18'17'32,"17"-17"-1,-17 0-15,17 0-1,18-35 1,0-18-1,-53 36-15,18-19 16,-18 1-16,0 17 16,35-17-16,-35-18 15,0 35-15,0-17 16,0 70 31,-18-17-47,18 35 15,0-18-15,0 1 16,0 17-16,0-18 16,0-18-16,36 19 15,-36-19 1,35-17-16,-17 0 16,17 0-1,0-35 16,-35 0 1,0 70 15,0 18-32,18-53-15,-18 35 16,35-35-16,-35 36 15,35-36-15,-17 0 16,17 0 0,18-36-1,-53 19 1,18-19-16,-18 1 16,0 17-16,0-17 15,0-18-15,0 0 31,-18 53-31,-35 0 16,18 0-16,17 0 16,-17 36-16,-18 17 15,18-1 1,35-34 0</inkml:trace>
  <inkml:trace contextRef="#ctx0" brushRef="#br1" timeOffset="165453.4346">25118 18503 0,'0'0'16,"0"18"-16,35-18 47</inkml:trace>
  <inkml:trace contextRef="#ctx0" brushRef="#br0" timeOffset="184847.1472">10724 15963 0,'0'71'125,"0"-1"-109,0-34-1,0-1 1,0-70 46,0 17-46,0-17-16,0-1 16,0 1-16,0 0 15,0 17-15,0-17 16,0 0-16,0-1 16,0 54 46,0 17-46,0 18-16,0-35 0,0 35 15,0 0-15,-17-36 16,17 19-16,0-1 16,0-18-1,0-52 79,0 0-94,0 17 16,0-17-16,0 17 15,0-17-15,-35-18 16,35 36-1,0 52 48,0 0-63,0 18 16,0 0-16,0-35 15,0 17-15,0 0 16,17-35 15,-17-35 16,0 0-47,-17 17 16,17-35-16,0 0 15,0 18-15,0-18 16,0 106 46,0 0-46,0-18-16,0 18 16,0-18-16,17 0 15,-17-17 1,0-53 31,0-18-32,0 18 1,0-18-16,0 17 0,-17 1 16,17 0-16,0 0 15,0 88 48,0 17-63,0-35 0,17 18 15,-17-17-15,0 16 16,0-69 62,0-18-78,0 17 16,0-35-16,0 18 15,0-1-15,0 1 16,0 106 15,0 17-15,0 0-1,-17 0-15,17-52 0,0-1 16,0-17-16,0 17 31,0-70 16</inkml:trace>
  <inkml:trace contextRef="#ctx0" brushRef="#br0" timeOffset="186263.4733">10513 14993 0,'0'18'79,"0"35"-64,0-18 1,0-17-16,0 17 15,0-18-15,0 19 16,0-1-16,0-17 16,0 35-1,0-18 1,53-35 0,-18 17-1,-17-17 16,17 0 1,-35-52-17,35 52 1,-35-71-16,0 53 16,35-17-16,-35 0 15,0 17-15,18-17 16,-18 0-16,0 17 15,0-17-15,0-18 16,0 17 0,0-16-1,0 16 1,0 19 0,-35 17-1,0 0 16,-1 0 1,1 0-17,35 70 1,-53-17-16,53-18 16,-35-17-16,35 17 15,0 1-15,-36-36 16,36 35-16,0 0 15,0 0 1,36-35 93,-36-17-109,35 17 16,-35-35-16,53 35 16,-53-18-16,53 18 0,-35-35 31,17 35-31,0 0 16,-17 0 124</inkml:trace>
  <inkml:trace contextRef="#ctx0" brushRef="#br0" timeOffset="191334.2449">11889 16228 0,'0'17'156,"0"19"-140,0-1-16,0-17 16,0 17-16,17 0 15,-17-17-15,0 17 0,0 0 16,0-17-1,36 35-15,-36-18 16,0-17 15,0-53 110,-18 35-125</inkml:trace>
  <inkml:trace contextRef="#ctx0" brushRef="#br0" timeOffset="192840.8633">11871 16316 0,'0'-18'0,"0"-17"31,0 53 110,-53 17-141,53-17 0,-35 17 16,35 18-1,-18-53-15,18 35 16,0 0 0,0-70 77,18 17-93,-18-17 16,17 0-16,-17 17 16,36-17-16,-36 0 15,35-18-15,-35 35 31,35 36 63,-35 17-78,0 0-1,18-35-15,-18 53 16,35-17 0,0-1-16,-35 0 31,36-35-31,-54-18 109,18-17-93,-35 35-16,35-17 16,-35-19-16,35 1 15,-18 35 1,18-18-1,0-17-15,-35 35 16,35-18 0,-18 18 15,-35 0 16,18 53-32,35-17-15,-36-1 16,36-17-16,-35 17 16,35 18-1,0-36-15,0 19 32,18-54 30,-18 0-46,53-17-16,-53 0 15,35 0-15,-35 17 16,35-17-16,-35-18 16,18 53-1,-18-18-15,35 18 94,-35 18-94,36 35 16,-36 0-1,17-53 1,-17 35-16,35 0 15,-35 0 17,36-35-32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2:56:21.9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13829 5891 0,'-18'0'94,"1"18"-78,-19 17-1,1-35 1,35 53-16,-53-53 16,53 53-16,-35-35 15,0 35 1,35-18-16,-36 0 15,1 1 1,35-1-16,-35 0 0,-18 36 16,53-36-1,-53 0-15,53 0 16,-35 1-16,35-19 16,-36 19-16,36-1 15,-35-35-15,35 53 16,-18-53-16,18 35 15,-35 0-15,0 18 16,35-17 0,-35-36-1,35 53-15,-18-1 16,18-16 0,-35-19-16,35 19 0,-36-1 15,36-17-15,-35 17 16,35 18-16,-35-18 15,35-17-15,-18-18 16,18 53-16,0-36 16,-35-17-1,35 35-15,0 1 16,-35-19 0,35 19-16,0-1 15,-18-17-15,18 17 16,0 0-16,-35-17 15,35 17-15,-36 18 16,36-18 0,-35-35-16,35 53 15,-17 0 1,17 0 0,-36-53-16,36 18 15,0 17 1,-35-35-16,35 18 15,-18 17 1,18 0 0,0-17-1,-35-18-15,35 53 16,-35 0-16,35-36 16,-35 19-1,35-1-15,-18-35 0,18 35 16,0 0-16,-35 1 15,35-19-15,-36 36 16,36-18 0,-35 1-16,35-1 15,-35 18-15,35-18 16,-18-17-16,18 35 16,-35-53-1,35 53-15,0-18 16,-35-35-1,35 35-15,0 1 16,-18-19 0,18 36-1,0 18 1,-35-71-16,35 17 16,0 19-1,0-1 16,0-18-15,0 19 15,0-19 1,0 19-17</inkml:trace>
  <inkml:trace contextRef="#ctx0" brushRef="#br0" timeOffset="426.1929">12136 8802 0,'0'17'46,"35"19"-30,-35-19-16,0 19 16,35-1-16,-35-17 15,35 34 1,-35-16-16,0-19 16,36 19-1,-19-36 32,-17-18-31,36 0-16,-36-35 15,52 1-15,-52-19 16,53 0-16,-53 36 16,53-18-16,-53 0 15,0 0-15</inkml:trace>
  <inkml:trace contextRef="#ctx0" brushRef="#br0" timeOffset="1423.7956">14323 4886 0,'0'53'16,"0"-35"-16,0 17 15,0 0-15,0 36 16,0-1-16,-18-17 16,18-18-16,0 18 15,0 0-15,0-35 16,0 35-1,0-18-15,0-17 16,-18-18 0,18-71 46</inkml:trace>
  <inkml:trace contextRef="#ctx0" brushRef="#br0" timeOffset="1819.9147">14164 4992 0,'0'0'0,"18"-35"16,-18-18-16,35 17 15,0 1-15,0 17 16,1 18-16,-19-53 16,19 53-16,17 0 15,-36 0 1,36 18 0,0 35-1,-18-18 1,-35 18-1,0-17-15,0-19 16,0 18-16,0 18 16,-53 0-16,1 0 15,-1-35-15,17 17 16,1-35-16,0 53 16,-1-53-16,-16 0 15</inkml:trace>
  <inkml:trace contextRef="#ctx0" brushRef="#br0" timeOffset="2346.5928">14517 5450 0,'35'-17'62,"-35"-1"-62,0-52 16,0 34-1,0 1 1,35-36 0,1 36-16,-1 35 46,-35 53-30,18-18 0,-18-17-16,0 17 15,35 1-15,-35-19 16,0 18-16,35-35 16,-35 53-16,0-35 15</inkml:trace>
  <inkml:trace contextRef="#ctx0" brushRef="#br0" timeOffset="3410.1265">14552 5345 0,'35'0'15,"18"0"1,-53-18-16,71 18 16,-54 0-1,19-35-15,-1 35 0,0-36 16,1 36-1,-1 0 32,-35 53 0,0 0-31,0-35-16,0 17 15,0 0 17,0-52-1,0-36-15,0 35-16,0-17 15,0 17-15,0-17 16,0 0-16,17 35 15,-17-36-15,36 36 16,-19 0 0,36 0-1,-17 0 17,-19 0-17,-17 36 16,-35-1 16,0-35-31,35 18-16,-18 35 16,18-18-1,0-18 1,18 19-1,17-36 1,-35 35-16,35-35 16,1 0-1,16 0 1,-16 0 0,-36-18-16,0-17 31,17 35-31,-17-53 15,0-17 1,0 34 0,0-17-1,36 53-15,-19 0 47,19 0-31,-36 36-16,35-19 15,-35 19-15,35-1 16,-35-17-16,0 17 16,35-35-16,-35 53 15,0-36 1</inkml:trace>
  <inkml:trace contextRef="#ctx0" brushRef="#br0" timeOffset="3616.3302">15205 5345 0,'35'0'47,"18"0"-31,-35 0-16,17-36 15,0 36-15,-17 0 16,17 0-16,0 0 16</inkml:trace>
  <inkml:trace contextRef="#ctx0" brushRef="#br0" timeOffset="4686.7446">15540 5415 0,'0'-18'31,"0"1"-15,0-36-1,35 18-15,-35 17 16,0-35-1,18 18 1,17 35 15,-35 17-15,0 36 0,35-35-1,-35 17-15,0 1 0,36-1 16,-36 0 15,17-35-31,-17-18 31,36 1-15,-36-36 0,0 18-16,35 35 15,-35-36-15,17-17 16,19 53 31,-36 18-32,0 0-15,0 35 16,35 0 0,0-36 15,-17-17-16,17 0 1,-35-17-16,35 17 16,-35-53-16,0 17 15,18 1 1,-18 0 0,0 70 30,0 0-30,0 18 0,0-17-1,35-36 1,1 0 0,-1 0-16,0 0 15,0-18 1,18-35-16,-53 18 15,18-1 1,-18 1 15,0 53 1,0 17-17,0 18 1,0 0-1,35-35 1,18 17 0,-17-35-16,-19 0 15,36 0-15,-35 0 16,17 0 0,18 0-16,-53-35 15,0-1 1</inkml:trace>
  <inkml:trace contextRef="#ctx0" brushRef="#br0" timeOffset="4910.144">16245 5151 0,'18'0'31,"0"0"-15,17-36-16,0 36 16,1 0-1</inkml:trace>
  <inkml:trace contextRef="#ctx0" brushRef="#br0" timeOffset="5084.6851">16245 5221 0,'18'0'15,"0"0"1,17 0 0,36-18-1,-54 18 1,18-17-16,18-36 15</inkml:trace>
  <inkml:trace contextRef="#ctx0" brushRef="#br0" timeOffset="5393.0347">16616 4639 0,'0'0'0,"0"18"47,0 17-47,0 0 15,0 18-15,0 18 16,0-18-16,35 17 16,-35 36-16,0-53 15,0 17-15,0-17 16,0-35-16,35 17 15,-35 1-15,-35-36 63</inkml:trace>
  <inkml:trace contextRef="#ctx0" brushRef="#br0" timeOffset="6455.2235">16563 5203 0,'0'-35'0,"18"35"31,-18-17-31,35 17 0,35-36 31,-34 36-31,-1-35 0,-17 35 16,17 0-1,-35 35 1,35-35-16,-35 53 16,0-18-1,0 1-15,0 17 16,0-36 0,0 19-1,0-54 48,0-17-48,0-36 1,18 71-16,-18-70 16,35 34-16,0 19 15,-17 17 1,17 0-1,18-36 1,-35 36 0,35 0-1,-53 36 17,-36-36-17,-16 53 1,34-53-1,18 17-15,-35-17 16,35 53 0,0-18-1,0-17 1,0 17 0,17-35-1,19 36 1,-19-36-1,36 0-15,-53-18 16,53 18-16,-53-35 16,35 35-16,1-18 15,-36-17 1,0-1 15,0 54 16,0 17-31,0-17-1,35-18 1,-35 35-16,35-35 0,0 36 16,18-36-1,-35 0-15,35 0 16,0-18-16,-36 18 15,19-35-15,17-18 16,-53 17 0,0-16-1,0 16-15,0 19 16,-18 17-16,0-36 16,-17 36-16,-18 0 15,18 0-15,-18 0 16,-18 18-16,18-18 0,18 53 15</inkml:trace>
  <inkml:trace contextRef="#ctx0" brushRef="#br0" timeOffset="7612.0036">15275 4921 0,'-35'18'16,"35"17"-1,-18-35-15,18 35 16,0-17-1,-35-18 1,35 35 0,-18-35-1,18-17 32,0-1-31,0-35-1,36 53-15,-36-35 16,17 35-16,19-18 16,-1 18-1,-17 0 17,17 53-17,-35 0 1,35-53-1,-35 18-15,18-18 0,-18 35 16,53-35-16</inkml:trace>
  <inkml:trace contextRef="#ctx0" brushRef="#br0" timeOffset="9026.1411">18309 4745 0,'35'0'16,"-35"53"62,36-18-62,-36 18-16,0-18 15,0 36-15,0-1 16,0 1-16,-18-1 16,18-34-16,0 17 15,0 0-15,0-36 31</inkml:trace>
  <inkml:trace contextRef="#ctx0" brushRef="#br0" timeOffset="9889.9608">18274 5009 0,'0'-17'16,"0"-18"-1,18-1 1,-1 36 0,-17-17-16,53 17 15,-35 0-15,17 0 16,0 0-16,1 0 0,16 0 16,-16 0-16,-19 0 15,19 0-15,17 35 16,-53 18-1,0-18 1,0-17-16,-18 17 16,18 0-16,-53-35 15,18 36-15,17-36 16,-17 35-16,0-35 16,17 0-16,-35 0 15,35 0 1,71 35 78,0 0-79,-18-35-15,-17 36 16,35-1-1,-18-35-15,1 0 16,-1 0 0,18-18-1,-18-17 1,-35-18 0,0 18-16,0 0 15,0 70 63,0-18-78,0 19 16,18-1-16,17 18 16,18-53-1,-18 18 1,-17-18-16,17 0 15,-17 0-15,17 0 16,-35-36 0,0 19-1</inkml:trace>
  <inkml:trace contextRef="#ctx0" brushRef="#br0" timeOffset="10092.9248">18785 5186 0,'0'-18'47,"53"18"-31,-17 0-1,-19 0-15,19-35 0,16 35 16</inkml:trace>
  <inkml:trace contextRef="#ctx0" brushRef="#br0" timeOffset="10282.9282">18856 5221 0,'18'0'31,"17"0"-15,0 0 0,0 0-16,18 0 15,-17-35 1,17 0 0</inkml:trace>
  <inkml:trace contextRef="#ctx0" brushRef="#br0" timeOffset="10806.1535">19209 5098 0,'35'0'31,"-35"35"-15,0 18-16,18-36 16,-18 19-16,0 17 15,35-36 1,-35-34 62,-18-54-62,18 36-1,0 17-15,0-17 16,0 0-16,0 17 15,36 18-15,-36-53 0,17 53 16,-17-35 0,35 35-1,1 0 1,-19 17 0,-17 19-16,0-19 15,36 19 1,-36 17-16,0-36 0,0 18 15,35 18-15,-35-35 16,0 35 0,35-53 15,-52 0 0</inkml:trace>
  <inkml:trace contextRef="#ctx0" brushRef="#br0" timeOffset="11249.217">19385 5256 0,'18'0'47,"35"0"-32,-18 0-15,-17-17 16,17 17-16,0-36 0,-17 36 16,17-52-16,18-1 15,-53 35 1,35-53 0,-35 19-16,0-1 15,0 17-15,0-70 16,0 89-1,-17 17 17,17 53-17,-36 17 1,36 19-16,0-1 0,0 0 16,0-18-16,0 1 15,0-18-15,0-35 16,36-18-16,-1 52 0,-17-52 15,34 0-15,19-17 16,-18-18-16,17-1 16,-34 1-16,-36 17 15</inkml:trace>
  <inkml:trace contextRef="#ctx0" brushRef="#br0" timeOffset="22614.6598">4039 12136 0,'36'0'156,"-1"0"-156,-18 0 16,36 0-1,0 0 1,-35 0 0,17 0-1,-17 0 32,17 0 31,0 0 16,-17 0 47</inkml:trace>
  <inkml:trace contextRef="#ctx0" brushRef="#br0" timeOffset="25281.9637">6967 12153 0,'36'0'63,"-1"0"-32,-17 0 0,17 0-15,-18 0 15,19 0-15,-1 0 15,-17 0-31,17 0 16,-35-35-1,18 35 1,17 0 0,0 0-1,-17 0 1,17 0 15,-17 0 0,-18-18-31,35 18 16,0 0 0,-17 0-1,17 0 1,-17 0-1,17 0 1,18 0 0,-35 0-1,17 0-15,0 0 16,-17 0-16,17 0 16,0-35-16,1 35 15,17 0 1,-36 0-1,36 0 1,0 0 0,-18 0-1,1 0 1,-1 0 0,-17 0-1,34 0 1,1 0-1,-17 0 1,17 0 0,-18 0-16,-18 0 15,19 0-15,-19 0 16,19 0-16,-1 0 16,-17 0-16,34 0 0,-34 0 15,35 0-15,0 0 16,-18 0-16,18 0 15,0 0-15,-35 0 16,17 0-16,0 0 16,-17 0-16,17 0 15,0 0-15,1 0 16,17 0-16,-36 0 16,36 0-16,0 0 15,-35 0-15,35 0 16,0 0-16,-36 0 15,19 0-15,-19 0 16,18 0-16,1 0 16,-19 0-16,19 0 0,-19 0 15,19 18-15,-1-18 16,-18 0-16,19 0 16,-1 0-16,-17 0 15,17 0-15,-17 0 16,17 0-16,35 0 15,-34 0 1,17 0 0,-18 0-1,0 0 1,18 0-16,0 0 31,-18 0-31,1 17 16,-1-17-16,-18 0 15,19 0-15,-19 0 16,19 0-16,-1 0 16,-17 0-16,34 0 15,-16 36-15,-19-36 16,19 0-16,-1 0 16,-17 0-16,17 0 15,0 0-15,18 0 16,0 0-16,-18 0 15,18 0-15,-18 0 0,-17 0 16,17 0-16,18 0 16,-17 0-16,-1-18 15,0 18-15,-17 0 16,17 0-16,-17 0 16,17 0-1,0 0 1,-52 0 46,17-18-46,-36 18 0</inkml:trace>
  <inkml:trace contextRef="#ctx0" brushRef="#br0" timeOffset="28788.3189">4974 9578 0,'-35'18'16,"35"17"-1,0 0 1,-18-35-16,18 18 0,0 17 31,-35 0-31,35 1 16,-35 16-1,35-16 1,0-19-16,0 19 16,-18-36-16,18 35 15,0 18 1,0 0-1,-35 0 1,35 0 0,0-18-16,0 0 15,0-17-15,0 17 0,0-17 16,0 35 0,0 0-1,0-36-15,0 54 16,0-18-1,0-18 1,35 18 0,-35 0-1,35-53 1,-35 17-16,36 19 16,-19-1 15,19-35-31,-36 35 15,35-35 1,-35 18 0,35-18-1,0 0-15,1 0 16,-1 0 0,18 0-1,-18 0 1,0-35-1,1 35 1,-1-36 0,-17 1-1,17-18 1,0-17 0,0 34-1,1-17 1,-36 18-1,0 17 1,35 18-16,-35-35 16,0 0-1,0 17 1,18 18-16,-18-35 16,0 17-1,35 18-15,-35-35 16,0 0-16,0 17 15,0-17 1,0 17 0,0-17-1,0 0 17,0 17-1,0-17-16,0 0 1,0-1 0,0 1-1,0 17-15,0-17 32,0 17-17,0-17 1,0-18-1,-18 18 1,18-18 0,-35 53-1,35-35-15,-18-1 32,18 19-17,-35 17-15,35-35 16,-35 35-16,35-18 0,-18 18 15,18-35-15,-35 35 16,-18-36 0,35 36-16,-17 0 15,17 0-15,-17 0 16,-18 36-16,0-1 16,0 0-16</inkml:trace>
  <inkml:trace contextRef="#ctx0" brushRef="#br0" timeOffset="32206.8752">13776 9454 0,'-18'0'15,"-17"0"79,17 0-47,-17 0-47,0 0 31,-18 36-31,35-1 16,18 0-1,-35-35 1,35 18 0,-35 17-1,35 18 1,-18-53-16,18 35 15,-35 1-15,35-1 16,-35-17-16,35 17 0,0 18 16,0-18-1,0 18 1,0 18 0,0-54-1,0 18-15,0 1 16,-36-19-16,36 19 15,0-1-15,0-17 16,0 17-16,0-18 16,0 19-16,0-1 15,0-17-15,0 17 16,18 0-16,-18-17 16,0 17-16,35 0 15,0 1 1,-35-1-16,18-35 15,-18 53-15,35-53 0,-35 35 16,36 18 0,-1-18-1,-35-17 1,18-18 0,-18 35-16,35-35 31,-35 36-16,17-36 1,19 0 0,17 0-1,-36 0 1,-17-18-16,53 18 16,-53-35-16,53 35 15,-53-53-15,35 17 16,-35 1-16,36 0 15,-36 17-15,0-17 16,0 17-16,0-35 16,0 0-1,0 18 1,0 0 0,35 0-16,-35 17 15,0-17-15,0-1 16,0 1-16,0-18 0,0 0 15,0 18-15,0-18 16,0 36-16,-18-36 16,18 17-16,-35 1 15,35 17-15,0-17 16,-18 0-16,18 0 16,-35-18-1,35 17 1,-35 36-1</inkml:trace>
  <inkml:trace contextRef="#ctx0" brushRef="#br0" timeOffset="56744.0699">10707 12965 0,'0'35'109,"17"-35"-78,1 0-15,35 0 15,-18 0-15,1 0 0,-1 0-1,0 0 1,-17 0-1,17 0 1,0 0 0,1 0-1,-1 0 1,-35-18-16,17 18 16,19 0-1,-19 0 1,19 0-1,-36-17-15,35 17 16,-17 0 0,35 0-1,-18 0 1,-18 0 0,36 0-1,-35 0-15,17 0 16,1 0-16,-19 0 15,54 0 1,-18 0 0,-18 0-1,18 0 1,0 0 0,-36 0-16,19 0 31,-19 0-31,19 0 31,-1 0-31,-17 0 31,17 0-15,-18 0 0,36 0-1,18 0 1,-53 0-16,17 0 15,0 0-15,-17 17 16,17-17-16,0 0 0,-17 0 16,17 0-1,-17 0-15,17 0 0,18 0 16,-18 0-16,18 0 16,0 0-16,-18 0 15,1 0-15,-1 0 16,-17 0-16,17 18 15,0-18-15,0 0 16,1 0 0,-19 0-16,19 0 0</inkml:trace>
  <inkml:trace contextRef="#ctx0" brushRef="#br0" timeOffset="58010.8088">13582 13000 0,'0'0'0,"53"0"16,0 0-1,-36 0-15,19 0 16,-1 0-16,-17 0 16,17 0-16,-17 0 0,17 0 15,0 0-15,-17 0 16,17 0-16,-17 0 16,35 0-16,-1 0 15,19-18-15,-36 18 16,18 0-16,0 0 15,-18 0-15,18 0 16,0 0-16,-17 0 16,16 0-16,1 0 15,-17 0-15,17-17 16,-1 17-16,19 0 16,-36 0-16,36 0 0,-1 0 15,-17 0 1,18 0-16,-1 0 0,1 0 15,-18 0-15,17 0 16,1 0-16,-18 0 16,0 0-16,0 0 15,17 0-15,-34 0 16,17 0-16,-1 0 16,-16 0-16,34 0 15,-17 0-15,-18 0 16,18 0-16,0 0 15,-17 0-15,-1 0 16,18 0-16,-36 0 0,36 0 16,0 0-16,-17 0 15,16 0-15,-16 0 16,-19 0-16,19 0 16,-1 0-16,-17 0 15,17 0-15,-18 0 16,19 0-16,-1 0 15,-17 0-15,17 0 16,0 0 0,0 0-16,18 0 15,-35 0 1,35 0-16,-18 0 16,1 0-1,-1 0-15,35 0 16,-52 0-1,17 0-15,1 35 16,-19-35-16,18 0 16,-17 0-16,17 0 15,18 0-15,-17 0 16,16 0-16,1 0 16,-17 0-16,17 0 15,0 0-15,-18 0 16,18 0-16,0 0 15,-18 0-15,18 0 16,0 0-16,-36 0 16,19 0-16,-19 0 0,19 0 15,-1 0-15,-18 0 16,19 0-16,-19 0 16,19 0-16,17 0 15,-53 35 1,35-35-16,0 0 15,0 0 17,-35 18-32,18-18 31,-36 0 78</inkml:trace>
  <inkml:trace contextRef="#ctx0" brushRef="#br0" timeOffset="75086.5713">4745 14570 0,'0'53'125,"0"-18"-110,0-17-15,0 34 16,0-16-16,17 17 15,-17-18-15,0-17 16,0 34-16,0-16 16,0-19-1,-17-17 63</inkml:trace>
  <inkml:trace contextRef="#ctx0" brushRef="#br0" timeOffset="75535.3313">4710 14623 0,'0'0'0,"17"0"62,18 35-46,-35-17-16,53 17 16,-53 0-16,36 18 0,-36-35 15,53 17-15,-53 0 16,53 0-16,-1 1 15,-16-36 1,-36 35 0,17-35 15,-17-35-15,0-18-1,0 18-15,0-18 16,0 17-16,0-17 0,-17 1 15,17-1-15,0 35 16,0-17-16,-36-18 16</inkml:trace>
  <inkml:trace contextRef="#ctx0" brushRef="#br0" timeOffset="75887.0039">5151 14676 0,'0'35'15,"0"0"1,17-35 0,-17 18-16,0 17 15,35 0 1,-35-17 15</inkml:trace>
  <inkml:trace contextRef="#ctx0" brushRef="#br0" timeOffset="76416.6536">5274 14446 0,'0'-35'16,"18"17"-1,17-17 1,0 35 0</inkml:trace>
  <inkml:trace contextRef="#ctx0" brushRef="#br0" timeOffset="77255.5459">5397 14640 0,'0'18'31,"0"17"-15,0 0-1,18-17-15,-18 17 0,0 18 16,53-17-16,-53 16 15,35-16-15,-35-1 16,18-17 0,17-18 15,-35-71 0,0 36-31,0 17 0,36-35 16,-36 18-16,0 17 15,35-17-15,-35 0 16,0 17 0,0 53 46,0 1-46,0-19-16,0 19 15,0-19-15,0 19 16,17-1-16,-17-18 16,0 19-16,36-36 15,-36 53-15,35-53 16,-35 17-16,35-17 0,1 0 16,-36 36-16,70-36 15,-35 0 1,-35-18-16,36 18 15,-36-35 1,0-18 0,0 17-16,0 1 15</inkml:trace>
  <inkml:trace contextRef="#ctx0" brushRef="#br0" timeOffset="77473.6267">5662 14711 0,'0'-35'47,"18"35"-32,-1 0 1,19 0-1</inkml:trace>
  <inkml:trace contextRef="#ctx0" brushRef="#br0" timeOffset="77925.0027">5662 14870 0,'0'0'16,"0"17"-16,18 18 47,35-35-32,-36-17-15,19 17 16,-1-53-16,0 35 16,-17-17-16,17 0 15,0-1-15,1 19 16,-36-18-16,52-1 15,-52 1-15,0 17 16,0-35 0,-17 53 15,17 36-15,0 17-1,0 0-15,0 88 16,0-88-16,0-1 15,0 1-15,17-17 16,1-36-16,-18 17 16,53-17-16,0 0 15,-18-17 1,-35-1-16,71-17 16,-36-1-16,0 1 15</inkml:trace>
  <inkml:trace contextRef="#ctx0" brushRef="#br0" timeOffset="78448.0521">6615 14640 0,'0'18'46,"0"17"-30,0 0-16,0 1 16,35-19-16,-35 36 15,0-17-15,0-19 16,0 18-16,0 18 16,0-70 30</inkml:trace>
  <inkml:trace contextRef="#ctx0" brushRef="#br0" timeOffset="79162.9288">6615 14658 0,'0'-18'15,"52"18"17,19 36-17,-36-1 1,-35-18-16,53 19 0,-53-1 16,36-17-16,-36 17 15,0 18 1,0-18-1,-36 0 1,-17 1 0,18-36-16,0 35 15,-1-35 17,54 0-1,-18-35-16,18 35 1,-18-36-16,53 36 0,-53-53 16,53 18-16,-53 0 15,53 17-15,-53-17 16,35 0-16,-35-18 16,35 53-1,-35 35 48,0 0-48,0-17-15,0 17 16,0 1-16,0-19 16,0 18-16,0-17 15,53 17-15,-18-35 16,-35 36-1,53-36-15,0 0 16,-18-18 0,-17-35-1,-18 35 1,0-17-16,0-35 16</inkml:trace>
  <inkml:trace contextRef="#ctx0" brushRef="#br0" timeOffset="79374.9713">6932 14676 0,'0'-18'46,"71"18"-46,-18 0 16,-36 0 0</inkml:trace>
  <inkml:trace contextRef="#ctx0" brushRef="#br0" timeOffset="79558.492">6932 14852 0,'0'0'0,"18"0"32,35 0-1,-36 0-31,36 0 16,0 0-16,-18-35 15,18 35-15,-17-53 16</inkml:trace>
  <inkml:trace contextRef="#ctx0" brushRef="#br0" timeOffset="81079.0682">7743 14640 0,'-35'0'31,"0"0"1,35 18-32,-18 17 15,18-17-15,0 17 16,0-17-16,-35 35 15,35 0-15,0-36 16,0 18-16,18 1 16,17 17-16,18-53 15,-18 0 1,-17 0-16,17 0 16,0-36-16,-17 36 15,-18-53-15,53 53 16,-53-35-16,0-35 15,0 34 1,0 19-16,0 34 63,0 36-48,0-17 1,0-1-16,35 0 15,-17-35 1,17 0 0,0 0-1,1-35 1,-19-18 0,-17 0-1,0 0 1,0 18-1,0 0 1,-53 35-16,53-53 16,-53 53-16,36 0 15,-19 17 1,36 1 0,-35 17-16,35 0 15,-35 1-15,35-1 16,0 0-16,0-17 0,0 17 15,18-35-15,-18 53 16,35-53-16,0 0 16,0 0-1,18-18 1,-17-34 0,-36-1-1,17 53 1,-17-53-16,0 0 15,36 53-15,-36 35 63,0-17-47,0 17-1,35 18-15,-18-35 16,19-18-1,-1 0 1,-17-36 31,-18 1-47,0 17 16,0-17-16,35 0 15,-35 17-15,0-17 16,0 53 31,0-1-47,0 18 15,35 1-15,-35-19 16,0 19-16,35 17 16,-35-36-1,18-17 1,-18 35-16</inkml:trace>
  <inkml:trace contextRef="#ctx0" brushRef="#br0" timeOffset="81982.0441">8855 14393 0,'0'0'15,"17"0"-15,-17-35 0,36 35 16,-54 0 46,0 0-46,-17 0-16,0 0 16,17 0-16,-17 0 15,17 0-15,-17 0 0,0 0 16,17 18 46,18 17-30,0 0-17,-35-35 1,35 71-16,0-36 16,0-17-16,0 35 15,0 0-15,0-18 16,0 18-16,0 17 15,17 1-15,-17 17 16,0-35-16,0 18 16,0-36-16,0 18 15,0-18-15,0-17 16,0-54 62,0 1-78,0 0 16</inkml:trace>
  <inkml:trace contextRef="#ctx0" brushRef="#br0" timeOffset="82378.4583">8520 14799 0,'35'-35'31,"0"35"-31,0 0 16,18-36-16,-17 36 15,-19 0-15,19 0 16,-1-17-16,0 17 15,0 0 1,-35 53 31,0-36-47,0 19 16,0-1-16,0-17 15,0 17-15,0-18 16,36 36-1,-19-53 1,19 0 15</inkml:trace>
  <inkml:trace contextRef="#ctx0" brushRef="#br0" timeOffset="82820.0924">9084 14940 0,'35'-53'16,"-35"0"-16,0-17 15,0 52 1,0-17 0,0 17-16,18 18 0,-18-53 15,35 53 1,0 18 31,-35 0-47,0 17 15,0 0-15,18-17 0,-18 17 16,35 36 0,-35-19-1,0-16 1,36-36-16,-36 35 16,-18-35 15</inkml:trace>
  <inkml:trace contextRef="#ctx0" brushRef="#br0" timeOffset="83410.7963">9084 14905 0,'35'0'63,"36"0"-48,-18 0 1,-18 0-16,-17 0 16,17 0 15,-35 35-31,35-35 31,-35-18 0,0 1-15,0-36 0,18 53-1,-18-53-15,0 35 16,35 54 31,-35 17-32,0-36-15,35 36 16,-35-18-16,36-35 16,-36 53-16,35-53 15,0 0 1,-35-17-1,36-19-15,-36 19 16,0-19-16,0 1 16,0 18-16,0-19 15,0 19-15,0-19 16</inkml:trace>
  <inkml:trace contextRef="#ctx0" brushRef="#br0" timeOffset="84211.4537">9807 14728 0,'-35'0'0,"-36"36"16,36-36-1,35 35-15,-53-35 16,53 53-16,-17-18 15,17 0 17,35-35-17,18 0 1,-36 0 0,-17 18-16,36-18 15,-36 53-15,0-35 16,17-18-16,-17 53 15,0 0 1,0-36-16,0 54 16,0-18-1,0-36 1,0-52 31,0 17-47,36-17 15,-36-18-15,0 0 16,35-17-16,-35-19 16,53 1-16,-53 18 15,35 17-15,-35 18 16,53 35-16,-53-18 16,35 18-1,-17 0 1,-18 53-16,0-18 15,35 18-15,-35-18 16,0 18-16,35 0 16,-35-18-16,0 1 15,0 17 1,36-53-16,-36 17 16,-18-17 30,-17 0-46</inkml:trace>
  <inkml:trace contextRef="#ctx0" brushRef="#br0" timeOffset="84424.567">9825 14922 0,'17'0'15,"36"0"1,-35 18 0,35-18-16,-18 0 15,-17 0-15,35 0 16,-18 0-16,0 0 16,18-35-16,0 0 15</inkml:trace>
  <inkml:trace contextRef="#ctx0" brushRef="#br0" timeOffset="85678.678">10548 14764 0,'-18'0'16,"71"0"93,-17 0-93,-19 0-16,36 0 15,18 0-15,-18 0 16,17 0-16,18-18 0,18 18 16,-53 0-16,18-35 15,-1 35-15,-17 0 16,-35 0-16,17 0 16</inkml:trace>
  <inkml:trace contextRef="#ctx0" brushRef="#br0" timeOffset="87090.0272">11465 14482 0,'36'0'63,"-19"35"-48,36-35 1,-53 35-16,53-35 16,0 35-1,-35-35-15,17 0 16,0 0 0,-35 18 30,0 17-30,-53 36 0,53-36-16,-53 0 15,18-17-15,35 17 16,-71 1 0,19 16-16,69-52 62</inkml:trace>
  <inkml:trace contextRef="#ctx0" brushRef="#br0" timeOffset="87826.1618">12612 14728 0,'0'-17'0,"0"-36"15,0 35-15,0-17 16,0 17-16,0-17 15,0-18-15,35 18 16,-35-18-16,0 0 16,35 0-16,-35 35 15,0-17-15,36 35 16,-36 35 31,0 18-47,0-17 15,0 17-15,0 0 16,0-1-16,0 19 0,0-18 16,0-35-16,0 17 15,0 18 1,0-36 0,17-17-1</inkml:trace>
  <inkml:trace contextRef="#ctx0" brushRef="#br0" timeOffset="88124.368">13035 14623 0,'35'0'31,"1"0"-16,-19 0-15,19 0 16,-1-18-16,18 18 16,-36 0-16,19 0 0</inkml:trace>
  <inkml:trace contextRef="#ctx0" brushRef="#br0" timeOffset="88773.0546">13652 14393 0,'0'36'31,"0"-1"-16,0-17-15,0 17 16,0 0-16,0 18 0,0-18 16,0 1-1,-35-1-15,-18-35 16,53 35 0,-53-35-1,36-18-15,17 1 16,0-18-16,0-1 15,0-17 1,0 18-16,0 0 16,0 17-1,35 18 1,0 0 0,-35 35-16,18 1 15,-18-1-15,53 18 16,-18-18-16,0 0 15,1-35 1,-19 36-16,19-36 0,-19 0 16,19 0-16,-1 0 15,-18 0-15,19-18 16,-1-17-16</inkml:trace>
  <inkml:trace contextRef="#ctx0" brushRef="#br0" timeOffset="91168.9419">14905 14235 0,'-18'0'93,"1"0"-77,-36 35 0,53-18-16,-71 19 15,36-1-15,35 0 16,-35-17-16,35 35 15,0 0-15,0 0 16,0 17-16,0-17 16,0 18-16,0-18 15,35 0-15,0-18 16,0 0-16,-17-35 16,-18 18-16,53-18 15,-18 0 1,-17-53 78</inkml:trace>
  <inkml:trace contextRef="#ctx0" brushRef="#br0" timeOffset="92156.8694">15540 14340 0,'-18'0'63,"1"0"-47,-36-35-1,17 35 1,19 0-16,-19 0 15,19 0-15,-18 0 16,-1 0-16,36 18 16,-17-18-16,17 35 15,-36-35 1,36 53-16,0-35 16,0 17-16,0 0 15,-35 0 1,35 1-1,18-36-15,35 0 16,-18 0 0,0-18-1,18-17 1,-18 17 0,-17-17-1,-18 0 1,35 35-16,-35 53 62,0-1-62,0-34 16,0 35 0,0 0-16,0 0 15,0 0-15,0 0 16,0-36-16,0 19 15,0-19-15,36-17 47,-36-53-31,17 18-16,-17 17 16</inkml:trace>
  <inkml:trace contextRef="#ctx0" brushRef="#br0" timeOffset="92759.572">15787 14429 0,'-18'0'16,"18"17"0,-35 36-1,35-18 1,0 1 0,35-36 30,18-18-30,-18 18 0,18 0-1,-17 0 1,-19 0 0,18 18-1,-35 17 1,36 0-1,-36 1-15,0-19 16,0 36-16,0-18 16,0-17-1,-36 17 1,-16-35 0,16 36-16,19-36 15,-36 0 1,35 0-1,18-18-15,-35 0 16,35-52 0,0 34-1,0 19-15,0-18 16</inkml:trace>
  <inkml:trace contextRef="#ctx0" brushRef="#br0" timeOffset="93037.9241">15822 14446 0,'35'0'15,"-17"-35"1,35 35-1,-18 0 1,-17 0-16,35 0 16,-18 0-16,-17 0 15,35 0 1,-18 0 0</inkml:trace>
  <inkml:trace contextRef="#ctx0" brushRef="#br0" timeOffset="93426.4996">16492 14323 0,'0'17'16,"0"19"-1,-17-1 1,17 18-16,-53 0 16,53 0-16,-88 17 15,52 1-15,19-18 16,17-36-16,-36 19 15,1-1-15,35-70 79,0 17-64</inkml:trace>
  <inkml:trace contextRef="#ctx0" brushRef="#br0" timeOffset="93940.1083">16228 14429 0,'0'35'47,"0"-17"-32,35 17 1,-17-35 0,17-18-1,-35 1 1,35 17-1,-35-36-15,0 19 16,-17 17 0,-36 0 15,0 0-31,35 35 16,18 0-1</inkml:trace>
  <inkml:trace contextRef="#ctx0" brushRef="#br0" timeOffset="94363.1551">16369 14799 0,'35'35'16,"-17"-35"0,17-17 15,-35-1-16,0-17 17,0-1-17,-18 36 1,1 0 0,-18 0-1,35 18 1,-18-18-1,18 35-15</inkml:trace>
  <inkml:trace contextRef="#ctx0" brushRef="#br0" timeOffset="94910.8824">16545 14270 0,'36'35'46,"52"36"-30,-53-36 0,-17 0-16,-18 1 15,35 16-15,-35 19 16,0 0-16,0-19 16,0 19-16,0-18 15,0-18-15,0 0 16,-35-35-16,35 36 15,0-54 48</inkml:trace>
  <inkml:trace contextRef="#ctx0" brushRef="#br0" timeOffset="100628.9897">4815 15699 0,'0'35'94,"0"-17"-79,0 34-15,0 1 16,0 0-16,0 0 15,0 18-15,36-18 0,-36 0 16,0-1 0,0 1-16,0-35 0,0 17 15,0 18 1,0-35 0,0-36 46,0-35-46,0 0-1</inkml:trace>
  <inkml:trace contextRef="#ctx0" brushRef="#br0" timeOffset="101058.844">4833 15787 0,'0'17'62,"18"-17"-62,-18 36 0,17 17 16,-17-18-16,53 0 15,-53 18-15,53 0 16,-53 0-16,35-35 16,-35 17-16,53 0 15,-17 18 1,-19-53-1,-17 18 1,36-18 31,-36-36 0</inkml:trace>
  <inkml:trace contextRef="#ctx0" brushRef="#br0" timeOffset="101437.8259">5186 15804 0,'0'18'32,"-18"0"-17,18 17-15,0 18 16,0-18-16,0 18 16,0 0-16,0-18 15,0 18-15,0 0 16,0-35-16,0 17 15,0-17-15,0 17 16,0-53 62</inkml:trace>
  <inkml:trace contextRef="#ctx0" brushRef="#br0" timeOffset="101767.9486">5362 16069 0,'0'18'47,"0"17"-47,0 0 16,0 0-1,0 18 1,0-35-1,18-18 1</inkml:trace>
  <inkml:trace contextRef="#ctx0" brushRef="#br0" timeOffset="102016.2846">5415 15804 0,'0'0'0,"0"-17"15,0-36 1,0 35 0,35 18-16,-17 0 15</inkml:trace>
  <inkml:trace contextRef="#ctx0" brushRef="#br0" timeOffset="102593.0138">5697 16034 0,'0'17'47,"36"19"-32,-36-1 1,35-35 0,-35 53-16,0-18 15,0 0 1,18-35-1,17 0 17,-35-35-32,35 0 15,-35 0-15,0 17 16,18-17-16,-18-1 16,0 19-16,0-19 0,35 36 15,-35-52 1</inkml:trace>
  <inkml:trace contextRef="#ctx0" brushRef="#br0" timeOffset="102886.2285">5962 16016 0,'0'35'15,"0"-17"-15,0 35 16,35-53 0,-35 53-16,0-18 15,18-35-15,-18 35 16,35-35 0,-35 36-16,35-36 15,1 0 1,-1 0-1,18 0 1,-53-18-16,18 18 16,-18-35-16,0 17 15</inkml:trace>
  <inkml:trace contextRef="#ctx0" brushRef="#br0" timeOffset="103133.1473">6015 15998 0,'17'0'47,"19"0"-31,-36-17-1,35 17-15</inkml:trace>
  <inkml:trace contextRef="#ctx0" brushRef="#br0" timeOffset="103309.6397">6085 16104 0,'0'18'15,"18"-18"32,17-18-31,-35-17 0,53 0-1,-17-36 1</inkml:trace>
  <inkml:trace contextRef="#ctx0" brushRef="#br0" timeOffset="103599.0977">6350 15699 0,'0'35'16,"0"0"-1,0-17-15,0 35 16,0 17-16,-18-34 15,18 16-15,0 1 16,0-17-16,0-1 16,0 0-16,0-17 15,18 35-15,-18-18 32,35-35-32,-17 0 15,17 0 1,18-18-1,-35 18-15,17-35 16,0 35-16</inkml:trace>
  <inkml:trace contextRef="#ctx0" brushRef="#br0" timeOffset="104037.9243">6914 15875 0,'0'53'16,"0"-18"0,18-35-16,-18 53 15,35-18-15,-35-17 16,0 17-16,0-17 15,0 17-15,0 0 16,0-17 0,0-36 15</inkml:trace>
  <inkml:trace contextRef="#ctx0" brushRef="#br0" timeOffset="104708.6987">6932 15893 0,'53'0'46,"-18"0"-46,-17 0 16,17 0-16,0 17 16,-17-17-16,-18 18 0,53-18 15,-53 35-15,0 18 16,0-35 0,0 35-1,-18-53-15,18 35 16,-17-35-16,17 35 15,-36-35-15,36 35 16,-35-35 0,35 18-16,18-36 47,17 1-32,0-36 1,1 0-1,-1 0 1,-35 35 0,18 18-16,-18 18 62,0 35-46,35 0-1,0 0 1,0-36 0,-17-17-16,17 0 15,-17 0 17,35 0-17,0-52 1,-53 16-16,0 1 15</inkml:trace>
  <inkml:trace contextRef="#ctx0" brushRef="#br0" timeOffset="104917.2413">7338 15963 0,'35'-35'47,"18"35"-31,-53-35-16</inkml:trace>
  <inkml:trace contextRef="#ctx0" brushRef="#br0" timeOffset="105120.1592">7355 16069 0,'0'0'0,"0"18"47,18-18-47,0 0 16,35-18-1,-18 18 1,-17-35-16,34-1 16</inkml:trace>
  <inkml:trace contextRef="#ctx0" brushRef="#br0" timeOffset="106127.8724">8220 15610 0,'-36'0'31,"1"0"-15,-18 0-16,18 18 15,17-18-15,-17 53 16,35-35-16,-53 17 16,53 0-16,-35-17 15,52 17 16,1-35-15,17 0 0,1 0-1,-1 0 1,18 0 0,0 0-1,-36 0 1,19 0-1,-36 35-15,17-35 16,-17 18-16,36-18 16,-36 53-16,0 0 15,0-36 1,-18 19 15,-17-36-15,-1 0-16,1 0 15,18 35-15,-19-35 16,1 0-16,17 0 0,-17 0 31,35-35-31</inkml:trace>
  <inkml:trace contextRef="#ctx0" brushRef="#br0" timeOffset="106426.228">8396 15822 0,'0'0'0,"0"53"15,0-35 1,0 35-16,0-18 15,0 0 1,35 18 0,-35-18-1,36 1 17,-1-36-17</inkml:trace>
  <inkml:trace contextRef="#ctx0" brushRef="#br0" timeOffset="107099.8937">8643 15946 0,'-18'0'16,"18"-18"-1,-35 18 1,17 18 15,18-1-15,-35 36-1,35 0 1,0-35 0,0 17-1,53-35 1,0 0 0,-18 0-1,18 0 1,-53-18-1,36 1 1</inkml:trace>
  <inkml:trace contextRef="#ctx0" brushRef="#br0" timeOffset="107932.667">8696 15998 0,'35'0'47,"1"0"-16,-36 36-16,0-1 1,17-35 0,-17 18-16,0 17 15,0-17 1,35-18 0,-35 35-1,18-35 1,17-18 124,-35 1-124,0-36-16,0 0 16,36 53-1,-36-36-15,0 1 16,35-18 0,-35 36-1,0 52 48,18-35-63,-18 35 15,0 0 1,35 1-16,0-36 31,-17 0 0,-18-18-15,35-17 0,-35 17-1,0-17 1</inkml:trace>
  <inkml:trace contextRef="#ctx0" brushRef="#br0" timeOffset="108180.8066">9207 15910 0,'36'36'31,"-36"-1"-16,0 0 1,0 0 0,0 1-1,35-36-15,-35 17 16</inkml:trace>
  <inkml:trace contextRef="#ctx0" brushRef="#br0" timeOffset="109081.3991">9613 15593 0,'0'-36'63,"35"36"-63,-35-35 47,-17 35-32,-1 0 1,-17 0-1,0 0 1,-18 18 0,17-1-1,36 36 1,-35-53-16,35 53 16,0-35-16,0 17 15,0-17 1,0 35-16,0-18 15,0 0 1,0 18 0,0-17-1,0-19-15,0 54 16,0-36 0,18-35-16,-18 35 15,0 18-15,0 0 16,0-35-1,0 17-15,0 0 16,0 1 0,0-54 62,0 0-63</inkml:trace>
  <inkml:trace contextRef="#ctx0" brushRef="#br0" timeOffset="109524.0348">9384 15946 0,'18'0'32,"34"0"-17,-16-18 1,-1 18 0,18 0-1,-53-35-15,35 35 16,18 0-1,-18-36 1,-17 36 0,-18 18 31,0 17-32,35-35-15,-35 53 16,0-18-16,0 18 15,0 18 1,0-53 0,36-36 15,-36 0-31</inkml:trace>
  <inkml:trace contextRef="#ctx0" brushRef="#br0" timeOffset="110672.0657">10037 15946 0,'0'-36'0,"0"19"62,-18 17-31,-35 0-15,18 0 0,35 17-16,-36-17 15,36 36-15,-17-36 16,17 35-16,0 0 31,0 36-31,0-18 16,53-53-1,-18 52-15,-17-52 16,-18 36-16,53-36 16,-1 0-1,-16 0 1,17-18 0,-18 0-16,-35-17 31,0-18-31,0 36 15,0-19-15,0 19 16,0-19-16,35 1 16,-35 18-16,18-19 15,17 36 32,0 53-31,-35-18-1,18-35-15,-18 71 16,35-53-16,-35 17 16,36 0-16,-36-17 15,35-18-15,-35 35 16,-35-35 15</inkml:trace>
  <inkml:trace contextRef="#ctx0" brushRef="#br0" timeOffset="110905.3847">10213 16157 0,'35'0'46,"0"0"-30,1-17-16,17 17 16,-18 0-1,-17 0 1,-18 35 0</inkml:trace>
  <inkml:trace contextRef="#ctx0" brushRef="#br0" timeOffset="111270.9685">10513 16175 0,'0'-35'32,"0"-1"-17,0 1-15,0 0 16,35 35-16,-35-36 16,35 89 46,-35-17-62,0 17 16,36-18-16,-36 0 15,35-35-15,-35 35 16,35-35-16,-17-17 31,-18-19-15,0 1-1,0 0 1,0 0-16,0-1 16,0 19-16,0-19 15</inkml:trace>
  <inkml:trace contextRef="#ctx0" brushRef="#br0" timeOffset="111700.0945">10936 15981 0,'0'-18'16,"-18"18"0,1 0-1,-18 0 1,-1 0 15,36 53-31,0 18 16,0-54-16,0 19 15,0 34 1,18-35 0,17-35-1,-35 36-15,53-36 16,-18 0 0,1-18-1,-1-35 1,-35 35-16,35-17 15</inkml:trace>
  <inkml:trace contextRef="#ctx0" brushRef="#br0" timeOffset="112172.6745">11148 15998 0,'0'18'15,"0"0"1,0 17-16,0-17 15,0 35 1,0-18-16,35-35 16,-35 35-16,18-35 15,-18 35-15,35-35 16,-35-17 15,18 17-31,-18-53 16,0 18-16,0-1 15,35 1-15,-35-18 16,0 0-16,35 18 16,0 17-1,1 18 17,-36 53-17,0-18-15,35-17 16,-35 17-16,35 1 15,-35-19-15,0 19 16,36-36-16,-36 17 16,0 18-1,-18-35 1,-35-17 0,35 17-1</inkml:trace>
  <inkml:trace contextRef="#ctx0" brushRef="#br0" timeOffset="112374.1358">11289 16104 0,'35'0'16,"0"0"-1,1 0 1,-1-35-1,-35 0-15,35 35 16,-35-18 0,0-17-1</inkml:trace>
  <inkml:trace contextRef="#ctx0" brushRef="#br0" timeOffset="112941.1262">10283 15646 0,'0'-53'15,"0"17"1,36 36-1,-36-35-15,35 53 32,0 35-17,-17-18 1,35 18 0,0-18-1,0-35 1</inkml:trace>
  <inkml:trace contextRef="#ctx0" brushRef="#br0" timeOffset="114499.0241">12629 15946 0,'71'0'47,"-18"0"-32,0 0-15,17-36 16,36 36-16,-18 0 15,1 0-15,-1 0 16,0 0-16,-17 0 16,-1 0-16,-35 0 15,18-35-15,0 35 16,-18 0-16,1-18 16,-1 18-16,-35-35 31,-18 35 0</inkml:trace>
  <inkml:trace contextRef="#ctx0" brushRef="#br0" timeOffset="114851.6595">13476 15681 0,'18'0'62,"35"0"-62,0 0 16,-18 0-16,18 0 15,-18 35-15,-17-35 16,-18 36-16,53-36 16,-53 17-16,0 18 15,0 1 1,-18 34 0,-17-52-1,17 17-15,-17-35 16,35 53-16,-53-53 0,53 35 15,0 18 1</inkml:trace>
  <inkml:trace contextRef="#ctx0" brushRef="#br0" timeOffset="115759.6792">15275 15610 0,'0'18'63,"-17"0"-63,17 17 15,-53 0-15,17 18 16,1-18-16,18-17 16,-19 17-16,1 1 15,0-36-15,35 17 16,-36-17-16,1 0 16,0-17 15,35-19-31,0 1 0,0 17 15,0-17-15,0 18 16,0-19 0,0 1-16,17 35 15,19 0 1,-19 18 0,19-18-16,17 53 15,0-18-15,-18 0 16,18 0-16,0 1 15,0-19-15,-18-17 16,0 36-16,0-36 16,18 0-16,-17 0 15,34-18-15,-17 18 0</inkml:trace>
  <inkml:trace contextRef="#ctx0" brushRef="#br0" timeOffset="117978.235">16157 15205 0,'-17'0'32,"-19"0"-1,36 17-15,-17 19-1,17-19 1,-36 36-16,36 0 15,-35 0-15,35 0 16,0 0-16,0 17 16,0-34-16,0 34 15,0-17-15,18 0 16,-18-35-16,70 17 16,-52-35-16,17 53 15,0-53-15,18 35 16,-35-35-1,17 0 110,-35-17-109,18 17-16</inkml:trace>
  <inkml:trace contextRef="#ctx0" brushRef="#br0" timeOffset="118637.2554">16545 15469 0,'0'18'16,"-35"17"0,35 18-1,0-18 1,0-17 0,0-36 62,53 18-78,-53-35 15,53 35 1,-36 0 0,36 0-1,-17 0-15,34 35 16,-17 18-1,-53-17 1,18-36-16,-18 53 16,0-1-1,0-16 1,0-19 0,-36-17-1,1 36-15,-18-36 16,18 0-1,17 0 1,-17-18 0,35-17-1</inkml:trace>
  <inkml:trace contextRef="#ctx0" brushRef="#br0" timeOffset="118932.4705">16510 15487 0,'18'0'31,"35"0"-15,-36 0-1,36 0-15,-35 0 16,17 0-16,18 0 16,-35 0-16,17 0 15,-18 0-15,36 0 16,-53-35 0,53 35-16,-35 0 0,35 0 15</inkml:trace>
  <inkml:trace contextRef="#ctx0" brushRef="#br0" timeOffset="119313.4469">17233 15346 0,'0'35'31,"0"0"-31,-35 1 16,35 17-16,-53 17 15,18 1-15,35-1 16,-53 1-16,53-18 15,-35-18-15,35 0 16,0 1 15,0-54 32</inkml:trace>
  <inkml:trace contextRef="#ctx0" brushRef="#br0" timeOffset="119783.9981">17004 15381 0,'-35'18'0,"35"17"31,35-35 16,0 0-32,-35-18 1,0 1 0,0-19 15,-17 36 0,17 18-15,0 0-1,0 35 1,0-18 0</inkml:trace>
  <inkml:trace contextRef="#ctx0" brushRef="#br0" timeOffset="120242.7717">17251 15787 0,'0'17'47,"35"-17"-47,-17 0 31,17 0-15,-17 0-1,-18-35 16,0 18-15,0-19 0,-18 36-1,-17 0 1,-1 0 0,19 0-1,17 18 1,0 0-1,0 17 1</inkml:trace>
  <inkml:trace contextRef="#ctx0" brushRef="#br0" timeOffset="120797.4031">17339 15240 0,'35'0'31,"1"18"-31,-1 17 16,18 0-16,-18 0 0,0 1 16,1 17-16,-36-18 15,35 18-15,-35 0 16,0-18-16,0 18 16,0 0-16,0-35 15,0 17-15,0 18 16,-18-53-1,18 17 1,18-17 47,0-35-48</inkml:trace>
  <inkml:trace contextRef="#ctx0" brushRef="#br0" timeOffset="141781.0693">7708 10001 0,'-35'0'47,"35"18"-47,0 17 31,-18-35-16,18 35 32,-35-35-31,35 18-16,-35 35 16,35-18-1,0-17-15,0 35 16,0-18-16,0 0 0,0 1 15,-36 17-15,36-18 16,0 0-16,0-17 16,0 35-1,0 0 1,18-18-16,-18-17 16,0 17-16,0 0 15,0 18-15,35 0 16,-35-18-16,36-17 15,-36 17-15,35-35 16,-35 53-16,35-53 16,-35 18-16,53-18 0,-18 0 15,18 0 1,-17 0 0,-19 0-16,18 0 15,1-18-15,-19 18 16,19 0-16,-1-18 15,0-17 1,18-18 0,-53 18-16,35-18 15,-35 18-15,36-18 16,-36 0-16,35 35 16,-35-17-16,0 0 15,0 17-15,0-17 16,0 17-16,0-17 0,0-18 15,0 18-15,0-18 16,0 0-16,0 18 16,0-36-16,0 0 15,35 36-15,-35 18 16,0-19-16,0-17 16,-17 53-1,17-17-15,-36 17 16,36-36-16,-35 36 15,35-17-15,-53 17 16,0 0 0,18 0-16,0 17 15,-1 36-15,1 0 16,-18 0-16,18 0 16</inkml:trace>
  <inkml:trace contextRef="#ctx0" brushRef="#br0" timeOffset="143378.4045">7338 9313 0,'0'-17'78,"0"-19"-62,0 1 0,17 0-16,-17 17 15,0-17-15,0 0 16,36 35-1,-36 35 32,0 0-31,0 18-16,0 18 16,0-18-16,0-18 15,0 18-15,0 0 16,0-36-16,0 19 15,0-19 17</inkml:trace>
  <inkml:trace contextRef="#ctx0" brushRef="#br0" timeOffset="143604.2481">7497 9366 0,'17'-35'16,"18"35"0,1 0-1,-1 0 1,18 0-1,-18 0 1,0 0-16</inkml:trace>
  <inkml:trace contextRef="#ctx0" brushRef="#br0" timeOffset="144349.9359">8079 9049 0,'0'35'31,"0"0"-31,0 18 16,-18 0-16,-17 18 15,35-36 1,-53 0-16,53-17 15,-36 17-15,1 0 16,0-35-16,35 36 16,-35-36-16,-1 0 15,36-18 1,0-17-16,0 0 16,0-1-16,0 19 15,0-19-15,18 1 16,0 35-1,17 0 1,0 35 0,-35 1-1,53-19-15,-53 19 16,53 16-16,-18 1 16,18-53-1,-17 0 1,-19 0-1,-17-17 1</inkml:trace>
  <inkml:trace contextRef="#ctx0" brushRef="#br0" timeOffset="144991.2232">7232 8925 0,'-18'0'16,"18"18"15,-17 17-16,17 18 1,-36 18-16,36 17 16,-53 18-16,53-18 15,-35 18-15,35-18 16,0-35-16,0-36 16,0 19-16,35-36 15,1 53-15,-19-53 0,19 0 16,-1 35-1,-17-35-15,17 0 0,0 0 16,18 0 0</inkml:trace>
  <inkml:trace contextRef="#ctx0" brushRef="#br0" timeOffset="145538.3388">8132 8890 0</inkml:trace>
  <inkml:trace contextRef="#ctx0" brushRef="#br0" timeOffset="145876.5647">8132 8890 0,'35'0'78,"-18"0"-47,-17 35-31,36 1 16,-36-19-16,53 36 16,-53 0-16,53 0 15,-53-18-15,52 18 16,-52 0-16,36 0 16,-36-18-16,0 18 15,0-18-15,0 1 16,0-1-16,0-17 15,-18 35 1,-17-18-16</inkml:trace>
  <inkml:trace contextRef="#ctx0" brushRef="#br0" timeOffset="148976.0859">15875 9084 0,'0'-35'16,"-35"35"46,-1 0-46,36 17 15,-17 19-31,17-19 16,0 19-16,0-1 15,0 18-15,0-18 16,0-17-16,0 17 16,0 0-16,0-17 15,0 17-15,0-17 16,35 17-16,-35 0 16,35-35-1,-35 18-15,18-18 47</inkml:trace>
  <inkml:trace contextRef="#ctx0" brushRef="#br0" timeOffset="149607.3325">15998 9331 0,'0'0'0,"0"-53"15,0 18-15,0 17 0,36-17 16,-36 0-16,0 17 16,0-17-16,17-1 15,-17 19-15,0-19 16,36 36-16,-36-17 16,0 34 15,0 19-16,0 17-15,0-18 0,0 18 16,0 0 0,0-18-16,0 18 0,0 0 15,0-35-15,0 17 16,0-18-16,0 19 16,0 17-1,0-36 1,0 19-1</inkml:trace>
  <inkml:trace contextRef="#ctx0" brushRef="#br0" timeOffset="149899.6919">16263 9260 0,'18'0'31,"17"0"-16,0 0 1,1-35-16,34 35 31,-17 0-31</inkml:trace>
  <inkml:trace contextRef="#ctx0" brushRef="#br0" timeOffset="151100.7351">16827 9013 0,'0'36'31,"0"17"1,0-36-32,-17 54 15,17-54-15,0 19 16,-53 17-16,53-36 16,-53 19-16,53-1 15,-35 0-15,-18 0 16,18-35 15</inkml:trace>
  <inkml:trace contextRef="#ctx0" brushRef="#br0" timeOffset="151332.1093">16581 9349 0,'0'0'0,"0"-36"16,17 36-1,-17-35-15,18 35 16,17 0 15,-35 18-15,53-18-16,-35 35 15,17-35 1,-35 18 0,35-18-1,-17 0 1</inkml:trace>
  <inkml:trace contextRef="#ctx0" brushRef="#br0" timeOffset="151617.1846">16916 8872 0,'0'53'31,"0"-17"-15,17-1-16,-17 18 0,36 0 16,-36 0-1,0-18-15,0 35 16,0 1-16,0 0 0,0-19 15,0 19-15,0-18 16,-36 0-16,36-18 16,-35 0-16</inkml:trace>
  <inkml:trace contextRef="#ctx0" brushRef="#br0" timeOffset="152666.8847">15910 10301 0,'71'0'110,"-18"0"-110,-18 0 15,106-53 1,-70 53-16,-1-35 0,1 35 16,-36-35-16,0 35 15,1 0 1</inkml:trace>
  <inkml:trace contextRef="#ctx0" brushRef="#br0" timeOffset="163429.8317">21978 6103 0,'35'0'32,"-35"-35"-17</inkml:trace>
  <inkml:trace contextRef="#ctx0" brushRef="#br0" timeOffset="164465.9629">21907 5838 0,'0'-17'0,"0"87"94,0 1-94,0-1 15,0-17-15,0 18 16,0 0-16,0-1 15,0-35-15,0 36 16,0-1-16,0 1 0,0-18 16,0-18-16,0 18 15,0-88 48,0 0-48,0-1-15</inkml:trace>
  <inkml:trace contextRef="#ctx0" brushRef="#br0" timeOffset="164881.4409">21749 6085 0,'0'-17'0,"17"-19"32,19 1-17,-1 0 1,0 35-16,36 0 16,-1 35-1,-34 0 1,-19 1-16,19-1 15,-1-17-15,0 17 16,0 0-16,-17 1 16,-18-1-16,0 53 15,-35-35 1,-36 35-16,18-17 16,-35 17-16,35-18 15,0-17-15,18-17 16,-18-1-1</inkml:trace>
  <inkml:trace contextRef="#ctx0" brushRef="#br0" timeOffset="165162.1761">22154 6279 0,'0'18'31,"0"35"-15,0-18-16,0 18 15,0 0-15,0-18 16,0 18-16,0-17 0,0-19 16,0 36-1,36-53-15,-36 18 16,35-18 0</inkml:trace>
  <inkml:trace contextRef="#ctx0" brushRef="#br0" timeOffset="165635.6136">22472 6279 0,'0'0'16,"-18"0"15,18 18-15,-35-18-16,35 53 15,-18-53-15,18 35 16,0 1 0,53-1 30,0-35-30,-53 17-16,18-17 16,-18 36-16,35-36 15,-35 53-15,0-18 16,0 0 0,0 0-16,0 1 15,-18-1 1,1-35-1,-18 0 1,-1 0 15,36-53-31,0 18 16</inkml:trace>
  <inkml:trace contextRef="#ctx0" brushRef="#br0" timeOffset="165973.2876">22772 5680 0,'0'35'31,"0"36"-16,0 17-15,0 0 0,0 0 16,0 0 0,0 1-16,0-1 15,0-18-15,0-17 0,0 18 16,0-36-16,0 36 16,0-19-16,0-34 15,0 17-15,0 1 16,-18-36-1,18 35-15,-17-35 16</inkml:trace>
  <inkml:trace contextRef="#ctx0" brushRef="#br0" timeOffset="166190.3681">22701 6385 0,'53'0'47,"18"0"-31,-54 0-1,19 0-15,-1 0 16</inkml:trace>
  <inkml:trace contextRef="#ctx0" brushRef="#br0" timeOffset="166384.6025">23019 6579 0,'35'0'78</inkml:trace>
  <inkml:trace contextRef="#ctx0" brushRef="#br0" timeOffset="167130.3239">23336 6103 0,'0'35'31,"0"18"-16,0 0-15,0 18 16,0-1-16,0-17 16,0 0-16,-35 0 15,35 0-15,0-35 16,0 17-16,0-18 16,0-34 30,0-36-46,0 18 16,0-18-16,0 0 16,0-18-16,0 18 15,0-17-15,18-1 16,-18 1-16,35 17 16,-35 17-1,35 1-15,-35 0 31,18 35-31,35 0 32,-53 35-32,35 0 0,-35 1 15,0 34-15,0 1 16,0-1-16,0-17 16,0 18-16,0-18 15,0-18-15,0 18 16,0 0-16,0-35 15,0 17 1</inkml:trace>
  <inkml:trace contextRef="#ctx0" brushRef="#br0" timeOffset="167364.2395">23372 6456 0,'0'-35'47,"35"35"-47,0 0 15,-17 0-15,17 0 16,-17 0-16,35 0 15,-18 0 1,-35 52 0</inkml:trace>
  <inkml:trace contextRef="#ctx0" brushRef="#br0" timeOffset="168762.0668">23654 6632 0,'0'18'16,"0"-53"46,0 17-62,0-17 16,0-1-16,0 1 0,0 0 16,53 0-16,-53-1 15,35 36 1,0 0 15,-35 36-15,0-1-16,0-18 15,0 19-15,0-19 16,18 36 0,-18-17-1,35-36 16,-35-18-15,0 0-16,35-17 16,-35-36-1,0 54-15,18 17 16,-18-53-16,0 106 62,0-36-62,0 19 16,35-1-16,-35-17 16,36 17-16,17 0 15,-36-35 1,18 0 0,1 0-1,-36-35 1,0-18-16,0 35 15,0-70 1,0 35 0,0 71 31,0 52-32,0-52-15,0 35 16,17-18-1,19-35 17,-36-35-17,0-18 1,35 53-16,-35-18 16,0 36 30,0 17-30,0 1-16,18-19 16,-18 19-16,0-1 15,35-35-15,0 0 16,-35 17-16,35-17 16,18 0-1,-35 0 1,-18-35-16,0 0 15,0 0 1,0-36 0,0 36-16,0 17 15,0-17-15,0 17 16,0-17-16,0 0 16,-35 35 15,35 17-31,-18-17 15,18 36 1,-35 17-16,35-18 16,0-18 15,35-17 0,0 0-15,1 0-1,16 0 1,1 0 0,-35 0-1,17 0 1,-35 53 0,0-35-1,0 35 1,0-18-16,-17 0 15,-19-17 1,19-18 15</inkml:trace>
  <inkml:trace contextRef="#ctx0" brushRef="#br0" timeOffset="169107.3437">24712 5962 0,'0'-35'0,"0"52"63,0 19-63,0 34 15,0 1-15,0-1 16,0-17-16,0 18 16,0-1-16,0-17 15,0-18-15,0 1 16,0-19-16,0 19 0,0-1 16,0-17-1,-18-54 48</inkml:trace>
  <inkml:trace contextRef="#ctx0" brushRef="#br0" timeOffset="170120.9961">24606 6368 0,'18'0'47,"17"0"-32,18 0 1,0 0 0,-35 0-1,-18 35 1,0 18-1,0-36 1,35-17-16,-35 53 16,0-17-1,0-54 63,0-53-62,0 36 0,0 18-16,0-19 15,0 19-15,35-19 16,-35 1-16,18 35 16,-18-35-16,35 35 15,-17 0 1,17 0-1,0 0-15,-35 35 32,0-17-17,0 17 1,-17-35 0,17 35-16,-36-35 15,36 18 1,-17-18-16,-19 35 31,36 0-15,-35-35-16,35 18 15,0 17 1,0-17-16,18-18 31,-18 35-31,35-35 16,-17 0-1,17 0 1,-17 0 0,-18-35-16,35 17 15,-35-35 1,0 18 0,0 18-16,35-19 15,-35 1-15,35 0 16,-35 70 46,0 0-46,36 1 0,-36 16-1,0 1 1,0-35-1,0 17 17,-18-35-32</inkml:trace>
  <inkml:trace contextRef="#ctx0" brushRef="#br0" timeOffset="170332.7392">25047 6544 0,'53'0'79,"-53"-35"-79,35 35 15,-17-53 1,17 18-1</inkml:trace>
  <inkml:trace contextRef="#ctx0" brushRef="#br0" timeOffset="170555.6233">25224 6315 0,'0'17'47,"0"36"-32,0-17 1,0-19-16,0 36 16,0-18-1,0-17 1</inkml:trace>
  <inkml:trace contextRef="#ctx0" brushRef="#br0" timeOffset="173479.7275">21696 7549 0,'-35'0'16,"-1"0"15,72-35 47,16 35-62,-52-35-1,53 35-15,-35 0 16,17 0-16,1-35 15,-19 35-15,18 0 16,-35 17 0,0 19-1,0-1-15,0 35 16,-35 1-16,35-1 16,-53 1-16,53 0 15,-53-1-15,18-17 16,0-18-16,35 18 15,-53 0-15,53-35 0,-35-18 16,35 53-16,-18-53 31,71 0 94,-18 0-125,-17 0 16,17 0-16,-17 0 0,35 0 16,-18 0-1,-17 0-15,17 0 0,-18 0 16</inkml:trace>
  <inkml:trace contextRef="#ctx0" brushRef="#br0" timeOffset="174143.3891">21661 7990 0,'0'-35'15,"17"35"32,18 0-31,1 0-1,-1-35-15,0 35 16,18 0-16,0-18 16,-18 18-16,1 0 15,17 0 1</inkml:trace>
  <inkml:trace contextRef="#ctx0" brushRef="#br0" timeOffset="175147.1404">22437 7497 0,'-36'0'78,"1"0"-78,0 35 16,35 18-1,-35 105 1,-18 1-16,53-35 16,0-36-16,0-18 15,35-34-15,0 17 16,-17-53-16,17 53 15,18-53 1,-18 0-16,1 0 16,16-18-1</inkml:trace>
  <inkml:trace contextRef="#ctx0" brushRef="#br0" timeOffset="175652.4009">22578 8202 0,'0'-53'16,"0"18"-16,0 17 0,0-35 15,0 36-15,0-72 16,17 54-16,-17 0 16,0 17-16,36 18 46,-36 18-30,0 35-16,35 0 16,-35-18-16,35 0 15,-35 1-15,36-36 16,-36 17-16,52-17 0,-16 0 31,-36-17-15,0-19-16,0 19 15,0-36-15,0 0 16,0 18-16,0-1 16,0 1-16,0 17 31</inkml:trace>
  <inkml:trace contextRef="#ctx0" brushRef="#br0" timeOffset="176042.2737">22913 7867 0,'0'0'0,"0"18"0,0 17 16,18 0-16,-18-17 15,0 17-15,35 0 16,-35-17-16,35-18 16,0 35-1,-17-35 1,17 0-1,1-17 1,-36-1 15,0-35-15,0 18-16,-18-1 16,18 1-16,-35 0 0,35 17 15,-36 18 1,36-35-16,-17 35 0,-36 0 15,0 35 1,53 1 0,-35-19-16,35 18 15,0 1-15,0-1 16,35-35 0</inkml:trace>
  <inkml:trace contextRef="#ctx0" brushRef="#br0" timeOffset="177446.9883">23142 7885 0,'0'35'15,"0"-18"-15,0 19 16,0-19-16,35 36 15,-35-17 1,0-54 47,0 0-48,0-17-15,0 0 0,0-1 16,36 1-16,-36 0 15,35 17-15,0-17 16,-17 35 0,17 0 15,-35 35 0,0 1-15,0-19-1,-17 18 1,17 1 0,0-19-1,0 19 1,17-19 0,1-17-1,17 0 1,0 0-1,-17 0 1,-18-17 0,0-19-16,35 1 15,-35 17-15,0-17 16,36 0-16,-36 17 16,0-17-16,0 17 15,17 18 16,19 18-15,-36 53 0,0-36-1,0-18-15,35 19 16,-35-1 0,0-70 46,0-36-46,0 54-1,0-19-15,35 1 16,-35 17 0,18 18-16,17 0 31,-35 36-16,0-1 1,0 0-16,0 0 16,0 18-1,35-53-15,-17 0 16,17-17 15,-35-36-15,0 0-1,0 18 1,18 35-16,-18-36 16,0 54 15,35 17-15,-35-17-16,0 17 15,0-17-15,0 17 16,35 18-16,1-53 15,-19 0 17,-17-35-17,0-36 1,0 54 0,0-19-16,36-17 15,-36 36-15,0-36 16,35 53-1,0 35 17,-35-17-17,0 17-15,0 18 16,18-35-16,-18 17 16,35 0-16,-35 18 15,35-53-15,-35 18 16</inkml:trace>
  <inkml:trace contextRef="#ctx0" brushRef="#br0" timeOffset="177880.6549">23954 7955 0,'-18'0'0,"18"18"15,35-18 17,18 0-17,0-36 1,0-52 0,-53 71-16,35-19 15,-35-17-15,0 36 16,18-18-16,-18-18 15,0 17-15,0 1 16,0 70 31,-18 1-47,18 17 16,0-1-16,0-16 15,0-1-15,0 0 0,0-17 16,0 17-16,36-35 15,-36 18-15,70-18 16,-17 0 0,-35-18-16,-18-17 15</inkml:trace>
  <inkml:trace contextRef="#ctx0" brushRef="#br0" timeOffset="178727.3295">24483 7497 0,'0'0'15,"0"-18"-15,35 71 79,-35 0-79,35 35 0,-35 0 15,0 36-15,0-36 16,0 0-16,0 0 15,0 0-15,0-17 16,0-36-16,0-17 16,0 17-1,0-70 48,0 17-63,0-17 0,0 17 15,0-17 1,0 0-16,0 17 0</inkml:trace>
  <inkml:trace contextRef="#ctx0" brushRef="#br0" timeOffset="179065.1696">24447 7849 0,'0'-35'16,"0"17"-1,0-17 1,18 35-16,17-35 16,-17 35-16,17 0 15,1-18-15,-19 18 16,19 0-16,-1 0 0,-18 0 16,19 0-16,-36 18 15,35-18-15,-35 53 16,35-18-16,-35-17 15,0 35-15,0-1 16,-17 1-16,17-35 16,-71 17-16,53 1 15,-17-36-15,0 35 16,-18-35 0,35 0-1,18-35 1</inkml:trace>
  <inkml:trace contextRef="#ctx0" brushRef="#br0" timeOffset="179462.8201">24765 8008 0,'0'0'0,"0"-18"31,35-52-15,-35 35-16,36-18 15,-36 0 1,17 35-1,18 18 17,1 0-17,-1 53 1,-35-35 0,0 35-16,35-1 15,-35-34-15,0 17 16,0 18-16</inkml:trace>
  <inkml:trace contextRef="#ctx0" brushRef="#br0" timeOffset="179680.2056">24888 7973 0,'18'0'62,"17"0"-46,1 0 0,-1-53-16,0 18 15,-17-1-15,-18 19 0</inkml:trace>
  <inkml:trace contextRef="#ctx0" brushRef="#br0" timeOffset="180213.569">25100 7514 0,'0'-35'16,"0"70"31,0 0-47,0 1 15,0 17-15,0 0 0,0-18 16,35 18-16,-35 0 16,0-18-16,0 18 15,36 0-15,-36-36 16,0 19 0,0-72 46,0 19-46,0-19-16,-18 1 15,18 0-15,-53 35 16,53-35-16,-18 35 16,-17 0-1,0 17 1,35 19-1,0-19-15,0 18 16,0-17-16,0 17 16,0 1-1,18-36-15,34 0 16,-16 17 0,17-17-1,0 0 1,-53-35-1,17 35-15,-17-35 16</inkml:trace>
  <inkml:trace contextRef="#ctx0" brushRef="#br0" timeOffset="180492.4716">25277 7461 0,'35'0'16,"-35"18"0,17 35-16,-17 0 15,53 53-15,-53-18 16,0 0-16,0 0 15,0 0-15,0 1 16,0-19-16,-53 1 16,36-18-16</inkml:trace>
  <inkml:trace contextRef="#ctx0" brushRef="#br0" timeOffset="184365.0691">21502 9807 0,'0'35'0,"0"1"16,0-19-1,0 19 1,35-36-1,-35 17 17</inkml:trace>
  <inkml:trace contextRef="#ctx0" brushRef="#br0" timeOffset="185102.3339">21625 9931 0,'0'-18'78,"36"-17"-62,-36 17-16,0-17 0,35 0 15,-35-1-15,0-17 16,35-17-16,-35-1 16,0-17-16,35-35 15,-35-19-15,0-16 16,53 34-16,-53 1 16,0 17-16,0 0 15,0 53-15,0 0 16,0 0-16,0 36 15,-17 17 17,17 70-17,-36 18 1,36 36-16,0-1 16,0 1-16,0 17 15,0 18-15,36-18 16,-36-18-16,35-52 15,-35-1-15,53 1 16,-53-18-16,35-18 16,18 0-1,-18 1 1,-35-1 0,0-53 30,-17-52-30</inkml:trace>
  <inkml:trace contextRef="#ctx0" brushRef="#br0" timeOffset="185411.1245">21555 9719 0,'35'0'47,"0"0"-32,36 0-15,-1 0 16,1 0-16,-36 0 15,0-35-15,1 35 16,-19-36 0</inkml:trace>
  <inkml:trace contextRef="#ctx0" brushRef="#br0" timeOffset="186682.5404">22260 9666 0,'36'0'32,"-19"-18"-17,18 18 1,18 0 0,-35 0-1</inkml:trace>
  <inkml:trace contextRef="#ctx0" brushRef="#br0" timeOffset="187229.4975">22684 9454 0,'-53'0'0,"17"36"16,1-1-16,35 0 15,-35-35 1,35 18-1,17-18 17,19 0-17,-36 35 1,53-35-16,-18 35 16,-17-35-16,17 0 15,0 18-15,-17-18 16,35 0-1,-53 35-15,0 1 16,0-1 0,0 0-16,-18 0 15,0-35-15,-17 53 16,0-53-16,0 36 16,17-36-16,-17 0 15,35 35 1,-71-35-16,53 0 15,18-35 1,0-1-16</inkml:trace>
  <inkml:trace contextRef="#ctx0" brushRef="#br0" timeOffset="187770.916">22913 9472 0,'0'18'15,"0"-1"1,0 19 0,0 34-16,0-17 0,0 18 15,0-1-15,18-17 16,-18-18-16,0 18 15,0 0-15,35 18 16,-35-36-16,0 36 16,0-36-1,0-53 48,0 1-32,0-19-15,0 1-1,0 0 1</inkml:trace>
  <inkml:trace contextRef="#ctx0" brushRef="#br0" timeOffset="188446.7444">22931 8978 0,'0'0'0,"0"18"46,0 35-30,0 17-16,35 18 16,-35 1-16,0 17 0,35 17 15,-35 0-15,0-34 16,0-1-16,35 18 16,-35-18-16,0-35 15,0 0-15,0 0 16,36-18-16,-36-17 15,0 17-15,0 0 16,0 0 15,0-52 1,0-19-1,0 1-31,-18 0 0</inkml:trace>
  <inkml:trace contextRef="#ctx0" brushRef="#br0" timeOffset="188909.6057">22931 9860 0,'0'-53'0,"17"0"15,-17 36 1,71-19-16,-36 1 0,18 0 16,-35 0-16,17 35 15,-35-18-15,53 18 16,-36 35 46,-17 0-62,0-17 16,0 17-16,36-17 16,-36 17-16,35-35 15,-35 53-15,18-53 16,35 0-16,-18 0 31,-35-17-31,17-19 0,-17 19 16,0-19-16,0 19 15,0-19-15,0 1 16,0 18-16,0-19 16,0-17-1,0 36 1,-35 17 0</inkml:trace>
  <inkml:trace contextRef="#ctx0" brushRef="#br0" timeOffset="189143.1821">23548 9490 0,'0'70'15,"0"-52"-15,0 17 16,0 0-16,0 18 15,0 0-15,0-35 16,0 35-16,0-18 16,0-17-1</inkml:trace>
  <inkml:trace contextRef="#ctx0" brushRef="#br0" timeOffset="189779.141">23530 9507 0,'18'0'47,"0"0"-47,17 0 15,0 0-15,0 18 16,1 0 0,-36 52-1,0-35-15,0 1 16,0-1 0,-18 0-16,18-17 0,-18-18 15,18 53-15,-35-53 16,35 35-16,18-70 78,-18 0-78,35-18 16,-35 35-16,35-17 15,-35-1-15,36-16 16,-36 16-16,0 19 15,0 52 32,0-17-31,0 17-16,0-18 16,0 19-16,0-1 15,17-17-15,18 17 16,18-35-1,-17 35 1,-1-35 0,0-17-16,-35-36 15,0 17 1</inkml:trace>
  <inkml:trace contextRef="#ctx0" brushRef="#br0" timeOffset="189981.682">23777 9525 0,'0'-35'32,"0"-1"-32,35 36 15,1-35 1,-19 35-16,19-17 0</inkml:trace>
  <inkml:trace contextRef="#ctx0" brushRef="#br0" timeOffset="190182.1203">23777 9596 0,'18'0'47,"-18"-18"-47,53 18 16,-18-35-16,18 35 15,-35 0 1,-18 17 0,35 19-1,-35-19-15</inkml:trace>
  <inkml:trace contextRef="#ctx0" brushRef="#br0" timeOffset="190482.7674">24024 9701 0,'0'-17'63,"0"-36"-48,35 35-15,-35-35 16,18 53 31,-18 36-32,35-36 1,-35 17-16,18-17 16,35 0-1,-18 0 1,-17-17-1,-18-36 1,0 17-16,35 1 16</inkml:trace>
  <inkml:trace contextRef="#ctx0" brushRef="#br0" timeOffset="190764.1683">24306 8678 0,'36'0'32,"-36"36"-17,0 34-15,0 36 16,0 17-16,35 1 16,-35-1-16,0 1 0,0-36 15,0-17 1,0-1-16,0-35 0,0 1 15,0-19 1</inkml:trace>
  <inkml:trace contextRef="#ctx0" brushRef="#br0" timeOffset="190981.768">24218 9313 0,'53'0'32,"-35"0"-17,35 0-15,17 0 16,1 0-16,-18 0 15,0-35-15,0 35 16,-1-35-16</inkml:trace>
  <inkml:trace contextRef="#ctx0" brushRef="#br0" timeOffset="193276.5003">21731 10883 0,'0'-35'0,"18"35"31</inkml:trace>
  <inkml:trace contextRef="#ctx0" brushRef="#br0" timeOffset="194128.5097">21643 10901 0,'0'-18'15,"0"-17"1,0 0 15,-18 35 16,18-18-47,0-17 47,0 17-32,0-17 1,0 0 0,36 35-1,-19 0 17,18 52-17,-35 37 1,0 16-16,0 1 0,0 53 15,53-35 1,-53-1-16,36 36 16,-36-53-16,70-18 15,-35-18-15,1-17 0,-1-17 16,18-36-16,0 35 16,-35-35-16,17 0 15,-35 35-15,53-35 16,-53-53 31,0 18-47</inkml:trace>
  <inkml:trace contextRef="#ctx0" brushRef="#br0" timeOffset="194500.7749">22137 11024 0,'-18'0'16,"-17"36"0,35-19-16,-71 36 15,36 35-15,-53 106 16,53-105 0,-1 16-16,-17 19 15,18-18-15,0-36 16,35-17-16,-35-18 15,35 1 1,0 17-16,0-18 16</inkml:trace>
  <inkml:trace contextRef="#ctx0" brushRef="#br0" timeOffset="195178.1027">22225 10583 0,'0'-35'31,"0"-18"1,35 35-17,-35 36 32,0 35-47,0 0 16,0-18-16,-17 18 15,17 0-15,0-35 16,-18-18-16,18 53 0,0-18 31,0-17 32,0 17-32,53-35-31,-18 0 16,-17 0-16,35 0 15,-36 0-15</inkml:trace>
  <inkml:trace contextRef="#ctx0" brushRef="#br0" timeOffset="197344.7284">21802 12929 0,'0'53'93,"0"18"-93,0 17 16,0-35-16,0 17 16,0 1-16,0-18 15,0-35-15,0 17 16,0-18-1,0-34 32,0-18-31,0-1-16,0 1 16,0-18-16,0-17 15,0 17-15,0-36 16,-36 19-16,36-1 15,0 1-15,0 17 16,-35 35-16,35-17 16,-35 35-1,52 0 48,36 0-48,0-35 1,-17 35 0,34 0-1,-35-36-15,18 36 16,0-35 0,-35 35-1,-18 18 16</inkml:trace>
  <inkml:trace contextRef="#ctx0" brushRef="#br0" timeOffset="197592.1213">21784 13035 0,'35'0'47,"1"0"-31,-19 0-16,18 0 0,-17 0 15,17 0-15,18 0 16,-17 0-1</inkml:trace>
  <inkml:trace contextRef="#ctx0" brushRef="#br0" timeOffset="197916.6255">22225 13017 0,'35'18'32,"1"-18"-17,-1 0 1,0 0-16,-17 0 16,17 0-16</inkml:trace>
  <inkml:trace contextRef="#ctx0" brushRef="#br0" timeOffset="198727.9921">22754 12771 0,'-53'0'16,"36"0"-16,-19 0 15,1 0-15,17 17 16,-35 36 0,18 0-1,35-18 1,-35-35-16,35 36 15,0-1 1,18-35-16,-1 0 16,36 0-1,0 0 1,-18 0 0,36 0-1,-36 0 1,-17 0-16,17 0 15,0 35-15,-17-35 16,-18 53-16,35-18 16,-35 18-16,0-35 15,0 17-15,0-17 16,-35 17-16,35 0 16,-35-35-16,-1 36 0,1-36 15,0 0 1,0 0-16,35-18 15,-53-17-15,53 17 16,-36-17-16</inkml:trace>
  <inkml:trace contextRef="#ctx0" brushRef="#br0" timeOffset="199647.6875">22931 13247 0,'35'0'47,"-35"-18"-31,0-17-1,0 0-15,0-1 0,0 19 16,0-36-16,0 35 15,0-17-15,35 35 47,-35 35-31,0-17-16,35 35 16,-35 0-16,0-36 15,18 19-15,-18-1 16,35-35-16,-35 17 15,36-17-15,-19 0 16,18-17 0,1-54-1,-36 36 1,35 0-16,-35-18 0,0 17 16,35-16-16,-35 16 15,0 19 1,0 52 31,0 0-47,0-17 15,0 17 1,18-35 15,17 0-15,-35-35-16,18 35 15,-18-18 1,0 36 31,0 17-47,0-17 16,0 17-16,0 0 15,35 1 1,0-1-1,1 0-15,-19-35 16,19 0 15,-1 0-31,-35-35 16,0 17-16</inkml:trace>
  <inkml:trace contextRef="#ctx0" brushRef="#br0" timeOffset="199894.1588">23354 12947 0,'0'0'0,"0"-18"46,53 18-46,-36 0 16,19 0 15</inkml:trace>
  <inkml:trace contextRef="#ctx0" brushRef="#br0" timeOffset="200061.5416">23336 13106 0,'18'0'31,"0"0"-15,-18-18-16,52 18 16,-52-18-16,53 18 15,-53-53-15,36 53 16</inkml:trace>
  <inkml:trace contextRef="#ctx0" brushRef="#br0" timeOffset="200232.7954">23548 12965 0,'0'35'31,"35"0"-31,-35-17 16,0 17-16,0 0 0,0-17 15,35 35 1,-35-18-1,18-35 17</inkml:trace>
  <inkml:trace contextRef="#ctx0" brushRef="#br0" timeOffset="200892.9939">23583 12965 0,'35'0'47,"18"0"-32,0 17 1,-35 18-1,17 1 1,-35-1 0,0 0-16,0 1 15,0 17 1,0-36 0,-17 18-1,-1 1 1,-17-36-1,35 35-15,0-53 63,17-17-63,-17 17 16,36-17-16,-36 0 15,35 0-15,-35 17 16,53-17-16,-53-1 15,35 19-15,-35-19 0,35 36 16,-35 53 31,0-35-31,0 35-1,18-53-15,-18 53 16,35-53-16,-35 35 15,53-35-15,-18 0 16,1 0 0,-36-17-1</inkml:trace>
  <inkml:trace contextRef="#ctx0" brushRef="#br0" timeOffset="201094.656">23901 13000 0,'0'-35'31,"17"35"-15,19-53-1,-19 53-15,19-36 16,-1 36-1</inkml:trace>
  <inkml:trace contextRef="#ctx0" brushRef="#br0" timeOffset="201297.4316">23918 13035 0,'36'0'47,"17"0"-32,-36 0 1,18 0 0,-35-35-1,36 35-15</inkml:trace>
  <inkml:trace contextRef="#ctx0" brushRef="#br0" timeOffset="202115.2799">24165 12965 0,'-17'0'31,"-1"0"-15,18 17-1,-35-17-15,35 18 16,-36 35-16,36-18 16,0 0-1,0 18 1,0-17 0,18-36-16,35 0 15,-35 0 1,17 0-16,-17 0 15,17 0-15,18-18 16,-18-17 0,-35-1-1,18 36 1,-18-17-16,35-36 16,-35 17-16,0 1 31,0 0-31,0 70 78,0-17-62,0 17-16,35 0 15,-35-17-15,35 35 16,-17-18-1,35-35 1,-18 0 0,-17 0-16,-18-17 15,35 17-15,-35-36 16,36-17 0,-36 18-16,0-18 15,0 18 1,0 0-16,0 17 15,0-17-15,0 17 16,-18-17 0,-35 35-1,0 35 1,18 18-16,35-35 16,-36 17-16,36 0 15,0-17-15,-35 17 16,35 0-16,0 18 15,18-53 1,-18 36-16,17-36 16</inkml:trace>
  <inkml:trace contextRef="#ctx0" brushRef="#br0" timeOffset="202693.4542">24659 12841 0,'0'71'47,"0"-36"-47,0-17 16,0 34-1,0 1 1,0-70 47,0-36-63,0 35 15,35-35 1,-35 18-1,18 35-15,17 0 16,1-18 0,-36 54 46,-18-36-46,18 17-16,0 19 15,0-1 1,18-35-16,-1 0 16,-17 17-1,53-17-15,0 0 16,-18 36 0,1-36-1</inkml:trace>
  <inkml:trace contextRef="#ctx0" brushRef="#br0" timeOffset="203030.0354">24924 13335 0</inkml:trace>
  <inkml:trace contextRef="#ctx0" brushRef="#br0" timeOffset="224813.3839">18591 13212 0,'18'0'125,"17"0"-110,18 0 1,0-18 0,-35 18-1,17 0 1,0 0-1,-35-35-15,36 35 16,17 0-16,17 0 16,-52 0-1,17 0 1,0 0-16,-17 0 16,17 0-16,-17 0 15,17 0-15,0 0 0,-17 0 16,17 0-16,-17 0 15,35-36-15,-18 36 16,0 0-16,18-17 16,0 17-16,0-36 15,0 36-15,0 0 16,0-35-16,0 35 16,-18 0-16,0 0 0,-17 0 15,17 0-15,1 18 16,-19-18-16,18 0 15,1 0-15,-19 0 16,19 0-16,-1 0 16,0 0-1,18 0 1,-18 0 0,1 0-1,-1 0 1,-17 0-1,17 0 1,-17 0 0,-18-18-16,35 18 15,0 0 1,-17 0 15,-18 18 110</inkml:trace>
  <inkml:trace contextRef="#ctx0" brushRef="#br0" timeOffset="230689.6867">20038 8978 0,'0'18'0,"-18"-18"16,18 35 0,0 0-1,0-17 1,-18-18-16,18 35 16,0 1 15,-35-1-31,35 0 0,-35 0 15,35-17-15,-35 17 16,-1 1-16,1-1 16,0-17-16,0 17 15,17 0-15,-17 0 16,-1 1-16,36-19 16,-53-17-16,53 36 15,-17-36-15,17 17 16,-35-17-16,17 0 15,18 35-15,-35-35 16,-1 36 0,19-36 15,17-18 110,0 0-126</inkml:trace>
  <inkml:trace contextRef="#ctx0" brushRef="#br0" timeOffset="231198.481">19544 9472 0,'0'-35'15,"0"52"32,0 1-47,0 17 16,-35 1-16,35-19 16,-36 19-16,36-1 15,-35-18-15,35 19 16,-35-1-16,35-17 15,0 17 1,-18-35-16,71 0 94,-18 0-94,-17 0 15,17-18-15,18 18 16,-35 0-16,35 0 16,-18 18-1,-17-18 17</inkml:trace>
  <inkml:trace contextRef="#ctx0" brushRef="#br0" timeOffset="241390.7483">18627 11148 0,'0'-36'78,"35"36"-62,0-88-1,-35 71-15,53-19 16,-53 1-16,18 17 16,-18-17-16,35 35 15,-35-53-15,0 71 78,-18 17-78,-17-17 16,35 17-16,-70 0 16,52 1-16,-17-1 15,-1-17-15,1 17 16,53-70 46,17 17-46,-35-17 0,18 35-16,-18-53 15,53 53-15,-53-36 0,52 36 16,-52-35 0,0 53 15,0-1-31,-35 19 15,35-1-15,-53 0 16,53-17 0,-17-18-16,17-18 62,35 18-62,-35-53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3:01:27.6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5027 11395 0,'0'35'62,"18"-35"48,35 0-95,-36 0 1,36 0-16,18 0 16,-1-18-16,-17 18 15,35 0-15,36 0 16,-1-35-16,1 35 16,-1 0-16,1 0 15,-1-53-15,18 53 16,-17 0-16,35 0 15,-18 0-15,-18-35 0,1 35 16,-1 0 0,1-53-16,-36 53 0,-18 0 15,-17-18-15,-17 18 16,-1 0 0,0 0-16,-35-35 93</inkml:trace>
  <inkml:trace contextRef="#ctx0" brushRef="#br0" timeOffset="1218.0112">5151 8890 0,'0'0'0,"-36"0"16,36 35-1,18-35 110,0 0-109,17 0-16,0 0 16,18 0-16,0 0 15,17 0-15,-17 0 16,18 0-16,17 0 16,0 0-16,36 0 15,-1 0-15,-17 0 0,18 0 16,-1 0-1,1 0-15,-1 0 0,-17 0 16,17 0-16,36 0 16,-18 0-16,18-35 15,-18 35-15,35 0 16,-17 0-16,-35-35 16,17 35-16,-18 0 15,18 0-15,-17 0 16,-1-53-16,-17 53 15,-18 0-15,-35 0 16,0 0-16,-18-18 16,-17 18-16,-36 0 78,-17 0-63,0 0 1,-36 0 0</inkml:trace>
  <inkml:trace contextRef="#ctx0" brushRef="#br0" timeOffset="1962.1101">8608 8908 0,'0'17'0,"0"19"16,0-1-16,0-18 15,0 19-15,35 17 16,-35-36-16,0 19 16,35 16-16,-35-16 15,0 17-15,0 35 16,0 0-16,0 0 15,36 18-15,-36-18 16,0 36-16,0-1 16,53 1-16,-53-1 15,0-17-15,0-35 0,0-1 16,0-17 0,35-18-16,-35 18 0,0 0 15,0-35-15,0 17 16,0-17-16,0 52 15,0-17 1,0 0 0,-18-53-1,18 18 1,0 17 31,0-17 0,0 17 0,0 0-32,0-17 1,0 17-1,0-17 32,0 17-15,0 0-17,0-17 1,-35-18 15,35-35-15</inkml:trace>
  <inkml:trace contextRef="#ctx0" brushRef="#br0" timeOffset="3328.2066">4868 8925 0,'-17'0'15,"17"18"95,0 35-110,17-18 15,-17 18-15,0 35 0,0-17 16,36-1-16,-36 54 16,0 17-16,0 0 15,0-18 1,0 1-16,0-1 0,0-17 15,0 0-15,35-35 16,-35-36-16,0 0 16,0 0-1,0-17 1,0 17 0,18-35-16,-18 36 15,0-1-15,0 0 16,0-52 124</inkml:trace>
  <inkml:trace contextRef="#ctx0" brushRef="#br0" timeOffset="6681.8731">12188 8908 0,'0'53'31,"0"-18"-15,0 18-1,0-36-15,0 36 16,18 0-16,-18 0 16,35 53-16,-35 17 15,0-17-15,0 18 0,71-1 16,-71 36-1,0 17-15,53 1 0,-53-19 16,0-16-16,0-19 16,0-35-16,0 0 15,0-17-15,0-18 16,0-18-16,0 0 16,0-17-16,0 35 15,0 18-15,35 17 16,-35 71-16,0-18 15,0-53-15,35 18 16,-35-18-16,0-18 16,0-34-16,36-1 15,-54-35 63</inkml:trace>
  <inkml:trace contextRef="#ctx0" brushRef="#br0" timeOffset="7387.4458">12400 12030 0,'35'0'16,"1"0"-1,-1 0 1,0 0 0,-17 0-16,52 0 15,-34 0 1,-1 17-16,-17-17 15,17 0-15,0 0 16,18 0-16,0 0 16,-18 0-16,18-17 15,0 17-15,0 0 0,-18-36 16,18 36-16,0 0 16,0 0-16,18 0 15,17 0-15,0 0 16,18-35-16,-18 35 15,0 0-15,53-70 16,-35 70-16,35-53 16,-35 53-16,18 0 15,-1-36-15,1 36 16,-1 0-16,18 0 16,18 0-16,-36 0 15,-17 0-15,53 0 0,-18 0 16,18 0-1,-18-35-15,18 35 0,-1-53 16,-16 53-16,34 0 16,0-53-16,-17 53 15,-18 0-15,18 0 16,-18 0-16,18-35 16,-18 35-16,18 0 15,-18-53-15,17 53 16,19-70-16,-54 70 15,1-36-15,-1 36 16,-35 0-16,1 0 16,-19 0-16,1-35 15,-1 35-15,-34 0 16,17 0-16,-18 0 0,-35-35 16</inkml:trace>
  <inkml:trace contextRef="#ctx0" brushRef="#br0" timeOffset="9450.9562">12435 8925 0,'36'0'31,"-1"0"-15,18 0-1,-18 0 1,-17 0-16,17-17 16,18 17-16,-18 0 0,18-36 15,18 36 1,-1-35-16,1 35 0,-18 0 15,17 0-15,19-35 16,16 35-16,-16 0 16,-1 0-16,18-35 15,-18 35-15,18 0 16,35-53-16,-35 53 16,17 0-16,0-36 15,36 36-15,-35 0 16,17-53-16,18 53 15,-18 0-15,-18 0 16,18 0-16,18 0 0,-18 0 16,-17 0-1,-1 0-15,18 0 0,-17-35 16,-1 35-16,36 0 16,-18 0-16,-18 0 15,1 0-15,-18 0 16,17 0-16,1 0 15,-36 0-15,0 0 16,0 0-16,18 0 16,-18 0-16,1 0 15,-1 0-15,0 0 16,0 0-16,-17 0 16,-18 0-16,-18 0 15,18 0-15,0 0 0,-18 0 16,0 0-16,1 0 15,-19 0-15,36 0 16,-35 0 0,-18-35-1,35 35-15,18 0 16,-35 0 0,17-18-16,0 18 15,-17 0-15,35 0 16,0 0-1,-36 0 1,18 0-16,18 0 16,-17 18-16,17-18 15,0 0-15,-36 17 16,18-17-16,1 36 0,-19-36 16,19 0-1,-36 35-15,35-35 31,-35 18 63,0 17-78,0 0-16,0-17 0,-18 35 15,18 17-15,0-17 16,0 35-16,0 18 16,0 0-16,0 18 15,-53-1-15,53 1 16,0-1-16,0 0 16,0-34-16,0 34 15,0-17-15,0 0 16,-35-18-16,35 0 15,0 18-15,0-18 16,0 18-16,0-35 0,0-18 16,0-36-1,0 18-15,0 1 0,0-19 16,0 19-16,0-19 16,0 19-16,0-1 15,0-18-15,-35 36 16,35 0-1,0-35 1,0 17 0,0-52 77,0-19-77</inkml:trace>
  <inkml:trace contextRef="#ctx0" brushRef="#br0" timeOffset="19315.5354">7973 14623 0,'-18'0'31,"-17"0"63,52 0 94,1 0-173,35 0 1,-18 0 0,18 0-1,0 0 1,-18 0-16,1 0 15,-36-36 1,35 36 0,-17 0 15</inkml:trace>
  <inkml:trace contextRef="#ctx0" brushRef="#br0" timeOffset="23920.4899">9102 13776 0,'0'35'125,"-18"-35"-110,18 36 1,0-19 15,0 18-15,0-17-1,0 17 1,0 1 0,0-19-1,0 36 1,0-35 0,0 17 15,0 0-16,0 1 1,0 34 0,-35-70-16,35 53 15,0-35 1,0 17 0,0-17-1,0 17-15,0 0 16,0-17-1,0 17 1,0-17 0,0 35-1,0-18 1,0-17 0,0 35-1,0-1 1,0-16-1,0 17 1,17 0 0,-17-1-1,0-16 1,36-36-16,-36 53 16,0-36-16,0 19 15,0-1-15,0-17 16,17-18-16,-17 52 15,0 1 1,0-17 0,36-1-1,-36 0 1,35-17 0,0 17 15,-35 0-16,18-35-15,-18 18 16,35 17 0,0-35-1,-35 36 1,18-36 0,17 0-1,-17 0 16,17-18-15,0 18 0,-35-35-16,18 35 15,17-18-15,1 18 32,-36-35-32,17 35 0,19 0 15,-36-36 1,17 36-16,18-17 15,1 17 1,-36-35 0,17 35-16,-17-36 15,36 36-15,-36-17 16,35 17-16,-35-53 16,18 53-16,-18-53 15,35 35-15,0-35 16,-35-17-1,35 34 1,-35 19-16,0-19 16,0 19-16,18-18 0,-18-1 15,0 19-15,0-19 16,0 1-16,0 17 16,0-17-16,0 18 15,0-19-15,0 1 16,0 17-16,0-17 15,0 17-15,0-17 16,0-18-16,0 18 16,0-18-16,0 0 15,0 18-15,0-18 16,0 0-16,0 18 0,0-1 16,-35 1-16,35 18 15,0-19-15,0 1 16,-36 17-16,36-52 15,0 35 1,0 17-16,0-35 16,-35 18-1,35-1 1,0-17 0,-17 53-16,17-52 15,-36 16-15,36 19 16,-53 17-1,53-36-15,-17 36 16,17-17-16,-36 17 16,1-36-1,18 36 1,-19 0 15,1 0-15,17 0-1,-17 0 1,17 0 0,-17 0-1,0 36 1,17-36 0,-17 0-1,35 35 1,-35-35-1,35 18-15,-18-18 16,18 35-16,-35-35 16,35 53-16,-36-18 15,36 0 1,0 18 0,-17-53-16,17 36 15,0-1 1,-35-35-16</inkml:trace>
  <inkml:trace contextRef="#ctx0" brushRef="#br0" timeOffset="31051.6244">11571 14534 0,'53'0'140,"-18"0"-124,-17-35-1,35 35 1,-18 0 0,-17 0-1,17 0 1,-17 0 0,-54 0 62,-17 0-63,36 0 1,-18 0-16,17 0 16,-17 18-16,-1-18 15,19 0-15,-19 35 0,-16-35 16,52 35-1,17-35 48,1 0-47,52-17-1,-17 17 1,-17 0-16,-36-36 15,52 36-15,1 0 16,-17 0 0,-36-35-1,-18 35 63,-35 0-62,0 0 0,18 18-1,-18-18 1,35 0 0,18 35-1,-35-35-15,35-18 16</inkml:trace>
  <inkml:trace contextRef="#ctx0" brushRef="#br0" timeOffset="32942.5908">11571 14852 0,'0'-18'79,"0"1"-64,0-19-15,0 19 16,0-36-16,35 0 15,-35-18-15,0 18 16,0-17-16,0-18 0,0-1 16,0 1-1,36-18-15,-36 36 0,0 35 16,0-18-16,0 0 16,0 35-16,0-17 15,0 70 79,0-17-78,0 17-16,0 18 15,0-35-15,0 17 16,35 0-16,-35-17 0,0 35 15,0 0-15,0-36 16,35 19-16,-35-1 16,35-35 15,-17 0 16,-18-18-47,0-52 15,0 52 1,35-17-16,-35-1 16,0 19-16,0-18 0,0-1 15,0 19-15,36-19 16,-36 1-16,0 0 16,0 52 62,0 19-78,0-1 15,0-17-15,17 17 16,19 0 0,-1-35-1,-17 0-15,34 0 31,-16-17-31</inkml:trace>
  <inkml:trace contextRef="#ctx0" brushRef="#br0" timeOffset="40674.3382">14129 13652 0,'-18'0'15,"-17"0"17,0 0 30,17 0-31,18 18-31,-35-18 16,35 53 0,-36-35-1,36 17 1,-17 0 0,17-17-1,0 35 1,0 17-16,-36-34 15,36-19-15,0 19 16,0-19-16,0 36 16,0-18-1,0-17 1,0 35 0,-35-18-1,35 0 1,0 1-16,0 34 15,0-34 1,0 17 0,0-1-1,0-34 1,0 35 0,0 0-1,0-35 1,0 17-1,0 0 1,0 0 0,0 18-1,0-17 1,18 16 0,-18 1-1,0-35-15,0 17 16,35 18-16,-35 0 15,0-35 1,0 17 0,18-35-1,-18 18 1,35-18 0,-35 35-16,35-35 15,-17 35 1,17 1-1,0-19 1,1-17-16,-36 35 16,17-35-1,19 0-15,-36 36 16,17-36-16,19 0 16,-36 17-1,35-17-15,-18 0 16,36 0-1,-17-17 1,-19 17 0,-17-18-1,36 18-15,-36-35 16,17 35-16,-17-18 16,53 18-1,-53-35-15,35 35 16,-35-35-16,18 35 0,-18-18 15,35 18-15,-35-53 16,36 53-16,-36-53 16,35-17-1,-35 52-15,0-17 16,0 17-16,18-17 16,-18-18-1,0 35-15,0-17 16,0 0-16,0 17 15,0-17-15,0 17 16,0-17-16,0-18 16,0 18-1,0-36 1,0 36 0,0 17-16,0-17 0,0 0 15,0 17-15,0-17 16,0 17-16,0-17 15,0-1-15,0 19 16,0-36 0,0 18-1,0-18 1,-36 17-16,36 1 16,0 18-16,0-36 15,-35 53-15,35-36 16,0 1-1,-18 0 1,18 17 0,-35-17-1,35-18 1,0 0 0,-35 18-1,35-1 1,-35 36-16,35-35 15,-18 35 1,-17 0-16,-1 0 16,19 0-1,-36 0 1,0-17 0,18 17-1,-1 17-15,1 18 16,-18 1-16</inkml:trace>
  <inkml:trace contextRef="#ctx0" brushRef="#br0" timeOffset="44251.2265">15593 13264 0,'0'-35'47,"0"70"94,0 1-141,-18-36 0,18 35 15,-18-35-15,18 53 16,-35-18-16,0 18 16,35-35-1,-18-18 1,18 35-16,-35-35 31,35 18-31,0 17 31,-35 0-15,35-17 0,-18-18-16,18 35 15,0-53 79</inkml:trace>
  <inkml:trace contextRef="#ctx0" brushRef="#br0" timeOffset="44709.0027">15381 13476 0,'0'18'31,"0"-1"-15,0 19-1,-35-36 1,35 53-16,0-36 16,-35-17-1,35 35 1,0-17 15,17-18 32,18 0-32,-17 0-15,17 0-1,-17 0 1</inkml:trace>
  <inkml:trace contextRef="#ctx0" brushRef="#br0" timeOffset="82861.6268">17568 12418 0,'-17'0'16,"-19"0"15,1 0 0,17 53-15,-17 0 0,35-18-1,-35-35 1,35 18-16,0 17 16,0-18-1,0 36 1,0-17-1,18-36 1,-1 0 15,18 0 1,1-18-17,-19 18 1,19 0-1,17 0 1,-18 0 0,0 18-1,18-18 1,-53 17-16,18-17 16,-18 36-1,35-1 1,-35 0-1,0 36 1,0-36-16,0-17 16,-18 17-16,-17 18 15,17-18 1,-34-35 0,52 18-1,-71-18-15,18 0 16,0 0-1,53-36-15,-35 36 16,35-35-16,-18 35 16,18-18-1</inkml:trace>
  <inkml:trace contextRef="#ctx0" brushRef="#br0" timeOffset="83843.509">16986 13264 0,'18'0'78,"17"0"-62,18 0 15,-35 0-31,17 0 0,0 0 16,-17 0-16,35 0 15,0-17-15,-18 17 16,18 0-16,0 0 15,0-35-15,-36 35 16,19 0-16,-19 0 16,19 0-16,-1 0 15,-17 0-15,17 0 16,-18 0-16,19 0 16,-1 0-16,18 0 15,17 0 1,-34 0-16,-19 0 15,19 0-15,-19 0 16,19 0-16,34 0 16,-35 0-1,1 0 1,17 0 0,-18 0-1,18 0 1,0 0-1,-18 0 1,0 0 0,1 0-1,-19 0 17</inkml:trace>
  <inkml:trace contextRef="#ctx0" brushRef="#br0" timeOffset="84827.9877">17198 14340 0,'0'-17'94,"0"-19"-94,0 1 15,0 18-15,0-19 16,0 1-16,0 17 15,0-17-15,0 17 32,35 18 30,-35 36-62,35-1 0,-35-17 16,36 17-1,-36 0-15,53 0 0,-53-17 16,53 17-16,-53 1 16,35-19-16,-35 19 15,35 17 1,-35-36 0,0-52 46</inkml:trace>
  <inkml:trace contextRef="#ctx0" brushRef="#br0" timeOffset="85231.8248">17462 13652 0,'0'18'31,"0"0"-31,0 17 15,0 18-15,0 0 16,0 17-16,0 1 16,0 0-16,0-19 15,0 37-15,0-19 16,0 1-16,0-36 16,0 18-16,0-18 15,0 1 1,36-89 46,-36 35-62</inkml:trace>
  <inkml:trace contextRef="#ctx0" brushRef="#br0" timeOffset="85649.8277">17427 13688 0,'0'-36'16</inkml:trace>
  <inkml:trace contextRef="#ctx0" brushRef="#br0" timeOffset="85701.9176">17427 13652 0</inkml:trace>
  <inkml:trace contextRef="#ctx0" brushRef="#br0" timeOffset="86801.1603">17780 14235 0,'0'-36'31,"0"1"-15,0 0 0,0-18-1,0 18 1,35-36-1,-35 0 1,36 36 0,-1 70 31,-35 1-47,0 17 15,17-18 1,-17 0-16,0-17 15,36 17-15,-36 0 16,0-17-16,0 17 16,35 18-1,-35-88 48,0-36-63,0 54 15,0-19-15,0 1 16,0 18-16,0-19 16,35 36-16,-35-35 15,18 35 1,17 0 15,-35 35-15,35 1-1,-35-19-15,0 18 16,18 1-16,-18-19 16,0 19-16,0-1 15,35-35-15,-35 35 16</inkml:trace>
  <inkml:trace contextRef="#ctx0" brushRef="#br0" timeOffset="87878.0411">17604 13652 0,'0'-35'47,"35"35"15,35 0-46,-52 0 0,17 18-16,18-18 15,0 0-15,-18 0 16,18 0-16,0 0 15,-17 0-15,34 0 0,-17 0 16,-18-18 0,18 18-16,-17 0 15,-19 0-15,18 0 0,1 0 16,-19 0-16,36 0 16,-53-35-1,36 35-15,-1 0 16,0 0 15,-17 0 16,-18-18 15,0 54 17,0-1-64,0 0-15,0 0 16,0 1-16,0-1 15,0 18-15,0 0 16,0-18 15</inkml:trace>
  <inkml:trace contextRef="#ctx0" brushRef="#br0" timeOffset="90211.1193">19879 12224 0,'0'17'46,"0"36"-30,35-17 0,-35-19-16,0 18 15,0-17-15,0 35 16,0 0-16,0-18 16,0 1-16,0-1 15,0-18-15,36-17 110,-19 0-79,18 0-16,1 0-15,-1 0 16,0 0 0,-17 0-16,17 0 0,1 0 15,-19 0-15,18 0 16,1 0 0,-1 0-1</inkml:trace>
  <inkml:trace contextRef="#ctx0" brushRef="#br0" timeOffset="90518.3681">19826 12277 0,'0'0'0,"0"-36"47,53 36-31,-18-35-1,1 35-15,-1 0 16,18 0-16,-36 0 16,19 0-16,-1 0 0,-35-18 15,35 18-15,18 0 16</inkml:trace>
  <inkml:trace contextRef="#ctx0" brushRef="#br0" timeOffset="90752.0067">19932 12453 0,'18'0'31,"-1"0"-16,36 0 1,-18-18 0,-17 18-16,17-17 15,1 17-15,-19-36 16,19 36-16</inkml:trace>
  <inkml:trace contextRef="#ctx0" brushRef="#br0" timeOffset="91440.9595">20408 12294 0,'0'36'31,"0"-19"-31,35 18 16,-35 36-1,36-36-15,-36-17 16,0 17-16,35 18 15,-35-35 17,-18-53 15,18 17-47,0-17 15,0 17 1,-35-17-16,35-1 0,0 19 15,0-36-15,0 18 16,18 17-16,17-35 16,0 18-1,18 35 1,-53-36 0,53 36-16,-35 0 15,17 18 1,-35 17-1,0-17 17,0 17-17,-18 1 1,-17 16 0,17-16-1,18 17 1,-35-53-16,35 35 15,0-17 1,18-18 0,-18 35-16,17-35 15,19 35 1,-1-35 0,-17 0-1,17 0-15,-17 0 31,-18-17-31</inkml:trace>
  <inkml:trace contextRef="#ctx0" brushRef="#br0" timeOffset="92529.9314">20814 12365 0,'35'0'47,"-35"17"-47,0 36 16,0-17-16,0-19 16,35 19-16,-35-1 15,0-17 1,0 17-1,0-53 32,0-35-31,0 0 0,0 18-16,0-18 15,0 35-15,0-17 16,36 0-16,-1 17 15,0 18 1,-35-35-16,18 35 16,17 0-1,0 0 1,-17 0 0,-18 18 15,0-1 0,-18-17-31,18 36 16,-35-36-16,35 17 0,-53-17 15,53 53-15,-17-53 16,17 35-16,0-17 16,0 17-1,0 18 1,0-35-1,35 17 17,18-35-17,-36 0-15,19 0 16,-1-17-16,-17 17 16,17 0-16,0-18 15,-35-17 1,18 35-1,-18-36-15,0 54 110,35-18-110,0 35 15,1-35 1,34 0 0,-17 0-1,-35 0-15,17-35 16,-35 0-16,53-1 16,-53 19-16,35-19 15,-35 1-15,0 0 16,-17 0-1,-19 35-15,1-53 16,17 53-16,-17 0 16,0 0-1,0 0-15,-18 35 16,53 0 0,-53 1-16,53-1 0,-53 0 15</inkml:trace>
  <inkml:trace contextRef="#ctx0" brushRef="#br0" timeOffset="93317.638">20761 13053 0,'0'35'47,"0"18"-47,0 0 16,0 0-16,0 17 15,0 19-15,0-1 16,0-18-16,0 1 15,0-1-15,0-34 16,0 17-16,0-36 16,0 19-16,0 16 15,0-16 1,35-1 0</inkml:trace>
  <inkml:trace contextRef="#ctx0" brushRef="#br0" timeOffset="93737.5407">20708 13458 0,'0'0'0,"0"-35"16,0 18 0,18-36-1,-18 17-15,70 36 16,-34-53-16,-19 53 15,18 0-15,18 0 16,-35 0-16,17 0 16,-35 36-16,53-36 15,-53 53-15,0-36 16,0 19-16,0-1 16,0 0-16,-17 0 15,17 1-15,-53-19 0,17 19 16,19-36-1,-19 52-15,-16-52 16,-1 0 0,35-35-1,18 18-15</inkml:trace>
  <inkml:trace contextRef="#ctx0" brushRef="#br0" timeOffset="94246.3957">21078 13617 0,'0'-17'47,"0"-19"-47,0 1 16,0 17-16,0-17 0,36 0 15,-36 17 1,0-17-16,35 0 0,-35 17 15,18 18-15,-18-35 16,35 35-16,-17 0 31,-18 35-15,35 0 0,-35-17-16,0 17 15,35 18-15,-35-18 16,35 1-16,-35 17 15,36-1 1,-36-34 15</inkml:trace>
  <inkml:trace contextRef="#ctx0" brushRef="#br0" timeOffset="94519.4273">21131 13600 0,'18'0'47,"17"0"-32,-17 0 1,-18-18 0,53 18-16,-53-35 15,53 35-15,-53-18 16,35 18-16,-35-53 16,35 53-16</inkml:trace>
  <inkml:trace contextRef="#ctx0" brushRef="#br0" timeOffset="94741.3315">21467 13370 0,'0'0'0,"17"18"31,-17 0-15,0 17-16,0 0 16,0 0-16,35 18 15,-35-17-15,0-19 16,36-17-16,-36 35 15,-18-35 48</inkml:trace>
  <inkml:trace contextRef="#ctx0" brushRef="#br0" timeOffset="95117.2052">21484 13388 0,'35'0'47,"-17"-53"-47,17 53 16,18 0-1,-17 0 1,-36 18-16,52-18 16,-52 70-16,36-35 0,-36-17 15,35 53 1,-35-36-16,0 0 16,0 0-1,-18-35 1,-17 36-1,17-36 1,-17-18 0,35-35-1</inkml:trace>
  <inkml:trace contextRef="#ctx0" brushRef="#br0" timeOffset="96129.1185">21802 13370 0,'35'0'31,"-35"53"-15,18-53-16,-18 35 15,35 1-15,-35 17 16,0-36 0,0 19-1,0-54 48,0 0-63,0-17 15,0 0-15,0-1 16,0-16-16,35-1 16,-35 35-16,35-17 15,-35-1-15,18 36 16,-18-17-16,35 17 16,1-35-1,-19 35 1,-17 17-16,0 1 15,0 17 1,0-17 0,0 17-1,0 0 1,-35-17 15,0 17-15,35 18-1,-18-53-15,18 53 0,0-35 32,0 17-17,35-35 17,-35 18-32,18-18 15,35 0 1,-18 0-1,-17 0 1,-18-36 0,35 36-16,-35-53 15,0 36-15,0-19 16,0-34 0,35 52-16,-35-17 15,0-18-15,36 35 0,-36-17 31,17 35-31,-17 18 32,36-18-17,-36 53-15,0-18 16,17 0-16,-17-17 16,35 17-16,-35 0 15,36-17-15,-36 17 16,35-35-16,-35 53 15,0-35 1,-18-18 15,-35 0-15</inkml:trace>
  <inkml:trace contextRef="#ctx0" brushRef="#br0" timeOffset="96873.4951">22190 13458 0,'35'0'47,"18"0"-31,-18 0-1,0 0-15,1 0 16,17-35 0,-36 35-1,19 0 63,-36 53-62,17-53-16,-17 53 0,35-53 16,1 35-1,17-35 1,-18 0 0,-35-17-16,53 17 15,-53-53-15,53 53 16,-53-36-16,17 36 15,-17-35-15,0-18 32,0 18-17,0 0-15,0-36 16,-35 36 0,35-18-16,-70-18 15,34 18-15,36 18 0,-35 35 16,0-35-16,-1 35 15,19 0-15,-36 0 16,0 18-16,0-18 16,18 0-16,0 35 15,52-35 48,18 0-48,18 0-15,18 0 16,-1-18-16,-17 18 0,0-35 16,0 35-16,-17-35 15,-1 35 1</inkml:trace>
  <inkml:trace contextRef="#ctx0" brushRef="#br0" timeOffset="98349.741">20126 13159 0,'-35'0'31,"-1"0"-15,19 35 0,-36-35-1,18 0-15,17 0 16,-17 18-16,-1-18 16,19 0-16,-19 0 15,19 0-15,-18 0 0,-18 0 16,17 0-16,1 0 15,0 0-15,17 0 16,18-36 0,-35 36-16,17 0 31,-17 0-15,-18 0-1,35 0-15,-17 0 16,35 18-16,-53-18 15,36 0 1</inkml:trace>
  <inkml:trace contextRef="#ctx0" brushRef="#br0" timeOffset="98777.5971">19456 13017 0,'-36'0'47,"36"36"-47,-17-36 15,-19 35 1,1-17 0,0-18-16,0 53 15,-1 0 1,1-18 0,53 0 30,-1-35-46,36 0 16,-35 0 0,17 18-16,0-18 0,-17 0 15,-18 53-15,53-53 16,-53 35-16,53-35 16,-35 0-1</inkml:trace>
  <inkml:trace contextRef="#ctx0" brushRef="#br0" timeOffset="102124.0347">16404 12312 0,'-35'0'78,"17"0"-31,-17 35-32,-18-17 1,0 35 0,0 0-1,36-53-15,17 70 16,-53-17-16,53 0 16,-53-18-16,53 18 15,-36 0-15,36 18 16,0-18-16,0 17 15,0 1-15,0-36 16,0 18-16,0-18 16,0-17-16,36-18 15,-36 35-15,35-35 0,-17 0 32,-18 35 30,0 1-62,0 52 16,0 0-16,0 18 15,0 0-15,0 17 16,0 1-16,17-1 16,-17 1-16,71-1 15,-36 1-15,-35-19 16,88-34-16,-70-18 15,17-18-15,1-17 0,16-18 16,-34 0 15,-18 35 32,0 0-63,0-17 15,0 35-15,18 0 16,-18-18-16,17 0 16,19 1-16,-1-1 15,0 0-15,-17-17 16,17 17-16,0 0 16,1 1-16,-19-36 0,19 17 15,-1-17-15,-18 0 16,36 0-1,-53-17-15,36-19 16,-1 36 47,36 18-48,-36 17 1,18 1-16,0-19 15,17 19-15,36 34 16,-35-35-16,-1-35 16,1 36-16,-18-36 0,17 0 15,1 0-15,-18-36 16,-18 1-16,0 0 16,0-18-16,1-18 15,-36 18-15,53 1 16,-53 34-16,0-17 15,35-1-15,-35 19 16,35-19-16,-17 1 16,17 0-1,0 35 1,-17 0-16,17 0 0,1-35 16,17 35-1,-18 0 1,0-18-16,-17 18 0,35-53 15,0 53 1,-18-71-16,0 36 0,0 0 16,-17 0-16,17 17 15,-35-17-15,36-1 16,-36 19-16,35-18 16,-35-1-16,0 19 15,17 17-15,-17-53 16,0 17-1,36 36-15,-36-17 16,53 17-16,-18 0 16,0 0-1,1-36-15,16 36 16,-16-35 0,-1 35-16,0-70 15,1 34-15,-1-34 16,0-18-16,-17 52 15,17-17-15,-35 1 16,35-1-16,-35 17 16,0 1-16,0 0 0,-17 17 15,17-17 1,-18 35-16,18-53 16,-35 35-16,35-17 0,0-18 15,0 35-15,0-17 16,0 18-16,0-19 15,0 1-15,0 17 16,17-17-16,-17 0 16,0 17-16,36-35 15,-36 18-15,0 0 16,0-18-16,0-18 16,0 18-16,0 0 15,0 0-15,0 18 16,-18-18-16,18 0 15,-53 0-15,18 18 0,0 0 16,17 0-16,-17-1 16,-1 1-16,1 17 15,0-17-15,17-18 16,-35 0-16,0 18 16,0 0-16,0 35 15,36-18-15,-18 18 16,35-35-16,-53 35 15,53-35-15,-53 35 16,53-18-16,-71 18 16,36-53-16,0 18 15,-1-1-15,19 19 16,-19-18-16,1 35 0,0-53 16,0 53-16,-18-36 15,0 36-15,17 0 16,1 0-16,0 0 15,17 18-15,-17-18 16,35 35-16,-53-35 16,53 18-1,-18-18 1,-17 0 15,0-18-15,0 18-1,-1 0-15,1 0 0,17 0 16,-17 0-16,18 0 16,-36 0-16,0 0 15,17 0-15,-17 18 16,1-18-16,16 0 16,-17 35-16,18-35 15,-18 53-15,18-18 16,0 18-16,-18 0 15,0-18-15,18 18 16,-1-17-16,-17 17 16,36-18-1,-19-35 1</inkml:trace>
  <inkml:trace contextRef="#ctx0" brushRef="#br0" timeOffset="151337.3242">15346 17639 0,'35'0'218,"0"0"-186,1 0-17,-1 0 1,0 0 0,-17 0-1,17 0 1,-17 0-1,-18-18-15,35 18 16,0 0 0,-17 0-1,35 0 1,-35 0 15,17 0-15,0 0-16,-17 0 31,17 0-31,-17 0 16,17 18 15,0-18-15,-17 0 15,17 0-16,0 0 1,-35 18-16,36-18 16,17 0-1,-1 0 1,-16 0-16,-1 0 16,-17 0-1,17 0 1,0 0-1,-17 0 1,17 0 0,-17 0-1,17 0 1,0 0 0,-17 0-1,17 0 16,-17 0-15,17 0 0,0 0-1,-17 0 1,17 0 0,-17 0-1,17 0 1,1 0-1,-19 0 1,18 0 0,-17 0-1,17 0 1,1 0 0,-19 0-1,19 0 1,-1-36-1,0 36 1,0 0-16,18 0 16,-17 0-1,17 0 1,-18 0 0,-18 0-1,36-35 1,-17 35-16,-1 0 15,18 0 1,-53-35-16,53 35 16,-18 0-1,0 0 1,-17 0 0,-18-18-16,35 18 15,1 0 1,-19 0-1,36-35 1,-18 35 0,-17 0-1,17 0 95</inkml:trace>
  <inkml:trace contextRef="#ctx0" brushRef="#br0" timeOffset="181544.0905">18327 3651 0,'35'0'15,"-17"0"17,17 0-17,-35-17-15,35 17 0,-17-36 31,17 36-31,0-35 32,-52 35 108,17 18-140,-18-18 16,-35 35 0,0-35-1,18 0-15,17 18 16,-34-18-1,16 0 1,19 0 15,17 35 63,0-17-47,0 17-31,0 18-1,0-18 1,0 0-16,0 1 15,0-19-15,0 18 16,0-17-16,0 17 16,0 1-16,17-1 15,-17 0 1,0 0-16,0-17 0,0 17 16,0-17-16,0 17 15,0 18-15,0-35 16,0 17-16,0-17 15,-17-18-15,17 35 16,0 0 15,17-35 63,1 0-78,17 0-1,-17 0 1,17 0 0,18 0-1,-35 0 1,17 0-1,-35 18 17,35-18-32</inkml:trace>
  <inkml:trace contextRef="#ctx0" brushRef="#br0" timeOffset="183281.8883">18239 3986 0,'17'0'63,"19"0"-32,-19 0-15,18 0-1,-35 18-15,18-18 16,17 0-1,1 0 1,-19 0 0,36 0-1,-18 0 1,18 0 0,-17 0-16,-1 0 15,0 0 1,0 0-16,1 0 15,-1 35 1,18-35 0,-35 0-1,17 0 1,0 0 0,0 0-1,18 0 1,0 0-1,-53-17-15,36 17 16,16 0 0,-34 0-1,17 0 1,18-36 0,0 36-1,-18 0 1,18 0-16,-35 0 31,-18-17-31,53 17 0,0 0 16,17 0-1,-17 0 1,-17 0 0,-1 0-16,-17 0 15,52 0 1,-52 0-16,-18-36 15,53 36-15,-18 0 16,-17 0 0,17 0-1,-35 18 1,35-18-16,-17 0 16,35 0-1,-18 0 1,18 0-1,0 0 1,-18 0 0,18 0-1,0 0 1,-18 0 0,18 0-1,0 0 1,-35 0-1,17 0-15,0 0 0,-17 0 16,17 0-16,-17 0 16,17 0-16,0 35 15,1-35-15,-1 0 16,18 0-16,-36 0 16,19 0-16,-1 0 15,-17 0-15,17 0 16,-17 0-16,17 0 15,0 0-15,-17 0 16,17 0-16,0 0 16,18 0-1,-18 0 1,-17 0 0,17 0 15,-17 0 0,17 0 0,1 0-15,-19 0 0,19 0-1,-19 0 1,18 0 15,-35-35 32</inkml:trace>
  <inkml:trace contextRef="#ctx0" brushRef="#br0" timeOffset="184225.7516">21325 3739 0,'0'-35'31,"18"35"16,17 18-32,1-18-15,17 0 16,-1 0 0,-34 0-1,17 35 17,-35 0-17,36-17 16,-36 17 16,0 1-15,-18-36-17,18 17 1,0 36-1,-35-18-15,35-17 16,0 17-16,0-17 16,0 17-16,0 0 15,0 1-15,0-1 16,0-17-16,0 35 16,17 17-1,-17-35-15,0-17 16,0 17-16,0 18 15,-35-53 126,35-17-125,-35-19-1,17 36 1,-17-35-16,0 35 0,17 0 16,-17 0-16,-18 0 15,17 18-15,1-18 16,0 35-16,0-35 15,-1 35-15,1-35 16,-18 36 0</inkml:trace>
  <inkml:trace contextRef="#ctx0" brushRef="#br0" timeOffset="185577.032">22895 3704 0,'-17'0'79,"17"-17"-48,-18 17-31,-35 0 15,0 0 1,18 0 0,35 17-16,-35-17 15,35 18-15,-36-18 16,36 35-16,-17-35 16,17 18-1,0 17 1,0 0-16,0 1 15,0-1 1,0 0-16,35-35 16,-35 18-16,35-18 15,-17 0 1,17 0 0,-35-18-16,0-17 15,35 0-15,-35 17 16,0-17-16,18-1 15,-18 19-15,0-19 16,35 1-16,-35 18 16,0-19-1,0 72 32,0-19-47,0 36 16,0-18-16,0 1 0,0 34 15,0 1-15,0-18 16,0 0-16,0-1 16,0-34-16,0 17 15,0 1 1,0-19 15,36 19-15</inkml:trace>
  <inkml:trace contextRef="#ctx0" brushRef="#br0" timeOffset="186156.0521">23089 3792 0,'0'18'15,"0"0"-15,-35 35 31,35-18-31,0 18 16,0-18 0,18-35 46,-1-18-46,19 18-1,-1 0 1,-18 0 0,19 0-1,-36 18-15,35 17 16,-35 18-16,18-35 16,-18 17-16,0-17 15,0 17-15,0 0 16,0 1-1,-36-36-15,36 35 16,-53-35-16,36 0 16,-36 0-1,0-18 1,53-17 0,-35 17-16,35-35 15,0 18-15</inkml:trace>
  <inkml:trace contextRef="#ctx0" brushRef="#br0" timeOffset="186415.3558">22948 3845 0,'18'0'16,"-1"0"-1,36 0 1,-35 0-16,17 0 16,1-17-16,-19 17 15,36 0-15,-18 0 16,-17 0 0,35 0-1</inkml:trace>
  <inkml:trace contextRef="#ctx0" brushRef="#br0" timeOffset="186776.3903">23724 3669 0,'0'35'15,"0"0"1,0 1-16,-53 17 16,53 0-16,-53-1 15,18-16-15,35 17 16,-53-18-16,53 18 15,-35-36-15,35 19 16,-18-1-16,18-17 16</inkml:trace>
  <inkml:trace contextRef="#ctx0" brushRef="#br0" timeOffset="187090.6205">23460 3775 0,'17'17'78</inkml:trace>
  <inkml:trace contextRef="#ctx0" brushRef="#br0" timeOffset="187356.9018">23654 4075 0,'0'35'31</inkml:trace>
  <inkml:trace contextRef="#ctx0" brushRef="#br0" timeOffset="194311.3984">24165 4904 0,'0'-36'16,"0"19"31,-17 17-16,17-36-31,-18 36 16,-35 0-1,18-35-15,0 35 16,-18 0 0,0 0-1,0 18 1,35 35 0,18 0-1,0-18 1,0 18-1,0 0 1,0-36 0,35-17-16,1 36 15,-19-36 1,19 0 0,-19-18-1,19 0 1,-36-35-1,52 53-15,-52-52 16,36-1 0,-36 35-1,0 53 48,0 1-63,0 16 15,0 19 1,0 17-16,0 0 16,0-17-16,0-18 15,-18 0-15,18-18 16,0-17-16,18-18 47</inkml:trace>
  <inkml:trace contextRef="#ctx0" brushRef="#br0" timeOffset="195106.1719">24606 4833 0,'-17'-18'15,"-19"-17"1,19 35 0,17-35-1,-36 35 1,19 0 0,-36 17-1,18-17-15,35 53 16,-18-35-16,18 17 15,-35 18 1,35 0 0,0-35-1,0 17 1,0-17 0,35-18-1,-17 0 1,34 0-1,1-53 1,0-35 0,-53 70-16,53-17 15,-53-1-15,36 1 16,-36 17-16,35-34 16,-35 69 30,0 1-30,0 35-16,0 0 0,0-18 16,-18 18-16,18 0 15,0-18-15,0 36 16,0-18-16,0-18 16,-35 0-16,35 0 15,0-17-15</inkml:trace>
  <inkml:trace contextRef="#ctx0" brushRef="#br0" timeOffset="195789.7086">25188 4657 0,'-17'0'47,"17"35"-32,-36 0 1,36 0-16,-17 18 16,17 18-16,-53-18 15,53-18-15,-53 53 16,53-52-16,-35 17 0,35-18 15,-36-18-15,36 19 16,-35-1 15,35-53 16</inkml:trace>
  <inkml:trace contextRef="#ctx0" brushRef="#br0" timeOffset="196225.9949">24941 4727 0,'0'18'31,"0"-1"-15,0 19-1,0-19 1,36-17-1,-19 0-15,19 0 32,-36-17-17,35 17-15,-35-53 16,0 18 0,-18 35-1,-17 0 16,35 35-15,-18-35 0,18 35-1</inkml:trace>
  <inkml:trace contextRef="#ctx0" brushRef="#br0" timeOffset="196639.0177">25188 5309 0,'0'-35'31,"0"17"-15,0-17-1,-17 35 1,-1 0 15,18 18-15,-35-18-1,35 35-15,0 0 16</inkml:trace>
  <inkml:trace contextRef="#ctx0" brushRef="#br0" timeOffset="199050.215">16439 4815 0,'18'0'16,"-18"-17"0,18 17-1,35 0 17,0 0-17,-36 0-15,18 0 16,-17 0-16,17 0 15,1 0-15,-19 0 0,19 0 16,-19 0-16,36 0 16,-18 0 15,-52 0 16,-1 0-32,-35 0 1,0 0 0,36 0-1,-19 0-15,1 0 16,0 0-16,0 0 16,17 0-16,-17 0 15,-1 0-15,36 17 0,-35-17 16,35 18 93,0 35-93,0 0-16,0-35 15,0 52 1,0-35-16,0 1 16,0 17-16,0-1 15,0-34-15,0 17 16,0 1-16,0-19 16,0 19-16,0-1 15,18 18-15,-18 0 16,0-36-16,0 19 15,0-1 1,0-53 93,17 18 16,19 0-93,-19 0-17,36 0 1,-18 0-16,-17 0 16,17 0-16,-17 0 15,17 0-15,1 0 16,-19 0-16,18 0 15,-17 0-15,17 0 16,1 0-16,-19 0 16</inkml:trace>
  <inkml:trace contextRef="#ctx0" brushRef="#br0" timeOffset="201607.1744">16457 5203 0,'0'-35'94,"35"35"-78,1 0-1,-19 0 1,36 0 0,0 0-1,-18 0 1,18 0-1,0 0 1,-35 0-16,17 0 16,-17 0-16,17 0 15,0 0-15,-17 0 16,17 0-16,-17 0 16,17 0-16,0 0 15,-17 0-15,17 0 16,-17 0-16,17 0 15,1 0-15,-1 0 16,0 0 0,-17 0-16,17 0 15,36 0 1,-36-35-16,-18 35 16,19 0-1,-19 0 1,36 18-1,-17-18 1,-19 0 0,19 0-1,-1 0 1,-18 35 0,19-35-1,-19 0 1,-17 35-1,36-35-15,-1 0 16,0 0 0,36 0-1,-36 0 1,-17 0-16,35 0 16,-18 0-16,-18 0 15,19 18-15,-1-18 16,-17 0-16,17 0 15,-17 0-15,17 0 16,0 0-16,-17 0 16,17 0-16,-17 0 0,17 0 15,0 0 1,18 0 0,-18 0-16,-17 0 0,17 0 15,36 0 1,-53 0-16,17 0 15,0 0-15,-17 0 16,17 0-16,-17 0 16,17 0-1,0 0-15,-17 0 0,17 0 16,-17 0-16,17 0 16,36 0-1,-54 0-15,19 0 16,-1 0-16,-18 0 15,19 0-15,-1 35 16,-17-35-16,17 0 0,-17 0 16,17 0-16,0 0 15,-17 0-15,17 0 16,-17 0-16,17 0 16,0 0-16,-17 0 15,17 0-15,-17 0 16,17 0-16,0 0 15,-17 0-15,17 0 16,-17 0-16,17 0 16,36 0-1,-18 0-15,0 0 16,-18 0-16,0 0 16,-17 0-16,35 0 15,0 0-15,-18 0 0,18 0 16,0 0-16,-18 0 15,0 0-15,18 0 16,-35 0-16,35 0 16,0 0-16,17 0 15,-35 0 1,-17 0-16,17 0 16,-17 0-16,17 0 15,18 0-15,-35 0 16,35 0-16,0 0 15,-18 0-15,18 0 16,0-18-16,-36 18 16,36 0-16,0 0 15,-17 0-15,16 0 16,1 0-16,-17 0 16,-1 0-16,-17 0 0,17 0 15,0-35-15,18 35 16,-18 0-16,18 0 15,0 0-15,-18-18 16,18 18-16,0 0 16,-17 0-16,16 0 0,1 0 15,-17 0 1,17 0-16,0 0 16,-18 0-16,18-35 0,0 35 15,-36 0-15,19 0 16,-1 0-16,-18 0 15,19 0-15,-19 0 16,19 0-16,17 0 16,-18 0-1,0 0 1,0 0 0,-17 0-1,17 0 1,-17 0-1,17 0 64,1 0-1,-19 0-47,18 0-15,-17 0-1,35 0 1,-18 0-16,-17 35 15,17-35-15,0 0 16,-17 0-16,17 0 16,-17 0-16,35 0 15,-18 0 1,-17 0 0,-18 36-1,35-36-15,-17 0 16,-54-18 140,-16-17-140</inkml:trace>
  <inkml:trace contextRef="#ctx0" brushRef="#br0" timeOffset="202606.3685">23019 4974 0,'35'18'157,"0"-18"-142,1 35 1,16-35-1,-52 35-15,53-35 16,-35 0 0,17 36-16,1-36 0,-1 17 15,18-17 1,-53 36 0,35-36-1,-35 35 110,0 0-109,-18 18-1,18-18-15,0-17 0,-35 17 16,35 0-16,0 1 16,0 17-1,-35-53 1,35 35 0,0-17-1,0 17 63,0-17-31,-18-18 47,-17 0-78,17 0-16,-17 0 15,0 0-15,-1 0 16,-16 0-16,-1 0 15,0 0-15,-18 0 0,1 0 16,17 0-16,-18 0 16,18 0-16,0 0 15</inkml:trace>
  <inkml:trace contextRef="#ctx0" brushRef="#br0" timeOffset="206256.0071">22789 6174 0,'0'-36'46,"-17"36"17,17-35-47,-35 35-1,17 0 16,-17 18-15,-1 17 0,19 0-16,17 18 31,-36-18-31,36 1 0,0-19 16,0 19-16,0-1 15,18-35 1,-18 18-1,35-18-15,1 0 16,-19 0 0,-17-18-1,36-35 1,-36 0 0,35 53-16,-35-53 15,0 36-15,17 34 63,-17 1-48,0 17-15,0-17 16,0 52-16,36-17 16,-36 0-16,0 0 15,0 18-15,0-1 16,0-17-16,0-18 15,0 1-15,0-19 16,0-70 31</inkml:trace>
  <inkml:trace contextRef="#ctx0" brushRef="#br0" timeOffset="206773.9289">22895 6544 0,'0'18'47,"18"17"-31,-18 18-1,35-18-15,-35 18 16,35-53-16,-35 18 16,18-18-1,17 35 1,18-35 0,-17 0-1,-36-35 1,0-18-1,17 17-15,-17 19 16,0-18-16,0 17 16,0-35-16,0 18 0,0 17 15,0-17 1,0 0-16,-35 35 0,35-18 16,-35 18-1,-1 0 16,36 35-15,-35-35-16,35 35 16,-35-35-1,35 36 1,0 17 0,-18-53-16,18 53 15</inkml:trace>
  <inkml:trace contextRef="#ctx0" brushRef="#br0" timeOffset="207197.5692">23407 6227 0,'0'52'31,"0"-16"-16,-18-19-15,18 19 16,0-1-16,0-17 16,0 17-16,-35-18 15,35 36-15,0-17 16,0-19-16,-35 19 16,35-1-1,-18-35 16</inkml:trace>
  <inkml:trace contextRef="#ctx0" brushRef="#br0" timeOffset="207445.8038">23230 6385 0,'0'18'78,"18"-18"-63</inkml:trace>
  <inkml:trace contextRef="#ctx0" brushRef="#br0" timeOffset="207656.805">23460 6562 0,'0'0'16,"0"35"15,-36-35 0</inkml:trace>
  <inkml:trace contextRef="#ctx0" brushRef="#br0" timeOffset="210048.0857">20867 5874 0,'-18'0'16,"53"0"156,-17 0-172,17 0 15,18 0 1,-17 0 0,16 0-1,-16 0 32,-36 35-16,0-17-15,0 17 0,17-35-16,-17 70 15,0-52-15,0 17 16,0 1-16,0-19 16,0 19-16,0-19 15,0 19-15,0-1 16,0-18-16,36 19 15,-36-1-15,0-17 16,0 17-16,0-17 16,0 34-1,0-16-15,0-1 16,0 0 0,35-35-1,-53 0 141,-17 0-140,17 0-16,-17 0 16,17 0-16,-17 0 15,0 0-15,17 0 0,-17 0 16,0 36-16,-1-36 16,1 0-1</inkml:trace>
  <inkml:trace contextRef="#ctx0" brushRef="#br0" timeOffset="211847.8693">18891 5874 0,'-53'0'140,"-17"17"-124,52-17-16,-35 36 16,18-36 15,35 17-31,0 19 109,0-1-78,0 18-15,0 17 0,0-52-16,0 17 15,0 18-15,18 0 0,-18-18 16,0 18 0,0 0-16,0-35 0,0 17 15,0 0 1,0 1-1,0-1 17,35-35 46,-18 0-47,36 0-31,-35 0 16,17 0-16,1 0 15,-19 0-15,19 0 16,-19 0-16,36 0 16,-18 0-1,-17 0 16,-18-18 1</inkml:trace>
  <inkml:trace contextRef="#ctx0" brushRef="#br0" timeOffset="213069.1105">18803 6315 0,'35'0'78,"-17"0"-62,17 0 0,1 0-16,-1 0 15,18 0 1,0 0 0,-36 0-16,19-18 15,-1 18-15,-18 0 16,19 0-16,-19 0 15,19 0-15,-1-35 16,-17 35-16,17 0 16,18 0-16,-36 0 15,19 0-15,-1 0 16,0 0 0,18 0-1,-35 0-15,35 0 16,17 0-1,-52 0-15,17 0 16,0 0-16,-17 0 16,17 0-16,-17 0 15,17 0-15,1 0 16,-19 0-16,36 0 16,0 0-1,-18 0 1,-35-35-1,53 35-15,-17 0 16,-1 0 0,18 0-16,-36 0 15,19 0 1,-1 0 0,0 0-1,18 0 1,0-36-1,0 36 1,-18 0 0,0 0-1,-17 0 1,-18-17 0,35 17-16,1 0 15,-19 0 1,36 0-1,-35 0 17,17 0 30,-35 35-46,35-35-1,-17 0 1,17 0 15,-17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3:34:35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4374 10619 0,'36'0'157,"-19"0"-142,36 0 1,18 0 0,-54 0-1,19 0-15,-19 0 16,19 17-16,-1-17 0,0 0 31,0 0-31,1 0 16,-1 0-1,18 0 1,0 0 0,-18 0-1,18 0 1,-18 36-1,-17-36-15,35 0 16,0 0 0,-18 0-1,18 0 1,0 0 0,-18 0-1,18 0 1,0 0-1,-18 0 1,1 0-16,-1 0 16,-17 0-16,17 0 15,0-18-15,-17 18 16,17 0-16,-17-35 16,17 35-16,0 0 15,-17 0-15,35 0 16,-53-36-16,53 36 15,-36 0 1,19 0 0,-1-17-1,-18 17 1,19 0 0,-19 0-1,36 0 1,-17 0-16,-19 0 15,19 0-15,-19 0 16,18 0-16,1-36 16,-19 36-16,19 0 15,-1 0-15,-17 0 16,17 0-16,18 0 16,-18 0-1,18 0 1,0 0-1,0 0 1,-18 0-16,-17 0 16,17 0-16,0 0 15,-17 0-15,17 0 16,-17 0-16,17 0 16,0 0-16,-17 0 15,35 0-15,-18 0 16,-17 0-16,35-35 0,-18 35 15,-17 0-15,17 0 16,0-35-16,-17 35 16,35 0-16,-18 0 15,0 0-15,1 0 16,-19 0-16,19 0 16,-19 0-16,18 0 15,1-35-15,-19 35 16,19 0-16,17 0 15,-36 0-15,18-18 16,1 18-16,-1 0 16,18 0-1,0 0 1,-53-35 0,17 35-16,19 0 15</inkml:trace>
  <inkml:trace contextRef="#ctx0" brushRef="#br0" timeOffset="826.0029">7638 8414 0,'0'35'15,"0"0"1,0 1 0,0-1-1,0 0-15,0 0 16,0 18-16,0 0 16,0 0-16,0 35 15,0 1-15,0 34 16,0 53-16,0-17 15,0-53-15,0 17 16,0 1-16,0-36 16,0 0-16,0-17 15,-36-1-15,36-17 0,0-17 16,0 17 0,0-18-16,0-18 0,0 36 15,0-35-15,0 35 16,0 17-16,0-17 15,0-17-15,0 17 16,0-18-16,0-17 16,0-54 46,0-17-46,0 0-1</inkml:trace>
  <inkml:trace contextRef="#ctx0" brushRef="#br0" timeOffset="2639.9556">4392 8202 0,'0'-35'32,"18"35"14,-18 17-46,35-17 16,0 36-16,1-36 16,16 53-16,-16-53 15,17 0 1,0 0-16,-18 0 16,18 0-16,0 0 0,-36 0 15,36 0-15,-17 0 16,16 0-16,1 0 15,18 0-15,-36 0 16,18 0-16,0 35 16,-18-35-16,18 35 15,0-35-15,0 0 0,-18 35 16,18-35-16,-17 0 16,-1 0-16,18 0 15,0 0-15,-18 0 16,18 0-16,35 0 15,-35 0 1,-18 0-16,0 0 16,1 0-16,-1 0 15,18 0-15,0 0 16,0 0-16,-18 0 16,18 0-16,0 0 15,-35 0-15,17 0 16,-18 0-16,36 0 15,-17 0-15,-19 0 16,-17 18-16,53-18 16,-35 0-16,17 0 15,0 0-15,-17 0 16,17 0-16,1 0 16,-36-35-16,35 35 15,18 0 1,-18 0-1,0 0 1,36 0-16,-36 0 16,-17 0-1,17 0-15,-17 0 16,17 0-16,0 0 0,-17 0 16,17 0-1,-17 0-15,17 0 16,0 0-16,1 17 15,17-17 1,-18 0 0</inkml:trace>
  <inkml:trace contextRef="#ctx0" brushRef="#br0" timeOffset="4054.5599">4127 8378 0,'-17'0'47,"17"36"-32,0-1 1,0 0 0,0-17-16,0 17 15,0 0-15,0-17 16,0 17-16,0-17 16,0 35-16,0 0 15,0 0-15,0-18 16,0 36-16,0-18 15,0-18-15,17 35 16,-17-17-16,0 0 16,0-18-16,0 36 0,0 0 15,0-18-15,0-1 16,0 1-16,0-35 16,0 17-16,0 1 15,0 16 1,0-16-16,0-1 15,0-17-15,0 17 16,0-17-16,0 17 16,0 0-16,0-17 15,0 17-15,0-17 16,0 17 0,0 0-1,0 18 1,0-18-16,0-17 15,0 17 1,0 1 0,0-19-1,0 19 17,0-19-17,18-17 1,-18 35 15,0 1 0,0-19-15,0 36 15,0-17-15</inkml:trace>
  <inkml:trace contextRef="#ctx0" brushRef="#br0" timeOffset="6551.7948">8079 8220 0,'-53'0'15,"17"0"1,19 0-1,-19 0 1,19 0 0,-18 0-1,-1 0 1,-34 35 0,52-35-16,-17 18 15,-18-18-15,35 35 16,-17-35-16,0 53 0,17-53 15,-17 53 1,0-53-16,35 35 0,-53-35 16,53 53-16,-18-53 15,18 35-15,-35-35 16,35 18-16,-18-18 16,18 35-1,-35 0 1,35-17-1,-36-18 1,36 35-16,0-52 94</inkml:trace>
  <inkml:trace contextRef="#ctx0" brushRef="#br0" timeOffset="6963.2284">7302 8555 0,'-17'0'32,"-18"53"15,35 0-32,0-18 1,0-17-1,52-54 64,1 1-64,-17 35-15,-19-18 16,19 18-16,-1-35 15,-17 35 1</inkml:trace>
  <inkml:trace contextRef="#ctx0" brushRef="#br0" timeOffset="8178.6234">8184 9790 0,'0'35'47,"-35"-35"-47,0 17 15,17 19 1,-17-1 0,-18 0-1,18-35-15,17 36 16,-17-36-16,0 17 16,-1-17-1,-17 0 1,0 36-1,-17-36 1,52 0-16,18 35 16,-53-35-16,18 0 15,-18 35 1,18-35 0,17 0-1,18-18 1,-35 18-1,35-17 79</inkml:trace>
  <inkml:trace contextRef="#ctx0" brushRef="#br0" timeOffset="8672.3849">7497 9948 0,'0'18'31,"0"17"-15,-18 1-1,18-1 1,-18-35-16,18 17 15,-53-17 1,18 0 0,35 36 93,0-19-93,18-17-1,17 36 1,0-36 0,1 0-1</inkml:trace>
  <inkml:trace contextRef="#ctx0" brushRef="#br0" timeOffset="15357.1532">5644 13794 0,'36'-36'31,"-19"36"-15,19-35-1,-1 35 1,-17 0 0,34 0-1,-16 0-15,-1 0 16,18 0 0,0 0-1,-88 0 48,-18 0-32,17 0-15,1 0-16,-18 0 15,53 18-15,-35-18 16,-18 0-1,0 0 1,53 17-16,-18-17 16,36 0 77,35-17-93,-18 17 16,-17 0-16,17 0 16,0-18-16,-17 18 15,17 0-15,1 0 16,-19 0 0,-34 0 46,-1 0-46,-17 0-16,17 0 15,-17 35-15,0-35 0,-1 0 16,1 0-16,0 0 16,17 36-16,-17-36 15,0 0-15,17 0 16,18 35-1,53-35 64,17 0-64,-52 0-15,17 0 16,1 0-16,-19 0 15,36 0 1</inkml:trace>
  <inkml:trace contextRef="#ctx0" brushRef="#br0" timeOffset="36624.754">14975 8167 0,'-17'0'141,"-1"0"-110,-17 0 0,0 35-15,17-35 0,18 35-1,-35-35 1,35 18-1,-18-18-15,18 35 16,-35-35 0,-1 36-1,19-36 1,17 17 0,-35-17-1,35 35 1,-18-35-1,18 18-15,-35 17 32,35 1-17,-36-36 1,36 17 0,-17-17-1,17 36-15,-36-36 16,36 35-1,-35-18 1,35 19 0,0-1-1,-35-17 1,35 17 0,0 0-1,0-17 1,-18-18-1,18 35-15,0-17 32,0 17-17,0 0 1,0-17 31</inkml:trace>
  <inkml:trace contextRef="#ctx0" brushRef="#br0" timeOffset="37492.1678">14323 8784 0,'17'0'78,"-17"18"-63,0 17 1,18-35-16,-18 35 16,0 1-16,35-1 31,-35-17 0,36-18-15,-19-18 62,-17 0-62,0-17-1,36 35-15,-36-18 16,35-17-1,-35 0-15,17 35 16,-17-35-16,36-1 16,-36 1 15,35 35-31</inkml:trace>
  <inkml:trace contextRef="#ctx0" brushRef="#br0" timeOffset="40470.5309">15363 8308 0,'-52'0'110,"52"18"-95,-36-18-15,19 17 32,-19-17-17,36 35 1,-35-35-1,17 36 1,-17-36 0,35 17-16,-35-17 0,35 36 31,-18-36-31,-17 35 16,0-17 15,-1 17-16,19 0 17,17 0-1,-36-35-15,36 18-16,0 17 31,-17-35-16,17 18-15,-35 17 32,35 1-1,0-19 0,0 18 0,-36 1-15,36-19 15</inkml:trace>
  <inkml:trace contextRef="#ctx0" brushRef="#br0" timeOffset="41086.4896">14746 8784 0,'18'0'47,"-18"18"-31,0-1-1,0 19 1,17-36-16,-17 17 15,0 19 1,36-36 15,-36 35 1,35-53 14,-35-35-14,18 53-32,-18-53 0,35 36 15,-35-36 1,53 53 0,-53-35-16,17 35 15,-17-18 16,36 18-31</inkml:trace>
  <inkml:trace contextRef="#ctx0" brushRef="#br0" timeOffset="52625.696">17004 8767 0,'0'17'15,"0"1"1,-18 35-16,18-18 15,-53-17-15,53 17 16,-35 0 0,0 0-16,-1-17 15,1 35-15,-18-53 16,0 71-16,-88 17 16,35-53-16,18 0 15,0-35-15,0 53 16,35-53-16,-18 0 15,1 0-15,17 36 16,18-36-16,-1 0 16,1 0-16,17 0 15,-34-18 1,16 18-16,36-18 16,0-17 15</inkml:trace>
  <inkml:trace contextRef="#ctx0" brushRef="#br0" timeOffset="53053.4425">15787 9243 0,'-35'17'15,"-1"36"1,36-35-1,-17-18 1,17 35 0,-36 1-1,36-19 1,0 18 0,53-35 30,-17 0-30,-19 0-16,18 36 16,1-36-16,-1 35 15,18-35 1,-53 18 0,35-18-16,-17 0 15,35 0 1</inkml:trace>
  <inkml:trace contextRef="#ctx0" brushRef="#br0" timeOffset="54000.4408">17392 8590 0,'0'18'0,"0"52"16,0-52-1,0 17-15,0 1 16,0-19-16,0 18 16,0 1-1,0-1 1,53-35 93,-18 0-93,-17 0-16,17 0 16,-17 0-16,17 0 15,0 0-15,-17 0 16,-18-18-1,35 18-15,-17 0 32,-18-17-32,0-19 31</inkml:trace>
  <inkml:trace contextRef="#ctx0" brushRef="#br0" timeOffset="54141.4894">17233 8608 0,'0'0'0</inkml:trace>
  <inkml:trace contextRef="#ctx0" brushRef="#br0" timeOffset="54577.9312">17074 8784 0,'18'0'16,"17"0"0,1 0-16,-19 0 15,36 0-15,0-17 16,-18 17-16,18 0 16,-17-18-16,-19 18 15,36 0 1,0 0-16,-35-35 31</inkml:trace>
  <inkml:trace contextRef="#ctx0" brushRef="#br0" timeOffset="56764.6381">17692 8590 0,'35'0'16,"0"0"-1,1 0 1,-19 0-1,19 0 17</inkml:trace>
  <inkml:trace contextRef="#ctx0" brushRef="#br0" timeOffset="57393.3342">17251 8608 0,'0'0'0,"0"-36"15,53 36-15,0 0 16,-18 0 0,0 0-1,0 0 1,1 0 0,-36-35-1,53 35-15,-18 0 16,-17 0-16,17 0 15,0-17-15,0 17 16,1 0 31</inkml:trace>
  <inkml:trace contextRef="#ctx0" brushRef="#br0" timeOffset="58411.9905">17992 8608 0,'-18'0'32,"18"53"-17,0-18-15,0-17 16,0 35-16,0-18 16,0-18-16,0 19 15,0-1-15,0 0 31,-35-52 1,35-19-17,-36 1 1,36-18-16,0 0 16,0 18-16,0 0 15,0 17-15,18-35 16,17 0-1,18 18 1,-35 35-16,17-35 16,18 35-1,-18 0 1,-35 17-16,0 36 16,0-35-1,0 35 1,-35-53-16,35 17 15,-35-17 1,0 36 0,17-1-1,18 0 1,0 1 15,0-1-15,0-18-1,35 19 1,0-36 0,-35 35-1,18-35-15,17 0 16,-17 0 15</inkml:trace>
  <inkml:trace contextRef="#ctx0" brushRef="#br0" timeOffset="59472.7652">18256 8608 0,'0'17'15,"0"1"1,0 17-16,0 1 16,0-1-16,0 18 0,0-36 15,0 19-15,0-1 16,36-35-16,-36 35 16,0-70 46,0-18-62,0 18 16,0-18-16,0 0 15,0 18-15,0-1 16,35 1-16,18 0 16,-18 0-1,18 35 1,0 0-1,-36 0 1,-17 52 0,0 1-1,0-35 1,0 17 15,-35-35-31,18 0 16,17 18-1,-36-18-15,1 35 16,35 18 0,0 0-1,0-18 1,18 1 0,17-1-1,0-35 1,18 0-1,0 0 1,-35 0 0,17-18-1,18-35-15,-53 0 16,35 18 0,-35-18-1,0 71 48,0 0-48,0 17-15,0-18 16,0 19-16,35-36 16,-35 53-16,36-53 15,-1 0-15,36 0 16,-36 0-1,-35-36-15,53 1 16,-53 0 0,35 17-16,-35-17 15,0-18-15,0 18 16,0-18-16,-35 17 16,-1 36-16,19 0 15,-18 0-15,-18 0 16,0 0-16,17 36 15,1 17 1,35 0-16,-53-36 16</inkml:trace>
  <inkml:trace contextRef="#ctx0" brushRef="#br0" timeOffset="60559.4255">19844 8467 0,'0'17'47,"0"19"-31,0-1-16,0 0 15,0 18-15,0 0 16,0 0-16,0 17 0,0-17 16,0-17-1,0-1-15,0 0 16,0-52 15,0-19-15,0 19-16</inkml:trace>
  <inkml:trace contextRef="#ctx0" brushRef="#br0" timeOffset="60946.594">19738 8608 0,'0'-18'16,"0"-17"0,18 35-16,17-35 15,-18 35-15,19-36 16,-1 36-16,18-35 16,-18 35-1,-17 0-15,35 0 16,-18 18-1,-35 35 1,0-1-16,0-16 16,0-1-16,0 0 0,-18-17 15,-17 17 1,17-35 0,18 36-1,-52-36-15,16 0 16,1-18-1</inkml:trace>
  <inkml:trace contextRef="#ctx0" brushRef="#br0" timeOffset="61565.672">20214 8572 0,'0'18'15,"0"0"1,0 35-16,0 0 15,0-18-15,0 18 16,0 0-16,0-18 16,0 0-16,0 1 15,0-19-15,0-52 63,0 17-48,0-35-15,0 18 16,0-18-16,0-17 16,0 17-16,0 17 15,35 1-15,1-18 16,-1 18 0,-17 35 15,-18 18-31,35 17 15,-35 0-15,0 18 16,0 18-16,0-1 16,35-35-16,-35 1 15,0-1-15,0-17 16,-17-18 46</inkml:trace>
  <inkml:trace contextRef="#ctx0" brushRef="#br0" timeOffset="61774.142">20267 8819 0,'35'0'47,"1"-35"-32,-1 0 1,0 35-16,-35-53 0,53 53 16</inkml:trace>
  <inkml:trace contextRef="#ctx0" brushRef="#br0" timeOffset="61998.4562">20532 8590 0,'35'0'16,"-35"18"-1,0 17 1,35-17-16,-35 17 16,0 36-1,0-36-15,0-18 16,0 19-1,-35-36 32</inkml:trace>
  <inkml:trace contextRef="#ctx0" brushRef="#br0" timeOffset="62342.2769">20514 8625 0,'0'-35'15,"53"35"17,-18-35-32,0 35 15,1 0 1,-36 17-16,70-17 0,-70 36 15,36-1-15,-36 0 16,0-17-16,0 17 16,0 1-16,0-19 15,0 18-15,-36 1 16,36-19-16,-35-17 16,35 36-16,-18-36 15,18 17-15,-53-17 16,18 0-1</inkml:trace>
  <inkml:trace contextRef="#ctx0" brushRef="#br0" timeOffset="63273.6266">20814 8608 0,'0'35'15,"18"0"1,-18-17-16,0 17 16,0-17-16,0 17 15,35 0-15,-35-17 0,0 35 31,0-106 32,0 18-47,0-18-16,0 0 15,0 18-15,0-1 16,0 1-16,0 17 15,35 18 1,-17 0-16,-18-35 16,35 35-16,18 0 15,-35 0 1,-18 18 0,35-18-1,-35 17-15,0 19 16,-18-1-1,-17-35 1,35 18 0,-18-18-16,18 35 15,-35-35 1,35 35 0,0-17-1,0 17 1,18 0-16,-18-17 15,35-18 1,-35 35-16,18-35 16,17 0 15,0-17-15,-35-36-1,18 35 1,-18-17-16,0 0 15,35-1-15,-35-17 16,35 0-16,-35 18 16,36 35-16,-36-17 0,17 17 31,18 35-15,-35 0-1,0-17 1,0 35-16,36-18 0,-36 0 15,0-17-15,17-18 16,-17 35-16,0-17 31,0 17-15,-53-35 0</inkml:trace>
  <inkml:trace contextRef="#ctx0" brushRef="#br0" timeOffset="63971.8275">21149 8661 0,'35'0'31,"1"0"-15,-1 0-1,0 0-15,0 0 16,-17 0-16,17 0 16,1 0-16,-1 0 47,-35 35-47,0 18 15,0 0 1,35-18-1,-35-17-15,35 35 16,1 0 0,-19-53-1,19 0 1,-1 0 0,0-36-16,0-34 31,-35 34-31,0 19 15,0-36-15,0 0 0,0 18 16,-17-36-16,17 1 16,-71 17-16,36 0 15,-18 17-15,18 1 16,-18 35-16,-35-17 16,35 17-1,17 0-15,19 0 16,-36 0-1,53 35 32,18-35-47,-1 0 16,18 0-16,-17 0 16,17 35-16,1-35 15,-19 0-15,19 0 16,-1 0-16,-17 0 15,17 0-15,0 18 16,-17-18-16</inkml:trace>
  <inkml:trace contextRef="#ctx0" brushRef="#br0" timeOffset="64372.3153">21855 8273 0,'0'17'31,"0"36"-15,0-18-1,0 1-15,0-1 16,0 18-16,0-18 16,0-17-16,0 17 15,0-17-15,0 35 16,0 0-1,0-18 1,0 18 0</inkml:trace>
  <inkml:trace contextRef="#ctx0" brushRef="#br0" timeOffset="64623.7248">21855 9049 0</inkml:trace>
  <inkml:trace contextRef="#ctx0" brushRef="#br0" timeOffset="68146.2919">8149 14058 0,'18'0'156,"17"0"-156,-17 0 16,17 0-16,0-17 15,-17 17-15,17 0 0,0-18 16,-17 18-16,35 0 16,-18-35-16,-17 35 15,17 0 1,-35-36 125</inkml:trace>
  <inkml:trace contextRef="#ctx0" brushRef="#br0" timeOffset="86253.585">8484 14164 0,'0'18'156,"36"-18"-140,-36 35-16,0 0 15,35-35 17,-35 18-1,17-18-31,-17 35 15,36-35 1,-36 18 0,35 17-1,-17 0 17,35 1-17,-18-36 1,-35 17-1,18-17-15,34 0 16,-52 36 0,36-36-16,-19 0 15,19 0 1,-1 35 0,-17-35-1,34 0 1,1 0-1,-17 0 1,17 0 0,-1 0-1,-16 0 1,-1-18 0,0 18-1,1 0 1,-1 0-1,-17 0 1,17 0 0,-35-35-1,35 35-15,-53 0 125</inkml:trace>
  <inkml:trace contextRef="#ctx0" brushRef="#br0" timeOffset="88584.2969">8608 14093 0,'-36'0'62,"-16"0"-46,-1 18-1,35-18-15,-17 0 16,17 0-16,-17 0 16,-18 0-1,53 35-15,0-17 63,18 17 46,17 18-93,-35-18-1,35 18 1,-35-17 0,0-19-16,0 19 15,0-1-15,0 0 16,35-35 0,-35 35-16,0 1 31,0-54 78,0-17-93,0 0-1,-17-18 1,17 0 0,0 17-1,0 1 1,0 0 0,0 17-1,0-17 1,0-18-1,35 35 110,0 18-109,-17 0 0,35 0-1,0 0 1,-18 0 0,18 0-1,0 0 1,-35 0-16,-18-35 31,35 35-31,-53 0 109,1 0-93,-36 0 0,0 0-1,35 0-15,-17 18 0,-1-18 16,19 0 0,-18 0-16,-1 0 0,1 0 31,35 17-31,-35-17 15,35 36 142,0-1-142,0 0 1,17 18 0,-17 0-1,36 18 1,-36-36-1,0 0 32,0-52 47,0-1-78,-18 18-16,18-53 15,0 35-15,0-35 16,0 18 0,0 17-1,0-17 16</inkml:trace>
  <inkml:trace contextRef="#ctx0" brushRef="#br0" timeOffset="92404.2439">9790 14482 0,'0'-18'32,"0"-17"-17,35 17 1,-35-17-1,35-18 1,-35 35 0,0-17-16,0 0 15,35 17-15,-35-17 16,0-1 0,0 72 46,0-1-46,0 0-1,0 18-15,0 0 0,0-18 16,0 18-16,0 0 16,0-18-16,-17 1 15,17-1-15,0-17 16,0 17-1,0 0 1,0-17 0,0 17-1</inkml:trace>
  <inkml:trace contextRef="#ctx0" brushRef="#br0" timeOffset="92734.3621">10089 14517 0,'0'17'31,"0"36"-15,0-17 0,0-19-1,0 19 16,36-36-31</inkml:trace>
  <inkml:trace contextRef="#ctx0" brushRef="#br0" timeOffset="93491.6754">10372 14252 0,'0'-17'31,"0"-19"-15,-18 36 0,-17 0-1,-18 0 1,18 0-1,35 18 1,-53-18-16,53 18 16,-36-18-16,36 35 15,0 0 1,0-17-16,0 17 31,18-35-31,0 0 16,17 0-1,0-18 1,0-17 0,-17 0-1,-18 17 1,35 18 0,-35 53 62,0-18-78,0-17 15,-17 35-15,17-18 16,0 1-16,0-1 16,-36 0-1,36-17-15,0 17 16</inkml:trace>
  <inkml:trace contextRef="#ctx0" brushRef="#br0" timeOffset="94287.5461">10566 14217 0,'-36'35'47,"1"18"-32,35-18-15,-35-17 16,35 17-16,-35 18 16,35-35-16,0 52 15,0-17 1,17-53-1,-17 18-15,18-18 16,17 0-16,0 0 16,-17 0-1,17 0 1,1-53 0,-36 0-1,0 36 1,-36 17-1,36-36 1,-35 36-16,-18 0 16,53 18-1,-53-18-15,53 18 16,-35-18-16,35 52 16,-35-52-16,35 18 0</inkml:trace>
  <inkml:trace contextRef="#ctx0" brushRef="#br0" timeOffset="95290.9657">9366 14270 0,'18'0'47,"17"0"-32,-17 0 1,17 0 0,-17 0-1,-18 17 1,35-17-16,0 0 15,-17-17 1,-18-18 0,0 17 15</inkml:trace>
  <inkml:trace contextRef="#ctx0" brushRef="#br0" timeOffset="95891.9347">9278 14446 0,'18'0'47,"17"0"-32,-17 0 1,17 0 0,-17 0-1,17 0 1,0 0 0,-17 36-1,17-36 1,0 0-1,-17 0 1,17-18 15,-35-35 1</inkml:trace>
  <inkml:trace contextRef="#ctx0" brushRef="#br0" timeOffset="121225.0782">8572 12788 0,'0'-35'16,"0"0"15,36 17-15,-36-17-1,0-1 1,0 19-1,35-18-15,-35-1 16,0 19-16,0-19 16,35-17-16,-35 18 15,36-35-15,-36 34 0,35-17 16,0 0-16,0 18 16,1-18-16,-1 0 15,0-17-15,18 17 16,0 0-16,-35 18 15,17 35-15,0-36 16,1 36-16,-19-35 16,18 35-16,-17 0 15,17-35-15,1 35 16,-19 0-16,36-35 16,0 35-16,0-36 15,-18 36-15,18 0 16,0-35-16,0 35 0,-35 0 15,35 0 1,-36 0 0,19 0-1,16 0 1,-34 0-16,35 0 16,-18 0-1,-35 18 32</inkml:trace>
  <inkml:trace contextRef="#ctx0" brushRef="#br0" timeOffset="122149.961">8414 12682 0,'0'-35'31,"17"35"1,-17 18-17,36 35 1,-36-36 0,0 19-16,0-1 15,0-18-15,35 19 16,-35 17-1,35-36 1,0-17 47,-17-35-48,17 0 1,18-1-1,0-16 1,0-1 0,-18 35-1,-35-17 1,18 35 0</inkml:trace>
  <inkml:trace contextRef="#ctx0" brushRef="#br0" timeOffset="123385.3103">10283 11465 0,'0'18'32,"0"17"-17,0 0 1,0 1-16,0-19 16,0 19-16,0-19 15,0 19-15,0-1 16,0 0-16,0-70 78,0 0-62,0 17-16,0-17 15,0 17-15,0-17 16,0-1-16,0 1 15,0 0 1,0 17 15,36 71 32,-36-18-63,0-17 15,53 17-15,-53 1 16,35-19-16,-35 36 16,18-53-1,-18 35 1,35-35-16,-35-17 16,35-54-1,-35 54-15,0-36 16,0 0-16,0 18 15,0-18-15,0 0 16,0 35-16,0-17 16,0 0-1</inkml:trace>
  <inkml:trace contextRef="#ctx0" brushRef="#br0" timeOffset="123664.7081">10583 11465 0,'0'36'16,"0"16"-1,36-16 1,-36-1 0,0 0-1,35-35 1,-35 18-16,0 17 16</inkml:trace>
  <inkml:trace contextRef="#ctx0" brushRef="#br0" timeOffset="124082.8284">10760 11553 0,'0'36'31,"35"34"-15,-35-52 0,0 17-16,0-17 15,35-18-15,-35 35 16,18-35-1,17-18 17,-35-34-17,0 16-15,0-17 16,0 36-16,0-19 16,0 1-16,0 18 15</inkml:trace>
  <inkml:trace contextRef="#ctx0" brushRef="#br0" timeOffset="124280.6594">11007 11765 0,'0'0'0,"35"0"31,-17 0-15</inkml:trace>
  <inkml:trace contextRef="#ctx0" brushRef="#br0" timeOffset="125425.2421">11430 11359 0,'-35'0'0,"-1"0"15,-16 0 1,16 18 0,1 17-1,35 1 1,-35 17 0,35-18-16,53-35 46,-18 0-46,-17 0 16,17 0-16,0-18 16,-17 18-16,17 0 15,0 0 1,-17 18 0,-18 35-1,0-18 1,0 18-1,0-35 1,-35-18 0,-1 35-1,19-35-15,-19 0 16,19 0 0,17-35-1</inkml:trace>
  <inkml:trace contextRef="#ctx0" brushRef="#br0" timeOffset="125695.2762">11695 11501 0,'0'0'0,"0"52"16,0-34-1,0 35 1,0-18-16,0 1 16,0-1-1,17-35 1,-17 35-16</inkml:trace>
  <inkml:trace contextRef="#ctx0" brushRef="#br0" timeOffset="126110.1336">11924 11448 0,'-35'17'16,"-1"54"-1,36-36-15,0-17 16,0 17-16,0-17 16,0 17-1,0 18-15,0-18 16,53-35 0,-53 35-16,53-35 15,-18 0 1,1 0-1,-1-35 1,-35 17 0,0-17-1</inkml:trace>
  <inkml:trace contextRef="#ctx0" brushRef="#br0" timeOffset="126385.5582">11994 11677 0,'0'-18'15,"18"18"17,-18-35-17,35 35-15,18 0 16,0 0 0,-18 35-1,-35 1 1,0-19-16,0 18 0,0-17 15,0 35 1,18-53-16,-18 35 16,0-17-1</inkml:trace>
  <inkml:trace contextRef="#ctx0" brushRef="#br0" timeOffset="128866.017">11395 11994 0,'0'36'93,"0"-1"-93,0-17 16,0 35-16,0-1 16,0-16-16,0-1 15,0-17-15,0 17 16,0 0-16,0-17 47</inkml:trace>
  <inkml:trace contextRef="#ctx0" brushRef="#br0" timeOffset="129315.5758">11289 12277 0,'18'17'63,"17"36"-48,0-18 1,0 1 0,-17-1-16,17-17 31,1-18 0,-36-36 0,0-34-15,0 35-16,0 17 16,0-17-16,0-1 15,0 19-15,17 17 16,-17-36 0</inkml:trace>
  <inkml:trace contextRef="#ctx0" brushRef="#br0" timeOffset="130735.0462">11271 12876 0,'0'18'15,"0"17"1,-17 1-16,17-19 16,0 18-16,-36 1 15,36-1 1,-35-35-16,35 53 0,-35-53 15,35 53-15,-36-53 16,1 0 0,0 0-1,35-35 1,-18-1-16,18 19 16,0-19-16,0 1 15,0 0 1,36 35-1,-1 0 1,0 0 0,0 17-1,1 19 1,-19-1-16,-17 0 16,36 18-1,-1-17 1,-35 16-1,35-52-15,-35 36 16,18-36 0</inkml:trace>
  <inkml:trace contextRef="#ctx0" brushRef="#br0" timeOffset="131021.4307">11465 13070 0,'36'-35'16,"-19"35"-1,36 0 1,-18-18-16,1 18 0,-1 0 31,0 0-15</inkml:trace>
  <inkml:trace contextRef="#ctx0" brushRef="#br0" timeOffset="131252.3603">11518 13141 0,'18'0'31,"-1"0"-16,36 0 1,0 0 0,-17 0-1</inkml:trace>
  <inkml:trace contextRef="#ctx0" brushRef="#br0" timeOffset="131965.9097">11924 12894 0,'0'18'15,"-18"52"1,18-52-1,0 52 1,0-34 0,0-19-1,18-34 48,17 17-32,-35-18-31,18 18 16,17 0-1,-17 0 1,17 0 0,0 35-1,-35 1 1,0-19-1,0 19 1,-17-1 15,-19-35-15,36 17-16,-17-17 16,-19 0-1,1 0 1,35-35-16,-35 35 0,35-35 15,0-18 1,-35 53-16</inkml:trace>
  <inkml:trace contextRef="#ctx0" brushRef="#br0" timeOffset="132250.7896">11906 12859 0,'36'0'16,"-19"0"-16,18 0 16,1 0-1,17 0 1,0 0-1,-18 0 1,18 0 0,-18 0-1</inkml:trace>
  <inkml:trace contextRef="#ctx0" brushRef="#br0" timeOffset="132671.9048">12506 12841 0,'0'18'31,"-35"52"-15,35-34-16,-36-1 15,36 0-15,-17 18 16,17 0-16,-36-18 15,36-17-15,-35 35 16,35-18 15,0-70 16,0 0-31</inkml:trace>
  <inkml:trace contextRef="#ctx0" brushRef="#br0" timeOffset="133134.7906">12365 12894 0,'-18'0'16,"18"18"-1,0 17 1,0-53 62,0 1-47,0-19-15,0 54 31,0 17-32,0 1 1</inkml:trace>
  <inkml:trace contextRef="#ctx0" brushRef="#br0" timeOffset="133578.7703">12488 13229 0,'0'18'16,"36"-18"0,-36 35-1,35-35-15,-17 0 32,-18-35-17,0 17 1,0-17-1,0 0 1,-36 35 31,36 17-31,0 19-1,0-19 1</inkml:trace>
  <inkml:trace contextRef="#ctx0" brushRef="#br0" timeOffset="143283.7377">11747 16739 0,'18'0'78,"-18"-35"-47,18 35-15,17 0-1,36 0 1,-54 0-16,19 0 16,-1 0-16,-18 0 0,19 0 15,17 0 1,-18 0-16,0 0 16,-17 0-16,17 0 15,-17 0-15,17 0 16,0 18-16,-17-18 15,35 35-15,-18-35 16,18 35-16,-35-35 16,35 35-16,-18-35 15,0 36-15,0-36 0,1 0 16,-19 0 0,19 0-16,17 0 15,-18-18 1,0 18-1,-35-18-15,35 18 16,-17 0 0,17 0-1,18 0 1,-18 0 0,1 0-16,-19 0 15,19 0-15,-1 0 16,-17-35-16,35 35 15,-1-35 1,1 35 0,-17 0-1,-36-35-15,70 35 16,-35-18 0,-17 18-16,17-35 15,1 35-15,-19 0 0,19-36 16,16 36-1,-34 0 1,17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6:46:10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8308 13406 0,'0'-18'47,"35"18"15,0 0-46,-17 0-16,17 0 15,-17 0-15,17 0 16,18 0-16,-18 0 16,18-18-16,0 18 15,-17 0-15,17 0 16,-1 0-16,-16 0 16,17 0-16,0 0 15,-18 0-15,18 0 16,0-35-16,17 35 0,18 0 15,-35 0-15,18 0 16,-1 0-16,1 0 16,-18 0-16,17 0 15,1 0-15,-36 0 16,36 0-16,-18 0 16,17 0-16,-34 0 15,17 0-15,-1 0 16,1 0-16,0 0 15,0 0-15,-18 0 0,18 0 16,0 0 0,-17 0-16,16 0 0,1 0 15,-35 0-15,17 0 16,18 0-16,-17 0 16,16 0-16,1 0 15,-17 0-15,17 0 16,-1 0-16,-16 0 15,17 0-15,0 0 16,-18 0-16,18 0 16,0 0-16,-18 0 15,18 0-15,-18 0 16,0 0-16,18 0 16,0 18-16,-17-18 15,16 0-15,19 0 0,-36 0 16,18 0-16,0 0 15,-18 0-15,18 17 16,0-17-16,0 0 16,-18 0-16,18 0 15,0 0-15,-17 0 16,34 0-16,1 0 16,-1 0-16,-17 0 15,0 0-15,18 0 16,-36 0-16,35 0 15,1 0-15,0 0 16,-36 0-16,18 0 0,0 0 16,-18 0-1,18 0-15,-18 0 0,-17 0 16,17 0-16,-17 0 16,17 0-16,0 0 15,-17 0-15,17 0 16,-17 0-16,17 0 15,18 0-15,-18 0 16,18 0-16,0 0 16,-35 0-16,35 0 15,0 0-15,-18 0 16,18 0-16,0 0 16,-18 0-16,18 0 15,0 0-15,-18 0 16,18 0-16,18 0 0,-1-17 15,-17 17-15,18 0 16,-1 0-16,-17 0 16,-18 0-16,18 0 15,0 0-15,-18 0 16,18 0-16,0 17 16,-17-17-16,16 0 15,1 0-15,0 0 16,0 0-16,0 0 15,-18 0-15,18 0 0,0 0 16,-17 0 0,16 0-16,1 0 0,-17 0 15,17 0-15,-18 0 16,0 0-16,0 0 16,18 0-16,-35 0 15,35 0-15,0 0 16,-18 0-16,18 0 15,0 0-15,-18 0 16,0 0-16,-17 0 16,35 0-16,0 0 15,-35 0-15,34 0 16,1 0-16,-17 0 16,17 0-16,-1 0 15,-16 0-15,17 0 0,0 0 16,-18 0-16,18 0 15,0 0-15,-18 0 16,18 0-16,0 0 16,-18 0-16,18 0 15,0 0-15,-18 0 16,18 0-16,0 0 16,-18 0-16,18 0 15,0 0-15,-18 0 16,1 0-16,17 0 15,-18 0-15,18 0 16,0 0-16,-18 0 0,18 0 16,0 0-1,-18 0-15,18 0 0,0 0 16,-18 0-16,18 0 16,0 0-16,-18 0 15,18 0-15,0 0 16,-18 0-16,18 0 15,0 0-15,18 0 16,-18 0-16,17 0 16,-17 0-16,0 0 15,0 0-15,18 0 16,-1 0-16,-17 0 16,18 0-16,-1 0 0,1 0 15,-18 0-15,17 0 16,1 0-16,-18 0 15,17 0-15,1 0 16,-1 0-16,-17 0 16,18 0-16,-1 0 15,-17 0-15,-17 0 16,17 0-16,-1 0 16,-16 0-16,17 0 15,0 0-15,-36 0 16,18 0-16,-17 0 15,17 0-15,1 0 0,-19 0 16,36 0 0</inkml:trace>
  <inkml:trace contextRef="#ctx0" brushRef="#br0" timeOffset="2489.8433">3228 14358 0,'53'0'16,"-18"0"-1,-17 0 1,35 0-1,0 0 1,-18 0 0,0 0-16,-17 0 15,17 0-15,0 0 16,-17 0-16,17 0 16,-17 0-16,17 0 15,18 0 1,-18 0-16,1 0 15,-1 0-15,0 0 16,-17 0-16,17 0 16,-17 0-16,17 0 15,0 0-15,-17 0 0,17 0 16,-17 0-16,17 0 16,0 0-16,1 0 15,17 0 1,17 0-1,-52 0 1,17 0-16,0 0 16,-17 0-16,17 0 15,-17 0-15,17 0 16,0 0-16,-17 0 16,17 0-16,-17 0 15,17 0-15,1 0 0,-19 0 16,36 0-1,-18 0-15,1 0 0,17 0 16,-18 0-16,18 0 16,0 0-16,0 0 15,-18 0-15,18 0 16,0 0-16,-36 0 16,19 0-16,-19 0 15,19 0-15,-1 0 16,-18 35-16,19-35 15,-1 0-15,-17 0 16,17 0-16,-17 0 0,17 0 16,0 0-16,-17 0 15,17 0-15,-17 0 16,17 0-16,0 0 16,-17 0-16,52 0 15,-52 0 1,17 0-16,1 0 15,-19 0-15,19 0 16,-19 0-16,18 0 16,1 0-16,-19 0 15,19 0-15,-19 0 16,19 0-16,-1 0 16,-17 0-16,17 0 0,-18 0 15,19 0 1,-1 0-16,-17 0 0,17 0 15,-17 0-15,17 36 16,0-36-16,-17 0 16,17 0-16,0 0 15,-17 0-15,17 0 16,-17 0-16,17 0 16,0 0-16,-17 0 15,17 35-15,1-35 16,-19 0-16,36 0 15,0 0-15,0 0 16,18 0-16,-1 0 16,1 0-16,-36 0 0,35 0 15,1 0-15,-18 0 16,18 0-16,-1 0 16,1 0-16,-18 0 15,17 0-15,1-18 16,-1 18-16,1 0 15,-18 0-15,17 0 16,1 0-16,-1 0 16,-34 0-16,17 0 15,-1 0-15,-16 0 16,17 0-16,0-35 16,-36 35-16,18 0 15,-17 0-15,17 0 0,1 0 31,-19 0-31</inkml:trace>
  <inkml:trace contextRef="#ctx0" brushRef="#br0" timeOffset="354464.9178">20144 16510 0,'53'0'93,"-18"0"-77,-18 0-16,36 0 16,18 0-16,17 0 15,18 0-15,35-53 16,-35 53-16,17 0 16,1-35-16,52 35 15,1 0-15,-19 0 0,-17 0 16,18 0-1,-53 0-15,0 0 0,-18 0 16,-17 0-16,-36 0 16,18 0-16,-36 0 15,19 0-15,-1 0 16,-53 0 31,-17 0-32,17 0-15</inkml:trace>
  <inkml:trace contextRef="#ctx0" brushRef="#br0" timeOffset="356803.8563">3598 17498 0,'18'0'94,"35"0"-79,-35 0-15,17 0 16,18 0-16,-18 0 16,36 0-16,-1 0 15,18 0-15,-17 0 0,17-18 16,0 18-16,0 0 16,1 0-16,-1 0 15,18 0-15,-1 0 16,19 0-16,-1 0 15,-34 0-15,-1 0 16,0 0-16,18 0 16,-18 0-16,0 0 15,0 0-15,1 0 16,-1 0-16,-18 0 16,1 0-16,-1 0 15,-17 0-15,18 0 0,0 0 16,-36 0-16,18 18 15,-18-18-15,0 0 16,18 0-16,0 0 16,-18 0-16,18 0 15,-17 0-15,-19 0 16,18 0-16,1 0 16,-1 0-16,0 0 15,-17 0-15,35 0 16,-18 0-16,-17 0 15,17 0-15,0 0 16,-17 0-16,17 35 16,-17-35-16,17 0 0,18 0 15,-53 18 1,53-18-16,0 0 16,-18 0-1,0 0 1,18 0-1,0 0 1,-35 0 0,17 0-1,1 0 1,-1 0 0,0 0-16,18 0 15,-35 0 1,17 0-1,-17 0 1,17 0 0,0 0-1,-17 0 17,17 0 93</inkml:trace>
  <inkml:trace contextRef="#ctx0" brushRef="#br0" timeOffset="455572.6512">8925 13547 0,'0'-36'32,"36"36"-17,-54 0 63,-17 0-46,35 18-17,-18-18-15,-17 18 16,-1 17 15,36 0-15,-35 18-1,35-35 1,-35 17 0,35 18-1,-35-18 1,35 1 0,0-1-16,0-18 15,0 19 1,0 17-1,0-18 1,0 0-16,0-17 16,17 17-16,-17 18 15,0-35 1,36 35 0,-36-1 15,0-16-16,35-36-15,-35 35 16,35 0-16,0 1 16,-17-1-1,17-17 1,1-18 15,-36 35-31,17-35 16,-17-35 109</inkml:trace>
  <inkml:trace contextRef="#ctx0" brushRef="#br0" timeOffset="460206.8391">9102 13811 0,'0'18'16,"0"17"31,0 0-32,0 1 1,0-1-16,0 0 15,0-17-15,0 17 16,0-17-16,0 17 16,0 0-16,0-17 15,0 17-15,0 1 16,35-19 0,18-17-1,-36 0 1,-17 35-1,36-35-15,-1 0 79,-17-17-48,17 17-16,-35-18 1,35-17-16,-35 0 16,18 35-1,-18-18-15,0-17 16,0-1 0,35 36-1,-35-17-15,0-36 16,0-18-1,0 54 1,0-19 0,0 19-16,-17-18 0,17-1 15,-18 36 1,-35-35 0,0 35-16,0 0 31,53 18-31,-35-18 0,35 17 15,-35-17-15,35 53 16,-36-18-16,36 1 16,0-19-16,-17 19 15,17-1-15,0 18 16,0 17 0,0-34-1,0-19-15,0 19 16,0-19-1</inkml:trace>
  <inkml:trace contextRef="#ctx0" brushRef="#br0" timeOffset="461345.6052">9225 14129 0,'18'17'47,"-18"19"-32,0-1-15,35-35 0,-35 53 16,35-53-1,-35 17-15,18-17 16,-18 36-16,35-36 16,-17 0 15,-18-18-31,0 0 16,35 18-1,-35-52-15,0 16 16,35-34-1,-35 52-15,0-17 16,0 17-16,0-17 0,36 0 16,-36 70 46,0 35-46,0-52-1,0 17-15,0-17 16,0 17 0,35 18-16,-17-53 15,-18 18 1,35-18 0,-17 0 15,-18-53-31,0 18 15,0-1 1,0 1-16,0 0 16,0 0 15,35 52 16,-35 36-32,0-18-15,0 18 16,0-35-16,35 17 16,-35 18-16,35-53 15,-35 18 1,18-18 0,-18-36 30,0 1-30,35 35-16,-35-53 16,0 18-16,36-18 15,-36 35 1,17 18 15,18 0-15,-17 0 15,17 36-15,1 34-1,-36-17-15,0-35 16,35 35 0,-35-18-1,35-35 1</inkml:trace>
  <inkml:trace contextRef="#ctx0" brushRef="#br0" timeOffset="461562.7208">9790 14287 0,'17'0'31,"18"0"-15,-17-35 0,53 35-16,-36 0 15</inkml:trace>
  <inkml:trace contextRef="#ctx0" brushRef="#br0" timeOffset="462050.1359">10107 14287 0,'0'-35'47,"0"0"-32,0-18 1,0 0 0,35 53-1,-35-18-15,0 54 47,18-1-31,-18-17-16,0 17 15,35 0-15,-35-17 16,36-18-16,-36 35 16,17-35-16,18 0 15,-35-18 16,0 1-31,0-18 16,36-18 0,-36-18-1,35 71 1,-35-35-16,18 35 16</inkml:trace>
  <inkml:trace contextRef="#ctx0" brushRef="#br0" timeOffset="462256.0658">10425 14076 0,'35'0'16,"-35"53"-16,0-18 16,0-17-16,0 17 15,0-17-15,35-18 16,-35 35-1,0 0-15,18-35 32</inkml:trace>
  <inkml:trace contextRef="#ctx0" brushRef="#br0" timeOffset="463227.8848">10477 14111 0,'0'-35'16,"36"35"0,17 0-1,-18 0 1,0 0-1,-35 17-15,53-17 16,-53 36-16,18-1 16,-18 0-16,0-17 0,35-18 15,-35 53-15,0 0 16,-18-36 0,-34 19-1,34-36 1,-17 0 15,52 0 32,1 0-48,17 0 1,18 0-1,-18 0 1,-35-36-16,71 36 16,-36 0-16,-17-35 15,17 35-15,-35-18 16,53 18-16,-53-35 16,18 35-16,-18-17 15,35-19 1,-35 1-1,0 17 1,0 36 47,0 35-48,0-35-15,0 34 16,0-16-1,0-1 1,35-35 0,18 0-1,-35 0 1,35 0 0,0 0-16,-53-18 15,17-17 1,-17-18-1,0 36-15,0-19 16,0 19-16,0-19 16,0 1-16,0 17 15,-35 18 17,17 0-32,-17 0 15,0 36-15,35-19 16,-53 19-16,53-1 15,-53 0-15,53-17 0</inkml:trace>
  <inkml:trace contextRef="#ctx0" brushRef="#br0" timeOffset="464038.5743">12136 13811 0,'-36'18'47,"36"17"-47,0 18 15,0-18-15,0 18 16,0 0-16,0 0 16,0 0-16,0 0 15,0-18-15,0 0 16,0 1-1,0-19-15,36-17 63,-36-53-63,0 18 16</inkml:trace>
  <inkml:trace contextRef="#ctx0" brushRef="#br0" timeOffset="464355.8045">12259 13829 0,'0'35'31,"0"-17"-31,0 17 16,35 18-16,-35 0 16,0-18-16,0 18 15,0-35-15,0 17 16,0 18-16,0 17 16,0-52-1,0-53 32</inkml:trace>
  <inkml:trace contextRef="#ctx0" brushRef="#br0" timeOffset="464572.0655">12100 14111 0,'53'0'16,"-18"-35"-1,1 35 1,-1 0-16,0 0 16,1 0-1,16-53 1</inkml:trace>
  <inkml:trace contextRef="#ctx0" brushRef="#br0" timeOffset="465103.8476">12488 14005 0,'0'53'47,"0"0"-32,0-35-15,36 52 16,-36-34 0,0-1-16,0-53 78,-18-17-78,18 0 15,0 17-15,0-17 16,0 17-16,0-17 16,0 0-16,0 17 15,0-17 1,35 35 0,1 0-1,-19 17 1,-17 19-1,0-19-15,35 18 16,-35 1-16,0-19 16,0 19-16,36-1 15,-36-17-15,0 34 16</inkml:trace>
  <inkml:trace contextRef="#ctx0" brushRef="#br0" timeOffset="465336.9867">12541 14217 0,'18'0'47,"0"0"-31,17 0-16,-35-53 15,35 53-15,-35-18 16,35 18-16,-35-35 15</inkml:trace>
  <inkml:trace contextRef="#ctx0" brushRef="#br0" timeOffset="465560.2926">12453 13864 0,'18'-17'16,"17"-19"-1,18 1 1,-18 0 0,18 35-1</inkml:trace>
  <inkml:trace contextRef="#ctx0" brushRef="#br0" timeOffset="466725.0441">13264 14217 0,'0'-18'31,"0"-17"-15,0 0-1,0-36 1,0 54-16,0-19 16,0 1-16,0 17 15,0-17-15,0 0 16,36 88 46,-36-18-62,0 18 16,0 0-16,0-18 16,17 0-16,-17 1 15,36-19-15,-1 36 16,0-53-1,-17 0 1,-18-17 0,0-19-1,0-17 1,0 36-16,0-19 16,0 19-16,0-18 15,0-1-15,0 19 16</inkml:trace>
  <inkml:trace contextRef="#ctx0" brushRef="#br0" timeOffset="467179.8823">13529 14199 0,'0'0'0,"35"0"0,-35 36 15,36-36-15,-36 17 16,17-17-16,18 0 16,-17 0-1,17 0 1,1 0-1,-36-35 17,0 0-32,0-18 15,0-18 1,-18 36 0,18 17-16,-35 18 15,35-35-15,-53 35 16,18 0-1,-18 18 1,17 17 0,36 0-1,-17-35-15,17 53 16,0-18-16,0 1 16</inkml:trace>
  <inkml:trace contextRef="#ctx0" brushRef="#br0" timeOffset="468942.9991">13776 14146 0,'35'18'16,"-35"35"0,0 0-1,0-18 1,0-53 46,0-17-46,0 18 0,0-19-16,0 1 0,0 17 15,0-17-15,36 0 16,-1 17 0,18-17-16,-36 35 15,19 0-15,-1 0 16,0 0-1,0 0 1,-35 35 31,-17-35-31,-18 35-1,17-35 1,-17 36-1,-1-19 1,36 19 0,0-1-16,0-17 15,0 17 1,18 0 0,17-17-1,1-18 1,-1 0-1,18-18 1,0 0 0,-53-17-1,35-18 1,-35 0 0,0 18-1,0-18-15,18 18 16,-18 17-1,35 18-15,-35 18 63,35 17-47,-35 36-1,0-36-15,0-17 16,18 17-16,-18 0 15,0-17-15,0 35 16,0-36 0,0-70 46,0 1-46,0 34-16,0-17 15,0 17-15,0-17 16,35-1-16,-35 1 16,35 35-1,-17 0 17,-18 18-17,0 35 1,35-18-1,-35 0 1,0 1-16,36-36 16,-36 52-16,0-34 15,0-53 48,0-18-48,0 35 1,0-17-16,35 0 16,-18-1-16,36 1 15,0 35 17,-17 0-1,-36 53-31,0-18 15,0-17-15,0 17 16,17 18 0,-17-35-1,0-36 48,0-35-48,0 18 1,35 17-16,-35-17 16,36 0-16,-1 17 15,-35-35-15,18 53 16,17 0 15,-35 36-15,0-19-16,35 18 15,-35 1-15,0-19 16,18 19-16,-18 17 0,0-36 16,35 18-1,-35 1-15</inkml:trace>
  <inkml:trace contextRef="#ctx0" brushRef="#br0" timeOffset="469459.403">14711 14129 0,'35'0'31,"18"0"-16,-18 0 1,36 0 0,-36 0-1,-17-18-15,35 18 16,-53-53 0,35 53-16,-35-35 15,18 35-15,-18-35 16,0-18-1,35 53-15,-35-53 16,0 18-16,0-1 16,0 54 31,0 0-32,0 17-15,-18 0 16,18 0-16,0 18 15,0 0-15,0-18 16,0 18-16,0-17 16,18-19-16,17 36 15,0-53 1,1 0 0,-1-17-1,0-1 1,1-35-1</inkml:trace>
  <inkml:trace contextRef="#ctx0" brushRef="#br0" timeOffset="469668.8982">15363 13935 0,'0'17'31,"0"19"-15,0-1-16,0 0 0,0 18 16,0 0-16,0-18 15,36 1-15,-36-1 16,17-35 0</inkml:trace>
  <inkml:trace contextRef="#ctx0" brushRef="#br0" timeOffset="470406.2581">15628 13952 0,'0'18'47,"0"35"-32,0-18-15,0 0 16,0-17-16,0 17 15,0-17-15,0 35 16,35-71 31</inkml:trace>
  <inkml:trace contextRef="#ctx0" brushRef="#br0" timeOffset="471058.5052">15593 13935 0,'35'0'32,"18"-36"-1,-35 36-31,52 0 15,-52 0-15,17 18 16,0 35 0,-35-35-16,0 17 15,0-17-15,0 17 16,0 0-16,0-17 16,-17 17-1,-19 0 1,1-35-1,35 18-15,-35-18 0,53 0 79,-18-18-64,35-17-15,0-18 16,-35 35-1,35-17-15,-35 0 16,36 0-16,-36 17 16,35-17-16,-35-1 15,35 19 1,-35 70 46,35-18-62,-35-17 0,0 35 16,18-18-16,-18-18 16,0 19-16,35-36 15,-35 53-15,0-36 16</inkml:trace>
  <inkml:trace contextRef="#ctx0" brushRef="#br0" timeOffset="471275.9312">15946 14111 0,'35'0'47,"18"-35"-31,-36 35-1,19-35-15,-1 35 16,-35-36-16</inkml:trace>
  <inkml:trace contextRef="#ctx0" brushRef="#br0" timeOffset="471485.3586">16228 13988 0,'0'53'62,"0"-36"-62,0 18 16,35 1-16,-35-19 16,0 19-16,0 34 15,0-52 1</inkml:trace>
  <inkml:trace contextRef="#ctx0" brushRef="#br0" timeOffset="472152.1754">16192 14005 0,'0'-17'16,"36"17"-1,-19 0 1,36 17 0,-17-17-16,-19 36 15,36 16-15,-18-16 16,-35 17-1,0-18 1,-35-35 0,35 53-16,-35-53 15,35 53-15,-35-53 16,35 17-16,-18-17 16,36 0 46,17 0-62,-35-35 16,18 35-16,-18-18 15,52 18-15,-52-52 16,53 16-16,0-17 16,-17 0-1,-36 71 63,0 35-62,0-18-16,0 1 16,17-36-16,-17 35 15,35-35-15,-35 35 16,71-35-16,-18 0 15,-18 0-15,-17 0 16,-18-18-16,35 18 16,-35-35-16,0 0 15,0-18 1</inkml:trace>
  <inkml:trace contextRef="#ctx0" brushRef="#br0" timeOffset="472362.7586">16581 13970 0,'17'0'32,"1"0"-17,35 0 1,0 0-1</inkml:trace>
  <inkml:trace contextRef="#ctx0" brushRef="#br0" timeOffset="472558.2357">16616 14076 0,'0'17'16,"35"-17"0,18 0-1,-35 0-15,17 0 16,18 0-16,-18 0 16,18 0-16,-18 0 15</inkml:trace>
  <inkml:trace contextRef="#ctx0" brushRef="#br0" timeOffset="473873.3063">17251 14323 0,'0'-18'31,"35"-52"-15,-35 17 0,0 17-16,0 1 15,0 17-15,0-34 16,0 16-16,0-17 15,-18 0-15,18 18 16,0 18 0,0 69 15,0-34-15,36 35-16,-36 0 15,53 0-15,-18-18 16,0 18-16,0 0 15,-17-18-15,17 0 16,18-35 0,-35 0-1,-18-35 1,0-18-16,35 18 16,-35 17-16,0-17 0,0 0 15,-17-18-15,17 0 16,0 35-1,0-17-15</inkml:trace>
  <inkml:trace contextRef="#ctx0" brushRef="#br0" timeOffset="474338.5817">17745 14164 0,'0'18'16,"35"-18"-1,-35 35-15,18-35 16,-18 18-1,53-18-15,-1 0 16,-16 0 0,-1 0-1,0-36 17,-35-17-17,0 18 1,0 0-16,-17 0 0,17 17 15,-36 18-15,36-35 16,-17 35-16,-19 0 16,-16 0-1,52 35 1,-18-35-16,18 35 16,-35-35-16,35 53 15,0 0 1,0-35-1</inkml:trace>
  <inkml:trace contextRef="#ctx0" brushRef="#br0" timeOffset="474783.3959">18221 13970 0,'-18'0'0,"-35"0"15,36 0 1,17 18-16,-36-18 16,36 17-16,0 19 15,-17-36-15,34 0 31,19 0-15,-1 0-16,-17 0 16,17 0-16,-17 0 15,17 0-15,-35 17 16,35-17-16,-35 35 16,0 1-1,-17-1 1,-36 18-1,17-53 1,36 35-16,-17-35 16,-19-35-1,36-18 1</inkml:trace>
  <inkml:trace contextRef="#ctx0" brushRef="#br0" timeOffset="475357.5981">18768 13776 0,'35'18'47,"-35"-1"-47,0 19 15,0 16-15,0-16 16,0 17-16,0 0 16,0-18-16,0 0 15,0 0-15,18-35 31</inkml:trace>
  <inkml:trace contextRef="#ctx0" brushRef="#br0" timeOffset="475711.6526">18732 13794 0,'18'-36'16,"0"36"-1,52 0 1,-34 0-16,-19 0 16,19 36-16,-1-1 15,-35 0-15,35 0 16,-35 18-16,0-35 15,18 35-15,-18-18 16,0-17-16,0 17 16,0 0-16,-53 36 15,0-18 1,0-18 0,18-35-1</inkml:trace>
  <inkml:trace contextRef="#ctx0" brushRef="#br0" timeOffset="476284.1233">19068 14005 0,'0'18'16,"0"35"-1,0 0 1,0 0 0,0-18-1,17-35-15,-17-35 78,0-1-78,0 19 16,0-19-16,0 19 16,0-36-16,0 18 0,36 17 15,-1-17 1,0 35 15,-17 0 0,17 53-15,-35-18 0,0-17-16,0 17 15,0 0-15,0-17 16,35 35-16,-35-18 15,0-17-15,36-18 16,-36 35-16,17-35 31</inkml:trace>
  <inkml:trace contextRef="#ctx0" brushRef="#br0" timeOffset="476498.5508">19156 14146 0,'17'0'47,"-17"-35"-32,36 35-15,-1 0 16,0 0 0,-35-35-16</inkml:trace>
  <inkml:trace contextRef="#ctx0" brushRef="#br0" timeOffset="476716.1995">19385 14005 0,'0'18'31,"35"17"-15,-35 0-16,0 1 15,18-1 1,-18 0-16,0 1 16,35-36-1,-35-18 16</inkml:trace>
  <inkml:trace contextRef="#ctx0" brushRef="#br0" timeOffset="477056.0821">19350 13917 0,'0'0'0,"17"0"16,36 0 0,18 0-1,-53 0-15,-18 35 16,53-35-16,-53 53 16,52-17-16,-52-1 15,0 0-15,0-17 16,0 17-16,0 0 15,-17 18 1,-36-18 0,0-35-1,53 36-15,-18-36 16,18-18 15</inkml:trace>
  <inkml:trace contextRef="#ctx0" brushRef="#br0" timeOffset="477475.9585">19614 14182 0,'0'17'15,"53"-17"1,-53 18-16,36-18 15,-1 0 1,0 35-16,0-35 16,1 0-1,-1-35 1,-35 0 0,0-1-1,0-17 1,0 18-1,0 0-15,0 0 16,-35 35 0,17 0-16,-17 0 15,-18 0 1,35 0 0,18 53-16,-53-1 15,53-34 1,0 17 15</inkml:trace>
  <inkml:trace contextRef="#ctx0" brushRef="#br0" timeOffset="478000.584">20073 14005 0,'0'-35'0,"-18"35"16,1 0 0,-19 18-1,1-1 1,35 19-1,0-1 17,18-35-17,17 0 1,18 35 0,0-35-1,-18 18 1,-17-18-16,17 35 15,-35 0 1,0-17 0,-35-18-1,35 35-15,-18-35 16,-35 35-16,18-35 31,17 0-31,18-17 16,0-18-1,0-36 1</inkml:trace>
  <inkml:trace contextRef="#ctx0" brushRef="#br0" timeOffset="478538.1921">20285 13406 0,'0'0'0,"17"17"16,36 18 15,-53 1-31,88 34 15,-52-17-15,17-18 16,-18 18-16,-35 18 16,35 0-16,-35-1 15,0 18-15,0-35 16,0 18-16,0-18 16,-17-18-16,17-17 15,-18 17-15,18 0 16,-35-35 46</inkml:trace>
  <inkml:trace contextRef="#ctx0" brushRef="#br0" timeOffset="478786.5626">20779 14235 0,'0'-18'31</inkml:trace>
  <inkml:trace contextRef="#ctx0" brushRef="#br0" timeOffset="482090.6941">8802 16616 0,'-35'17'63,"35"19"-48,-36-1-15,36 36 16,-35 17-16,35 0 16,-35 18-16,35-36 15,0 19-15,0-1 16,0 0-16,0 0 16,0-17-16,35-18 15,-35-36-15,53 19 16,-53-1-16,35-35 15,-35 17-15,35-17 16,1 36 0,-19-36 62,19 0-63</inkml:trace>
  <inkml:trace contextRef="#ctx0" brushRef="#br0" timeOffset="485970.9142">9084 17039 0,'-18'0'47,"18"35"-16,0 18-15,0-17-16,0 17 16,0-1-16,0-16 15,18 17-15,-18 0 16,18-36-16,35 18 15,-18-35 1,0 0 0,0-17-1,-35-36 1,0 18-16,36-18 16,-36 35-16,0-35 15,35 0-15,-35 0 16,0-17-16,0-1 15,0 1-15,0 17 16,0 0-16,-35-18 16,-1 36-16,19 35 15,-19-35-15,-16 35 16,-1 17 0,0 36-1,53-17 1,-18 34-16,-17-17 15,35 0-15,0 0 16,0 17-16,0-17 16,0-35-1,0 17-15,17 1 16,1 16-16,17-34 16,18-18-1,-35 0 1,17 0 15,0-18-15,-35-17-1,0-18 1,0 36 0,0-19-16,0 1 15,0 17-15,0-17 16,0 53 46,36 52-46,-36-52-16,0 17 16,35 18-16,-35-35 15,35 17-15,-35 0 16,18-35-16,-18 53 15,53-53-15,0 18 16,-36-18 15,19 0-15,-36-53 0,0 0-1,35 18 1,-35 17-16,0-17 15,0 17-15,0-17 16,0-18 0,0 88 15,0 1-15,0-19-16,0 19 15,0-19-15,0 18 16,0 1-16,35-19 15,-35 19-15,18-36 16,-18 53-16,35-53 16,-17 0 15,-18-18-15,35-35-1,-35 35-15,0-17 16,0 17-16,0-17 15,0 0-15,0 17 16,0-17 0,0 17-16,35-17 15,-35 53 32,0 17-47,36 0 16,-36-17-16,35 17 15,-35 18-15,35 35 16,-17-52-16,-18-1 16,35 18-1,-35-89 48,35 1-48,-35 0-15,0 17 16,0-17-16,0 17 16,0-52-1,36 52-15,-36-35 16,0 18-16,17 35 16,-17-18-16,36 18 15,-1 0 1,-35 18-1,0 17-15,0 1 16,18-19-16,-18 36 16,0 0-16,0-18 15,35 18-15,-35 0 16,0-18-16,0-17 16,0 17-1,0-52 32</inkml:trace>
  <inkml:trace contextRef="#ctx0" brushRef="#br0" timeOffset="486183.3491">9895 17410 0,'36'-36'32,"17"36"-17,-36 0-15,19-35 16,-1 35-16,0 0 16,0 0-1</inkml:trace>
  <inkml:trace contextRef="#ctx0" brushRef="#br0" timeOffset="486576.6139">10195 17410 0,'36'-36'47,"-36"-17"-32,0 36 1,0-19-16,0-16 15,0 16 1,35 36-16,-35 18 47,17 17-47,-17 0 16,0-17-16,36 17 15,-36 1-15,35-36 16,-35 53-16,18-53 15,17 0 1,-35-18 0,0-35-1,0 18 1,0-18 0,0 0-1,0 35 1,0-17-16</inkml:trace>
  <inkml:trace contextRef="#ctx0" brushRef="#br0" timeOffset="486771.6734">10460 17074 0,'35'0'16,"-35"18"-16,0 35 15,0-18 1,0-17-16,0 17 0,35 0 15,-35 1 1,0-1 0,0 0-1</inkml:trace>
  <inkml:trace contextRef="#ctx0" brushRef="#br0" timeOffset="487530.1864">10477 17127 0,'0'-17'15,"36"-19"17,17 36-32,-36 0 15,54 0 1,-18 36-1,-53-1-15,35-17 16,-35 17-16,0-17 16,35 17-16,-35 35 15,0-17 1,-17-53 0,17 36-16,-36-36 15,19 35-15,-18-35 31,35-35 16,17 35 0,1 0-31,17 0-1,-17 0-15,35 0 16,0 0 0,-36 0-1,18 0 1,1-36 0,-1 1-1,-35 0 16,0-18-15,0 0 0,0 35-1,-18 18 1,18-35 0,-35 35-1,0 18 1,-18 35-16,0-1 15,53 19 1,0-53 0,0 17-16,0-17 15,18 34 1,-1-52-16</inkml:trace>
  <inkml:trace contextRef="#ctx0" brushRef="#br0" timeOffset="488416.2647">11483 17110 0,'0'17'94,"0"1"-79,0 35-15,0 0 16,0 0-16,35-18 15,-35 0-15,0-17 16,18 17 0</inkml:trace>
  <inkml:trace contextRef="#ctx0" brushRef="#br0" timeOffset="488796.5036">11536 17092 0,'0'-35'16,"0"52"31,0 19-32,0-19-15,35 19 0,-35 17 16,53-1-16,-53-34 16,53 17-16,0 1 15,-36-36 1,19 0 15,-36-18-31,0 0 16,0-17-16,0 0 15,0 0-15,0-1 16,-18 1-16,18 17 16,0-17-16,0 17 15</inkml:trace>
  <inkml:trace contextRef="#ctx0" brushRef="#br0" timeOffset="489201.4231">11871 17357 0,'35'35'16,"-35"-53"46,0 1-46,0-19-1,0 19-15,0-54 16,0 36 0,36-18-16,-36 35 15,17 18 1,18 0-1,-35 36 17,36-19-32,-36 36 15,0 0-15,0-18 16,0 1-16,0-1 16,0-17-16,0 17 15</inkml:trace>
  <inkml:trace contextRef="#ctx0" brushRef="#br0" timeOffset="489774.5568">11959 17321 0,'0'-17'15,"35"17"-15,1-36 16,-19 36 0,19 0 15,-1 53-15,-35 0-1,53-53 1,-53 18-16,17-18 15,19 0 1,-36 35-16,17-35 16,-17-17-1,36 17 1,-36-36-16,0-34 16,0 17-16,0 35 15,0-35-15,-36 0 16,1 0-16,0 18 15,17 0-15,-17 0 16,0 35-16,-1-36 16,19 36-16,-19 0 15,-16 0 1,52 18 0,0 0 15,17-18-31,18 0 0,1 35 15,17-35-15,0 0 16,-18 0-16,18 0 16,17 0-16,-17-18 15,-18 18-15,1 0 16</inkml:trace>
  <inkml:trace contextRef="#ctx0" brushRef="#br0" timeOffset="490549.9168">13123 16810 0,'0'17'62,"0"1"-62,0 35 16,0 18-16,18-1 16,-18 1-16,0-18 15,0 17-15,0 1 16,0-1-16,0-17 16,0 0-16,0-18 15,0-17 1,18-18-1,-18-35 17,0-1-17,0 1 1,35-18-16,-35-17 16,0 17-16</inkml:trace>
  <inkml:trace contextRef="#ctx0" brushRef="#br0" timeOffset="490834.5288">13317 16880 0,'0'18'32,"0"35"-32,0 0 15,0 0-15,0-18 16,0 36-16,0-1 15,0-17-15,0-18 16,0 1-16,36-1 16,-36-17-16,0 34 15,0-34 1,-18-18 31,-17 0-32</inkml:trace>
  <inkml:trace contextRef="#ctx0" brushRef="#br0" timeOffset="491053.9422">13176 17268 0,'18'0'46,"17"0"-30,18 0 0,0 0-1,-18 0-15,-17 0 16,17 0-16,0-35 0,-17 35 16,17-35-16</inkml:trace>
  <inkml:trace contextRef="#ctx0" brushRef="#br0" timeOffset="491520.13">13547 17180 0,'0'36'47,"0"16"-31,0-34-16,0 17 15,17 1-15,-17-19 16,0 19-16,0-54 62,0 0-46,0-17 0,0 17-16,0-17 0,0 0 15,0 17-15,36-17 16,-36 0-16,35 17 15,0-17 1,-17 35 0,-18 35 15,35 0-31,-35 1 16,0 16-16,0 1 0,0-17 15,0-1-15,0 0 16,0 0-1,35-35-15</inkml:trace>
  <inkml:trace contextRef="#ctx0" brushRef="#br0" timeOffset="491733.095">13600 17392 0,'17'0'31,"36"0"-15,0-35-1,-35 35 1,-18-36-1,35 36-15,-35-17 16</inkml:trace>
  <inkml:trace contextRef="#ctx0" brushRef="#br0" timeOffset="491920.6691">13652 17004 0,'0'0'0,"0"-18"16,0-17 0,36 35-1,-19-35-15,19 35 16,-19 0-16,19-36 16</inkml:trace>
  <inkml:trace contextRef="#ctx0" brushRef="#br0" timeOffset="492950.9335">14270 17427 0,'0'-17'63,"17"-19"-48,-17-34 1,0 17-16,0 18 16,0-36-16,0 18 15,36 0-15,-36 36 16,35 34 31,-35 1-47,0 35 15,53 17-15,-53 1 16,53-18-16,-53-36 16,53-17-16,-53 53 15,17-53-15,19-35 47,-36-36-31,0 54-16,0-18 15,0-1-15,0 19 0,0-19 16,0 19 0,0-19-16,35 1 31</inkml:trace>
  <inkml:trace contextRef="#ctx0" brushRef="#br0" timeOffset="493371.802">14658 17251 0,'0'0'0,"0"53"0,0-18 16,35-35-16,-35 18 15,35 17-15,-17-35 16,17 35 0,1-35-1,-19 0 17,-17-17-32,0-19 15,36 36 1,-36-35-16,0 0 15,0 17-15,0-17 16,-18 0-16,18 17 16,-53 18-1,35 0 1,-35 0-16,1 18 16,34-1-1,18 36 1,0-18-1,0 1 1,0 17 0</inkml:trace>
  <inkml:trace contextRef="#ctx0" brushRef="#br0" timeOffset="493702.4299">14905 17216 0,'0'17'16,"0"1"0,0 17-16,35 0 15,-35-17-15,0 17 16,0 1-16,35-19 15,-35-87 48,0 52-47,0-35-16,0 0 0,0 0 15,0 36-15,36-36 16</inkml:trace>
  <inkml:trace contextRef="#ctx0" brushRef="#br0" timeOffset="495037.5004">15134 17110 0,'18'0'15,"-18"17"17,0 1-17,-18 17 16,-17 1-15,35-1 0,-35-35-16,35 17 15,0 19 1,0-19 0,17 19-1,19-36 1,-36 35-16,17-35 15,36 0 1,0 0 0,-53-18-16,18 18 15,-18-53 1,35 53-16,-35-35 0,0 0 16,0 17-16,0-17 15,0-18-15,0 35 16,0-17-16,18 35 15,17 0 32,0 18-31,-35 35 0,35-36-16,-35 19 15,0-1-15,18-18 16,-18 19-16,0 17 15,0-89 64,0 1-64,0-18 1,0 18-16,0 0 15,35 17-15,-35-17 16,36 35-16,-36-36 16,17 36-1,18 18 17,-35 53-32,0-36 15,0-17-15,0 34 16,0-16-16,0-1 15,0 0-15,36-17 16,-36 17 0,0-52 31,0-19-32,0 1-15,0 17 16,0-35-16,0 1 15,35-1-15,-35 35 0,35-17 16,-17-1 0,-18 54 31,35-18-47,-35 71 15,0-36 1,0 0-16,36 0 15,-36 1-15,0-19 16,0 19-16,0-1 16,17-35 15,-17-35-15,0-36-1,0 53 1,0-87-1,0 69-15,35-17 16,-35 18-16,36 35 16,-36-17-16,17 17 15,19 0 17,-1 52-17,-35-16 1,35-1-16,-35 18 0,35 0 15,-35 0-15,18-36 16,-18 19-16,0 17 16</inkml:trace>
  <inkml:trace contextRef="#ctx0" brushRef="#br0" timeOffset="495533.1742">15787 17251 0,'17'0'31,"36"0"-15,-35 0-16,17 0 15,-17 0-15,17 0 16,0 0-16,-17-18 16,35-35-1,-18 0 1,-35 18-16,0 17 16,36-17-16,-36 0 15,0 17-15,0-17 0,0 17 16,0-17-16,0 0 15,0 52 32,-18 19-31,18-19-16,0 19 16,0 17-16,0-18 15,0 18-15,0 17 16,0 1-16,18-54 15,-18 19-15,35-1 16,-18-17 0,36-18-1,-17 0 1</inkml:trace>
  <inkml:trace contextRef="#ctx0" brushRef="#br0" timeOffset="495757.5736">16369 17004 0,'0'53'47,"0"-36"-31,0 36-16,35 0 0,-35 0 15,0-35 1,35 17-16,-35 0 0,18-35 16</inkml:trace>
  <inkml:trace contextRef="#ctx0" brushRef="#br0" timeOffset="496851.7947">16598 17110 0,'0'-18'47,"35"18"-47,-35 53 109,0-18-93,0-17-16,0 17 15,0 0-15,0-17 16,0 35 0,0-35-1</inkml:trace>
  <inkml:trace contextRef="#ctx0" brushRef="#br0" timeOffset="497566.3915">16616 17074 0,'0'-35'16,"17"0"15,1 35-31,17 0 0,1 0 16,-1 0-1,-35 18 1,35 17-16,-35-18 15,0 19-15,0-19 16,35 19-16,-35-1 16,0-17-16,0 34 15,0 1 1,-35-17 0,0-19-1,0-17 1,35 36-1,17-54 64,19-35-64,-36 35 1,0-17-16,52 0 15,-52 17-15,0-17 16,36 0-16,-36-1 16,0 1-16,0 0 15,17 35-15,-17-18 16,36 18 0,-19 0 15,-17 35-31,36 1 15,-36-1 1,35 0-16,-35 1 16,0-1-16,35 0 15,-35-17-15,35 35 16,-35-18 15</inkml:trace>
  <inkml:trace contextRef="#ctx0" brushRef="#br0" timeOffset="497965.3077">16933 17304 0,'0'-36'31,"18"36"-16,-18-52 1,35 52-16,1 0 16,-1-18-16,0 18 15,-35-35 1,35 35-16,1 0 31,-36 35 16,0-17-47,0 17 16,0 0-16,17-17 15,-17 17-15,0 18 16,0-35 0,36-18-1</inkml:trace>
  <inkml:trace contextRef="#ctx0" brushRef="#br0" timeOffset="498628.5308">17163 17127 0,'0'-35'47,"35"35"-47,-17 0 16,17 0-16,0 0 15,-17 0-15,17 0 0,-35 18 16,53-18-16,-53 35 16,18-35-16,-18 53 15,0 0 1,0-18-1,0 18 1,0 0 0,-53-53-16,53 18 15,-36-18 1,72-18 46,-1 0-46,0-35-16,0 0 16,-35 18-1,18 18 1,-18-19 0,0 54 30,0 17-30,0 0 0,0 1-16,0-19 15,35 36 1,1-17-16,-1-36 31,0 0-31,18-18 16,0-17-1,-53-18 1,0 17 0</inkml:trace>
  <inkml:trace contextRef="#ctx0" brushRef="#br0" timeOffset="498825.543">17533 17110 0,'35'0'47,"1"0"-31,-36-36 0,35 36-16</inkml:trace>
  <inkml:trace contextRef="#ctx0" brushRef="#br0" timeOffset="499015.0466">17515 17198 0,'0'0'0,"0"35"16,36-35 31,-1 0-32,18 0 1,0 0 0</inkml:trace>
  <inkml:trace contextRef="#ctx0" brushRef="#br0" timeOffset="499956.4676">18415 17392 0,'0'-18'93,"0"-35"-77,0 18-16,0 17 16,0-17-16,0 0 0,0-18 15,0 18-15,0 17 16,35 53 46,-35 1-62,36-19 16,-36 19-16,52-1 16,-52 0-16,36-35 15,-36 35-15,35-35 16,0 0-1,-35-53 17,0 18-32,0 18 15,0-19-15,0 19 16,0-36 0,0 0-1,0 35 16</inkml:trace>
  <inkml:trace contextRef="#ctx0" brushRef="#br0" timeOffset="500352.4427">18715 17251 0,'0'0'0,"35"53"16,0-18 0,1-35-1,-1 35 1,-17-35 15,-18-17-31,0-1 16,35 18-1,-35-53-15,0-17 16,0 52 0,0-17-16,-18-1 0,-17 1 15,17 35 17,-17 35-17,0 18 1,35 0-1,0-18 1</inkml:trace>
  <inkml:trace contextRef="#ctx0" brushRef="#br0" timeOffset="500851.0687">19121 17110 0,'-18'0'16,"-17"0"15,17 17-15,-17 19-1,52-1 32,19-35-31,17 0 0,-18 0-1,-18 0-15,19 0 16,-1 18-16,-17-18 15,-18 35-15,35-35 16,-35 17-16,0 19 16,-18-36-1,18 35-15,-53-35 16,36 18-16,-36-18 16,0 0-1,35 0 1,18-18 15</inkml:trace>
  <inkml:trace contextRef="#ctx0" brushRef="#br0" timeOffset="501388.6286">19738 16933 0,'18'18'47,"-18"17"-31,0-17 0,35 17-16,-35 18 0,0-18 15,0 18-15,0 0 16,35-35-16,-35 35 15</inkml:trace>
  <inkml:trace contextRef="#ctx0" brushRef="#br0" timeOffset="501788.5629">19632 16986 0,'0'-35'16,"35"35"15,36 0-15,-36-35-16,-17 35 15,35 0-15,17 0 16,1 17-16,-36-17 16,0 53-16,-35-17 15,53-1-15,-53-18 16,0 19-16,0 17 16,0-36-16,0 19 15,-35-1-15,0-18 16,17-17-16,-17 53 15,0-53-15,17 36 0,-17-36 16,-1 0-16,36 35 16,-17-35-16,17-18 31,0-17-15</inkml:trace>
  <inkml:trace contextRef="#ctx0" brushRef="#br0" timeOffset="502416.5459">20179 17321 0,'0'-17'63,"0"-54"-48,0 36-15,35-36 16,-35 18-1,0 36-15,35-18 16,-35-1-16,36 36 31,-19 0 1,-17 36-17,0-1 1,36-18-16,-36 19 15,0-1-15,0-17 0,0 17 16,0-17-16,0 17 16,0 0-1,-18-35 17</inkml:trace>
  <inkml:trace contextRef="#ctx0" brushRef="#br0" timeOffset="502615.02">20232 17233 0,'17'0'78,"36"-35"-63,18 0 1,-18-18 0</inkml:trace>
  <inkml:trace contextRef="#ctx0" brushRef="#br0" timeOffset="502830.5405">20496 16986 0,'0'18'46,"0"17"-30,0-17-16,0 17 16,0-17-16,0 17 15,18-35-15,-18 53 16,0-18 0,0 0 15</inkml:trace>
  <inkml:trace contextRef="#ctx0" brushRef="#br0" timeOffset="503198.5471">20443 17074 0,'0'-35'16,"18"18"15,17 17-15,18 0-1,-17 0-15,-19 0 16,-17 35-16,35-35 16,-35 70-16,0-52 15,36 17-15,-36 18 16,0-35-1,0 17-15,0 0 16,-36-17-16,36 17 16,-70-35-16,35 53 15,17-53-15,-17 35 16,-1-35 0,36-35 15</inkml:trace>
  <inkml:trace contextRef="#ctx0" brushRef="#br0" timeOffset="503648.6212">20637 17198 0,'0'35'16,"36"-35"-16,-36 53 16,0-35-1,35-18-15,-35 35 16,18-35 0,-18 35-16,35-35 0,0 0 15,-35-17 1,53 17-16,-53-36 15,35 36-15,-35-35 16,0-18 0,0 18-16,0 17 15,0-17-15,0 17 16,0-17-16,-17 0 16,-18 35-1,-18 0 1,53 17-1,-53-17-15,53 18 0,-36-18 16,36 53-16,0 0 16,0-35-1</inkml:trace>
  <inkml:trace contextRef="#ctx0" brushRef="#br0" timeOffset="504112.3806">21043 17092 0,'0'0'0,"-17"0"0,-1 0 16,-35 0-1,53 18-15,-18-18 16,18 17 0,0 19 15,18-36-15,17 0-1,-17 0-15,17 35 16,36-35-1,-36 18-15,-17-18 0,17 0 16,-35 35-16,18-35 16,-18 35-16,0 0 31,-36-35-31,1 36 0,17-36 16,18 35-16,-53-35 15,53 18-15,-35-18 16,18 0-1,-19 0 17</inkml:trace>
  <inkml:trace contextRef="#ctx0" brushRef="#br0" timeOffset="504673.8779">21290 16722 0,'18'0'31,"35"0"-15,0 53-1,-53-18 1,53 0-16,-53-17 16,52 35-16,-52 0 15,36 17-15,-36 1 16,35 52 0,-35-52-16,0-18 15,-18 0-15,18-36 16,-35 18-16,0 18 15,0-53 1</inkml:trace>
  <inkml:trace contextRef="#ctx0" brushRef="#br0" timeOffset="505117.7001">21713 17445 0,'0'17'47,"0"1"-16,18-18-15,17 0 0,-35-35 31,-17 35-16,-1 0-16,-17 17 1</inkml:trace>
  <inkml:trace contextRef="#ctx0" brushRef="#br0" timeOffset="511178.0864">12065 14534 0,'0'-35'63,"35"35"31,1 0-79,16 0 1,1 0 0,-35 0-1,17 0-15,1-35 16,-19 35-16,18 0 15,-17 0-15,17 0 16,1 0-16,-19 0 16,19 0-16,-19 0 0,19 0 15,-1 0-15,-18 0 16,19 0-16,34 0 16,-52 0-1,17 0-15,-17 0 16,17 0-16,0 0 15,1 0-15,34 0 16,-35 0 0,-17 0-16,17 0 15,-17 0-15,53 0 16,-36 0 0,-17 0-16,17 0 0,0 0 15,-17 0 1,17 18-16,0-18 0,-17 0 15,17 0-15,-17 0 16,17 0-16,0 0 16,-17 0-16,17 0 15,-17 0-15,17 0 16,0 0-16,-17 0 16,17 0-16,-17 0 15,17 0-15,18 0 16,-17 0-16,-1 0 15,18 0-15,-18 0 16,0 0-16,-17 0 0,17 0 16,0 0-1,-17 35-15,35-35 0,0 0 16,-35 0 0,17 0-16,18 0 0,-36 0 15,19 0-15,-19 0 16,19 0-16,-1 0 15,-17 0-15,17 35 16,0-35-16,-17 0 16,35 0-16,0 0 15,-18 0-15,0 0 16,0 0-16,1 0 16,-1 0-16,-17 0 15,17 0-15,-18 0 0,19 0 16,-1 18-16,-17-18 15,17 0-15,0 0 16,-17 0-16,17 0 16,-17 0-16,52 0 15,-34 0 1,-19 0-16,19 0 16,-1 0-16,-18 0 15,19 0-15,-1 0 16,18 0-16,0 0 15,-18 0-15,0 0 16,1 0-16,-19 0 16,36 0-1,18 35-15,-36-35 16,0 0-16,1 0 16,-1 0-16,18 0 15,0 0-15,-36 0 16,19 0-16,-1 0 15,-17 0-15,17 0 16,-18 0-16,19 0 16,-1 0-16,0 0 15,18 0 17,-17 0-32,-19 0 31,18 0-31,1 0 31,-54 0 47</inkml:trace>
  <inkml:trace contextRef="#ctx0" brushRef="#br0" timeOffset="513645.8759">11448 17851 0,'35'0'125,"-17"0"-109,34 0-1,-16 0 1,-1 0-16,0 0 15,-17 0-15,17 0 16,-17 0-16,52 0 16,-52 0-16,17 0 15,-17 0-15,35 0 16,0-36-16,0 36 16,-18 0-16,0 0 15,-17 0-15,17 0 16,36 0-1,-54 0-15,19 0 16,-1 0-16,-17 0 16,17 0-1,0 0 1,0 0 0,1 0-1,-19 0 1,36 0-1,0 0 1,-35 0 0,17 0-16,-17 0 15,17 0-15,0 0 16,-17 0-16,35 0 16,-18 0-1,0 0-15,-17 0 0,17 0 16,-17 0-16,35 18 15,-18-18-15,0 0 16,18 0-16,0 0 16,-17 0-16,16 0 15,1 35-15,0-35 16,-17 0 0,16 0-16,-16 0 15,-1 0-15,53 35 16,-53-35-16,18 0 15,-17 0-15,-1 0 16,18 0-16,0 0 16,-18 0-16,18 0 15,0 0-15,-35 0 16,34 18-16,-16-18 0,-19 0 16,19 0-16,17 0 15,-18 0-15,35 0 16,19 0-16,-19 0 15,-17 0-15,0 0 16,18 0-16,-1 0 16,-17 0-16,18 0 15,-1 0-15,-17 0 16,35 0-16,18 0 16,70 0-1,-105 0-15,17 0 16,0 0-16,1 0 15,-19 0-15,-17 0 16,18 0-16,70 0 16,-88 0-16,17 0 15,1 0-15,-1 0 16,-17 0-16,18 0 16,17 0-16,-35 0 15,17 0-15,-17 0 16,18 0-16,-1 0 15,-17 0-15,0 0 16,0 0-16,0 0 16,-18 0-16,18 0 15,0 0-15,-35 0 0,17 0 16,0 0 0,1-35 30,-1 35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5B305-305A-4126-840F-DE7741BFFEB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71AD-B021-499D-9536-E59865065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746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77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600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826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475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81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00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099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952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938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39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889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724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883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792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794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740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310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093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024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68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01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5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97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8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22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81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83E9F1-BD68-4BA3-A52D-9E4671FFD0A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19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EF942-F279-44F5-91F6-34C88F45E81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24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B8E5A-4188-4485-810F-B038F707DFE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60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7ECDD-AA83-4018-BECD-30C1245AD42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23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BE73A-0600-4D00-8F5B-43888DC2043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0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25142-130E-4087-A241-8F3C7E12B2F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5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78905-EACA-4357-92B1-D1F805B8A72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81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48FB6-C324-4F0A-978F-44245EEC8EB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13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C3509-0D09-4325-A28C-B470701F711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37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29F61-9846-4C68-A693-A4B05AAE144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51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23A2D-71E5-4E41-BA34-A75793522D0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9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FFD6A3-41EF-4512-B72D-066F2FE6C702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11.xml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customXml" Target="../ink/ink19.xml"/><Relationship Id="rId5" Type="http://schemas.openxmlformats.org/officeDocument/2006/relationships/image" Target="../media/image72.png"/><Relationship Id="rId10" Type="http://schemas.openxmlformats.org/officeDocument/2006/relationships/image" Target="../media/image19.emf"/><Relationship Id="rId4" Type="http://schemas.openxmlformats.org/officeDocument/2006/relationships/image" Target="../media/image71.png"/><Relationship Id="rId9" Type="http://schemas.openxmlformats.org/officeDocument/2006/relationships/customXml" Target="../ink/ink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78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0.png"/><Relationship Id="rId10" Type="http://schemas.openxmlformats.org/officeDocument/2006/relationships/image" Target="../media/image23.emf"/><Relationship Id="rId4" Type="http://schemas.openxmlformats.org/officeDocument/2006/relationships/image" Target="../media/image770.png"/><Relationship Id="rId9" Type="http://schemas.openxmlformats.org/officeDocument/2006/relationships/customXml" Target="../ink/ink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4.png"/><Relationship Id="rId5" Type="http://schemas.openxmlformats.org/officeDocument/2006/relationships/image" Target="../media/image82.png"/><Relationship Id="rId4" Type="http://schemas.openxmlformats.org/officeDocument/2006/relationships/image" Target="../media/image1.TIF"/><Relationship Id="rId9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customXml" Target="../ink/ink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customXml" Target="../ink/ink25.xml"/><Relationship Id="rId4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customXml" Target="../ink/ink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7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12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719572" y="1728545"/>
            <a:ext cx="7704856" cy="20882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81128"/>
            <a:ext cx="6400800" cy="576064"/>
          </a:xfrm>
        </p:spPr>
        <p:txBody>
          <a:bodyPr/>
          <a:lstStyle/>
          <a:p>
            <a:r>
              <a:rPr lang="pt-BR" b="1" dirty="0">
                <a:cs typeface="Times New Roman" panose="02020603050405020304" pitchFamily="18" charset="0"/>
              </a:rPr>
              <a:t>Prof. Moacir Manoel Rodrigues Junior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35596" y="2109579"/>
            <a:ext cx="70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cap="small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Inferência Estatística e Modelo de Previsão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E9F1-BD68-4BA3-A52D-9E4671FFD0A6}" type="slidenum">
              <a:rPr lang="pt-BR" smtClean="0"/>
              <a:pPr/>
              <a:t>1</a:t>
            </a:fld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971640" y="2577960"/>
              <a:ext cx="4686480" cy="80064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280" y="2568600"/>
                <a:ext cx="4705200" cy="81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143198"/>
          </a:xfrm>
          <a:ln w="38100">
            <a:noFill/>
          </a:ln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  <a:latin typeface="+mn-lt"/>
              </a:rPr>
              <a:t>Inferência Estatística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28650" y="3429000"/>
            <a:ext cx="7886700" cy="1500187"/>
          </a:xfrm>
        </p:spPr>
        <p:txBody>
          <a:bodyPr/>
          <a:lstStyle/>
          <a:p>
            <a:r>
              <a:rPr lang="pt-BR" sz="4000" dirty="0"/>
              <a:t>Testes de Hipótese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3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Características</a:t>
            </a:r>
          </a:p>
          <a:p>
            <a:pPr lvl="1"/>
            <a:r>
              <a:rPr lang="pt-BR" sz="2400" dirty="0"/>
              <a:t>O objetivo do teste de hipóteses é fornecer um método que permita verificar se os dados amostrais trazem evidências que apoiam ou não uma hipótese formulada.</a:t>
            </a:r>
          </a:p>
          <a:p>
            <a:pPr lvl="1"/>
            <a:r>
              <a:rPr lang="pt-BR" sz="2400" dirty="0"/>
              <a:t>Quando faz-se pressuposições quanto as características de uma população, ou seja, define-se sobre qual modelo de probabilidade a população se comporta, e definidos seus parâmetros. Os testes utilizados são chamados de paramétricos.</a:t>
            </a:r>
          </a:p>
          <a:p>
            <a:pPr lvl="1"/>
            <a:r>
              <a:rPr lang="pt-BR" sz="2400" dirty="0"/>
              <a:t>Caso não haja evidências sobre os parâmetros da população os testes realizados são chamados de Não-Paramétricos.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11</a:t>
            </a:fld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/>
              <p14:cNvContentPartPr/>
              <p14:nvPr/>
            </p14:nvContentPartPr>
            <p14:xfrm>
              <a:off x="1162080" y="4800600"/>
              <a:ext cx="6909120" cy="165132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20" y="4791240"/>
                <a:ext cx="6927840" cy="16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05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Características</a:t>
                </a:r>
              </a:p>
              <a:p>
                <a:pPr lvl="1"/>
                <a:r>
                  <a:rPr lang="pt-BR" sz="2400" dirty="0"/>
                  <a:t>Inicialmente, para realização de um teste de Hipótese formula-se uma hipótese a ser testada, que é chamada de hipótese nula: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pPr lvl="1"/>
                <a:r>
                  <a:rPr lang="pt-BR" sz="2400" dirty="0"/>
                  <a:t>Define-se em seguida a hipótese alternativa, que será admitida caso a Hipótese nula seja rejeitada. Costumeiramente temos: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pPr lvl="1"/>
                <a:r>
                  <a:rPr lang="pt-BR" sz="2400" dirty="0"/>
                  <a:t>Ou ainda: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400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r="-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12</a:t>
            </a:fld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/>
              <p14:cNvContentPartPr/>
              <p14:nvPr/>
            </p14:nvContentPartPr>
            <p14:xfrm>
              <a:off x="2901960" y="1492200"/>
              <a:ext cx="6020280" cy="504864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2600" y="1482840"/>
                <a:ext cx="6039000" cy="50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03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Erros</a:t>
                </a:r>
              </a:p>
              <a:p>
                <a:endParaRPr lang="pt-BR" sz="2800" dirty="0"/>
              </a:p>
              <a:p>
                <a:endParaRPr lang="pt-BR" sz="2800" dirty="0"/>
              </a:p>
              <a:p>
                <a:endParaRPr lang="pt-BR" sz="2800" dirty="0"/>
              </a:p>
              <a:p>
                <a:endParaRPr lang="pt-BR" sz="2800" dirty="0"/>
              </a:p>
              <a:p>
                <a:endParaRPr lang="pt-BR" sz="2800" dirty="0"/>
              </a:p>
              <a:p>
                <a:pPr marL="457200" lvl="1" indent="0">
                  <a:buNone/>
                </a:pPr>
                <a:r>
                  <a:rPr lang="pt-BR" sz="2400" dirty="0"/>
                  <a:t>Erro Tipo I: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rejeitar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é 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Verdadeira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pt-BR" sz="2400" dirty="0"/>
              </a:p>
              <a:p>
                <a:pPr marL="457200" lvl="1" indent="0">
                  <a:buNone/>
                </a:pPr>
                <a:r>
                  <a:rPr lang="pt-BR" sz="2400" dirty="0"/>
                  <a:t>Erro Tipo II: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400" i="0">
                            <a:latin typeface="Cambria Math" panose="02040503050406030204" pitchFamily="18" charset="0"/>
                          </a:rPr>
                          <m:t>rejeitar</m:t>
                        </m:r>
                        <m:r>
                          <m:rPr>
                            <m:nor/>
                          </m:rPr>
                          <a:rPr lang="pt-BR" sz="2400" i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400" i="0">
                            <a:latin typeface="Cambria Math" panose="02040503050406030204" pitchFamily="18" charset="0"/>
                          </a:rPr>
                          <m:t>é 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Falsa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pt-BR" sz="24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sz="2400" dirty="0"/>
                  <a:t> não pode ser estimado com precisão, porém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400" dirty="0"/>
                  <a:t> pode.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b="-1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459742"/>
                  </p:ext>
                </p:extLst>
              </p:nvPr>
            </p:nvGraphicFramePr>
            <p:xfrm>
              <a:off x="539552" y="2132856"/>
              <a:ext cx="7704855" cy="2304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828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7680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Decisão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 é verdadeira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 é falsa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7680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chemeClr val="tx1"/>
                              </a:solidFill>
                            </a:rPr>
                            <a:t>Não Rejeitar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Decisão Correta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Erro Tipo</a:t>
                          </a:r>
                          <a:r>
                            <a:rPr lang="pt-BR" sz="2000" baseline="0" dirty="0">
                              <a:solidFill>
                                <a:schemeClr val="tx1"/>
                              </a:solidFill>
                            </a:rPr>
                            <a:t> II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76808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1" dirty="0">
                              <a:solidFill>
                                <a:schemeClr val="tx1"/>
                              </a:solidFill>
                            </a:rPr>
                            <a:t>Rejeitar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Erro</a:t>
                          </a:r>
                          <a:r>
                            <a:rPr lang="pt-BR" sz="2000" baseline="0" dirty="0">
                              <a:solidFill>
                                <a:schemeClr val="tx1"/>
                              </a:solidFill>
                            </a:rPr>
                            <a:t> Tipo I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Decisão Correta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459742"/>
                  </p:ext>
                </p:extLst>
              </p:nvPr>
            </p:nvGraphicFramePr>
            <p:xfrm>
              <a:off x="539552" y="2132856"/>
              <a:ext cx="7704855" cy="2304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8285"/>
                    <a:gridCol w="2568285"/>
                    <a:gridCol w="2568285"/>
                  </a:tblGrid>
                  <a:tr h="7680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Decisão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475" t="-794" r="-10071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794" r="-474" b="-205556"/>
                          </a:stretch>
                        </a:blipFill>
                      </a:tcPr>
                    </a:tc>
                  </a:tr>
                  <a:tr h="76808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37" t="-100000" r="-200237" b="-103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475" t="-100000" r="-100713" b="-103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00000" r="-474" b="-103937"/>
                          </a:stretch>
                        </a:blipFill>
                      </a:tcPr>
                    </a:tc>
                  </a:tr>
                  <a:tr h="76808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37" t="-201587" r="-200237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475" t="-201587" r="-100713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201587" r="-474" b="-476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Tinta 4"/>
              <p14:cNvContentPartPr/>
              <p14:nvPr/>
            </p14:nvContentPartPr>
            <p14:xfrm>
              <a:off x="743040" y="1739880"/>
              <a:ext cx="7753680" cy="5023080"/>
            </p14:xfrm>
          </p:contentPart>
        </mc:Choice>
        <mc:Fallback xmlns="">
          <p:pic>
            <p:nvPicPr>
              <p:cNvPr id="5" name="Tinta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3680" y="1730520"/>
                <a:ext cx="7772400" cy="50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38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Passos para um teste de Hipótese realizado computacionalmente:</a:t>
                </a:r>
              </a:p>
              <a:p>
                <a:pPr lvl="1"/>
                <a:r>
                  <a:rPr lang="pt-BR" sz="2000" b="1" dirty="0"/>
                  <a:t>Passo 1:</a:t>
                </a:r>
                <a:r>
                  <a:rPr lang="pt-BR" sz="2000" dirty="0"/>
                  <a:t> Definir a Hipótese Nula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 dirty="0"/>
                  <a:t> a ser testada e a alternativa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.</a:t>
                </a:r>
              </a:p>
              <a:p>
                <a:pPr lvl="1"/>
                <a:r>
                  <a:rPr lang="pt-BR" sz="2000" b="1" dirty="0"/>
                  <a:t>Passo 2:</a:t>
                </a:r>
                <a:r>
                  <a:rPr lang="pt-BR" sz="2000" dirty="0"/>
                  <a:t> Definir o Nível de Significância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/>
                  <a:t>.</a:t>
                </a:r>
              </a:p>
              <a:p>
                <a:pPr lvl="1"/>
                <a:r>
                  <a:rPr lang="pt-BR" sz="2000" b="1" dirty="0"/>
                  <a:t>Passo 3:</a:t>
                </a:r>
                <a:r>
                  <a:rPr lang="pt-BR" sz="2000" dirty="0"/>
                  <a:t> Escolher uma estatística de teste adequada.</a:t>
                </a:r>
              </a:p>
              <a:p>
                <a:pPr lvl="1"/>
                <a:r>
                  <a:rPr lang="pt-BR" sz="2000" b="1" dirty="0"/>
                  <a:t>Passo 4:</a:t>
                </a:r>
                <a:r>
                  <a:rPr lang="pt-BR" sz="2000" dirty="0"/>
                  <a:t> Retirar uma amostra e calcular o valor observado da estatística do teste.</a:t>
                </a:r>
              </a:p>
              <a:p>
                <a:pPr lvl="1"/>
                <a:r>
                  <a:rPr lang="pt-BR" sz="2000" b="1" dirty="0"/>
                  <a:t>Passo 5:</a:t>
                </a:r>
                <a:r>
                  <a:rPr lang="pt-BR" sz="2000" dirty="0"/>
                  <a:t> Determinar o </a:t>
                </a:r>
                <a:r>
                  <a:rPr lang="pt-BR" sz="2000" i="1" dirty="0"/>
                  <a:t>p-</a:t>
                </a:r>
                <a:r>
                  <a:rPr lang="pt-BR" sz="2000" i="1" dirty="0" err="1"/>
                  <a:t>value</a:t>
                </a:r>
                <a:r>
                  <a:rPr lang="pt-BR" sz="2000" dirty="0"/>
                  <a:t> que corresponde a probabilidade associada ao valor observado da amostra.</a:t>
                </a:r>
              </a:p>
              <a:p>
                <a:pPr lvl="1"/>
                <a:r>
                  <a:rPr lang="pt-BR" sz="2000" b="1" dirty="0"/>
                  <a:t>Passo 6:</a:t>
                </a:r>
                <a:r>
                  <a:rPr lang="pt-BR" sz="2000" dirty="0"/>
                  <a:t> Se o valor do </a:t>
                </a:r>
                <a:r>
                  <a:rPr lang="pt-BR" sz="2000" i="1" dirty="0"/>
                  <a:t>p-</a:t>
                </a:r>
                <a:r>
                  <a:rPr lang="pt-BR" sz="2000" i="1" dirty="0" err="1"/>
                  <a:t>value</a:t>
                </a:r>
                <a:r>
                  <a:rPr lang="pt-BR" sz="2000" dirty="0"/>
                  <a:t> forma menor do que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/>
                  <a:t> estabelecido no passo 2, rejeitar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 dirty="0"/>
                  <a:t> e assumir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 como verdadeira; caso contrário, não rejeitar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2000" dirty="0"/>
              </a:p>
              <a:p>
                <a:pPr lvl="1"/>
                <a:endParaRPr lang="pt-BR" sz="24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348" r="-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14</a:t>
            </a:fld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/>
              <p14:cNvContentPartPr/>
              <p14:nvPr/>
            </p14:nvContentPartPr>
            <p14:xfrm>
              <a:off x="806400" y="863640"/>
              <a:ext cx="8166600" cy="504216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7040" y="854280"/>
                <a:ext cx="8185320" cy="50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6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143198"/>
          </a:xfrm>
          <a:ln w="38100">
            <a:noFill/>
          </a:ln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  <a:latin typeface="+mn-lt"/>
              </a:rPr>
              <a:t>Inferência Estatística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28650" y="3429000"/>
            <a:ext cx="7886700" cy="1500187"/>
          </a:xfrm>
        </p:spPr>
        <p:txBody>
          <a:bodyPr/>
          <a:lstStyle/>
          <a:p>
            <a:r>
              <a:rPr lang="pt-BR" sz="4000" dirty="0"/>
              <a:t>Testes de Normalidade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15</a:t>
            </a:fld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2013120" y="2838600"/>
              <a:ext cx="6788160" cy="3505320"/>
            </p14:xfrm>
          </p:contentPart>
        </mc:Choice>
        <mc:Fallback xmlns=""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3760" y="2829240"/>
                <a:ext cx="6806880" cy="35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7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Teste de Normalidade de </a:t>
                </a:r>
                <a:r>
                  <a:rPr lang="pt-BR" sz="2800" dirty="0" err="1"/>
                  <a:t>Kolmogorov-Smirnov</a:t>
                </a:r>
                <a:r>
                  <a:rPr lang="pt-BR" sz="2800" dirty="0"/>
                  <a:t>:</a:t>
                </a:r>
              </a:p>
              <a:p>
                <a:pPr lvl="1"/>
                <a:r>
                  <a:rPr lang="pt-BR" sz="2400" dirty="0"/>
                  <a:t>É um teste de aderência que compara se a distribuição de frequência acumulada observada é similar ao uma distribuição teórica (Comumente associada a Normal).</a:t>
                </a:r>
              </a:p>
              <a:p>
                <a:pPr lvl="1"/>
                <a:r>
                  <a:rPr lang="pt-BR" sz="2400" dirty="0"/>
                  <a:t>Hipótese Nula: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NÃO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1"/>
                <a:r>
                  <a:rPr lang="pt-BR" sz="2400" dirty="0"/>
                  <a:t>Segue uma estatística própria.</a:t>
                </a:r>
              </a:p>
              <a:p>
                <a:pPr lvl="1"/>
                <a:endParaRPr lang="pt-BR" sz="2400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r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16</a:t>
            </a:fld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/>
              <p14:cNvContentPartPr/>
              <p14:nvPr/>
            </p14:nvContentPartPr>
            <p14:xfrm>
              <a:off x="1155600" y="888840"/>
              <a:ext cx="7372800" cy="518832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6240" y="879480"/>
                <a:ext cx="739152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61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Teste de Normalidade de Shapiro-</a:t>
                </a:r>
                <a:r>
                  <a:rPr lang="pt-BR" sz="2800" dirty="0" err="1"/>
                  <a:t>Wilk</a:t>
                </a:r>
                <a:r>
                  <a:rPr lang="pt-BR" sz="2800" dirty="0"/>
                  <a:t>:</a:t>
                </a:r>
              </a:p>
              <a:p>
                <a:pPr lvl="1"/>
                <a:r>
                  <a:rPr lang="pt-BR" sz="2400" dirty="0"/>
                  <a:t>Também testa quanto a aderência à curva normal de uma população, porém recomenda-se sua utilização, em comparação com o Teste K-S, em amostras de tamanho inferior a 30 casos.</a:t>
                </a:r>
              </a:p>
              <a:p>
                <a:pPr lvl="1"/>
                <a:r>
                  <a:rPr lang="pt-BR" sz="2400" dirty="0"/>
                  <a:t>Hipótese Nula: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NÃO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1"/>
                <a:r>
                  <a:rPr lang="pt-BR" sz="2400" dirty="0"/>
                  <a:t>Segue uma estatística própria.</a:t>
                </a:r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r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17</a:t>
            </a:fld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/>
              <p14:cNvContentPartPr/>
              <p14:nvPr/>
            </p14:nvContentPartPr>
            <p14:xfrm>
              <a:off x="977760" y="2095560"/>
              <a:ext cx="6744240" cy="379116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400" y="2086200"/>
                <a:ext cx="6762960" cy="38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82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Teste de Normalidade de </a:t>
                </a:r>
                <a:r>
                  <a:rPr lang="pt-BR" sz="2800" dirty="0" err="1"/>
                  <a:t>Jarque-Bera</a:t>
                </a:r>
                <a:r>
                  <a:rPr lang="pt-BR" sz="2800" dirty="0"/>
                  <a:t>:</a:t>
                </a:r>
              </a:p>
              <a:p>
                <a:pPr lvl="1"/>
                <a:r>
                  <a:rPr lang="pt-BR" sz="2400" dirty="0"/>
                  <a:t>Este procedimento utiliza como foco a análise da Assimetria e da Curtose de uma amostra para inferir quanto da normalidade da distribuição.</a:t>
                </a:r>
              </a:p>
              <a:p>
                <a:pPr lvl="1"/>
                <a:r>
                  <a:rPr lang="pt-BR" sz="2400" dirty="0"/>
                  <a:t>Hipótese Nula: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NÃO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1"/>
                <a:r>
                  <a:rPr lang="pt-BR" sz="2400" dirty="0"/>
                  <a:t>Segue uma estatística própria.</a:t>
                </a:r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56" t="-1482" r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18</a:t>
            </a:fld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/>
              <p14:cNvContentPartPr/>
              <p14:nvPr/>
            </p14:nvContentPartPr>
            <p14:xfrm>
              <a:off x="977760" y="120600"/>
              <a:ext cx="8503200" cy="564552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400" y="111240"/>
                <a:ext cx="852192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84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Teste de </a:t>
                </a:r>
                <a:r>
                  <a:rPr lang="pt-BR" sz="2800" dirty="0" err="1"/>
                  <a:t>Levene</a:t>
                </a:r>
                <a:r>
                  <a:rPr lang="pt-BR" sz="2800" dirty="0"/>
                  <a:t> para Homogeneidade de Variâncias:</a:t>
                </a:r>
              </a:p>
              <a:p>
                <a:pPr lvl="1"/>
                <a:r>
                  <a:rPr lang="pt-BR" sz="2400" dirty="0"/>
                  <a:t>Este teste é comumente requerido em testes que comparam o perfil entre duas ou mais populações.</a:t>
                </a:r>
              </a:p>
              <a:p>
                <a:pPr lvl="1"/>
                <a:r>
                  <a:rPr lang="pt-BR" sz="2400" dirty="0"/>
                  <a:t>Hipótese Nula: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dirty="0"/>
                  <a:t>: As variâncias populacionais são homogêneas, ou seja: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=…=</m:t>
                    </m:r>
                    <m:sSubSup>
                      <m:sSub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8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: Existe pelo menos uma população cuja variância se difere das demais, ou seja: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800" dirty="0"/>
                  <a:t>.</a:t>
                </a:r>
              </a:p>
              <a:p>
                <a:pPr lvl="1"/>
                <a:r>
                  <a:rPr lang="pt-BR" sz="2400" dirty="0"/>
                  <a:t>Segue a estatística F de </a:t>
                </a:r>
                <a:r>
                  <a:rPr lang="pt-BR" sz="2400" dirty="0" err="1"/>
                  <a:t>Snedecor</a:t>
                </a:r>
                <a:r>
                  <a:rPr lang="pt-BR" sz="2400" dirty="0"/>
                  <a:t>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400" dirty="0"/>
                  <a:t>, sendo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400" dirty="0"/>
                  <a:t> o número de populações comparadas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2400" dirty="0"/>
                  <a:t> o total de observações.</a:t>
                </a:r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r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19</a:t>
            </a:fld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/>
              <p14:cNvContentPartPr/>
              <p14:nvPr/>
            </p14:nvContentPartPr>
            <p14:xfrm>
              <a:off x="635040" y="228600"/>
              <a:ext cx="8160120" cy="629316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680" y="219240"/>
                <a:ext cx="8178840" cy="63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366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sz="4000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Tópicos da Disciplina (24 horas/aula)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Inferência Estatística</a:t>
            </a:r>
          </a:p>
          <a:p>
            <a:r>
              <a:rPr lang="pt-BR" sz="2400" dirty="0"/>
              <a:t>Testes de Hipótese</a:t>
            </a:r>
          </a:p>
          <a:p>
            <a:r>
              <a:rPr lang="pt-BR" sz="2400" dirty="0"/>
              <a:t>Análise de Regressão e Correlação</a:t>
            </a:r>
          </a:p>
          <a:p>
            <a:r>
              <a:rPr lang="pt-BR" sz="2400" dirty="0"/>
              <a:t>Séries Temporais</a:t>
            </a:r>
          </a:p>
          <a:p>
            <a:r>
              <a:rPr lang="pt-BR" sz="2400" dirty="0"/>
              <a:t>Modelos de Predição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</a:t>
            </a:fld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Tinta 5"/>
              <p14:cNvContentPartPr/>
              <p14:nvPr/>
            </p14:nvContentPartPr>
            <p14:xfrm>
              <a:off x="241200" y="235080"/>
              <a:ext cx="8210880" cy="6039000"/>
            </p14:xfrm>
          </p:contentPart>
        </mc:Choice>
        <mc:Fallback xmlns="">
          <p:pic>
            <p:nvPicPr>
              <p:cNvPr id="6" name="Tinta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225720"/>
                <a:ext cx="8229600" cy="605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96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Testes Paramétricos</a:t>
                </a:r>
              </a:p>
              <a:p>
                <a:pPr lvl="1"/>
                <a:r>
                  <a:rPr lang="pt-BR" sz="2000" dirty="0"/>
                  <a:t>Teste t de </a:t>
                </a:r>
                <a:r>
                  <a:rPr lang="pt-BR" sz="2000" dirty="0" err="1"/>
                  <a:t>Student</a:t>
                </a:r>
                <a:r>
                  <a:rPr lang="pt-BR" sz="2000" dirty="0"/>
                  <a:t> para Uma média populacional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pt-BR" sz="2000" b="0" dirty="0"/>
              </a:p>
              <a:p>
                <a:pPr lvl="1"/>
                <a:r>
                  <a:rPr lang="pt-BR" sz="2000" dirty="0"/>
                  <a:t>Hipóteses: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/>
                  <a:t>: Uma amostra provém de uma população com média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: Uma amostra provém de uma população com média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/>
                  <a:t>.</a:t>
                </a:r>
              </a:p>
              <a:p>
                <a:pPr lvl="1"/>
                <a:r>
                  <a:rPr lang="pt-BR" sz="2000" dirty="0"/>
                  <a:t>Assumir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/>
                  <a:t> como o nível de significância (Costume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pt-BR" sz="2000" dirty="0"/>
                  <a:t>)</a:t>
                </a:r>
              </a:p>
              <a:p>
                <a:pPr lvl="1"/>
                <a:r>
                  <a:rPr lang="pt-BR" sz="2000" dirty="0"/>
                  <a:t>Exige-se normalidade da Variável.</a:t>
                </a:r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20</a:t>
            </a:fld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1872000" y="4146549"/>
            <a:ext cx="5400000" cy="2468008"/>
            <a:chOff x="1872000" y="4146549"/>
            <a:chExt cx="5400000" cy="2468008"/>
          </a:xfrm>
        </p:grpSpPr>
        <p:grpSp>
          <p:nvGrpSpPr>
            <p:cNvPr id="10" name="Grupo 9"/>
            <p:cNvGrpSpPr/>
            <p:nvPr/>
          </p:nvGrpSpPr>
          <p:grpSpPr>
            <a:xfrm>
              <a:off x="1872000" y="4146549"/>
              <a:ext cx="5400000" cy="2165350"/>
              <a:chOff x="1872000" y="4146549"/>
              <a:chExt cx="5400000" cy="216535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2413000" y="4146549"/>
                <a:ext cx="4318000" cy="2165350"/>
                <a:chOff x="2413000" y="4146549"/>
                <a:chExt cx="4318000" cy="2165350"/>
              </a:xfrm>
            </p:grpSpPr>
            <p:sp>
              <p:nvSpPr>
                <p:cNvPr id="7" name="Forma livre 6"/>
                <p:cNvSpPr/>
                <p:nvPr/>
              </p:nvSpPr>
              <p:spPr>
                <a:xfrm>
                  <a:off x="3460750" y="4146549"/>
                  <a:ext cx="2216150" cy="2165350"/>
                </a:xfrm>
                <a:custGeom>
                  <a:avLst/>
                  <a:gdLst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81 h 2165381"/>
                    <a:gd name="connsiteX1" fmla="*/ 2216150 w 2216150"/>
                    <a:gd name="connsiteY1" fmla="*/ 2165381 h 2165381"/>
                    <a:gd name="connsiteX2" fmla="*/ 2216150 w 2216150"/>
                    <a:gd name="connsiteY2" fmla="*/ 1435131 h 2165381"/>
                    <a:gd name="connsiteX3" fmla="*/ 1117600 w 2216150"/>
                    <a:gd name="connsiteY3" fmla="*/ 31 h 2165381"/>
                    <a:gd name="connsiteX4" fmla="*/ 0 w 2216150"/>
                    <a:gd name="connsiteY4" fmla="*/ 1428781 h 2165381"/>
                    <a:gd name="connsiteX5" fmla="*/ 6350 w 2216150"/>
                    <a:gd name="connsiteY5" fmla="*/ 2152681 h 2165381"/>
                    <a:gd name="connsiteX0" fmla="*/ 6350 w 2216150"/>
                    <a:gd name="connsiteY0" fmla="*/ 2152679 h 2165379"/>
                    <a:gd name="connsiteX1" fmla="*/ 2216150 w 2216150"/>
                    <a:gd name="connsiteY1" fmla="*/ 2165379 h 2165379"/>
                    <a:gd name="connsiteX2" fmla="*/ 2216150 w 2216150"/>
                    <a:gd name="connsiteY2" fmla="*/ 1435129 h 2165379"/>
                    <a:gd name="connsiteX3" fmla="*/ 1117600 w 2216150"/>
                    <a:gd name="connsiteY3" fmla="*/ 29 h 2165379"/>
                    <a:gd name="connsiteX4" fmla="*/ 0 w 2216150"/>
                    <a:gd name="connsiteY4" fmla="*/ 1428779 h 2165379"/>
                    <a:gd name="connsiteX5" fmla="*/ 6350 w 2216150"/>
                    <a:gd name="connsiteY5" fmla="*/ 2152679 h 2165379"/>
                    <a:gd name="connsiteX0" fmla="*/ 6350 w 2216150"/>
                    <a:gd name="connsiteY0" fmla="*/ 2152680 h 2165380"/>
                    <a:gd name="connsiteX1" fmla="*/ 2216150 w 2216150"/>
                    <a:gd name="connsiteY1" fmla="*/ 2165380 h 2165380"/>
                    <a:gd name="connsiteX2" fmla="*/ 2216150 w 2216150"/>
                    <a:gd name="connsiteY2" fmla="*/ 1435130 h 2165380"/>
                    <a:gd name="connsiteX3" fmla="*/ 1117600 w 2216150"/>
                    <a:gd name="connsiteY3" fmla="*/ 30 h 2165380"/>
                    <a:gd name="connsiteX4" fmla="*/ 0 w 2216150"/>
                    <a:gd name="connsiteY4" fmla="*/ 1428780 h 2165380"/>
                    <a:gd name="connsiteX5" fmla="*/ 6350 w 2216150"/>
                    <a:gd name="connsiteY5" fmla="*/ 2152680 h 2165380"/>
                    <a:gd name="connsiteX0" fmla="*/ 6350 w 2216150"/>
                    <a:gd name="connsiteY0" fmla="*/ 2152680 h 2165380"/>
                    <a:gd name="connsiteX1" fmla="*/ 2216150 w 2216150"/>
                    <a:gd name="connsiteY1" fmla="*/ 2165380 h 2165380"/>
                    <a:gd name="connsiteX2" fmla="*/ 2216150 w 2216150"/>
                    <a:gd name="connsiteY2" fmla="*/ 1435130 h 2165380"/>
                    <a:gd name="connsiteX3" fmla="*/ 1117600 w 2216150"/>
                    <a:gd name="connsiteY3" fmla="*/ 30 h 2165380"/>
                    <a:gd name="connsiteX4" fmla="*/ 0 w 2216150"/>
                    <a:gd name="connsiteY4" fmla="*/ 1428780 h 2165380"/>
                    <a:gd name="connsiteX5" fmla="*/ 6350 w 2216150"/>
                    <a:gd name="connsiteY5" fmla="*/ 2152680 h 216538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16150" h="2165350">
                      <a:moveTo>
                        <a:pt x="6350" y="2152650"/>
                      </a:moveTo>
                      <a:lnTo>
                        <a:pt x="2216150" y="2165350"/>
                      </a:lnTo>
                      <a:lnTo>
                        <a:pt x="2216150" y="1435100"/>
                      </a:lnTo>
                      <a:cubicBezTo>
                        <a:pt x="1849967" y="956733"/>
                        <a:pt x="1547283" y="8467"/>
                        <a:pt x="1117600" y="0"/>
                      </a:cubicBezTo>
                      <a:cubicBezTo>
                        <a:pt x="611717" y="6350"/>
                        <a:pt x="391583" y="990600"/>
                        <a:pt x="0" y="1428750"/>
                      </a:cubicBezTo>
                      <a:cubicBezTo>
                        <a:pt x="2117" y="1670050"/>
                        <a:pt x="4233" y="1911350"/>
                        <a:pt x="6350" y="215265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" name="Forma livre 5"/>
                <p:cNvSpPr/>
                <p:nvPr/>
              </p:nvSpPr>
              <p:spPr>
                <a:xfrm>
                  <a:off x="2413000" y="4152900"/>
                  <a:ext cx="4318000" cy="1949450"/>
                </a:xfrm>
                <a:custGeom>
                  <a:avLst/>
                  <a:gdLst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18000" h="1949450">
                      <a:moveTo>
                        <a:pt x="0" y="1949450"/>
                      </a:moveTo>
                      <a:cubicBezTo>
                        <a:pt x="1424516" y="1946804"/>
                        <a:pt x="1439333" y="1058"/>
                        <a:pt x="2159000" y="0"/>
                      </a:cubicBezTo>
                      <a:cubicBezTo>
                        <a:pt x="2878667" y="-1058"/>
                        <a:pt x="2880783" y="1948921"/>
                        <a:pt x="4318000" y="19431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5" name="Conector de seta reta 4"/>
              <p:cNvCxnSpPr/>
              <p:nvPr/>
            </p:nvCxnSpPr>
            <p:spPr>
              <a:xfrm>
                <a:off x="1872000" y="6309320"/>
                <a:ext cx="54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4082921" y="5216198"/>
                  <a:ext cx="101969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RA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921" y="5216198"/>
                  <a:ext cx="1019696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660" b="-754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ixaDeTexto 11"/>
            <p:cNvSpPr txBox="1"/>
            <p:nvPr/>
          </p:nvSpPr>
          <p:spPr>
            <a:xfrm>
              <a:off x="2771800" y="593939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RR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697364" y="592532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6356383" y="5032679"/>
                  <a:ext cx="393633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383" y="5032679"/>
                  <a:ext cx="393633" cy="5648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2328168" y="5032679"/>
                  <a:ext cx="393633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168" y="5032679"/>
                  <a:ext cx="393633" cy="5648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45659" y="6245225"/>
                  <a:ext cx="6097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659" y="6245225"/>
                  <a:ext cx="60971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5460160" y="6245225"/>
                  <a:ext cx="4365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160" y="6245225"/>
                  <a:ext cx="43659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Tinta 3"/>
              <p14:cNvContentPartPr/>
              <p14:nvPr/>
            </p14:nvContentPartPr>
            <p14:xfrm>
              <a:off x="2590920" y="1841400"/>
              <a:ext cx="6553440" cy="488376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81560" y="1832040"/>
                <a:ext cx="6572160" cy="49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Tinta 18"/>
              <p14:cNvContentPartPr/>
              <p14:nvPr/>
            </p14:nvContentPartPr>
            <p14:xfrm>
              <a:off x="1949400" y="3092400"/>
              <a:ext cx="6572520" cy="1956240"/>
            </p14:xfrm>
          </p:contentPart>
        </mc:Choice>
        <mc:Fallback>
          <p:pic>
            <p:nvPicPr>
              <p:cNvPr id="19" name="Tinta 1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40040" y="3083040"/>
                <a:ext cx="6591240" cy="19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60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Teste t de </a:t>
                </a:r>
                <a:r>
                  <a:rPr lang="pt-BR" sz="2400" dirty="0" err="1"/>
                  <a:t>Student</a:t>
                </a:r>
                <a:r>
                  <a:rPr lang="pt-BR" sz="2400" dirty="0"/>
                  <a:t> para Uma média populacional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pt-BR" sz="2000" dirty="0"/>
              </a:p>
              <a:p>
                <a:pPr lvl="1"/>
                <a:r>
                  <a:rPr lang="pt-BR" sz="2000" dirty="0"/>
                  <a:t>Estatística do teste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𝑐𝑎𝑙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  <a:p>
                <a:pPr lvl="1"/>
                <a:r>
                  <a:rPr lang="pt-BR" sz="2000" dirty="0"/>
                  <a:t>Esta estatística segue uma distribuição t-</a:t>
                </a:r>
                <a:r>
                  <a:rPr lang="pt-BR" sz="2000" dirty="0" err="1"/>
                  <a:t>student</a:t>
                </a:r>
                <a:r>
                  <a:rPr lang="pt-BR" sz="2000" dirty="0"/>
                  <a:t> com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000" dirty="0"/>
                  <a:t> graus de liberdade.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85" t="-1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21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599301"/>
            <a:ext cx="3691735" cy="1658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="" xmlns:a16="http://schemas.microsoft.com/office/drawing/2014/main" id="{FE4CF750-8750-44B3-B89B-164F7BAB7FE2}"/>
                  </a:ext>
                </a:extLst>
              </p:cNvPr>
              <p:cNvSpPr txBox="1"/>
              <p:nvPr/>
            </p:nvSpPr>
            <p:spPr>
              <a:xfrm>
                <a:off x="4802860" y="4164833"/>
                <a:ext cx="417646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sz="1600" dirty="0">
                    <a:latin typeface="+mj-lt"/>
                  </a:rPr>
                  <a:t> - média da amostra estimada;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 - valor hipotético da média;</a:t>
                </a:r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t-BR" sz="1600" dirty="0">
                    <a:latin typeface="+mj-lt"/>
                  </a:rPr>
                  <a:t> – desvio padrão estimado para a amostra;</a:t>
                </a:r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1600" dirty="0">
                    <a:latin typeface="+mj-lt"/>
                  </a:rPr>
                  <a:t> – número de observações da amostra;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𝑐𝑎𝑙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 - valor da estatística t do teste.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E4CF750-8750-44B3-B89B-164F7BAB7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860" y="4164833"/>
                <a:ext cx="4176464" cy="1323439"/>
              </a:xfrm>
              <a:prstGeom prst="rect">
                <a:avLst/>
              </a:prstGeom>
              <a:blipFill>
                <a:blip r:embed="rId5"/>
                <a:stretch>
                  <a:fillRect t="-1382" b="-5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Tinta 5"/>
              <p14:cNvContentPartPr/>
              <p14:nvPr/>
            </p14:nvContentPartPr>
            <p14:xfrm>
              <a:off x="1587600" y="888840"/>
              <a:ext cx="7442280" cy="5556600"/>
            </p14:xfrm>
          </p:contentPart>
        </mc:Choice>
        <mc:Fallback xmlns="">
          <p:pic>
            <p:nvPicPr>
              <p:cNvPr id="6" name="Tinta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8240" y="879480"/>
                <a:ext cx="7461000" cy="55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0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Testes Paramétricos</a:t>
                </a:r>
              </a:p>
              <a:p>
                <a:pPr lvl="1"/>
                <a:r>
                  <a:rPr lang="pt-BR" sz="2000" dirty="0"/>
                  <a:t>Teste t de </a:t>
                </a:r>
                <a:r>
                  <a:rPr lang="pt-BR" sz="2000" dirty="0" err="1"/>
                  <a:t>Student</a:t>
                </a:r>
                <a:r>
                  <a:rPr lang="pt-BR" sz="2000" dirty="0"/>
                  <a:t> para Duas Amostras Pareadas</a:t>
                </a:r>
                <a:endParaRPr lang="pt-BR" sz="2000" b="0" dirty="0"/>
              </a:p>
              <a:p>
                <a:pPr lvl="1"/>
                <a:r>
                  <a:rPr lang="pt-BR" sz="2000" dirty="0"/>
                  <a:t>Hipóteses: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/>
                  <a:t>: As amostras possuem a mesma média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𝑎𝑛𝑡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</m:oMath>
                </a14:m>
                <a:r>
                  <a:rPr lang="pt-BR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𝑎𝑛𝑡</m:t>
                        </m:r>
                      </m:sub>
                    </m:sSub>
                    <m:r>
                      <a:rPr lang="pt-BR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  <m:r>
                      <a:rPr lang="pt-BR" sz="1600" b="0" i="1" dirty="0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: As amostras possuem médias diferentes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𝑎𝑛𝑡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</m:oMath>
                </a14:m>
                <a:r>
                  <a:rPr lang="pt-BR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𝑎𝑛𝑡</m:t>
                        </m:r>
                      </m:sub>
                    </m:sSub>
                    <m:r>
                      <a:rPr lang="pt-BR" sz="1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  <m:r>
                      <a:rPr lang="pt-BR" sz="16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pt-BR" sz="1600" i="1" dirty="0"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lvl="1"/>
                <a:r>
                  <a:rPr lang="pt-BR" sz="2000" dirty="0"/>
                  <a:t>Assumir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/>
                  <a:t> como o nível de significância (Costume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pt-BR" sz="2000" dirty="0"/>
                  <a:t>)</a:t>
                </a:r>
              </a:p>
              <a:p>
                <a:pPr lvl="1"/>
                <a:r>
                  <a:rPr lang="pt-BR" sz="2000" dirty="0"/>
                  <a:t>Exige-se normalidade da Variável.</a:t>
                </a:r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85" t="-1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22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552" y="4437112"/>
            <a:ext cx="3557295" cy="1597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57200" y="4581128"/>
                <a:ext cx="4186808" cy="1494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𝑐𝑎𝑙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dirty="0">
                  <a:latin typeface="+mj-lt"/>
                </a:endParaRPr>
              </a:p>
              <a:p>
                <a:r>
                  <a:rPr lang="pt-BR" dirty="0">
                    <a:latin typeface="+mj-lt"/>
                  </a:rPr>
                  <a:t>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𝑎𝑛𝑡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</m:oMath>
                </a14:m>
                <a:r>
                  <a:rPr lang="pt-BR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>
                    <a:latin typeface="+mj-lt"/>
                  </a:rPr>
                  <a:t> é o desvio padrão das diferenças.</a:t>
                </a: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81128"/>
                <a:ext cx="4186808" cy="1494833"/>
              </a:xfrm>
              <a:prstGeom prst="rect">
                <a:avLst/>
              </a:prstGeom>
              <a:blipFill rotWithShape="0">
                <a:blip r:embed="rId5"/>
                <a:stretch>
                  <a:fillRect l="-1164" b="-52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Tinta 4"/>
              <p14:cNvContentPartPr/>
              <p14:nvPr/>
            </p14:nvContentPartPr>
            <p14:xfrm>
              <a:off x="1447920" y="260280"/>
              <a:ext cx="6991560" cy="6058440"/>
            </p14:xfrm>
          </p:contentPart>
        </mc:Choice>
        <mc:Fallback>
          <p:pic>
            <p:nvPicPr>
              <p:cNvPr id="5" name="Tinta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8560" y="250920"/>
                <a:ext cx="701028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014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Testes Paramétricos</a:t>
                </a:r>
              </a:p>
              <a:p>
                <a:pPr lvl="1"/>
                <a:r>
                  <a:rPr lang="pt-BR" sz="2000" dirty="0"/>
                  <a:t>Teste t de </a:t>
                </a:r>
                <a:r>
                  <a:rPr lang="pt-BR" sz="2000" dirty="0" err="1"/>
                  <a:t>Student</a:t>
                </a:r>
                <a:r>
                  <a:rPr lang="pt-BR" sz="2000" dirty="0"/>
                  <a:t> para Comparação de Duas Médias Populacionais a partir de duas amostras aleatórias independentes</a:t>
                </a:r>
                <a:endParaRPr lang="pt-BR" sz="2000" b="0" dirty="0"/>
              </a:p>
              <a:p>
                <a:pPr lvl="1"/>
                <a:r>
                  <a:rPr lang="pt-BR" sz="2000" dirty="0"/>
                  <a:t>Hipóteses: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/>
                  <a:t>: As médias populacionais são iguais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: As médias populacionais são diferentes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/>
                  <a:t>.</a:t>
                </a:r>
              </a:p>
              <a:p>
                <a:pPr lvl="1"/>
                <a:r>
                  <a:rPr lang="pt-BR" sz="2000" dirty="0"/>
                  <a:t>Assumir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/>
                  <a:t> como o nível de significância (Costume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pt-BR" sz="2000" dirty="0"/>
                  <a:t>)</a:t>
                </a:r>
              </a:p>
              <a:p>
                <a:pPr lvl="1"/>
                <a:r>
                  <a:rPr lang="pt-BR" sz="2000" dirty="0"/>
                  <a:t>Exige-se normalidade para as duas populações e a homogeneidade das variâncias.</a:t>
                </a:r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23</a:t>
            </a:fld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1817844" y="4472022"/>
            <a:ext cx="5508312" cy="2249453"/>
            <a:chOff x="1872000" y="4146549"/>
            <a:chExt cx="5400000" cy="2468008"/>
          </a:xfrm>
        </p:grpSpPr>
        <p:grpSp>
          <p:nvGrpSpPr>
            <p:cNvPr id="10" name="Grupo 9"/>
            <p:cNvGrpSpPr/>
            <p:nvPr/>
          </p:nvGrpSpPr>
          <p:grpSpPr>
            <a:xfrm>
              <a:off x="1872000" y="4146549"/>
              <a:ext cx="5400000" cy="2165350"/>
              <a:chOff x="1872000" y="4146549"/>
              <a:chExt cx="5400000" cy="216535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2413000" y="4146549"/>
                <a:ext cx="4318000" cy="2165350"/>
                <a:chOff x="2413000" y="4146549"/>
                <a:chExt cx="4318000" cy="2165350"/>
              </a:xfrm>
            </p:grpSpPr>
            <p:sp>
              <p:nvSpPr>
                <p:cNvPr id="7" name="Forma livre 6"/>
                <p:cNvSpPr/>
                <p:nvPr/>
              </p:nvSpPr>
              <p:spPr>
                <a:xfrm>
                  <a:off x="3460750" y="4146549"/>
                  <a:ext cx="2216150" cy="2165350"/>
                </a:xfrm>
                <a:custGeom>
                  <a:avLst/>
                  <a:gdLst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81 h 2165381"/>
                    <a:gd name="connsiteX1" fmla="*/ 2216150 w 2216150"/>
                    <a:gd name="connsiteY1" fmla="*/ 2165381 h 2165381"/>
                    <a:gd name="connsiteX2" fmla="*/ 2216150 w 2216150"/>
                    <a:gd name="connsiteY2" fmla="*/ 1435131 h 2165381"/>
                    <a:gd name="connsiteX3" fmla="*/ 1117600 w 2216150"/>
                    <a:gd name="connsiteY3" fmla="*/ 31 h 2165381"/>
                    <a:gd name="connsiteX4" fmla="*/ 0 w 2216150"/>
                    <a:gd name="connsiteY4" fmla="*/ 1428781 h 2165381"/>
                    <a:gd name="connsiteX5" fmla="*/ 6350 w 2216150"/>
                    <a:gd name="connsiteY5" fmla="*/ 2152681 h 2165381"/>
                    <a:gd name="connsiteX0" fmla="*/ 6350 w 2216150"/>
                    <a:gd name="connsiteY0" fmla="*/ 2152679 h 2165379"/>
                    <a:gd name="connsiteX1" fmla="*/ 2216150 w 2216150"/>
                    <a:gd name="connsiteY1" fmla="*/ 2165379 h 2165379"/>
                    <a:gd name="connsiteX2" fmla="*/ 2216150 w 2216150"/>
                    <a:gd name="connsiteY2" fmla="*/ 1435129 h 2165379"/>
                    <a:gd name="connsiteX3" fmla="*/ 1117600 w 2216150"/>
                    <a:gd name="connsiteY3" fmla="*/ 29 h 2165379"/>
                    <a:gd name="connsiteX4" fmla="*/ 0 w 2216150"/>
                    <a:gd name="connsiteY4" fmla="*/ 1428779 h 2165379"/>
                    <a:gd name="connsiteX5" fmla="*/ 6350 w 2216150"/>
                    <a:gd name="connsiteY5" fmla="*/ 2152679 h 2165379"/>
                    <a:gd name="connsiteX0" fmla="*/ 6350 w 2216150"/>
                    <a:gd name="connsiteY0" fmla="*/ 2152680 h 2165380"/>
                    <a:gd name="connsiteX1" fmla="*/ 2216150 w 2216150"/>
                    <a:gd name="connsiteY1" fmla="*/ 2165380 h 2165380"/>
                    <a:gd name="connsiteX2" fmla="*/ 2216150 w 2216150"/>
                    <a:gd name="connsiteY2" fmla="*/ 1435130 h 2165380"/>
                    <a:gd name="connsiteX3" fmla="*/ 1117600 w 2216150"/>
                    <a:gd name="connsiteY3" fmla="*/ 30 h 2165380"/>
                    <a:gd name="connsiteX4" fmla="*/ 0 w 2216150"/>
                    <a:gd name="connsiteY4" fmla="*/ 1428780 h 2165380"/>
                    <a:gd name="connsiteX5" fmla="*/ 6350 w 2216150"/>
                    <a:gd name="connsiteY5" fmla="*/ 2152680 h 2165380"/>
                    <a:gd name="connsiteX0" fmla="*/ 6350 w 2216150"/>
                    <a:gd name="connsiteY0" fmla="*/ 2152680 h 2165380"/>
                    <a:gd name="connsiteX1" fmla="*/ 2216150 w 2216150"/>
                    <a:gd name="connsiteY1" fmla="*/ 2165380 h 2165380"/>
                    <a:gd name="connsiteX2" fmla="*/ 2216150 w 2216150"/>
                    <a:gd name="connsiteY2" fmla="*/ 1435130 h 2165380"/>
                    <a:gd name="connsiteX3" fmla="*/ 1117600 w 2216150"/>
                    <a:gd name="connsiteY3" fmla="*/ 30 h 2165380"/>
                    <a:gd name="connsiteX4" fmla="*/ 0 w 2216150"/>
                    <a:gd name="connsiteY4" fmla="*/ 1428780 h 2165380"/>
                    <a:gd name="connsiteX5" fmla="*/ 6350 w 2216150"/>
                    <a:gd name="connsiteY5" fmla="*/ 2152680 h 216538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16150" h="2165350">
                      <a:moveTo>
                        <a:pt x="6350" y="2152650"/>
                      </a:moveTo>
                      <a:lnTo>
                        <a:pt x="2216150" y="2165350"/>
                      </a:lnTo>
                      <a:lnTo>
                        <a:pt x="2216150" y="1435100"/>
                      </a:lnTo>
                      <a:cubicBezTo>
                        <a:pt x="1849967" y="956733"/>
                        <a:pt x="1547283" y="8467"/>
                        <a:pt x="1117600" y="0"/>
                      </a:cubicBezTo>
                      <a:cubicBezTo>
                        <a:pt x="611717" y="6350"/>
                        <a:pt x="391583" y="990600"/>
                        <a:pt x="0" y="1428750"/>
                      </a:cubicBezTo>
                      <a:cubicBezTo>
                        <a:pt x="2117" y="1670050"/>
                        <a:pt x="4233" y="1911350"/>
                        <a:pt x="6350" y="215265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" name="Forma livre 5"/>
                <p:cNvSpPr/>
                <p:nvPr/>
              </p:nvSpPr>
              <p:spPr>
                <a:xfrm>
                  <a:off x="2413000" y="4152900"/>
                  <a:ext cx="4318000" cy="1949450"/>
                </a:xfrm>
                <a:custGeom>
                  <a:avLst/>
                  <a:gdLst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18000" h="1949450">
                      <a:moveTo>
                        <a:pt x="0" y="1949450"/>
                      </a:moveTo>
                      <a:cubicBezTo>
                        <a:pt x="1424516" y="1946804"/>
                        <a:pt x="1439333" y="1058"/>
                        <a:pt x="2159000" y="0"/>
                      </a:cubicBezTo>
                      <a:cubicBezTo>
                        <a:pt x="2878667" y="-1058"/>
                        <a:pt x="2880783" y="1948921"/>
                        <a:pt x="4318000" y="19431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5" name="Conector de seta reta 4"/>
              <p:cNvCxnSpPr/>
              <p:nvPr/>
            </p:nvCxnSpPr>
            <p:spPr>
              <a:xfrm>
                <a:off x="1872000" y="6309320"/>
                <a:ext cx="54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4082921" y="5216198"/>
                  <a:ext cx="101969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RA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921" y="5216198"/>
                  <a:ext cx="1019696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250" b="-18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ixaDeTexto 11"/>
            <p:cNvSpPr txBox="1"/>
            <p:nvPr/>
          </p:nvSpPr>
          <p:spPr>
            <a:xfrm>
              <a:off x="2771800" y="593939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RR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697364" y="592532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6356383" y="5032679"/>
                  <a:ext cx="393633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383" y="5032679"/>
                  <a:ext cx="393633" cy="5648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2328168" y="5032679"/>
                  <a:ext cx="393633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168" y="5032679"/>
                  <a:ext cx="393633" cy="5648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45659" y="6245225"/>
                  <a:ext cx="6097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659" y="6245225"/>
                  <a:ext cx="60971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5460160" y="6245225"/>
                  <a:ext cx="4365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160" y="6245225"/>
                  <a:ext cx="43659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Tinta 3"/>
              <p14:cNvContentPartPr/>
              <p14:nvPr/>
            </p14:nvContentPartPr>
            <p14:xfrm>
              <a:off x="1238400" y="241200"/>
              <a:ext cx="7398000" cy="471852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29040" y="231840"/>
                <a:ext cx="7416720" cy="47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32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Teste t de </a:t>
                </a:r>
                <a:r>
                  <a:rPr lang="pt-BR" sz="2400" dirty="0" err="1"/>
                  <a:t>Student</a:t>
                </a:r>
                <a:r>
                  <a:rPr lang="pt-BR" sz="2400" dirty="0"/>
                  <a:t> para Comparação de Duas Médias Populacionais de duas amostras independentes</a:t>
                </a:r>
              </a:p>
              <a:p>
                <a:pPr lvl="1"/>
                <a:r>
                  <a:rPr lang="pt-BR" sz="2000" dirty="0"/>
                  <a:t>Estatística do teste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𝑐𝑎𝑙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lvl="1"/>
                <a:r>
                  <a:rPr lang="pt-BR" sz="2000" dirty="0"/>
                  <a:t>Com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000" dirty="0"/>
              </a:p>
              <a:p>
                <a:pPr marL="457200" lvl="1" indent="0">
                  <a:buNone/>
                </a:pPr>
                <a:r>
                  <a:rPr lang="pt-BR" sz="2000" dirty="0"/>
                  <a:t>A estatística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𝑐𝑎𝑙</m:t>
                        </m:r>
                      </m:sub>
                    </m:sSub>
                  </m:oMath>
                </a14:m>
                <a:r>
                  <a:rPr lang="pt-BR" sz="2000" dirty="0"/>
                  <a:t> segue um distribuição t-</a:t>
                </a:r>
                <a:r>
                  <a:rPr lang="pt-BR" sz="2000" dirty="0" err="1"/>
                  <a:t>student</a:t>
                </a:r>
                <a:r>
                  <a:rPr lang="pt-BR" sz="2000" dirty="0"/>
                  <a:t>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pt-BR" sz="2000" dirty="0"/>
                  <a:t> graus de liberdade.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185" t="-1348" r="-3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120" y="2636912"/>
            <a:ext cx="3312368" cy="1340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="" xmlns:a16="http://schemas.microsoft.com/office/drawing/2014/main" id="{A13F283B-56D5-42ED-BE7E-55FA4B51582F}"/>
                  </a:ext>
                </a:extLst>
              </p:cNvPr>
              <p:cNvSpPr txBox="1"/>
              <p:nvPr/>
            </p:nvSpPr>
            <p:spPr>
              <a:xfrm>
                <a:off x="899592" y="5706065"/>
                <a:ext cx="5375920" cy="8468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sz="16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sz="1600" dirty="0">
                    <a:latin typeface="+mj-lt"/>
                  </a:rPr>
                  <a:t> são as médias amostrais dos respectivos grupos;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 são o número de elementos de cada grupo;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6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600" dirty="0">
                    <a:latin typeface="+mj-lt"/>
                  </a:rPr>
                  <a:t> são as variâncias amostrais dos respectivos grupos.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3F283B-56D5-42ED-BE7E-55FA4B51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706065"/>
                <a:ext cx="5375920" cy="846899"/>
              </a:xfrm>
              <a:prstGeom prst="rect">
                <a:avLst/>
              </a:prstGeom>
              <a:blipFill>
                <a:blip r:embed="rId7"/>
                <a:stretch>
                  <a:fillRect t="-1418" b="-780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Tinta 5"/>
              <p14:cNvContentPartPr/>
              <p14:nvPr/>
            </p14:nvContentPartPr>
            <p14:xfrm>
              <a:off x="2946240" y="1911240"/>
              <a:ext cx="5829840" cy="4191480"/>
            </p14:xfrm>
          </p:contentPart>
        </mc:Choice>
        <mc:Fallback>
          <p:pic>
            <p:nvPicPr>
              <p:cNvPr id="6" name="Tinta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6880" y="1901880"/>
                <a:ext cx="584856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311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Testes Paramétricos</a:t>
                </a:r>
              </a:p>
              <a:p>
                <a:pPr lvl="1"/>
                <a:r>
                  <a:rPr lang="pt-BR" sz="2400" b="1" dirty="0" err="1"/>
                  <a:t>AN</a:t>
                </a:r>
                <a:r>
                  <a:rPr lang="pt-BR" sz="2400" dirty="0" err="1"/>
                  <a:t>alysis</a:t>
                </a:r>
                <a:r>
                  <a:rPr lang="pt-BR" sz="2400" dirty="0"/>
                  <a:t> </a:t>
                </a:r>
                <a:r>
                  <a:rPr lang="pt-BR" sz="2400" b="1" dirty="0" err="1"/>
                  <a:t>O</a:t>
                </a:r>
                <a:r>
                  <a:rPr lang="pt-BR" sz="2400" dirty="0" err="1"/>
                  <a:t>f</a:t>
                </a:r>
                <a:r>
                  <a:rPr lang="pt-BR" sz="2400" dirty="0"/>
                  <a:t> </a:t>
                </a:r>
                <a:r>
                  <a:rPr lang="pt-BR" sz="2400" b="1" dirty="0" err="1"/>
                  <a:t>VA</a:t>
                </a:r>
                <a:r>
                  <a:rPr lang="pt-BR" sz="2400" dirty="0" err="1"/>
                  <a:t>riance</a:t>
                </a:r>
                <a:r>
                  <a:rPr lang="pt-BR" sz="2400" dirty="0"/>
                  <a:t> (ANOVA)</a:t>
                </a:r>
              </a:p>
              <a:p>
                <a:pPr lvl="1"/>
                <a:r>
                  <a:rPr lang="pt-BR" sz="2400" b="0" dirty="0"/>
                  <a:t>Testa de existe diferença entre as médias populacionais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400" b="0" dirty="0"/>
                  <a:t> grupos.</a:t>
                </a:r>
              </a:p>
              <a:p>
                <a:pPr lvl="1"/>
                <a:r>
                  <a:rPr lang="pt-BR" sz="2400" dirty="0"/>
                  <a:t>Hipóteses: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dirty="0"/>
                  <a:t>: As médias populacionais são iguais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8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: Existe, pelo menos, uma população com média diferente das demais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800" dirty="0"/>
                  <a:t>.</a:t>
                </a:r>
              </a:p>
              <a:p>
                <a:pPr lvl="1"/>
                <a:r>
                  <a:rPr lang="pt-BR" sz="2400" dirty="0"/>
                  <a:t>Assumir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400" dirty="0"/>
                  <a:t> como o nível de significância (Costume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pt-BR" sz="2400" dirty="0"/>
                  <a:t>)</a:t>
                </a:r>
              </a:p>
              <a:p>
                <a:pPr lvl="1"/>
                <a:r>
                  <a:rPr lang="pt-BR" sz="2400" dirty="0"/>
                  <a:t>Exige-se normalidade para as duas populações e a homogeneidade das variâncias.</a:t>
                </a:r>
              </a:p>
              <a:p>
                <a:pPr lvl="1"/>
                <a:endParaRPr lang="pt-BR" sz="24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r="-815" b="-8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25</a:t>
            </a:fld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/>
              <p14:cNvContentPartPr/>
              <p14:nvPr/>
            </p14:nvContentPartPr>
            <p14:xfrm>
              <a:off x="1225440" y="1231920"/>
              <a:ext cx="7036200" cy="549324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6080" y="1222560"/>
                <a:ext cx="7054920" cy="55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43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26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8042"/>
                  </p:ext>
                </p:extLst>
              </p:nvPr>
            </p:nvGraphicFramePr>
            <p:xfrm>
              <a:off x="251520" y="1628800"/>
              <a:ext cx="8640960" cy="3307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2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4341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Fonte de Variação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Soma dos Quadrados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Graus</a:t>
                          </a:r>
                          <a:r>
                            <a:rPr lang="pt-BR" sz="1800" baseline="0" dirty="0">
                              <a:solidFill>
                                <a:sysClr val="windowText" lastClr="000000"/>
                              </a:solidFill>
                            </a:rPr>
                            <a:t> de Liberdade</a:t>
                          </a:r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Quadrados médios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34190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Entre Grupos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𝑆𝑄𝐹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𝑄𝑀𝐹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𝑆𝑄𝐹</m:t>
                                    </m:r>
                                  </m:num>
                                  <m:den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𝑄𝑀𝐹</m:t>
                                    </m:r>
                                  </m:num>
                                  <m:den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𝑄𝑀𝐸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34190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Dentro dos Grupos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𝑆𝑄𝐸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pt-BR" sz="1800" b="0" i="1" smtClean="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sz="1800" b="0" i="1" smtClean="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𝑌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1800" b="0" i="1" smtClean="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𝑄𝑀𝐸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𝑆𝑄𝐸</m:t>
                                    </m:r>
                                  </m:num>
                                  <m:den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34190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𝑆𝑄𝑇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8042"/>
                  </p:ext>
                </p:extLst>
              </p:nvPr>
            </p:nvGraphicFramePr>
            <p:xfrm>
              <a:off x="251520" y="1628800"/>
              <a:ext cx="8640960" cy="3307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Fonte de Variação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Soma dos Quadrados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Graus</a:t>
                          </a:r>
                          <a:r>
                            <a:rPr lang="pt-BR" sz="1800" baseline="0" dirty="0">
                              <a:solidFill>
                                <a:sysClr val="windowText" lastClr="000000"/>
                              </a:solidFill>
                            </a:rPr>
                            <a:t> de Liberdade</a:t>
                          </a:r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Quadrados médios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68426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Entre Grupos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294" t="-76923" r="-159059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111" t="-76923" r="-200444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077" t="-76923" r="-7346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0794" t="-76923" r="-1058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99414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Dentro dos Grupos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294" t="-172109" r="-159059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111" t="-172109" r="-200444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077" t="-172109" r="-73462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99414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294" t="-270270" r="-159059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111" t="-270270" r="-200444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="" xmlns:a16="http://schemas.microsoft.com/office/drawing/2014/main" id="{306E91CC-FE14-4E0A-A37F-423321095C3A}"/>
                  </a:ext>
                </a:extLst>
              </p:cNvPr>
              <p:cNvSpPr txBox="1"/>
              <p:nvPr/>
            </p:nvSpPr>
            <p:spPr>
              <a:xfrm>
                <a:off x="827584" y="5129133"/>
                <a:ext cx="5616624" cy="1354217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pt-BR" sz="1600" dirty="0">
                    <a:latin typeface="+mj-lt"/>
                  </a:rPr>
                  <a:t> é a média geral da amostra;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sz="1600" dirty="0">
                    <a:latin typeface="+mj-lt"/>
                  </a:rPr>
                  <a:t> é a média do grupo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600" dirty="0">
                    <a:latin typeface="+mj-lt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>
                    <a:latin typeface="+mj-lt"/>
                  </a:rPr>
                  <a:t> é o número de grupos analisados;</a:t>
                </a:r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>
                    <a:latin typeface="+mj-lt"/>
                  </a:rPr>
                  <a:t> é o tamanho total amostra (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);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 é o número de elementos da amostra que estão no grupo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6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06E91CC-FE14-4E0A-A37F-423321095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129133"/>
                <a:ext cx="5616624" cy="1354217"/>
              </a:xfrm>
              <a:prstGeom prst="rect">
                <a:avLst/>
              </a:prstGeom>
              <a:blipFill>
                <a:blip r:embed="rId4"/>
                <a:stretch>
                  <a:fillRect t="-889" b="-177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Tinta 5"/>
              <p14:cNvContentPartPr/>
              <p14:nvPr/>
            </p14:nvContentPartPr>
            <p14:xfrm>
              <a:off x="304920" y="444600"/>
              <a:ext cx="8534520" cy="5143680"/>
            </p14:xfrm>
          </p:contentPart>
        </mc:Choice>
        <mc:Fallback>
          <p:pic>
            <p:nvPicPr>
              <p:cNvPr id="6" name="Tinta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5560" y="435240"/>
                <a:ext cx="8553240" cy="51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01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27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96752"/>
            <a:ext cx="6480720" cy="53488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/>
              <p14:cNvContentPartPr/>
              <p14:nvPr/>
            </p14:nvContentPartPr>
            <p14:xfrm>
              <a:off x="247680" y="1352520"/>
              <a:ext cx="6966360" cy="463572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320" y="1343160"/>
                <a:ext cx="6985080" cy="46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2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Testes Não-Paramétricos</a:t>
            </a:r>
          </a:p>
          <a:p>
            <a:pPr lvl="1"/>
            <a:r>
              <a:rPr lang="pt-BR" sz="2400" dirty="0"/>
              <a:t>São testes onde não há suposição de ciência quanto a distribuição de probabilidade da População.</a:t>
            </a:r>
          </a:p>
          <a:p>
            <a:pPr lvl="1"/>
            <a:r>
              <a:rPr lang="pt-BR" sz="2400" dirty="0"/>
              <a:t>Costumam ser testes alternativos aos testes Paramétricos.</a:t>
            </a:r>
          </a:p>
          <a:p>
            <a:pPr lvl="1"/>
            <a:r>
              <a:rPr lang="pt-BR" sz="2400" dirty="0"/>
              <a:t>São os principais:</a:t>
            </a:r>
          </a:p>
          <a:p>
            <a:pPr lvl="2"/>
            <a:r>
              <a:rPr lang="pt-BR" sz="2000" b="1" dirty="0" err="1"/>
              <a:t>Wicoxon</a:t>
            </a:r>
            <a:r>
              <a:rPr lang="pt-BR" sz="2000" b="1" dirty="0"/>
              <a:t> –</a:t>
            </a:r>
            <a:r>
              <a:rPr lang="pt-BR" sz="2000" dirty="0"/>
              <a:t> teste alternativo ao Teste t para duas amostra pareadas</a:t>
            </a:r>
          </a:p>
          <a:p>
            <a:pPr lvl="2"/>
            <a:r>
              <a:rPr lang="pt-BR" sz="2000" b="1" dirty="0"/>
              <a:t>Mann-Whitney –</a:t>
            </a:r>
            <a:r>
              <a:rPr lang="pt-BR" sz="2000" dirty="0"/>
              <a:t> teste alternativo ao Teste t para duas amostras independentes.</a:t>
            </a:r>
          </a:p>
          <a:p>
            <a:pPr lvl="2"/>
            <a:r>
              <a:rPr lang="pt-BR" sz="2000" b="1" dirty="0" err="1"/>
              <a:t>Kruskal</a:t>
            </a:r>
            <a:r>
              <a:rPr lang="pt-BR" sz="2000" b="1" dirty="0"/>
              <a:t>-Wallis –</a:t>
            </a:r>
            <a:r>
              <a:rPr lang="pt-BR" sz="2000" dirty="0"/>
              <a:t> teste alternativo ao ANOVA.</a:t>
            </a:r>
          </a:p>
          <a:p>
            <a:pPr lvl="1"/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28</a:t>
            </a:fld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/>
              <p14:cNvContentPartPr/>
              <p14:nvPr/>
            </p14:nvContentPartPr>
            <p14:xfrm>
              <a:off x="1193760" y="165240"/>
              <a:ext cx="7302960" cy="508032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4400" y="155880"/>
                <a:ext cx="7321680" cy="509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467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90000"/>
              </a:bodyPr>
              <a:lstStyle/>
              <a:p>
                <a:pPr algn="l"/>
                <a:r>
                  <a:rPr lang="pt-BR" b="1" u="sng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Testes de Hipótese</a:t>
                </a:r>
                <a:br>
                  <a:rPr lang="pt-BR" b="1" u="sng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pt-BR" b="1" u="sng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u="sng">
                            <a:solidFill>
                              <a:srgbClr val="164C97"/>
                            </a:solidFill>
                            <a:uFill>
                              <a:solidFill>
                                <a:srgbClr val="164C97"/>
                              </a:solidFill>
                            </a:u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t-BR" b="1" u="sng">
                            <a:solidFill>
                              <a:srgbClr val="164C97"/>
                            </a:solidFill>
                            <a:uFill>
                              <a:solidFill>
                                <a:srgbClr val="164C97"/>
                              </a:solidFill>
                            </a:u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𝝌</m:t>
                        </m:r>
                      </m:e>
                      <m:sup>
                        <m:r>
                          <a:rPr lang="pt-BR" b="1" u="sng">
                            <a:solidFill>
                              <a:srgbClr val="164C97"/>
                            </a:solidFill>
                            <a:uFill>
                              <a:solidFill>
                                <a:srgbClr val="164C97"/>
                              </a:solidFill>
                            </a:u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b="1" u="sng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pt-BR" b="1" u="sng" dirty="0" err="1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Qui</a:t>
                </a:r>
                <a:r>
                  <a:rPr lang="pt-BR" b="1" u="sng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-Quadrado)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93" t="-9574" b="-388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/>
                  <a:t>O 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 é aplicado a uma amostra em que a variável nominal assume duas ou mais categorias.</a:t>
                </a:r>
              </a:p>
              <a:p>
                <a:pPr marL="0" indent="0">
                  <a:buNone/>
                </a:pPr>
                <a:r>
                  <a:rPr lang="pt-BR" sz="2400" dirty="0"/>
                  <a:t>Basicamente, o teste confronta duas variáveis qualitativas (categóricas).</a:t>
                </a:r>
              </a:p>
              <a:p>
                <a:pPr marL="0" indent="0">
                  <a:buNone/>
                </a:pPr>
                <a:r>
                  <a:rPr lang="pt-BR" sz="2400" dirty="0"/>
                  <a:t>Hipóteses do teste:</a:t>
                </a:r>
              </a:p>
              <a:p>
                <a:pPr marL="896938" indent="-541338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400" dirty="0"/>
                  <a:t> - não há discrepâncias entre a frequência observada e a esperada, em uma tabela de contingências</a:t>
                </a:r>
              </a:p>
              <a:p>
                <a:pPr marL="896938" indent="-541338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- há discrepâncias entre as frequências observadas e esperadas.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159" t="-1961" r="-12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313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143198"/>
          </a:xfrm>
          <a:ln w="38100">
            <a:noFill/>
          </a:ln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  <a:latin typeface="+mn-lt"/>
              </a:rPr>
              <a:t>Inferência Estatística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28650" y="3429000"/>
            <a:ext cx="7886700" cy="1500187"/>
          </a:xfrm>
        </p:spPr>
        <p:txBody>
          <a:bodyPr/>
          <a:lstStyle/>
          <a:p>
            <a:r>
              <a:rPr lang="pt-BR" sz="4000" dirty="0"/>
              <a:t>Estimador e Estimativas (Pontual e Intervalar)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 vert="horz" lIns="91440" tIns="45720" rIns="91440" bIns="45720" rtlCol="0" anchor="t">
                <a:normAutofit fontScale="90000"/>
              </a:bodyPr>
              <a:lstStyle/>
              <a:p>
                <a:pPr algn="l"/>
                <a:r>
                  <a:rPr lang="pt-BR" b="1" u="sng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Testes de Hipótese</a:t>
                </a:r>
                <a:br>
                  <a:rPr lang="pt-BR" b="1" u="sng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pt-BR" b="1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rgbClr val="164C97"/>
                            </a:solidFill>
                            <a:uFill>
                              <a:solidFill>
                                <a:srgbClr val="164C97"/>
                              </a:solidFill>
                            </a:u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solidFill>
                              <a:srgbClr val="164C97"/>
                            </a:solidFill>
                            <a:uFill>
                              <a:solidFill>
                                <a:srgbClr val="164C97"/>
                              </a:solidFill>
                            </a:u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𝝌</m:t>
                        </m:r>
                      </m:e>
                      <m:sup>
                        <m:r>
                          <a:rPr lang="pt-BR" b="1" i="1" smtClean="0">
                            <a:solidFill>
                              <a:srgbClr val="164C97"/>
                            </a:solidFill>
                            <a:uFill>
                              <a:solidFill>
                                <a:srgbClr val="164C97"/>
                              </a:solidFill>
                            </a:u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b="1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pt-BR" b="1" dirty="0" err="1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Qui</a:t>
                </a:r>
                <a:r>
                  <a:rPr lang="pt-BR" b="1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-Quadrado)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93" t="-9574" b="-388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Tabela de Contingências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30</a:t>
            </a:fld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043608" y="2564904"/>
            <a:ext cx="6628336" cy="3312368"/>
            <a:chOff x="1619672" y="2636912"/>
            <a:chExt cx="5476208" cy="280831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/>
            <a:srcRect l="42913" t="48599" r="26375" b="23401"/>
            <a:stretch/>
          </p:blipFill>
          <p:spPr>
            <a:xfrm>
              <a:off x="1619672" y="2636912"/>
              <a:ext cx="5476208" cy="2808312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2699792" y="2708920"/>
              <a:ext cx="1008112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8361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 vert="horz" lIns="91440" tIns="45720" rIns="91440" bIns="45720" rtlCol="0" anchor="t">
                <a:normAutofit fontScale="90000"/>
              </a:bodyPr>
              <a:lstStyle/>
              <a:p>
                <a:pPr algn="l"/>
                <a:r>
                  <a:rPr lang="pt-BR" b="1" u="sng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Testes de Hipótese</a:t>
                </a:r>
                <a:br>
                  <a:rPr lang="pt-BR" b="1" u="sng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pt-BR" b="1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rgbClr val="164C97"/>
                            </a:solidFill>
                            <a:uFill>
                              <a:solidFill>
                                <a:srgbClr val="164C97"/>
                              </a:solidFill>
                            </a:u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solidFill>
                              <a:srgbClr val="164C97"/>
                            </a:solidFill>
                            <a:uFill>
                              <a:solidFill>
                                <a:srgbClr val="164C97"/>
                              </a:solidFill>
                            </a:u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𝝌</m:t>
                        </m:r>
                      </m:e>
                      <m:sup>
                        <m:r>
                          <a:rPr lang="pt-BR" b="1" i="1" smtClean="0">
                            <a:solidFill>
                              <a:srgbClr val="164C97"/>
                            </a:solidFill>
                            <a:uFill>
                              <a:solidFill>
                                <a:srgbClr val="164C97"/>
                              </a:solidFill>
                            </a:u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b="1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pt-BR" b="1" dirty="0" err="1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Qui</a:t>
                </a:r>
                <a:r>
                  <a:rPr lang="pt-BR" b="1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-Quadrado)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93" t="-9574" b="-388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/>
                  <a:t>O primeiro passo para a construção do 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 é calcular os valores esperados em uma tabela de contingências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31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1835696" y="3501008"/>
                <a:ext cx="5256584" cy="165618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501008"/>
                <a:ext cx="5256584" cy="16561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32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 vert="horz" lIns="91440" tIns="45720" rIns="91440" bIns="45720" rtlCol="0" anchor="t">
                <a:normAutofit fontScale="90000"/>
              </a:bodyPr>
              <a:lstStyle/>
              <a:p>
                <a:pPr algn="l"/>
                <a:r>
                  <a:rPr lang="pt-BR" b="1" u="sng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Testes de Hipótese</a:t>
                </a:r>
                <a:br>
                  <a:rPr lang="pt-BR" b="1" u="sng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pt-BR" b="1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rgbClr val="164C97"/>
                            </a:solidFill>
                            <a:uFill>
                              <a:solidFill>
                                <a:srgbClr val="164C97"/>
                              </a:solidFill>
                            </a:u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solidFill>
                              <a:srgbClr val="164C97"/>
                            </a:solidFill>
                            <a:uFill>
                              <a:solidFill>
                                <a:srgbClr val="164C97"/>
                              </a:solidFill>
                            </a:u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𝝌</m:t>
                        </m:r>
                      </m:e>
                      <m:sup>
                        <m:r>
                          <a:rPr lang="pt-BR" b="1" i="1" smtClean="0">
                            <a:solidFill>
                              <a:srgbClr val="164C97"/>
                            </a:solidFill>
                            <a:uFill>
                              <a:solidFill>
                                <a:srgbClr val="164C97"/>
                              </a:solidFill>
                            </a:u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b="1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pt-BR" b="1" dirty="0" err="1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Qui</a:t>
                </a:r>
                <a:r>
                  <a:rPr lang="pt-BR" b="1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-Quadrado)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93" t="-9574" b="-388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/>
                  <a:t>O segundo passo é calcular, dados os valores obtidos pela matriz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pt-BR" sz="2400" dirty="0"/>
                  <a:t>(valores observados)  e a matriz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BR" sz="2400" dirty="0"/>
                  <a:t> (valores esperados), calcular a estatística do teste.</a:t>
                </a:r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O número de graus de liberdade do teste pode ser estimado por: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32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1835696" y="3068960"/>
                <a:ext cx="5256584" cy="1440000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pt-B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68960"/>
                <a:ext cx="5256584" cy="1440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838662" y="5428609"/>
                <a:ext cx="5256584" cy="720000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dirty="0" smtClean="0">
                          <a:latin typeface="Cambria Math" panose="02040503050406030204" pitchFamily="18" charset="0"/>
                        </a:rPr>
                        <m:t>𝑔𝑙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62" y="5428609"/>
                <a:ext cx="5256584" cy="720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89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ipse 4"/>
              <p:cNvSpPr/>
              <p:nvPr/>
            </p:nvSpPr>
            <p:spPr>
              <a:xfrm>
                <a:off x="971600" y="2276872"/>
                <a:ext cx="2664296" cy="3320281"/>
              </a:xfrm>
              <a:prstGeom prst="ellipse">
                <a:avLst/>
              </a:prstGeom>
              <a:solidFill>
                <a:srgbClr val="E1BDE2"/>
              </a:solidFill>
              <a:ln w="38100">
                <a:solidFill>
                  <a:srgbClr val="DE0C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DE0C5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3200" dirty="0">
                  <a:solidFill>
                    <a:srgbClr val="DE0C52"/>
                  </a:solidFill>
                </a:endParaRPr>
              </a:p>
            </p:txBody>
          </p:sp>
        </mc:Choice>
        <mc:Fallback xmlns="">
          <p:sp>
            <p:nvSpPr>
              <p:cNvPr id="5" name="E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76872"/>
                <a:ext cx="2664296" cy="332028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DE0C5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1187624" y="1772816"/>
                <a:ext cx="22322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rgbClr val="DE0C52"/>
                    </a:solidFill>
                    <a:latin typeface="+mj-lt"/>
                  </a:rPr>
                  <a:t>População (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DE0C52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pt-BR" sz="2000" b="1" dirty="0">
                    <a:solidFill>
                      <a:srgbClr val="DE0C52"/>
                    </a:solidFill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772816"/>
                <a:ext cx="2232248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ipse 6"/>
              <p:cNvSpPr/>
              <p:nvPr/>
            </p:nvSpPr>
            <p:spPr>
              <a:xfrm>
                <a:off x="6516216" y="3183359"/>
                <a:ext cx="936104" cy="129614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pt-BR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Elips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183359"/>
                <a:ext cx="936104" cy="129614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6156176" y="2780928"/>
                <a:ext cx="1728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Amostra (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780928"/>
                <a:ext cx="1728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2483768" y="2980983"/>
            <a:ext cx="216024" cy="3040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co 15"/>
          <p:cNvSpPr/>
          <p:nvPr/>
        </p:nvSpPr>
        <p:spPr>
          <a:xfrm>
            <a:off x="2591780" y="2096056"/>
            <a:ext cx="4342184" cy="1872208"/>
          </a:xfrm>
          <a:prstGeom prst="arc">
            <a:avLst>
              <a:gd name="adj1" fmla="val 10855289"/>
              <a:gd name="adj2" fmla="val 21224652"/>
            </a:avLst>
          </a:prstGeom>
          <a:ln w="38100">
            <a:solidFill>
              <a:srgbClr val="00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 flipV="1">
            <a:off x="3635896" y="3861048"/>
            <a:ext cx="3096344" cy="0"/>
          </a:xfrm>
          <a:prstGeom prst="straightConnector1">
            <a:avLst/>
          </a:prstGeom>
          <a:ln w="38100">
            <a:solidFill>
              <a:srgbClr val="DE0C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491880" y="1662589"/>
            <a:ext cx="2845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6600"/>
                </a:solidFill>
                <a:latin typeface="+mj-lt"/>
              </a:rPr>
              <a:t>Processo de Amostragem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743908" y="3968264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DE0C52"/>
                </a:solidFill>
                <a:latin typeface="+mj-lt"/>
              </a:rPr>
              <a:t>Parâmetro Estimado</a:t>
            </a:r>
          </a:p>
        </p:txBody>
      </p:sp>
      <p:sp>
        <p:nvSpPr>
          <p:cNvPr id="25" name="Texto explicativo em seta para cima 24"/>
          <p:cNvSpPr/>
          <p:nvPr/>
        </p:nvSpPr>
        <p:spPr>
          <a:xfrm>
            <a:off x="3491880" y="4516303"/>
            <a:ext cx="3721950" cy="1728192"/>
          </a:xfrm>
          <a:prstGeom prst="upArrowCallout">
            <a:avLst>
              <a:gd name="adj1" fmla="val 36412"/>
              <a:gd name="adj2" fmla="val 64942"/>
              <a:gd name="adj3" fmla="val 13588"/>
              <a:gd name="adj4" fmla="val 81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10000"/>
                  </a:schemeClr>
                </a:solidFill>
              </a:rPr>
              <a:t>O processo de cálculo e controle do erro da estimativa é chamada de inferência ou indução estatística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Tinta 8"/>
              <p14:cNvContentPartPr/>
              <p14:nvPr/>
            </p14:nvContentPartPr>
            <p14:xfrm>
              <a:off x="2044800" y="1187280"/>
              <a:ext cx="6959880" cy="3150000"/>
            </p14:xfrm>
          </p:contentPart>
        </mc:Choice>
        <mc:Fallback xmlns="">
          <p:pic>
            <p:nvPicPr>
              <p:cNvPr id="9" name="Tinta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5440" y="1177920"/>
                <a:ext cx="6978600" cy="31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12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6" grpId="0" animBg="1"/>
      <p:bldP spid="21" grpId="0"/>
      <p:bldP spid="22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83568" y="1628800"/>
                <a:ext cx="7488832" cy="2345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u="sng" dirty="0">
                    <a:latin typeface="+mj-lt"/>
                  </a:rPr>
                  <a:t>Estimador ou Estatística</a:t>
                </a:r>
              </a:p>
              <a:p>
                <a:endParaRPr lang="pt-BR" sz="2000" dirty="0">
                  <a:latin typeface="+mj-lt"/>
                </a:endParaRPr>
              </a:p>
              <a:p>
                <a:r>
                  <a:rPr lang="pt-BR" sz="2000" dirty="0">
                    <a:latin typeface="+mj-lt"/>
                  </a:rPr>
                  <a:t>Dada uma amostra aleatória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>
                    <a:latin typeface="+mj-lt"/>
                  </a:rPr>
                  <a:t>, estimador ou estatística é qualquer variável aleatória função dos elementos amostrais.</a:t>
                </a:r>
              </a:p>
              <a:p>
                <a:endParaRPr lang="pt-BR" sz="2000" dirty="0">
                  <a:latin typeface="+mj-lt"/>
                </a:endParaRPr>
              </a:p>
              <a:p>
                <a:r>
                  <a:rPr lang="pt-BR" sz="2000" dirty="0">
                    <a:latin typeface="+mj-lt"/>
                  </a:rPr>
                  <a:t>Matematicamente temos: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>
                    <a:latin typeface="+mj-lt"/>
                  </a:rPr>
                  <a:t> é um estimador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28800"/>
                <a:ext cx="7488832" cy="2345194"/>
              </a:xfrm>
              <a:prstGeom prst="rect">
                <a:avLst/>
              </a:prstGeom>
              <a:blipFill rotWithShape="0">
                <a:blip r:embed="rId3"/>
                <a:stretch>
                  <a:fillRect l="-1221" t="-2078" r="-488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583668" y="4395118"/>
                <a:ext cx="5976664" cy="208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t-BR" b="1" u="sng" dirty="0">
                    <a:solidFill>
                      <a:srgbClr val="002060"/>
                    </a:solidFill>
                  </a:rPr>
                  <a:t>Exemplo:</a:t>
                </a: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pt-BR" dirty="0">
                    <a:solidFill>
                      <a:srgbClr val="002060"/>
                    </a:solidFill>
                  </a:rPr>
                  <a:t>Para estimar a média de uma população utilizamos a função: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4395118"/>
                <a:ext cx="5976664" cy="2088232"/>
              </a:xfrm>
              <a:prstGeom prst="rect">
                <a:avLst/>
              </a:prstGeom>
              <a:blipFill rotWithShape="0">
                <a:blip r:embed="rId4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Tinta 5"/>
              <p14:cNvContentPartPr/>
              <p14:nvPr/>
            </p14:nvContentPartPr>
            <p14:xfrm>
              <a:off x="2190600" y="2622600"/>
              <a:ext cx="5410800" cy="3746880"/>
            </p14:xfrm>
          </p:contentPart>
        </mc:Choice>
        <mc:Fallback xmlns="">
          <p:pic>
            <p:nvPicPr>
              <p:cNvPr id="6" name="Tinta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1240" y="2613240"/>
                <a:ext cx="5429520" cy="37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990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1628800"/>
            <a:ext cx="7488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latin typeface="+mj-lt"/>
              </a:rPr>
              <a:t>Estimativa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As estimativas podem ser divididas em duas:</a:t>
            </a:r>
          </a:p>
          <a:p>
            <a:endParaRPr lang="pt-B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+mj-lt"/>
              </a:rPr>
              <a:t>Estimativa Pontual – </a:t>
            </a:r>
            <a:r>
              <a:rPr lang="pt-BR" sz="2000" dirty="0">
                <a:latin typeface="+mj-lt"/>
              </a:rPr>
              <a:t>Quando, com base em dados amostrais, calculamos um valor da estimativa do parâmetro populacional, temos uma estimativa por ponto do parâmetro considerado.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+mj-lt"/>
              </a:rPr>
              <a:t>Estimativa Intervalar – </a:t>
            </a:r>
            <a:r>
              <a:rPr lang="pt-BR" sz="2000" dirty="0">
                <a:latin typeface="+mj-lt"/>
              </a:rPr>
              <a:t>é um intervalo determinado por dois números, obtidos a partir de elementos amostrais, que se espera contenham o valor do parâmetro com dado nível de confiança ou probabilidade.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/>
              <p14:cNvContentPartPr/>
              <p14:nvPr/>
            </p14:nvContentPartPr>
            <p14:xfrm>
              <a:off x="1085760" y="3270240"/>
              <a:ext cx="7969680" cy="3511800"/>
            </p14:xfrm>
          </p:contentPart>
        </mc:Choice>
        <mc:Fallback xmlns="">
          <p:pic>
            <p:nvPicPr>
              <p:cNvPr id="5" name="Tinta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6400" y="3260880"/>
                <a:ext cx="7988400" cy="35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9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7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83568" y="1628800"/>
                <a:ext cx="7488832" cy="345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u="sng" dirty="0">
                    <a:latin typeface="+mj-lt"/>
                  </a:rPr>
                  <a:t>Estimativa Intervalar</a:t>
                </a:r>
              </a:p>
              <a:p>
                <a:endParaRPr lang="pt-BR" sz="2400" dirty="0">
                  <a:latin typeface="+mj-lt"/>
                </a:endParaRPr>
              </a:p>
              <a:p>
                <a:r>
                  <a:rPr lang="pt-BR" sz="2400" dirty="0">
                    <a:latin typeface="+mj-lt"/>
                  </a:rPr>
                  <a:t>Toda estimativa intervalar considera a seguinte construção?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𝐷𝐴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𝐷𝐴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000" dirty="0">
                  <a:latin typeface="+mj-lt"/>
                </a:endParaRPr>
              </a:p>
              <a:p>
                <a:r>
                  <a:rPr lang="pt-BR" sz="2000" dirty="0">
                    <a:latin typeface="+mj-lt"/>
                  </a:rPr>
                  <a:t>Onde: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pt-BR" sz="2000" dirty="0">
                    <a:latin typeface="+mj-lt"/>
                  </a:rPr>
                  <a:t> estimativa pontual da estatística;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𝐷𝐴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>
                    <a:latin typeface="+mj-lt"/>
                  </a:rPr>
                  <a:t> Distribuição Amostral do Parâmetro com nível de confiança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pt-BR" sz="2000" dirty="0">
                    <a:latin typeface="+mj-lt"/>
                  </a:rPr>
                  <a:t> variância do estimador pontual;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dirty="0">
                    <a:latin typeface="+mj-lt"/>
                  </a:rPr>
                  <a:t> tamanho da amostra.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28800"/>
                <a:ext cx="7488832" cy="3455048"/>
              </a:xfrm>
              <a:prstGeom prst="rect">
                <a:avLst/>
              </a:prstGeom>
              <a:blipFill rotWithShape="0">
                <a:blip r:embed="rId3"/>
                <a:stretch>
                  <a:fillRect l="-1221" t="-1411" b="-21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/>
              <p14:cNvContentPartPr/>
              <p14:nvPr/>
            </p14:nvContentPartPr>
            <p14:xfrm>
              <a:off x="1454040" y="1670040"/>
              <a:ext cx="7683840" cy="4223160"/>
            </p14:xfrm>
          </p:contentPart>
        </mc:Choice>
        <mc:Fallback xmlns="">
          <p:pic>
            <p:nvPicPr>
              <p:cNvPr id="5" name="Tinta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4680" y="1660680"/>
                <a:ext cx="7702560" cy="424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43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1628800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latin typeface="+mj-lt"/>
              </a:rPr>
              <a:t>Estimativa Intervalar</a:t>
            </a:r>
          </a:p>
          <a:p>
            <a:endParaRPr lang="pt-BR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683568" y="2459797"/>
                <a:ext cx="7060885" cy="41233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t-BR" b="1" u="sng" dirty="0">
                    <a:solidFill>
                      <a:srgbClr val="002060"/>
                    </a:solidFill>
                  </a:rPr>
                  <a:t>Exemplo:</a:t>
                </a:r>
              </a:p>
              <a:p>
                <a:pPr algn="ctr"/>
                <a:r>
                  <a:rPr lang="pt-BR" dirty="0">
                    <a:solidFill>
                      <a:srgbClr val="002060"/>
                    </a:solidFill>
                  </a:rPr>
                  <a:t>Considera as estatísticas amostrais da média:</a:t>
                </a: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dirty="0">
                    <a:solidFill>
                      <a:srgbClr val="002060"/>
                    </a:solidFill>
                  </a:rPr>
                  <a:t>O intervalo neste caso é: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pt-BR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dirty="0">
                    <a:solidFill>
                      <a:srgbClr val="002060"/>
                    </a:solidFill>
                  </a:rPr>
                  <a:t>Que resulta: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acc>
                            <m:accPr>
                              <m:chr m:val="̅"/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459797"/>
                <a:ext cx="7060885" cy="4123335"/>
              </a:xfrm>
              <a:prstGeom prst="rect">
                <a:avLst/>
              </a:prstGeom>
              <a:blipFill rotWithShape="0">
                <a:blip r:embed="rId3"/>
                <a:stretch>
                  <a:fillRect t="-7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187624" y="3378532"/>
                <a:ext cx="252028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378532"/>
                <a:ext cx="2520280" cy="6347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851920" y="3290794"/>
                <a:ext cx="3528391" cy="1050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290794"/>
                <a:ext cx="3528391" cy="10502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/>
              <p14:cNvContentPartPr/>
              <p14:nvPr/>
            </p14:nvContentPartPr>
            <p14:xfrm>
              <a:off x="1746360" y="1282680"/>
              <a:ext cx="7321680" cy="5074200"/>
            </p14:xfrm>
          </p:contentPart>
        </mc:Choice>
        <mc:Fallback xmlns="">
          <p:pic>
            <p:nvPicPr>
              <p:cNvPr id="7" name="Tinta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7000" y="1273320"/>
                <a:ext cx="7340400" cy="50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520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1628800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latin typeface="+mj-lt"/>
              </a:rPr>
              <a:t>Estimativa Intervalar</a:t>
            </a:r>
          </a:p>
          <a:p>
            <a:endParaRPr lang="pt-BR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683568" y="2204865"/>
                <a:ext cx="7848872" cy="43782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t-BR" b="1" u="sng" dirty="0">
                    <a:solidFill>
                      <a:srgbClr val="002060"/>
                    </a:solidFill>
                  </a:rPr>
                  <a:t>Exemplo 2:</a:t>
                </a:r>
              </a:p>
              <a:p>
                <a:pPr algn="ctr"/>
                <a:r>
                  <a:rPr lang="pt-BR" dirty="0">
                    <a:solidFill>
                      <a:srgbClr val="002060"/>
                    </a:solidFill>
                  </a:rPr>
                  <a:t>Considera as estatísticas amostrais da proporção de uma característica:</a:t>
                </a: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dirty="0">
                    <a:solidFill>
                      <a:srgbClr val="002060"/>
                    </a:solidFill>
                  </a:rPr>
                  <a:t>O intervalo neste caso é: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pt-B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num>
                          <m:den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pt-B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pt-B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num>
                          <m:den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pt-BR" dirty="0">
                    <a:solidFill>
                      <a:srgbClr val="002060"/>
                    </a:solidFill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dirty="0">
                    <a:solidFill>
                      <a:srgbClr val="002060"/>
                    </a:solidFill>
                  </a:rPr>
                  <a:t>Que resulta: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pt-BR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acc>
                          <m:accPr>
                            <m:chr m:val="̅"/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pt-B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204865"/>
                <a:ext cx="7848872" cy="4378268"/>
              </a:xfrm>
              <a:prstGeom prst="rect">
                <a:avLst/>
              </a:prstGeom>
              <a:blipFill>
                <a:blip r:embed="rId3"/>
                <a:stretch>
                  <a:fillRect l="-543" t="-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901254" y="3105587"/>
                <a:ext cx="2520280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54" y="3105587"/>
                <a:ext cx="2520280" cy="566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663788" y="3008885"/>
                <a:ext cx="3528391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3008885"/>
                <a:ext cx="3528391" cy="819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="" xmlns:a16="http://schemas.microsoft.com/office/drawing/2014/main" id="{1809582D-2DC8-47D0-82C3-61C3EE404137}"/>
                  </a:ext>
                </a:extLst>
              </p:cNvPr>
              <p:cNvSpPr txBox="1"/>
              <p:nvPr/>
            </p:nvSpPr>
            <p:spPr>
              <a:xfrm>
                <a:off x="4647206" y="3990930"/>
                <a:ext cx="3811988" cy="1467068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- proporção observada na amostra;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acc>
                      <m:accPr>
                        <m:chr m:val="̂"/>
                        <m:ctrlP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– número de observações da amostra;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pt-BR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- a estatística crítica pelo distribuição t-</a:t>
                </a:r>
                <a:r>
                  <a:rPr lang="pt-BR" sz="1400" dirty="0" err="1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student</a:t>
                </a:r>
                <a:endParaRPr lang="pt-BR" sz="1400" dirty="0">
                  <a:solidFill>
                    <a:schemeClr val="accent6">
                      <a:lumMod val="75000"/>
                    </a:schemeClr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– nível de significância;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– nível de confiança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809582D-2DC8-47D0-82C3-61C3EE404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206" y="3990930"/>
                <a:ext cx="3811988" cy="1467068"/>
              </a:xfrm>
              <a:prstGeom prst="rect">
                <a:avLst/>
              </a:prstGeom>
              <a:blipFill>
                <a:blip r:embed="rId6"/>
                <a:stretch>
                  <a:fillRect t="-413" b="-3306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Tinta 7"/>
              <p14:cNvContentPartPr/>
              <p14:nvPr/>
            </p14:nvContentPartPr>
            <p14:xfrm>
              <a:off x="1479600" y="2940120"/>
              <a:ext cx="6388560" cy="3130920"/>
            </p14:xfrm>
          </p:contentPart>
        </mc:Choice>
        <mc:Fallback xmlns="">
          <p:pic>
            <p:nvPicPr>
              <p:cNvPr id="8" name="Tinta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70240" y="2930760"/>
                <a:ext cx="6407280" cy="31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07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sign padrã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EDCE0D8C2E93E40A17CA824F69472D2" ma:contentTypeVersion="6" ma:contentTypeDescription="Crie um novo documento." ma:contentTypeScope="" ma:versionID="bfed293b991378f5cd46e7f3f8ad7c69">
  <xsd:schema xmlns:xsd="http://www.w3.org/2001/XMLSchema" xmlns:xs="http://www.w3.org/2001/XMLSchema" xmlns:p="http://schemas.microsoft.com/office/2006/metadata/properties" xmlns:ns2="f84758d4-ccb6-4d48-b883-2571e6ff15d8" targetNamespace="http://schemas.microsoft.com/office/2006/metadata/properties" ma:root="true" ma:fieldsID="d82754b6c6064370ce3010d958cb97ef" ns2:_="">
    <xsd:import namespace="f84758d4-ccb6-4d48-b883-2571e6ff15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4758d4-ccb6-4d48-b883-2571e6ff15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453A05-978F-4128-9ABB-B747A46401EA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1529919-bb3c-4b28-aa14-6d8510b195e6"/>
    <ds:schemaRef ds:uri="a37948bc-07af-4ff6-818e-9d8510523f2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43A1096-BCEA-4438-A586-BD34384D06E4}"/>
</file>

<file path=customXml/itemProps3.xml><?xml version="1.0" encoding="utf-8"?>
<ds:datastoreItem xmlns:ds="http://schemas.openxmlformats.org/officeDocument/2006/customXml" ds:itemID="{A163FF4A-F551-41B6-8286-57791A08FB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968</Words>
  <Application>Microsoft Office PowerPoint</Application>
  <PresentationFormat>Apresentação na tela (4:3)</PresentationFormat>
  <Paragraphs>334</Paragraphs>
  <Slides>32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Times New Roman</vt:lpstr>
      <vt:lpstr>Design padrão</vt:lpstr>
      <vt:lpstr>Apresentação do PowerPoint</vt:lpstr>
      <vt:lpstr>Tópicos da Disciplina (24 horas/aula)</vt:lpstr>
      <vt:lpstr>Inferência Estatística</vt:lpstr>
      <vt:lpstr>Processo de Inferência Estatística</vt:lpstr>
      <vt:lpstr>Processo de Inferência Estatística</vt:lpstr>
      <vt:lpstr>Processo de Inferência Estatística</vt:lpstr>
      <vt:lpstr>Processo de Inferência Estatística</vt:lpstr>
      <vt:lpstr>Processo de Inferência Estatística</vt:lpstr>
      <vt:lpstr>Processo de Inferência Estatística</vt:lpstr>
      <vt:lpstr>Inferência Estatística</vt:lpstr>
      <vt:lpstr>Testes de Hipóteses</vt:lpstr>
      <vt:lpstr>Testes de Hipóteses</vt:lpstr>
      <vt:lpstr>Testes de Hipóteses</vt:lpstr>
      <vt:lpstr>Testes de Hipóteses</vt:lpstr>
      <vt:lpstr>Inferência Estatística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 Teste χ^2 (Qui-Quadrado)</vt:lpstr>
      <vt:lpstr>Testes de Hipótese Teste χ^2 (Qui-Quadrado)</vt:lpstr>
      <vt:lpstr>Testes de Hipótese Teste χ^2 (Qui-Quadrado)</vt:lpstr>
      <vt:lpstr>Testes de Hipótese Teste χ^2 (Qui-Quadrado)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Conta da Microsoft</cp:lastModifiedBy>
  <cp:revision>121</cp:revision>
  <dcterms:created xsi:type="dcterms:W3CDTF">2012-05-08T00:10:24Z</dcterms:created>
  <dcterms:modified xsi:type="dcterms:W3CDTF">2020-06-20T18:36:29Z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0x0101003EDCE0D8C2E93E40A17CA824F69472D2</vt:lpwstr>
  </property>
</Properties>
</file>