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344" r:id="rId5"/>
    <p:sldId id="299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56" r:id="rId24"/>
    <p:sldId id="257" r:id="rId25"/>
    <p:sldId id="266" r:id="rId26"/>
    <p:sldId id="300" r:id="rId27"/>
    <p:sldId id="259" r:id="rId28"/>
    <p:sldId id="265" r:id="rId29"/>
    <p:sldId id="291" r:id="rId30"/>
    <p:sldId id="286" r:id="rId31"/>
    <p:sldId id="287" r:id="rId32"/>
    <p:sldId id="260" r:id="rId33"/>
    <p:sldId id="288" r:id="rId34"/>
    <p:sldId id="261" r:id="rId35"/>
    <p:sldId id="262" r:id="rId36"/>
    <p:sldId id="345" r:id="rId37"/>
    <p:sldId id="317" r:id="rId38"/>
    <p:sldId id="323" r:id="rId39"/>
    <p:sldId id="322" r:id="rId40"/>
    <p:sldId id="305" r:id="rId41"/>
    <p:sldId id="318" r:id="rId42"/>
    <p:sldId id="316" r:id="rId43"/>
    <p:sldId id="306" r:id="rId44"/>
    <p:sldId id="307" r:id="rId45"/>
    <p:sldId id="308" r:id="rId46"/>
    <p:sldId id="309" r:id="rId47"/>
    <p:sldId id="346" r:id="rId48"/>
    <p:sldId id="319" r:id="rId49"/>
    <p:sldId id="310" r:id="rId50"/>
    <p:sldId id="321" r:id="rId51"/>
    <p:sldId id="311" r:id="rId52"/>
    <p:sldId id="312" r:id="rId53"/>
    <p:sldId id="320" r:id="rId54"/>
    <p:sldId id="313" r:id="rId5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CCFFFF"/>
    <a:srgbClr val="EAEAEA"/>
    <a:srgbClr val="969696"/>
    <a:srgbClr val="FF6600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91E7E-CEC4-4527-AA48-343ED11ECD8D}" v="234" dt="2019-09-20T10:07:43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608" autoAdjust="0"/>
  </p:normalViewPr>
  <p:slideViewPr>
    <p:cSldViewPr showGuides="1">
      <p:cViewPr varScale="1">
        <p:scale>
          <a:sx n="81" d="100"/>
          <a:sy n="81" d="100"/>
        </p:scale>
        <p:origin x="1426" y="6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21432F72-ABD5-4148-A59A-74818CCD8D15}"/>
    <pc:docChg chg="undo custSel addSld delSld modSld">
      <pc:chgData name="Moacir Manoel Rodrigues Junior" userId="47811eb5-4548-4a46-a9b9-3a198d95fa3a" providerId="ADAL" clId="{21432F72-ABD5-4148-A59A-74818CCD8D15}" dt="2019-09-20T10:07:43.202" v="541" actId="20577"/>
      <pc:docMkLst>
        <pc:docMk/>
      </pc:docMkLst>
      <pc:sldChg chg="modSp">
        <pc:chgData name="Moacir Manoel Rodrigues Junior" userId="47811eb5-4548-4a46-a9b9-3a198d95fa3a" providerId="ADAL" clId="{21432F72-ABD5-4148-A59A-74818CCD8D15}" dt="2019-09-20T09:53:15.961" v="174" actId="403"/>
        <pc:sldMkLst>
          <pc:docMk/>
          <pc:sldMk cId="0" sldId="256"/>
        </pc:sldMkLst>
        <pc:spChg chg="mod">
          <ac:chgData name="Moacir Manoel Rodrigues Junior" userId="47811eb5-4548-4a46-a9b9-3a198d95fa3a" providerId="ADAL" clId="{21432F72-ABD5-4148-A59A-74818CCD8D15}" dt="2019-09-20T09:36:37.952" v="46" actId="1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15.961" v="174" actId="403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54.342" v="171" actId="255"/>
        <pc:sldMkLst>
          <pc:docMk/>
          <pc:sldMk cId="0" sldId="257"/>
        </pc:sldMkLst>
        <pc:spChg chg="mod">
          <ac:chgData name="Moacir Manoel Rodrigues Junior" userId="47811eb5-4548-4a46-a9b9-3a198d95fa3a" providerId="ADAL" clId="{21432F72-ABD5-4148-A59A-74818CCD8D15}" dt="2019-09-20T09:52:54.342" v="171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5.677" v="47" actId="108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00.739" v="164" actId="14100"/>
        <pc:sldMkLst>
          <pc:docMk/>
          <pc:sldMk cId="0" sldId="259"/>
        </pc:sldMkLst>
        <pc:spChg chg="mod">
          <ac:chgData name="Moacir Manoel Rodrigues Junior" userId="47811eb5-4548-4a46-a9b9-3a198d95fa3a" providerId="ADAL" clId="{21432F72-ABD5-4148-A59A-74818CCD8D15}" dt="2019-09-20T09:37:00.603" v="50" actId="108"/>
          <ac:spMkLst>
            <pc:docMk/>
            <pc:sldMk cId="0" sldId="259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1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2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8:51.758" v="134" actId="1076"/>
        <pc:sldMkLst>
          <pc:docMk/>
          <pc:sldMk cId="0" sldId="260"/>
        </pc:sldMkLst>
        <pc:spChg chg="mod">
          <ac:chgData name="Moacir Manoel Rodrigues Junior" userId="47811eb5-4548-4a46-a9b9-3a198d95fa3a" providerId="ADAL" clId="{21432F72-ABD5-4148-A59A-74818CCD8D15}" dt="2019-09-20T09:48:51.758" v="134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7:24.387" v="55" actId="10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11.547" v="129" actId="255"/>
          <ac:spMkLst>
            <pc:docMk/>
            <pc:sldMk cId="0" sldId="260"/>
            <ac:spMk id="615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48.190" v="133" actId="1036"/>
          <ac:spMkLst>
            <pc:docMk/>
            <pc:sldMk cId="0" sldId="260"/>
            <ac:spMk id="615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7:43.943" v="127" actId="1076"/>
        <pc:sldMkLst>
          <pc:docMk/>
          <pc:sldMk cId="0" sldId="261"/>
        </pc:sldMkLst>
        <pc:spChg chg="mod">
          <ac:chgData name="Moacir Manoel Rodrigues Junior" userId="47811eb5-4548-4a46-a9b9-3a198d95fa3a" providerId="ADAL" clId="{21432F72-ABD5-4148-A59A-74818CCD8D15}" dt="2019-09-20T09:37:34.666" v="57" actId="10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53.169" v="117" actId="14100"/>
          <ac:spMkLst>
            <pc:docMk/>
            <pc:sldMk cId="0" sldId="261"/>
            <ac:spMk id="10246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56.183" v="118" actId="1076"/>
          <ac:grpSpMkLst>
            <pc:docMk/>
            <pc:sldMk cId="0" sldId="261"/>
            <ac:grpSpMk id="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7:43.943" v="127" actId="1076"/>
          <ac:graphicFrameMkLst>
            <pc:docMk/>
            <pc:sldMk cId="0" sldId="261"/>
            <ac:graphicFrameMk id="10243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3:27.629" v="113" actId="1036"/>
        <pc:sldMkLst>
          <pc:docMk/>
          <pc:sldMk cId="0" sldId="262"/>
        </pc:sldMkLst>
        <pc:spChg chg="mod">
          <ac:chgData name="Moacir Manoel Rodrigues Junior" userId="47811eb5-4548-4a46-a9b9-3a198d95fa3a" providerId="ADAL" clId="{21432F72-ABD5-4148-A59A-74818CCD8D15}" dt="2019-09-20T09:37:38.692" v="58" actId="108"/>
          <ac:spMkLst>
            <pc:docMk/>
            <pc:sldMk cId="0" sldId="262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3.248" v="107" actId="1076"/>
          <ac:spMkLst>
            <pc:docMk/>
            <pc:sldMk cId="0" sldId="262"/>
            <ac:spMk id="1126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5.287" v="108" actId="1076"/>
          <ac:spMkLst>
            <pc:docMk/>
            <pc:sldMk cId="0" sldId="262"/>
            <ac:spMk id="1127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25.857" v="111" actId="14100"/>
          <ac:spMkLst>
            <pc:docMk/>
            <pc:sldMk cId="0" sldId="262"/>
            <ac:spMk id="11271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00.580" v="106" actId="1076"/>
          <ac:grpSpMkLst>
            <pc:docMk/>
            <pc:sldMk cId="0" sldId="262"/>
            <ac:grpSpMk id="1127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3:27.629" v="113" actId="1036"/>
          <ac:graphicFrameMkLst>
            <pc:docMk/>
            <pc:sldMk cId="0" sldId="262"/>
            <ac:graphicFrameMk id="11266" creationId="{00000000-0000-0000-0000-000000000000}"/>
          </ac:graphicFrameMkLst>
        </pc:graphicFrameChg>
        <pc:graphicFrameChg chg="mod">
          <ac:chgData name="Moacir Manoel Rodrigues Junior" userId="47811eb5-4548-4a46-a9b9-3a198d95fa3a" providerId="ADAL" clId="{21432F72-ABD5-4148-A59A-74818CCD8D15}" dt="2019-09-20T09:42:56.603" v="105" actId="1076"/>
          <ac:graphicFrameMkLst>
            <pc:docMk/>
            <pc:sldMk cId="0" sldId="262"/>
            <ac:graphicFrameMk id="1126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51:33.517" v="161" actId="20577"/>
        <pc:sldMkLst>
          <pc:docMk/>
          <pc:sldMk cId="0" sldId="265"/>
        </pc:sldMkLst>
        <pc:spChg chg="mod">
          <ac:chgData name="Moacir Manoel Rodrigues Junior" userId="47811eb5-4548-4a46-a9b9-3a198d95fa3a" providerId="ADAL" clId="{21432F72-ABD5-4148-A59A-74818CCD8D15}" dt="2019-09-20T09:37:05.537" v="51" actId="10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33.517" v="161" actId="2057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17.487" v="156" actId="255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22.236" v="157" actId="255"/>
          <ac:spMkLst>
            <pc:docMk/>
            <pc:sldMk cId="0" sldId="265"/>
            <ac:spMk id="11267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31.388" v="168" actId="1076"/>
        <pc:sldMkLst>
          <pc:docMk/>
          <pc:sldMk cId="0" sldId="266"/>
        </pc:sldMkLst>
        <pc:spChg chg="mod">
          <ac:chgData name="Moacir Manoel Rodrigues Junior" userId="47811eb5-4548-4a46-a9b9-3a198d95fa3a" providerId="ADAL" clId="{21432F72-ABD5-4148-A59A-74818CCD8D15}" dt="2019-09-20T09:52:27.404" v="167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9.649" v="48" actId="108"/>
          <ac:spMkLst>
            <pc:docMk/>
            <pc:sldMk cId="0" sldId="266"/>
            <ac:spMk id="9" creationId="{00000000-0000-0000-0000-000000000000}"/>
          </ac:spMkLst>
        </pc:spChg>
        <pc:graphicFrameChg chg="mod">
          <ac:chgData name="Moacir Manoel Rodrigues Junior" userId="47811eb5-4548-4a46-a9b9-3a198d95fa3a" providerId="ADAL" clId="{21432F72-ABD5-4148-A59A-74818CCD8D15}" dt="2019-09-20T09:52:31.388" v="168" actId="1076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9:58.670" v="150" actId="255"/>
        <pc:sldMkLst>
          <pc:docMk/>
          <pc:sldMk cId="0" sldId="286"/>
        </pc:sldMkLst>
        <pc:spChg chg="mod">
          <ac:chgData name="Moacir Manoel Rodrigues Junior" userId="47811eb5-4548-4a46-a9b9-3a198d95fa3a" providerId="ADAL" clId="{21432F72-ABD5-4148-A59A-74818CCD8D15}" dt="2019-09-20T09:37:14.930" v="53" actId="108"/>
          <ac:spMkLst>
            <pc:docMk/>
            <pc:sldMk cId="0" sldId="286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58.670" v="150" actId="255"/>
          <ac:spMkLst>
            <pc:docMk/>
            <pc:sldMk cId="0" sldId="286"/>
            <ac:spMk id="410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9:47.703" v="148" actId="255"/>
        <pc:sldMkLst>
          <pc:docMk/>
          <pc:sldMk cId="0" sldId="287"/>
        </pc:sldMkLst>
        <pc:spChg chg="mod">
          <ac:chgData name="Moacir Manoel Rodrigues Junior" userId="47811eb5-4548-4a46-a9b9-3a198d95fa3a" providerId="ADAL" clId="{21432F72-ABD5-4148-A59A-74818CCD8D15}" dt="2019-09-20T09:37:20.914" v="54" actId="108"/>
          <ac:spMkLst>
            <pc:docMk/>
            <pc:sldMk cId="0" sldId="287"/>
            <ac:spMk id="3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47.703" v="148" actId="255"/>
          <ac:spMkLst>
            <pc:docMk/>
            <pc:sldMk cId="0" sldId="287"/>
            <ac:spMk id="717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28.561" v="56" actId="108"/>
        <pc:sldMkLst>
          <pc:docMk/>
          <pc:sldMk cId="0" sldId="288"/>
        </pc:sldMkLst>
        <pc:spChg chg="mod">
          <ac:chgData name="Moacir Manoel Rodrigues Junior" userId="47811eb5-4548-4a46-a9b9-3a198d95fa3a" providerId="ADAL" clId="{21432F72-ABD5-4148-A59A-74818CCD8D15}" dt="2019-09-20T09:37:28.561" v="56" actId="108"/>
          <ac:spMkLst>
            <pc:docMk/>
            <pc:sldMk cId="0" sldId="288"/>
            <ac:spMk id="1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0:48.355" v="154" actId="255"/>
        <pc:sldMkLst>
          <pc:docMk/>
          <pc:sldMk cId="0" sldId="291"/>
        </pc:sldMkLst>
        <pc:spChg chg="mod">
          <ac:chgData name="Moacir Manoel Rodrigues Junior" userId="47811eb5-4548-4a46-a9b9-3a198d95fa3a" providerId="ADAL" clId="{21432F72-ABD5-4148-A59A-74818CCD8D15}" dt="2019-09-20T09:37:10.442" v="52" actId="108"/>
          <ac:spMkLst>
            <pc:docMk/>
            <pc:sldMk cId="0" sldId="291"/>
            <ac:spMk id="3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3.335" v="153" actId="14100"/>
          <ac:spMkLst>
            <pc:docMk/>
            <pc:sldMk cId="0" sldId="291"/>
            <ac:spMk id="307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8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9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10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794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8.355" v="154" actId="255"/>
          <ac:spMkLst>
            <pc:docMk/>
            <pc:sldMk cId="0" sldId="291"/>
            <ac:spMk id="37957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4" creationId="{00000000-0000-0000-0000-000000000000}"/>
          </ac:grpSpMkLst>
        </pc:gr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3078" creationId="{00000000-0000-0000-0000-000000000000}"/>
          </ac:grpSpMkLst>
        </pc:grpChg>
      </pc:sldChg>
      <pc:sldChg chg="del">
        <pc:chgData name="Moacir Manoel Rodrigues Junior" userId="47811eb5-4548-4a46-a9b9-3a198d95fa3a" providerId="ADAL" clId="{21432F72-ABD5-4148-A59A-74818CCD8D15}" dt="2019-09-20T09:25:52.421" v="15" actId="2696"/>
        <pc:sldMkLst>
          <pc:docMk/>
          <pc:sldMk cId="1180743725" sldId="298"/>
        </pc:sldMkLst>
      </pc:sldChg>
      <pc:sldChg chg="modSp">
        <pc:chgData name="Moacir Manoel Rodrigues Junior" userId="47811eb5-4548-4a46-a9b9-3a198d95fa3a" providerId="ADAL" clId="{21432F72-ABD5-4148-A59A-74818CCD8D15}" dt="2019-09-20T09:36:19.050" v="44" actId="108"/>
        <pc:sldMkLst>
          <pc:docMk/>
          <pc:sldMk cId="2169747628" sldId="299"/>
        </pc:sldMkLst>
        <pc:spChg chg="mod">
          <ac:chgData name="Moacir Manoel Rodrigues Junior" userId="47811eb5-4548-4a46-a9b9-3a198d95fa3a" providerId="ADAL" clId="{21432F72-ABD5-4148-A59A-74818CCD8D15}" dt="2019-09-20T09:36:19.050" v="44" actId="108"/>
          <ac:spMkLst>
            <pc:docMk/>
            <pc:sldMk cId="2169747628" sldId="29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12.657" v="165" actId="255"/>
        <pc:sldMkLst>
          <pc:docMk/>
          <pc:sldMk cId="49251306" sldId="300"/>
        </pc:sldMkLst>
        <pc:spChg chg="mod">
          <ac:chgData name="Moacir Manoel Rodrigues Junior" userId="47811eb5-4548-4a46-a9b9-3a198d95fa3a" providerId="ADAL" clId="{21432F72-ABD5-4148-A59A-74818CCD8D15}" dt="2019-09-20T09:52:12.657" v="165" actId="255"/>
          <ac:spMkLst>
            <pc:docMk/>
            <pc:sldMk cId="49251306" sldId="30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53.557" v="49" actId="108"/>
          <ac:spMkLst>
            <pc:docMk/>
            <pc:sldMk cId="49251306" sldId="30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2:01.481" v="98" actId="255"/>
        <pc:sldMkLst>
          <pc:docMk/>
          <pc:sldMk cId="290067414" sldId="305"/>
        </pc:sldMkLst>
        <pc:spChg chg="mod">
          <ac:chgData name="Moacir Manoel Rodrigues Junior" userId="47811eb5-4548-4a46-a9b9-3a198d95fa3a" providerId="ADAL" clId="{21432F72-ABD5-4148-A59A-74818CCD8D15}" dt="2019-09-20T09:38:16.386" v="65" actId="108"/>
          <ac:spMkLst>
            <pc:docMk/>
            <pc:sldMk cId="290067414" sldId="305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2:01.481" v="98" actId="255"/>
          <ac:spMkLst>
            <pc:docMk/>
            <pc:sldMk cId="290067414" sldId="30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8.909" v="94" actId="255"/>
        <pc:sldMkLst>
          <pc:docMk/>
          <pc:sldMk cId="3231110281" sldId="306"/>
        </pc:sldMkLst>
        <pc:spChg chg="mod">
          <ac:chgData name="Moacir Manoel Rodrigues Junior" userId="47811eb5-4548-4a46-a9b9-3a198d95fa3a" providerId="ADAL" clId="{21432F72-ABD5-4148-A59A-74818CCD8D15}" dt="2019-09-20T09:38:43.113" v="69" actId="108"/>
          <ac:spMkLst>
            <pc:docMk/>
            <pc:sldMk cId="3231110281" sldId="30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8.909" v="94" actId="255"/>
          <ac:spMkLst>
            <pc:docMk/>
            <pc:sldMk cId="3231110281" sldId="30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1.988" v="93" actId="255"/>
        <pc:sldMkLst>
          <pc:docMk/>
          <pc:sldMk cId="1879465583" sldId="307"/>
        </pc:sldMkLst>
        <pc:spChg chg="mod">
          <ac:chgData name="Moacir Manoel Rodrigues Junior" userId="47811eb5-4548-4a46-a9b9-3a198d95fa3a" providerId="ADAL" clId="{21432F72-ABD5-4148-A59A-74818CCD8D15}" dt="2019-09-20T09:38:46.554" v="70" actId="108"/>
          <ac:spMkLst>
            <pc:docMk/>
            <pc:sldMk cId="1879465583" sldId="307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1.988" v="93" actId="255"/>
          <ac:spMkLst>
            <pc:docMk/>
            <pc:sldMk cId="1879465583" sldId="30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09.984" v="92" actId="2711"/>
        <pc:sldMkLst>
          <pc:docMk/>
          <pc:sldMk cId="3868671575" sldId="308"/>
        </pc:sldMkLst>
        <pc:spChg chg="mod">
          <ac:chgData name="Moacir Manoel Rodrigues Junior" userId="47811eb5-4548-4a46-a9b9-3a198d95fa3a" providerId="ADAL" clId="{21432F72-ABD5-4148-A59A-74818CCD8D15}" dt="2019-09-20T09:38:51.650" v="71" actId="108"/>
          <ac:spMkLst>
            <pc:docMk/>
            <pc:sldMk cId="3868671575" sldId="30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57.040" v="91" actId="255"/>
          <ac:spMkLst>
            <pc:docMk/>
            <pc:sldMk cId="3868671575" sldId="308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09.984" v="92" actId="2711"/>
          <ac:spMkLst>
            <pc:docMk/>
            <pc:sldMk cId="3868671575" sldId="308"/>
            <ac:spMk id="8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47.889" v="90" actId="255"/>
        <pc:sldMkLst>
          <pc:docMk/>
          <pc:sldMk cId="2696052607" sldId="309"/>
        </pc:sldMkLst>
        <pc:spChg chg="mod">
          <ac:chgData name="Moacir Manoel Rodrigues Junior" userId="47811eb5-4548-4a46-a9b9-3a198d95fa3a" providerId="ADAL" clId="{21432F72-ABD5-4148-A59A-74818CCD8D15}" dt="2019-09-20T09:38:58.156" v="72" actId="108"/>
          <ac:spMkLst>
            <pc:docMk/>
            <pc:sldMk cId="2696052607" sldId="309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47.889" v="90" actId="255"/>
          <ac:spMkLst>
            <pc:docMk/>
            <pc:sldMk cId="2696052607" sldId="30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37.641" v="89" actId="255"/>
        <pc:sldMkLst>
          <pc:docMk/>
          <pc:sldMk cId="375763814" sldId="310"/>
        </pc:sldMkLst>
        <pc:spChg chg="mod">
          <ac:chgData name="Moacir Manoel Rodrigues Junior" userId="47811eb5-4548-4a46-a9b9-3a198d95fa3a" providerId="ADAL" clId="{21432F72-ABD5-4148-A59A-74818CCD8D15}" dt="2019-09-20T09:39:03.097" v="73" actId="108"/>
          <ac:spMkLst>
            <pc:docMk/>
            <pc:sldMk cId="375763814" sldId="31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24.859" v="87" actId="403"/>
          <ac:spMkLst>
            <pc:docMk/>
            <pc:sldMk cId="375763814" sldId="310"/>
            <ac:spMk id="4" creationId="{00000000-0000-0000-0000-000000000000}"/>
          </ac:spMkLst>
        </pc:spChg>
        <pc:graphicFrameChg chg="mod modGraphic">
          <ac:chgData name="Moacir Manoel Rodrigues Junior" userId="47811eb5-4548-4a46-a9b9-3a198d95fa3a" providerId="ADAL" clId="{21432F72-ABD5-4148-A59A-74818CCD8D15}" dt="2019-09-20T09:40:37.641" v="89" actId="255"/>
          <ac:graphicFrameMkLst>
            <pc:docMk/>
            <pc:sldMk cId="375763814" sldId="310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0:09.449" v="83" actId="2711"/>
        <pc:sldMkLst>
          <pc:docMk/>
          <pc:sldMk cId="2402910973" sldId="311"/>
        </pc:sldMkLst>
        <pc:spChg chg="mod">
          <ac:chgData name="Moacir Manoel Rodrigues Junior" userId="47811eb5-4548-4a46-a9b9-3a198d95fa3a" providerId="ADAL" clId="{21432F72-ABD5-4148-A59A-74818CCD8D15}" dt="2019-09-20T09:39:36.539" v="76" actId="108"/>
          <ac:spMkLst>
            <pc:docMk/>
            <pc:sldMk cId="2402910973" sldId="31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9.449" v="83" actId="2711"/>
          <ac:spMkLst>
            <pc:docMk/>
            <pc:sldMk cId="2402910973" sldId="31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6.433" v="82" actId="2711"/>
        <pc:sldMkLst>
          <pc:docMk/>
          <pc:sldMk cId="855938205" sldId="312"/>
        </pc:sldMkLst>
        <pc:spChg chg="mod">
          <ac:chgData name="Moacir Manoel Rodrigues Junior" userId="47811eb5-4548-4a46-a9b9-3a198d95fa3a" providerId="ADAL" clId="{21432F72-ABD5-4148-A59A-74818CCD8D15}" dt="2019-09-20T09:39:40.661" v="77" actId="108"/>
          <ac:spMkLst>
            <pc:docMk/>
            <pc:sldMk cId="855938205" sldId="312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6.433" v="82" actId="2711"/>
          <ac:spMkLst>
            <pc:docMk/>
            <pc:sldMk cId="855938205" sldId="312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56.023" v="80" actId="2711"/>
        <pc:sldMkLst>
          <pc:docMk/>
          <pc:sldMk cId="3754771004" sldId="313"/>
        </pc:sldMkLst>
        <pc:spChg chg="mod">
          <ac:chgData name="Moacir Manoel Rodrigues Junior" userId="47811eb5-4548-4a46-a9b9-3a198d95fa3a" providerId="ADAL" clId="{21432F72-ABD5-4148-A59A-74818CCD8D15}" dt="2019-09-20T09:39:56.023" v="80" actId="2711"/>
          <ac:spMkLst>
            <pc:docMk/>
            <pc:sldMk cId="3754771004" sldId="31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9:49.042" v="79" actId="108"/>
          <ac:spMkLst>
            <pc:docMk/>
            <pc:sldMk cId="3754771004" sldId="31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46.089" v="96" actId="2711"/>
        <pc:sldMkLst>
          <pc:docMk/>
          <pc:sldMk cId="309275249" sldId="316"/>
        </pc:sldMkLst>
        <pc:spChg chg="mod">
          <ac:chgData name="Moacir Manoel Rodrigues Junior" userId="47811eb5-4548-4a46-a9b9-3a198d95fa3a" providerId="ADAL" clId="{21432F72-ABD5-4148-A59A-74818CCD8D15}" dt="2019-09-20T09:38:38.786" v="68" actId="108"/>
          <ac:spMkLst>
            <pc:docMk/>
            <pc:sldMk cId="309275249" sldId="31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34.746" v="95" actId="255"/>
          <ac:spMkLst>
            <pc:docMk/>
            <pc:sldMk cId="309275249" sldId="316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02.966" v="63" actId="14100"/>
        <pc:sldMkLst>
          <pc:docMk/>
          <pc:sldMk cId="4203275659" sldId="317"/>
        </pc:sldMkLst>
        <pc:spChg chg="mod">
          <ac:chgData name="Moacir Manoel Rodrigues Junior" userId="47811eb5-4548-4a46-a9b9-3a198d95fa3a" providerId="ADAL" clId="{21432F72-ABD5-4148-A59A-74818CCD8D15}" dt="2019-09-20T09:38:02.966" v="63" actId="14100"/>
          <ac:spMkLst>
            <pc:docMk/>
            <pc:sldMk cId="4203275659" sldId="31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53.794" v="97" actId="255"/>
        <pc:sldMkLst>
          <pc:docMk/>
          <pc:sldMk cId="2766535697" sldId="318"/>
        </pc:sldMkLst>
        <pc:spChg chg="mod">
          <ac:chgData name="Moacir Manoel Rodrigues Junior" userId="47811eb5-4548-4a46-a9b9-3a198d95fa3a" providerId="ADAL" clId="{21432F72-ABD5-4148-A59A-74818CCD8D15}" dt="2019-09-20T09:38:34.505" v="67" actId="108"/>
          <ac:spMkLst>
            <pc:docMk/>
            <pc:sldMk cId="2766535697" sldId="31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53.794" v="97" actId="255"/>
          <ac:spMkLst>
            <pc:docMk/>
            <pc:sldMk cId="2766535697" sldId="31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17.034" v="74" actId="108"/>
        <pc:sldMkLst>
          <pc:docMk/>
          <pc:sldMk cId="1994571809" sldId="319"/>
        </pc:sldMkLst>
        <pc:spChg chg="mod">
          <ac:chgData name="Moacir Manoel Rodrigues Junior" userId="47811eb5-4548-4a46-a9b9-3a198d95fa3a" providerId="ADAL" clId="{21432F72-ABD5-4148-A59A-74818CCD8D15}" dt="2019-09-20T09:39:17.034" v="74" actId="108"/>
          <ac:spMkLst>
            <pc:docMk/>
            <pc:sldMk cId="1994571809" sldId="31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1.738" v="81" actId="2711"/>
        <pc:sldMkLst>
          <pc:docMk/>
          <pc:sldMk cId="2969725343" sldId="320"/>
        </pc:sldMkLst>
        <pc:spChg chg="mod">
          <ac:chgData name="Moacir Manoel Rodrigues Junior" userId="47811eb5-4548-4a46-a9b9-3a198d95fa3a" providerId="ADAL" clId="{21432F72-ABD5-4148-A59A-74818CCD8D15}" dt="2019-09-20T09:39:44.978" v="78" actId="108"/>
          <ac:spMkLst>
            <pc:docMk/>
            <pc:sldMk cId="2969725343" sldId="320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1.738" v="81" actId="2711"/>
          <ac:spMkLst>
            <pc:docMk/>
            <pc:sldMk cId="2969725343" sldId="320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12.945" v="84" actId="2711"/>
        <pc:sldMkLst>
          <pc:docMk/>
          <pc:sldMk cId="2114027328" sldId="321"/>
        </pc:sldMkLst>
        <pc:spChg chg="mod">
          <ac:chgData name="Moacir Manoel Rodrigues Junior" userId="47811eb5-4548-4a46-a9b9-3a198d95fa3a" providerId="ADAL" clId="{21432F72-ABD5-4148-A59A-74818CCD8D15}" dt="2019-09-20T09:39:27.062" v="75" actId="108"/>
          <ac:spMkLst>
            <pc:docMk/>
            <pc:sldMk cId="2114027328" sldId="32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12.945" v="84" actId="2711"/>
          <ac:spMkLst>
            <pc:docMk/>
            <pc:sldMk cId="2114027328" sldId="32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24.859" v="66" actId="108"/>
        <pc:sldMkLst>
          <pc:docMk/>
          <pc:sldMk cId="724239710" sldId="322"/>
        </pc:sldMkLst>
        <pc:spChg chg="mod">
          <ac:chgData name="Moacir Manoel Rodrigues Junior" userId="47811eb5-4548-4a46-a9b9-3a198d95fa3a" providerId="ADAL" clId="{21432F72-ABD5-4148-A59A-74818CCD8D15}" dt="2019-09-20T09:38:24.859" v="66" actId="108"/>
          <ac:spMkLst>
            <pc:docMk/>
            <pc:sldMk cId="724239710" sldId="322"/>
            <ac:spMk id="5" creationId="{00000000-0000-0000-0000-000000000000}"/>
          </ac:spMkLst>
        </pc:spChg>
      </pc:sldChg>
      <pc:sldChg chg="modSp modAnim">
        <pc:chgData name="Moacir Manoel Rodrigues Junior" userId="47811eb5-4548-4a46-a9b9-3a198d95fa3a" providerId="ADAL" clId="{21432F72-ABD5-4148-A59A-74818CCD8D15}" dt="2019-09-20T10:07:43.202" v="541" actId="20577"/>
        <pc:sldMkLst>
          <pc:docMk/>
          <pc:sldMk cId="1436505791" sldId="323"/>
        </pc:sldMkLst>
        <pc:spChg chg="mod">
          <ac:chgData name="Moacir Manoel Rodrigues Junior" userId="47811eb5-4548-4a46-a9b9-3a198d95fa3a" providerId="ADAL" clId="{21432F72-ABD5-4148-A59A-74818CCD8D15}" dt="2019-09-20T09:38:10.394" v="64" actId="108"/>
          <ac:spMkLst>
            <pc:docMk/>
            <pc:sldMk cId="1436505791" sldId="323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7:43.202" v="541" actId="20577"/>
          <ac:spMkLst>
            <pc:docMk/>
            <pc:sldMk cId="1436505791" sldId="32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27:05.405" v="20" actId="108"/>
        <pc:sldMkLst>
          <pc:docMk/>
          <pc:sldMk cId="1431392734" sldId="324"/>
        </pc:sldMkLst>
        <pc:spChg chg="mod">
          <ac:chgData name="Moacir Manoel Rodrigues Junior" userId="47811eb5-4548-4a46-a9b9-3a198d95fa3a" providerId="ADAL" clId="{21432F72-ABD5-4148-A59A-74818CCD8D15}" dt="2019-09-20T09:27:05.405" v="20" actId="108"/>
          <ac:spMkLst>
            <pc:docMk/>
            <pc:sldMk cId="1431392734" sldId="32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3:53.874" v="22" actId="108"/>
        <pc:sldMkLst>
          <pc:docMk/>
          <pc:sldMk cId="2223440458" sldId="326"/>
        </pc:sldMkLst>
        <pc:spChg chg="mod">
          <ac:chgData name="Moacir Manoel Rodrigues Junior" userId="47811eb5-4548-4a46-a9b9-3a198d95fa3a" providerId="ADAL" clId="{21432F72-ABD5-4148-A59A-74818CCD8D15}" dt="2019-09-20T09:33:53.874" v="22" actId="108"/>
          <ac:spMkLst>
            <pc:docMk/>
            <pc:sldMk cId="2223440458" sldId="32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4.210" v="23" actId="108"/>
        <pc:sldMkLst>
          <pc:docMk/>
          <pc:sldMk cId="2655713669" sldId="327"/>
        </pc:sldMkLst>
        <pc:spChg chg="mod">
          <ac:chgData name="Moacir Manoel Rodrigues Junior" userId="47811eb5-4548-4a46-a9b9-3a198d95fa3a" providerId="ADAL" clId="{21432F72-ABD5-4148-A59A-74818CCD8D15}" dt="2019-09-20T09:34:04.210" v="23" actId="108"/>
          <ac:spMkLst>
            <pc:docMk/>
            <pc:sldMk cId="2655713669" sldId="32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8.625" v="24" actId="108"/>
        <pc:sldMkLst>
          <pc:docMk/>
          <pc:sldMk cId="1724968570" sldId="328"/>
        </pc:sldMkLst>
        <pc:spChg chg="mod">
          <ac:chgData name="Moacir Manoel Rodrigues Junior" userId="47811eb5-4548-4a46-a9b9-3a198d95fa3a" providerId="ADAL" clId="{21432F72-ABD5-4148-A59A-74818CCD8D15}" dt="2019-09-20T09:34:08.625" v="24" actId="108"/>
          <ac:spMkLst>
            <pc:docMk/>
            <pc:sldMk cId="1724968570" sldId="32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43.682" v="31" actId="108"/>
        <pc:sldMkLst>
          <pc:docMk/>
          <pc:sldMk cId="765680368" sldId="329"/>
        </pc:sldMkLst>
        <pc:spChg chg="mod">
          <ac:chgData name="Moacir Manoel Rodrigues Junior" userId="47811eb5-4548-4a46-a9b9-3a198d95fa3a" providerId="ADAL" clId="{21432F72-ABD5-4148-A59A-74818CCD8D15}" dt="2019-09-20T09:34:43.682" v="31" actId="108"/>
          <ac:spMkLst>
            <pc:docMk/>
            <pc:sldMk cId="765680368" sldId="32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4:26.994" v="30" actId="108"/>
          <ac:spMkLst>
            <pc:docMk/>
            <pc:sldMk cId="765680368" sldId="32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3.208" v="32" actId="108"/>
        <pc:sldMkLst>
          <pc:docMk/>
          <pc:sldMk cId="288330425" sldId="330"/>
        </pc:sldMkLst>
        <pc:spChg chg="mod">
          <ac:chgData name="Moacir Manoel Rodrigues Junior" userId="47811eb5-4548-4a46-a9b9-3a198d95fa3a" providerId="ADAL" clId="{21432F72-ABD5-4148-A59A-74818CCD8D15}" dt="2019-09-20T09:34:53.208" v="32" actId="108"/>
          <ac:spMkLst>
            <pc:docMk/>
            <pc:sldMk cId="288330425" sldId="330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7.538" v="33" actId="108"/>
        <pc:sldMkLst>
          <pc:docMk/>
          <pc:sldMk cId="315807392" sldId="331"/>
        </pc:sldMkLst>
        <pc:spChg chg="mod">
          <ac:chgData name="Moacir Manoel Rodrigues Junior" userId="47811eb5-4548-4a46-a9b9-3a198d95fa3a" providerId="ADAL" clId="{21432F72-ABD5-4148-A59A-74818CCD8D15}" dt="2019-09-20T09:34:57.538" v="33" actId="108"/>
          <ac:spMkLst>
            <pc:docMk/>
            <pc:sldMk cId="315807392" sldId="331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08.634" v="34" actId="108"/>
        <pc:sldMkLst>
          <pc:docMk/>
          <pc:sldMk cId="3098556288" sldId="332"/>
        </pc:sldMkLst>
        <pc:spChg chg="mod">
          <ac:chgData name="Moacir Manoel Rodrigues Junior" userId="47811eb5-4548-4a46-a9b9-3a198d95fa3a" providerId="ADAL" clId="{21432F72-ABD5-4148-A59A-74818CCD8D15}" dt="2019-09-20T09:35:08.634" v="34" actId="108"/>
          <ac:spMkLst>
            <pc:docMk/>
            <pc:sldMk cId="3098556288" sldId="33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17.330" v="35" actId="108"/>
        <pc:sldMkLst>
          <pc:docMk/>
          <pc:sldMk cId="618120510" sldId="333"/>
        </pc:sldMkLst>
        <pc:spChg chg="mod">
          <ac:chgData name="Moacir Manoel Rodrigues Junior" userId="47811eb5-4548-4a46-a9b9-3a198d95fa3a" providerId="ADAL" clId="{21432F72-ABD5-4148-A59A-74818CCD8D15}" dt="2019-09-20T09:35:17.330" v="35" actId="108"/>
          <ac:spMkLst>
            <pc:docMk/>
            <pc:sldMk cId="618120510" sldId="33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1.651" v="36" actId="108"/>
        <pc:sldMkLst>
          <pc:docMk/>
          <pc:sldMk cId="1435069462" sldId="334"/>
        </pc:sldMkLst>
        <pc:spChg chg="mod">
          <ac:chgData name="Moacir Manoel Rodrigues Junior" userId="47811eb5-4548-4a46-a9b9-3a198d95fa3a" providerId="ADAL" clId="{21432F72-ABD5-4148-A59A-74818CCD8D15}" dt="2019-09-20T09:35:21.651" v="36" actId="108"/>
          <ac:spMkLst>
            <pc:docMk/>
            <pc:sldMk cId="1435069462" sldId="33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5.933" v="37" actId="108"/>
        <pc:sldMkLst>
          <pc:docMk/>
          <pc:sldMk cId="1484063450" sldId="335"/>
        </pc:sldMkLst>
        <pc:spChg chg="mod">
          <ac:chgData name="Moacir Manoel Rodrigues Junior" userId="47811eb5-4548-4a46-a9b9-3a198d95fa3a" providerId="ADAL" clId="{21432F72-ABD5-4148-A59A-74818CCD8D15}" dt="2019-09-20T09:35:25.933" v="37" actId="108"/>
          <ac:spMkLst>
            <pc:docMk/>
            <pc:sldMk cId="1484063450" sldId="33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30.907" v="38" actId="108"/>
        <pc:sldMkLst>
          <pc:docMk/>
          <pc:sldMk cId="2901436868" sldId="336"/>
        </pc:sldMkLst>
        <pc:spChg chg="mod">
          <ac:chgData name="Moacir Manoel Rodrigues Junior" userId="47811eb5-4548-4a46-a9b9-3a198d95fa3a" providerId="ADAL" clId="{21432F72-ABD5-4148-A59A-74818CCD8D15}" dt="2019-09-20T09:35:30.907" v="38" actId="108"/>
          <ac:spMkLst>
            <pc:docMk/>
            <pc:sldMk cId="2901436868" sldId="336"/>
            <ac:spMk id="5" creationId="{00000000-0000-0000-0000-000000000000}"/>
          </ac:spMkLst>
        </pc:spChg>
      </pc:sldChg>
      <pc:sldChg chg="addSp delSp modSp modAnim">
        <pc:chgData name="Moacir Manoel Rodrigues Junior" userId="47811eb5-4548-4a46-a9b9-3a198d95fa3a" providerId="ADAL" clId="{21432F72-ABD5-4148-A59A-74818CCD8D15}" dt="2019-09-20T10:07:19.551" v="539"/>
        <pc:sldMkLst>
          <pc:docMk/>
          <pc:sldMk cId="3831219283" sldId="337"/>
        </pc:sldMkLst>
        <pc:spChg chg="add mod">
          <ac:chgData name="Moacir Manoel Rodrigues Junior" userId="47811eb5-4548-4a46-a9b9-3a198d95fa3a" providerId="ADAL" clId="{21432F72-ABD5-4148-A59A-74818CCD8D15}" dt="2019-09-20T10:06:56.804" v="534" actId="2085"/>
          <ac:spMkLst>
            <pc:docMk/>
            <pc:sldMk cId="3831219283" sldId="337"/>
            <ac:spMk id="4" creationId="{F155BC0E-A79D-4049-B3F3-C9D27FCC479B}"/>
          </ac:spMkLst>
        </pc:spChg>
        <pc:spChg chg="mod">
          <ac:chgData name="Moacir Manoel Rodrigues Junior" userId="47811eb5-4548-4a46-a9b9-3a198d95fa3a" providerId="ADAL" clId="{21432F72-ABD5-4148-A59A-74818CCD8D15}" dt="2019-09-20T10:05:11.696" v="376" actId="20577"/>
          <ac:spMkLst>
            <pc:docMk/>
            <pc:sldMk cId="3831219283" sldId="337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6:39.277" v="529" actId="20577"/>
          <ac:spMkLst>
            <pc:docMk/>
            <pc:sldMk cId="3831219283" sldId="337"/>
            <ac:spMk id="6" creationId="{00000000-0000-0000-0000-000000000000}"/>
          </ac:spMkLst>
        </pc:spChg>
        <pc:graphicFrameChg chg="del">
          <ac:chgData name="Moacir Manoel Rodrigues Junior" userId="47811eb5-4548-4a46-a9b9-3a198d95fa3a" providerId="ADAL" clId="{21432F72-ABD5-4148-A59A-74818CCD8D15}" dt="2019-09-20T09:57:52.396" v="182" actId="478"/>
          <ac:graphicFrameMkLst>
            <pc:docMk/>
            <pc:sldMk cId="3831219283" sldId="337"/>
            <ac:graphicFrameMk id="2" creationId="{00000000-0000-0000-0000-000000000000}"/>
          </ac:graphicFrameMkLst>
        </pc:graphicFrameChg>
        <pc:picChg chg="add mod modCrop">
          <ac:chgData name="Moacir Manoel Rodrigues Junior" userId="47811eb5-4548-4a46-a9b9-3a198d95fa3a" providerId="ADAL" clId="{21432F72-ABD5-4148-A59A-74818CCD8D15}" dt="2019-09-20T10:07:04.438" v="536" actId="14100"/>
          <ac:picMkLst>
            <pc:docMk/>
            <pc:sldMk cId="3831219283" sldId="337"/>
            <ac:picMk id="3" creationId="{25DA1BAC-DF16-4045-86FA-FCDF7133FA8E}"/>
          </ac:picMkLst>
        </pc:picChg>
      </pc:sldChg>
      <pc:sldChg chg="modSp">
        <pc:chgData name="Moacir Manoel Rodrigues Junior" userId="47811eb5-4548-4a46-a9b9-3a198d95fa3a" providerId="ADAL" clId="{21432F72-ABD5-4148-A59A-74818CCD8D15}" dt="2019-09-20T09:53:51.004" v="178" actId="2711"/>
        <pc:sldMkLst>
          <pc:docMk/>
          <pc:sldMk cId="4187919867" sldId="338"/>
        </pc:sldMkLst>
        <pc:spChg chg="mod">
          <ac:chgData name="Moacir Manoel Rodrigues Junior" userId="47811eb5-4548-4a46-a9b9-3a198d95fa3a" providerId="ADAL" clId="{21432F72-ABD5-4148-A59A-74818CCD8D15}" dt="2019-09-20T09:35:54.330" v="40" actId="108"/>
          <ac:spMkLst>
            <pc:docMk/>
            <pc:sldMk cId="4187919867" sldId="338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51.004" v="178" actId="2711"/>
          <ac:spMkLst>
            <pc:docMk/>
            <pc:sldMk cId="4187919867" sldId="338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39.762" v="177" actId="2711"/>
        <pc:sldMkLst>
          <pc:docMk/>
          <pc:sldMk cId="3781418818" sldId="339"/>
        </pc:sldMkLst>
        <pc:spChg chg="mod">
          <ac:chgData name="Moacir Manoel Rodrigues Junior" userId="47811eb5-4548-4a46-a9b9-3a198d95fa3a" providerId="ADAL" clId="{21432F72-ABD5-4148-A59A-74818CCD8D15}" dt="2019-09-20T09:36:02.346" v="41" actId="108"/>
          <ac:spMkLst>
            <pc:docMk/>
            <pc:sldMk cId="3781418818" sldId="33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39.762" v="177" actId="2711"/>
          <ac:spMkLst>
            <pc:docMk/>
            <pc:sldMk cId="3781418818" sldId="33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25.084" v="176" actId="27636"/>
        <pc:sldMkLst>
          <pc:docMk/>
          <pc:sldMk cId="2490264896" sldId="340"/>
        </pc:sldMkLst>
        <pc:spChg chg="mod">
          <ac:chgData name="Moacir Manoel Rodrigues Junior" userId="47811eb5-4548-4a46-a9b9-3a198d95fa3a" providerId="ADAL" clId="{21432F72-ABD5-4148-A59A-74818CCD8D15}" dt="2019-09-20T09:36:07.133" v="42" actId="108"/>
          <ac:spMkLst>
            <pc:docMk/>
            <pc:sldMk cId="2490264896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25.084" v="176" actId="27636"/>
          <ac:spMkLst>
            <pc:docMk/>
            <pc:sldMk cId="2490264896" sldId="340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49.753" v="60" actId="108"/>
        <pc:sldMkLst>
          <pc:docMk/>
          <pc:sldMk cId="3607647938" sldId="341"/>
        </pc:sldMkLst>
        <pc:spChg chg="mod">
          <ac:chgData name="Moacir Manoel Rodrigues Junior" userId="47811eb5-4548-4a46-a9b9-3a198d95fa3a" providerId="ADAL" clId="{21432F72-ABD5-4148-A59A-74818CCD8D15}" dt="2019-09-20T09:37:49.753" v="60" actId="108"/>
          <ac:spMkLst>
            <pc:docMk/>
            <pc:sldMk cId="3607647938" sldId="341"/>
            <ac:spMk id="5" creationId="{00000000-0000-0000-0000-000000000000}"/>
          </ac:spMkLst>
        </pc:spChg>
      </pc:sldChg>
      <pc:sldChg chg="modSp add del setBg">
        <pc:chgData name="Moacir Manoel Rodrigues Junior" userId="47811eb5-4548-4a46-a9b9-3a198d95fa3a" providerId="ADAL" clId="{21432F72-ABD5-4148-A59A-74818CCD8D15}" dt="2019-09-20T09:25:49.340" v="14" actId="2696"/>
        <pc:sldMkLst>
          <pc:docMk/>
          <pc:sldMk cId="2066552163" sldId="342"/>
        </pc:sldMkLst>
        <pc:spChg chg="mod">
          <ac:chgData name="Moacir Manoel Rodrigues Junior" userId="47811eb5-4548-4a46-a9b9-3a198d95fa3a" providerId="ADAL" clId="{21432F72-ABD5-4148-A59A-74818CCD8D15}" dt="2019-09-20T09:25:13.365" v="9" actId="108"/>
          <ac:spMkLst>
            <pc:docMk/>
            <pc:sldMk cId="2066552163" sldId="342"/>
            <ac:spMk id="4" creationId="{82B08392-2977-42BB-891A-A6976FB33F9E}"/>
          </ac:spMkLst>
        </pc:spChg>
      </pc:sldChg>
      <pc:sldChg chg="del">
        <pc:chgData name="Moacir Manoel Rodrigues Junior" userId="47811eb5-4548-4a46-a9b9-3a198d95fa3a" providerId="ADAL" clId="{21432F72-ABD5-4148-A59A-74818CCD8D15}" dt="2019-09-20T09:25:47.038" v="13" actId="2696"/>
        <pc:sldMkLst>
          <pc:docMk/>
          <pc:sldMk cId="1666750016" sldId="343"/>
        </pc:sldMkLst>
      </pc:sldChg>
      <pc:sldChg chg="addSp modSp add modAnim">
        <pc:chgData name="Moacir Manoel Rodrigues Junior" userId="47811eb5-4548-4a46-a9b9-3a198d95fa3a" providerId="ADAL" clId="{21432F72-ABD5-4148-A59A-74818CCD8D15}" dt="2019-09-20T10:04:49.350" v="365"/>
        <pc:sldMkLst>
          <pc:docMk/>
          <pc:sldMk cId="2584260973" sldId="345"/>
        </pc:sldMkLst>
        <pc:spChg chg="add mod">
          <ac:chgData name="Moacir Manoel Rodrigues Junior" userId="47811eb5-4548-4a46-a9b9-3a198d95fa3a" providerId="ADAL" clId="{21432F72-ABD5-4148-A59A-74818CCD8D15}" dt="2019-09-20T10:03:47.863" v="353" actId="1035"/>
          <ac:spMkLst>
            <pc:docMk/>
            <pc:sldMk cId="2584260973" sldId="345"/>
            <ac:spMk id="2" creationId="{65090A52-84D1-4D05-978A-8887B7CC6487}"/>
          </ac:spMkLst>
        </pc:spChg>
        <pc:spChg chg="mod">
          <ac:chgData name="Moacir Manoel Rodrigues Junior" userId="47811eb5-4548-4a46-a9b9-3a198d95fa3a" providerId="ADAL" clId="{21432F72-ABD5-4148-A59A-74818CCD8D15}" dt="2019-09-20T10:02:14.660" v="333" actId="20577"/>
          <ac:spMkLst>
            <pc:docMk/>
            <pc:sldMk cId="2584260973" sldId="345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4:42.807" v="364" actId="20577"/>
          <ac:spMkLst>
            <pc:docMk/>
            <pc:sldMk cId="2584260973" sldId="345"/>
            <ac:spMk id="6" creationId="{00000000-0000-0000-0000-000000000000}"/>
          </ac:spMkLst>
        </pc:spChg>
        <pc:picChg chg="mod modCrop">
          <ac:chgData name="Moacir Manoel Rodrigues Junior" userId="47811eb5-4548-4a46-a9b9-3a198d95fa3a" providerId="ADAL" clId="{21432F72-ABD5-4148-A59A-74818CCD8D15}" dt="2019-09-20T10:04:07.177" v="356" actId="14100"/>
          <ac:picMkLst>
            <pc:docMk/>
            <pc:sldMk cId="2584260973" sldId="345"/>
            <ac:picMk id="3" creationId="{25DA1BAC-DF16-4045-86FA-FCDF7133FA8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564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113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068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994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308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0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65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57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7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73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Planilha_do_Microsoft_Excel_97-20031.xls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9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2B08392-2977-42BB-891A-A6976FB33F9E}"/>
              </a:ext>
            </a:extLst>
          </p:cNvPr>
          <p:cNvSpPr txBox="1"/>
          <p:nvPr/>
        </p:nvSpPr>
        <p:spPr>
          <a:xfrm>
            <a:off x="1907704" y="2543911"/>
            <a:ext cx="698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Inferência Estatística e Modelos de Predição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15816" y="407707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+mn-lt"/>
              </a:rPr>
              <a:t>Prof. Moacir Manoel Rodrigues Junior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8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trata de uma padronização da covariância. Ou seja, a covariância não possui uma escala padrão já a correlação sim.</a:t>
                </a:r>
              </a:p>
              <a:p>
                <a:r>
                  <a:rPr lang="pt-BR" sz="2400" dirty="0"/>
                  <a:t>Para eliminar o efeito de escala divide-se a covariância pelo produto dos desvios-padrão.</a:t>
                </a:r>
              </a:p>
              <a:p>
                <a:pPr lvl="1"/>
                <a:r>
                  <a:rPr lang="pt-BR" sz="2000" dirty="0"/>
                  <a:t>Populacional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Amostra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400" dirty="0"/>
                  <a:t>Esta medida é conhecida por Correlação de Pearson.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é uma medida padronizada, sua escala sempre está entre os valores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1. 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683568" y="2624219"/>
            <a:ext cx="7632848" cy="1304993"/>
            <a:chOff x="683568" y="2624219"/>
            <a:chExt cx="7632848" cy="1304993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683568" y="3284984"/>
              <a:ext cx="7632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63688" y="3284984"/>
              <a:ext cx="5400600" cy="0"/>
            </a:xfrm>
            <a:prstGeom prst="line">
              <a:avLst/>
            </a:prstGeom>
            <a:ln w="57150">
              <a:solidFill>
                <a:srgbClr val="FF33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to 10"/>
            <p:cNvCxnSpPr/>
            <p:nvPr/>
          </p:nvCxnSpPr>
          <p:spPr>
            <a:xfrm>
              <a:off x="4499992" y="3141008"/>
              <a:ext cx="0" cy="360000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8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Quando a correlação é igual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dirty="0"/>
                  <a:t> ou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diz-se que existe uma correlação perfeita.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/>
          <p:cNvGrpSpPr/>
          <p:nvPr/>
        </p:nvGrpSpPr>
        <p:grpSpPr>
          <a:xfrm>
            <a:off x="323528" y="2713243"/>
            <a:ext cx="3852260" cy="3668085"/>
            <a:chOff x="323528" y="2713243"/>
            <a:chExt cx="3852260" cy="366808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o 31"/>
            <p:cNvGrpSpPr/>
            <p:nvPr/>
          </p:nvGrpSpPr>
          <p:grpSpPr>
            <a:xfrm>
              <a:off x="744070" y="3282826"/>
              <a:ext cx="3132000" cy="2520000"/>
              <a:chOff x="744070" y="3282826"/>
              <a:chExt cx="3132000" cy="2520000"/>
            </a:xfrm>
          </p:grpSpPr>
          <p:cxnSp>
            <p:nvCxnSpPr>
              <p:cNvPr id="17" name="Conector reto 16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Positiva</a:t>
                  </a:r>
                </a:p>
              </p:txBody>
            </p:sp>
          </mc:Choice>
          <mc:Fallback xmlns="">
            <p:sp>
              <p:nvSpPr>
                <p:cNvPr id="53" name="CaixaDe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upo 55"/>
          <p:cNvGrpSpPr/>
          <p:nvPr/>
        </p:nvGrpSpPr>
        <p:grpSpPr>
          <a:xfrm>
            <a:off x="4285585" y="2695057"/>
            <a:ext cx="3600000" cy="3666647"/>
            <a:chOff x="4285585" y="2695057"/>
            <a:chExt cx="3600000" cy="3666647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upo 36"/>
            <p:cNvGrpSpPr/>
            <p:nvPr/>
          </p:nvGrpSpPr>
          <p:grpSpPr>
            <a:xfrm flipH="1">
              <a:off x="4706127" y="3263202"/>
              <a:ext cx="3132000" cy="2520000"/>
              <a:chOff x="744070" y="3282826"/>
              <a:chExt cx="3132000" cy="2520000"/>
            </a:xfrm>
          </p:grpSpPr>
          <p:cxnSp>
            <p:nvCxnSpPr>
              <p:cNvPr id="38" name="Conector reto 37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Negativa</a:t>
                  </a: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5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50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Correlação Nula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5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2051720" y="1703239"/>
            <a:ext cx="4865086" cy="4480321"/>
            <a:chOff x="2051720" y="1703239"/>
            <a:chExt cx="4865086" cy="4480321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051720" y="5661248"/>
              <a:ext cx="48603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2627784" y="1703239"/>
              <a:ext cx="45031" cy="4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3011275" y="2697245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3424913" y="4592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419737" y="282231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0166" y="399162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03209" y="4858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008362" y="2340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108261" y="390801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469275" y="43184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547273" y="34494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4956749" y="3174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45602" y="23757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38211" y="29615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28711" y="334099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263400" y="281792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350381" y="34771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326367" y="4750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743826" y="352165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3162261" y="31993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066867" y="38182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76693" y="3916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4153828" y="3487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4553260" y="49961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946738" y="414206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774075" y="46232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531672" y="309950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6058861" y="3808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3493273" y="4024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064749" y="501401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502134" y="4912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371400" y="434745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855712" y="4538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6143275" y="422845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840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3528" y="2781328"/>
            <a:ext cx="3852260" cy="3600000"/>
            <a:chOff x="323528" y="2781328"/>
            <a:chExt cx="3852260" cy="3600000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772491" y="2966279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72308" y="5365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101689" y="464026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571763" y="5333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2140" y="41214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327159" y="432521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675650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560031" y="44477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696509" y="42596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9778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455140" y="377033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043381" y="4802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554230" y="3184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322731" y="311536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3530830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85585" y="2761704"/>
            <a:ext cx="3600000" cy="3600000"/>
            <a:chOff x="4285585" y="2761704"/>
            <a:chExt cx="3600000" cy="3600000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to 37"/>
            <p:cNvCxnSpPr/>
            <p:nvPr/>
          </p:nvCxnSpPr>
          <p:spPr>
            <a:xfrm flipH="1" flipV="1">
              <a:off x="4666314" y="3254416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 flipH="1">
              <a:off x="7473084" y="547526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7419084" y="52252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886315" y="533018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618540" y="443270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124314" y="440641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7089386" y="48487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5921518" y="4856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522088" y="446920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813518" y="3661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6261675" y="38825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6773185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5190702" y="3998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5393697" y="3292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4971725" y="345997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Positiva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28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Negativa</a:t>
                </a: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59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a relação entre o peso de uma mulher e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1579" r="19288" b="16384"/>
          <a:stretch/>
        </p:blipFill>
        <p:spPr>
          <a:xfrm>
            <a:off x="4654376" y="2348880"/>
            <a:ext cx="4489623" cy="4418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155BC0E-A79D-4049-B3F3-C9D27FCC479B}"/>
              </a:ext>
            </a:extLst>
          </p:cNvPr>
          <p:cNvSpPr/>
          <p:nvPr/>
        </p:nvSpPr>
        <p:spPr>
          <a:xfrm>
            <a:off x="628650" y="2636912"/>
            <a:ext cx="394335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/>
              <a:t>Então, deve ser efetuada uma estimação da correlação entre as variáveis de modo a responder este questionamento.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Para os casos onde uma das variáveis não seguir a distribuição normal, é possível aplicar o coeficiente de correlação de </a:t>
                </a:r>
                <a:r>
                  <a:rPr lang="pt-BR" sz="2400" dirty="0" err="1"/>
                  <a:t>Spearman</a:t>
                </a:r>
                <a:r>
                  <a:rPr lang="pt-BR" sz="2400" dirty="0"/>
                  <a:t>.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pt-BR" sz="2400" dirty="0"/>
              </a:p>
              <a:p>
                <a:r>
                  <a:rPr lang="pt-BR" sz="2400" dirty="0"/>
                  <a:t>Posto é a posição da observação em uma escala crescente. Em caso de empate o posto deve ser a média das posições empatadas.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400" dirty="0"/>
                  <a:t>Outra métrica de correlação possível é a correlação de Kendall ou também chamado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2400" dirty="0"/>
                  <a:t>-de Kendall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</a:t>
                </a:r>
              </a:p>
              <a:p>
                <a:pPr marL="1171575" indent="-442913">
                  <a:buNone/>
                  <a:tabLst>
                    <a:tab pos="85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400" dirty="0"/>
                  <a:t>- pares de concordância (quando comparamos dois casos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também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);</a:t>
                </a:r>
              </a:p>
              <a:p>
                <a:pPr marL="1257300" indent="-54292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2400" dirty="0"/>
                  <a:t>- pares de discordância (quando comparamos dois casos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entretanto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800" dirty="0"/>
                  <a:t>Outro ponto importante é considerar o teste de existência da relação. Teste de hipótese associado a correlação.</a:t>
                </a:r>
              </a:p>
              <a:p>
                <a:endParaRPr lang="pt-B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b="0" dirty="0"/>
              </a:p>
              <a:p>
                <a:pPr lvl="1"/>
                <a:r>
                  <a:rPr lang="pt-BR" sz="2400" dirty="0"/>
                  <a:t>(não existe correlação significativamente diferente de zero)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sz="2800" dirty="0"/>
              </a:p>
              <a:p>
                <a:pPr lvl="1"/>
                <a:r>
                  <a:rPr lang="pt-BR" sz="2400" dirty="0"/>
                  <a:t>(existe uma correlação significativamente diferente de zero)</a:t>
                </a:r>
              </a:p>
              <a:p>
                <a:pPr lvl="1"/>
                <a:endParaRPr lang="pt-BR" sz="2400" dirty="0"/>
              </a:p>
              <a:p>
                <a:pPr marL="357188" lvl="1" indent="-34290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Para a correlação de Pearson a estatística utilizada é a t-</a:t>
                </a:r>
                <a:r>
                  <a:rPr lang="pt-BR" sz="2800" dirty="0" err="1"/>
                  <a:t>student</a:t>
                </a:r>
                <a:r>
                  <a:rPr lang="pt-BR" sz="2800" dirty="0"/>
                  <a:t> 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800" dirty="0"/>
                  <a:t> graus de liberdade.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1490576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O estudo de uma situação pode buscar a relação entre duas variáveis, ou a forma que </a:t>
            </a:r>
            <a:r>
              <a:rPr lang="pt-BR" sz="2800" b="1" u="sng" dirty="0">
                <a:latin typeface="+mn-lt"/>
                <a:cs typeface="Times New Roman" panose="02020603050405020304" pitchFamily="18" charset="0"/>
              </a:rPr>
              <a:t>um variável pode ser descrita em função de outras</a:t>
            </a:r>
            <a:r>
              <a:rPr lang="pt-BR" sz="28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3093329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Regressão.</a:t>
            </a:r>
            <a:r>
              <a:rPr lang="pt-BR" dirty="0">
                <a:latin typeface="+mn-lt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como as variáveis se relacionam</a:t>
            </a:r>
            <a:endParaRPr lang="pt-BR" i="1" dirty="0">
              <a:latin typeface="+mn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437112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Correlação</a:t>
            </a:r>
            <a:r>
              <a:rPr lang="pt-BR" dirty="0">
                <a:latin typeface="+mn-lt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em que grau as variáveis se relacionam?</a:t>
            </a:r>
            <a:endParaRPr lang="pt-BR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nimBg="1"/>
      <p:bldP spid="2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spcBef>
                    <a:spcPct val="50000"/>
                  </a:spcBef>
                  <a:buNone/>
                </a:pPr>
                <a:r>
                  <a:rPr lang="pt-BR" sz="3200" dirty="0">
                    <a:cs typeface="Times New Roman" panose="02020603050405020304" pitchFamily="18" charset="0"/>
                  </a:rPr>
                  <a:t>Variáveis Dependente e Independente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No estudo da regressão deve-se distinguir claramente os conceitos de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independente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 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As variáveis independentes (denotadas por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pt-BR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) são variáveis </a:t>
                </a:r>
                <a:r>
                  <a:rPr lang="pt-BR" sz="2400" dirty="0" err="1">
                    <a:cs typeface="Times New Roman" panose="02020603050405020304" pitchFamily="18" charset="0"/>
                  </a:rPr>
                  <a:t>preditoras</a:t>
                </a:r>
                <a:r>
                  <a:rPr lang="pt-BR" sz="2400" dirty="0">
                    <a:cs typeface="Times New Roman" panose="02020603050405020304" pitchFamily="18" charset="0"/>
                  </a:rPr>
                  <a:t> ou explicativas de uma variável dependente.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 variável dependente Y é afetada, ou determinada, pelos valores assumidos nas variáveis independentes com algum grau de relacionamento. Também denotada por variável predita.</a:t>
                </a:r>
              </a:p>
              <a:p>
                <a:endParaRPr lang="pt-BR" sz="32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 r="-1236" b="-3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18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Modelos para uso de Regressões</a:t>
            </a:r>
          </a:p>
        </p:txBody>
      </p:sp>
      <p:sp>
        <p:nvSpPr>
          <p:cNvPr id="9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95409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produção agrícola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precipitação pluviométrica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grau de fertilização do solo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radiação solar diária média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volume</a:t>
                          </a:r>
                          <a:r>
                            <a:rPr lang="pt-BR" sz="2400" baseline="0" dirty="0"/>
                            <a:t> de vendas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</a:t>
                          </a:r>
                          <a:r>
                            <a:rPr lang="pt-BR" sz="2400" baseline="0" dirty="0"/>
                            <a:t> preço do produto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66341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consumo do veículo automotor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potência do motor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peso</a:t>
                          </a:r>
                          <a:r>
                            <a:rPr lang="pt-BR" sz="2400" baseline="0" dirty="0"/>
                            <a:t> do veículo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80102" r="-115446" b="-118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80102" r="-277" b="-118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470667" r="-115446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470667" r="-277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317037" r="-115446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317037" r="-277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Tabela de Dados</a:t>
            </a:r>
          </a:p>
          <a:p>
            <a:pPr lvl="1"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Os coeficientes da equação de regressão são estimados a partir de dados amostrais conhecidos, normalmente apresentados numa tabela, na qual encontram-se colunas correspondentes a todas variáveis e linhas que correspondem às </a:t>
            </a:r>
            <a:r>
              <a:rPr lang="pt-BR" sz="2800" b="1" i="1" dirty="0">
                <a:cs typeface="Times New Roman" panose="02020603050405020304" pitchFamily="18" charset="0"/>
              </a:rPr>
              <a:t>m</a:t>
            </a:r>
            <a:r>
              <a:rPr lang="pt-BR" sz="2800" dirty="0">
                <a:cs typeface="Times New Roman" panose="02020603050405020304" pitchFamily="18" charset="0"/>
              </a:rPr>
              <a:t> observações.</a:t>
            </a: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492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" name="Object 10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88190"/>
              </p:ext>
            </p:extLst>
          </p:nvPr>
        </p:nvGraphicFramePr>
        <p:xfrm>
          <a:off x="755650" y="2935288"/>
          <a:ext cx="2705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1295220" imgH="1828800" progId="Excel.Sheet.8">
                  <p:embed/>
                </p:oleObj>
              </mc:Choice>
              <mc:Fallback>
                <p:oleObj name="Worksheet" r:id="rId3" imgW="1295220" imgH="1828800" progId="Excel.Sheet.8">
                  <p:embed/>
                  <p:pic>
                    <p:nvPicPr>
                      <p:cNvPr id="52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5288"/>
                        <a:ext cx="2705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20" name="Text Box 100"/>
              <p:cNvSpPr txBox="1">
                <a:spLocks noChangeArrowheads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Tabela de dados: exemplo de uma variável independente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20" name="Text 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blipFill>
                <a:blip r:embed="rId5"/>
                <a:stretch>
                  <a:fillRect l="-2588" t="-4405" r="-4566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1" name="AutoShape 101"/>
          <p:cNvSpPr>
            <a:spLocks noChangeArrowheads="1"/>
          </p:cNvSpPr>
          <p:nvPr/>
        </p:nvSpPr>
        <p:spPr bwMode="auto">
          <a:xfrm>
            <a:off x="3890097" y="420280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556795" y="2270909"/>
            <a:ext cx="4392860" cy="3514204"/>
            <a:chOff x="3216" y="2352"/>
            <a:chExt cx="1920" cy="1361"/>
          </a:xfrm>
        </p:grpSpPr>
        <p:sp>
          <p:nvSpPr>
            <p:cNvPr id="1033" name="Line 70"/>
            <p:cNvSpPr>
              <a:spLocks noChangeShapeType="1"/>
            </p:cNvSpPr>
            <p:nvPr/>
          </p:nvSpPr>
          <p:spPr bwMode="auto">
            <a:xfrm flipV="1">
              <a:off x="3408" y="2416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71"/>
            <p:cNvSpPr>
              <a:spLocks noChangeShapeType="1"/>
            </p:cNvSpPr>
            <p:nvPr/>
          </p:nvSpPr>
          <p:spPr bwMode="auto">
            <a:xfrm>
              <a:off x="3216" y="361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Oval 72"/>
            <p:cNvSpPr>
              <a:spLocks noChangeArrowheads="1"/>
            </p:cNvSpPr>
            <p:nvPr/>
          </p:nvSpPr>
          <p:spPr bwMode="auto">
            <a:xfrm>
              <a:off x="364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6" name="Oval 73"/>
            <p:cNvSpPr>
              <a:spLocks noChangeArrowheads="1"/>
            </p:cNvSpPr>
            <p:nvPr/>
          </p:nvSpPr>
          <p:spPr bwMode="auto">
            <a:xfrm>
              <a:off x="3756" y="323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7" name="Oval 74"/>
            <p:cNvSpPr>
              <a:spLocks noChangeArrowheads="1"/>
            </p:cNvSpPr>
            <p:nvPr/>
          </p:nvSpPr>
          <p:spPr bwMode="auto">
            <a:xfrm>
              <a:off x="3984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8" name="Oval 75"/>
            <p:cNvSpPr>
              <a:spLocks noChangeArrowheads="1"/>
            </p:cNvSpPr>
            <p:nvPr/>
          </p:nvSpPr>
          <p:spPr bwMode="auto">
            <a:xfrm>
              <a:off x="4368" y="3088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9" name="Oval 76"/>
            <p:cNvSpPr>
              <a:spLocks noChangeArrowheads="1"/>
            </p:cNvSpPr>
            <p:nvPr/>
          </p:nvSpPr>
          <p:spPr bwMode="auto">
            <a:xfrm>
              <a:off x="4128" y="275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0" name="Oval 77"/>
            <p:cNvSpPr>
              <a:spLocks noChangeArrowheads="1"/>
            </p:cNvSpPr>
            <p:nvPr/>
          </p:nvSpPr>
          <p:spPr bwMode="auto">
            <a:xfrm>
              <a:off x="388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1" name="Oval 78"/>
            <p:cNvSpPr>
              <a:spLocks noChangeArrowheads="1"/>
            </p:cNvSpPr>
            <p:nvPr/>
          </p:nvSpPr>
          <p:spPr bwMode="auto">
            <a:xfrm>
              <a:off x="4608" y="289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2" name="Oval 79"/>
            <p:cNvSpPr>
              <a:spLocks noChangeArrowheads="1"/>
            </p:cNvSpPr>
            <p:nvPr/>
          </p:nvSpPr>
          <p:spPr bwMode="auto">
            <a:xfrm>
              <a:off x="4476" y="265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3" name="Oval 80"/>
            <p:cNvSpPr>
              <a:spLocks noChangeArrowheads="1"/>
            </p:cNvSpPr>
            <p:nvPr/>
          </p:nvSpPr>
          <p:spPr bwMode="auto">
            <a:xfrm>
              <a:off x="4080" y="318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4" name="Oval 81"/>
            <p:cNvSpPr>
              <a:spLocks noChangeArrowheads="1"/>
            </p:cNvSpPr>
            <p:nvPr/>
          </p:nvSpPr>
          <p:spPr bwMode="auto">
            <a:xfrm>
              <a:off x="4320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5" name="Text Box 82"/>
            <p:cNvSpPr txBox="1">
              <a:spLocks noChangeArrowheads="1"/>
            </p:cNvSpPr>
            <p:nvPr/>
          </p:nvSpPr>
          <p:spPr bwMode="auto">
            <a:xfrm>
              <a:off x="4848" y="3472"/>
              <a:ext cx="28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046" name="Text Box 83"/>
            <p:cNvSpPr txBox="1">
              <a:spLocks noChangeArrowheads="1"/>
            </p:cNvSpPr>
            <p:nvPr/>
          </p:nvSpPr>
          <p:spPr bwMode="auto">
            <a:xfrm>
              <a:off x="3408" y="2352"/>
              <a:ext cx="24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047" name="Text Box 88"/>
            <p:cNvSpPr txBox="1">
              <a:spLocks noChangeArrowheads="1"/>
            </p:cNvSpPr>
            <p:nvPr/>
          </p:nvSpPr>
          <p:spPr bwMode="auto">
            <a:xfrm>
              <a:off x="3552" y="3360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048" name="Text Box 89"/>
            <p:cNvSpPr txBox="1">
              <a:spLocks noChangeArrowheads="1"/>
            </p:cNvSpPr>
            <p:nvPr/>
          </p:nvSpPr>
          <p:spPr bwMode="auto">
            <a:xfrm>
              <a:off x="3658" y="3159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049" name="Text Box 90"/>
            <p:cNvSpPr txBox="1">
              <a:spLocks noChangeArrowheads="1"/>
            </p:cNvSpPr>
            <p:nvPr/>
          </p:nvSpPr>
          <p:spPr bwMode="auto">
            <a:xfrm>
              <a:off x="4624" y="2832"/>
              <a:ext cx="2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050" name="Text Box 91"/>
            <p:cNvSpPr txBox="1">
              <a:spLocks noChangeArrowheads="1"/>
            </p:cNvSpPr>
            <p:nvPr/>
          </p:nvSpPr>
          <p:spPr bwMode="auto">
            <a:xfrm>
              <a:off x="3920" y="3317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051" name="Text Box 92"/>
            <p:cNvSpPr txBox="1">
              <a:spLocks noChangeArrowheads="1"/>
            </p:cNvSpPr>
            <p:nvPr/>
          </p:nvSpPr>
          <p:spPr bwMode="auto">
            <a:xfrm>
              <a:off x="3890" y="2880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4</a:t>
              </a:r>
            </a:p>
          </p:txBody>
        </p:sp>
        <p:sp>
          <p:nvSpPr>
            <p:cNvPr id="1052" name="Text Box 93"/>
            <p:cNvSpPr txBox="1">
              <a:spLocks noChangeArrowheads="1"/>
            </p:cNvSpPr>
            <p:nvPr/>
          </p:nvSpPr>
          <p:spPr bwMode="auto">
            <a:xfrm>
              <a:off x="4028" y="310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5</a:t>
              </a:r>
            </a:p>
          </p:txBody>
        </p:sp>
        <p:sp>
          <p:nvSpPr>
            <p:cNvPr id="1053" name="Text Box 94"/>
            <p:cNvSpPr txBox="1">
              <a:spLocks noChangeArrowheads="1"/>
            </p:cNvSpPr>
            <p:nvPr/>
          </p:nvSpPr>
          <p:spPr bwMode="auto">
            <a:xfrm>
              <a:off x="4026" y="269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6</a:t>
              </a:r>
            </a:p>
          </p:txBody>
        </p:sp>
        <p:sp>
          <p:nvSpPr>
            <p:cNvPr id="1054" name="Text Box 95"/>
            <p:cNvSpPr txBox="1">
              <a:spLocks noChangeArrowheads="1"/>
            </p:cNvSpPr>
            <p:nvPr/>
          </p:nvSpPr>
          <p:spPr bwMode="auto">
            <a:xfrm>
              <a:off x="4216" y="288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055" name="Text Box 96"/>
            <p:cNvSpPr txBox="1">
              <a:spLocks noChangeArrowheads="1"/>
            </p:cNvSpPr>
            <p:nvPr/>
          </p:nvSpPr>
          <p:spPr bwMode="auto">
            <a:xfrm>
              <a:off x="4264" y="302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056" name="Text Box 97"/>
            <p:cNvSpPr txBox="1">
              <a:spLocks noChangeArrowheads="1"/>
            </p:cNvSpPr>
            <p:nvPr/>
          </p:nvSpPr>
          <p:spPr bwMode="auto">
            <a:xfrm>
              <a:off x="4404" y="255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4747360" y="1719463"/>
            <a:ext cx="3671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Gráfico de Dispersão</a:t>
            </a:r>
          </a:p>
        </p:txBody>
      </p: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0" grpId="0" autoUpdateAnimBg="0"/>
      <p:bldP spid="5221" grpId="0" animBg="1"/>
      <p:bldP spid="52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457200" y="147161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Admitiremos que os valores de Y resultem da soma de duas componentes: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AutoNum type="romanLcParenBoth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uma relação linear e determinística  chamada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cujos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são chamados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coeficientes da 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blipFill>
                <a:blip r:embed="rId2"/>
                <a:stretch>
                  <a:fillRect l="-1264" t="-3502" r="-1185" b="-4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514350" indent="-514350" algn="just" eaLnBrk="1" hangingPunct="1">
                  <a:spcBef>
                    <a:spcPct val="50000"/>
                  </a:spcBef>
                  <a:buAutoNum type="romanLcParenBoth" startAt="2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desvio não-explicado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ou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erro residual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que é uma variável aleatória, responsável pelas variações de Y em torno do valor    calculado pela equação de regressão. Desta forma;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b="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:endParaRPr lang="pt-BR" b="0" i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blipFill>
                <a:blip r:embed="rId3"/>
                <a:stretch>
                  <a:fillRect l="-1264" t="-2101" r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481012" y="1344613"/>
            <a:ext cx="417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A respeito destes dados...</a:t>
            </a:r>
          </a:p>
        </p:txBody>
      </p:sp>
      <p:grpSp>
        <p:nvGrpSpPr>
          <p:cNvPr id="3078" name="Group 65"/>
          <p:cNvGrpSpPr>
            <a:grpSpLocks/>
          </p:cNvGrpSpPr>
          <p:nvPr/>
        </p:nvGrpSpPr>
        <p:grpSpPr bwMode="auto">
          <a:xfrm>
            <a:off x="1308100" y="2133600"/>
            <a:ext cx="3733800" cy="3205163"/>
            <a:chOff x="3216" y="1728"/>
            <a:chExt cx="2352" cy="2019"/>
          </a:xfrm>
        </p:grpSpPr>
        <p:sp>
          <p:nvSpPr>
            <p:cNvPr id="3093" name="Line 29"/>
            <p:cNvSpPr>
              <a:spLocks noChangeShapeType="1"/>
            </p:cNvSpPr>
            <p:nvPr/>
          </p:nvSpPr>
          <p:spPr bwMode="auto">
            <a:xfrm flipV="1">
              <a:off x="3475" y="1816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4" name="Line 30"/>
            <p:cNvSpPr>
              <a:spLocks noChangeShapeType="1"/>
            </p:cNvSpPr>
            <p:nvPr/>
          </p:nvSpPr>
          <p:spPr bwMode="auto">
            <a:xfrm>
              <a:off x="3216" y="3468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5" name="Oval 31"/>
            <p:cNvSpPr>
              <a:spLocks noChangeArrowheads="1"/>
            </p:cNvSpPr>
            <p:nvPr/>
          </p:nvSpPr>
          <p:spPr bwMode="auto">
            <a:xfrm>
              <a:off x="3799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6" name="Oval 32"/>
            <p:cNvSpPr>
              <a:spLocks noChangeArrowheads="1"/>
            </p:cNvSpPr>
            <p:nvPr/>
          </p:nvSpPr>
          <p:spPr bwMode="auto">
            <a:xfrm>
              <a:off x="3945" y="2939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7" name="Oval 33"/>
            <p:cNvSpPr>
              <a:spLocks noChangeArrowheads="1"/>
            </p:cNvSpPr>
            <p:nvPr/>
          </p:nvSpPr>
          <p:spPr bwMode="auto">
            <a:xfrm>
              <a:off x="4253" y="2543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8" name="Oval 34"/>
            <p:cNvSpPr>
              <a:spLocks noChangeArrowheads="1"/>
            </p:cNvSpPr>
            <p:nvPr/>
          </p:nvSpPr>
          <p:spPr bwMode="auto">
            <a:xfrm>
              <a:off x="4771" y="274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9" name="Oval 35"/>
            <p:cNvSpPr>
              <a:spLocks noChangeArrowheads="1"/>
            </p:cNvSpPr>
            <p:nvPr/>
          </p:nvSpPr>
          <p:spPr bwMode="auto">
            <a:xfrm>
              <a:off x="4447" y="227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0" name="Oval 36"/>
            <p:cNvSpPr>
              <a:spLocks noChangeArrowheads="1"/>
            </p:cNvSpPr>
            <p:nvPr/>
          </p:nvSpPr>
          <p:spPr bwMode="auto">
            <a:xfrm>
              <a:off x="4123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1" name="Oval 37"/>
            <p:cNvSpPr>
              <a:spLocks noChangeArrowheads="1"/>
            </p:cNvSpPr>
            <p:nvPr/>
          </p:nvSpPr>
          <p:spPr bwMode="auto">
            <a:xfrm>
              <a:off x="5095" y="2477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2" name="Oval 38"/>
            <p:cNvSpPr>
              <a:spLocks noChangeArrowheads="1"/>
            </p:cNvSpPr>
            <p:nvPr/>
          </p:nvSpPr>
          <p:spPr bwMode="auto">
            <a:xfrm>
              <a:off x="4917" y="2146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3" name="Oval 39"/>
            <p:cNvSpPr>
              <a:spLocks noChangeArrowheads="1"/>
            </p:cNvSpPr>
            <p:nvPr/>
          </p:nvSpPr>
          <p:spPr bwMode="auto">
            <a:xfrm>
              <a:off x="4382" y="287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4" name="Oval 40"/>
            <p:cNvSpPr>
              <a:spLocks noChangeArrowheads="1"/>
            </p:cNvSpPr>
            <p:nvPr/>
          </p:nvSpPr>
          <p:spPr bwMode="auto">
            <a:xfrm>
              <a:off x="4706" y="2543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5" name="Text Box 42"/>
            <p:cNvSpPr txBox="1">
              <a:spLocks noChangeArrowheads="1"/>
            </p:cNvSpPr>
            <p:nvPr/>
          </p:nvSpPr>
          <p:spPr bwMode="auto">
            <a:xfrm>
              <a:off x="3475" y="1728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Y</a:t>
              </a:r>
            </a:p>
          </p:txBody>
        </p:sp>
        <p:sp>
          <p:nvSpPr>
            <p:cNvPr id="3106" name="Text Box 41"/>
            <p:cNvSpPr txBox="1">
              <a:spLocks noChangeArrowheads="1"/>
            </p:cNvSpPr>
            <p:nvPr/>
          </p:nvSpPr>
          <p:spPr bwMode="auto">
            <a:xfrm>
              <a:off x="5328" y="345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AutoShape 56"/>
              <p:cNvSpPr>
                <a:spLocks noChangeArrowheads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pt-BR" sz="2000" dirty="0">
                    <a:latin typeface="+mn-lt"/>
                  </a:rPr>
                  <a:t>escolhida uma reta de regressão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sz="2000" dirty="0">
                  <a:latin typeface="+mn-lt"/>
                </a:endParaRPr>
              </a:p>
              <a:p>
                <a:pPr algn="ctr" eaLnBrk="1" hangingPunct="1"/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3092" name="AutoShap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1676400" y="2844800"/>
            <a:ext cx="3086100" cy="178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295400" y="2794000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sz="2000">
                <a:latin typeface="+mn-lt"/>
              </a:rPr>
              <a:t>...para um ponto qualquer  </a:t>
            </a:r>
          </a:p>
          <a:p>
            <a:pPr algn="ctr" eaLnBrk="1" hangingPunct="1"/>
            <a:r>
              <a:rPr lang="pt-BR" sz="2000">
                <a:latin typeface="+mn-lt"/>
              </a:rPr>
              <a:t> i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295400" y="3276600"/>
            <a:ext cx="2057400" cy="1997075"/>
            <a:chOff x="3696" y="2208"/>
            <a:chExt cx="1296" cy="1258"/>
          </a:xfrm>
        </p:grpSpPr>
        <p:sp>
          <p:nvSpPr>
            <p:cNvPr id="3085" name="Line 18"/>
            <p:cNvSpPr>
              <a:spLocks noChangeShapeType="1"/>
            </p:cNvSpPr>
            <p:nvPr/>
          </p:nvSpPr>
          <p:spPr bwMode="auto">
            <a:xfrm flipH="1">
              <a:off x="3968" y="2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4784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>
              <a:off x="3696" y="2208"/>
              <a:ext cx="2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Y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 flipH="1">
              <a:off x="3968" y="23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>
              <a:off x="4160" y="2312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0" name="Text Box 20"/>
            <p:cNvSpPr txBox="1">
              <a:spLocks noChangeArrowheads="1"/>
            </p:cNvSpPr>
            <p:nvPr/>
          </p:nvSpPr>
          <p:spPr bwMode="auto">
            <a:xfrm>
              <a:off x="4160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pt-BR" baseline="-2500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graphicFrame>
          <p:nvGraphicFramePr>
            <p:cNvPr id="30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317801"/>
                </p:ext>
              </p:extLst>
            </p:nvPr>
          </p:nvGraphicFramePr>
          <p:xfrm>
            <a:off x="3781" y="2441"/>
            <a:ext cx="1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ção" r:id="rId4" imgW="139680" imgH="253800" progId="Equation.3">
                    <p:embed/>
                  </p:oleObj>
                </mc:Choice>
                <mc:Fallback>
                  <p:oleObj name="Equação" r:id="rId4" imgW="139680" imgH="253800" progId="Equation.3">
                    <p:embed/>
                    <p:pic>
                      <p:nvPicPr>
                        <p:cNvPr id="30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441"/>
                          <a:ext cx="16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4640" y="3216"/>
              <a:ext cx="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X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</p:grp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2946400" y="3416300"/>
            <a:ext cx="115888" cy="115888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57" name="Text Box 69"/>
              <p:cNvSpPr txBox="1">
                <a:spLocks noChangeArrowheads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</a:rPr>
                  <a:t>... o erro residual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é a diferença entre o valor observado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e o calculado pela equação de regressão.</a:t>
                </a:r>
              </a:p>
            </p:txBody>
          </p:sp>
        </mc:Choice>
        <mc:Fallback xmlns="">
          <p:sp>
            <p:nvSpPr>
              <p:cNvPr id="37957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blipFill>
                <a:blip r:embed="rId6"/>
                <a:stretch>
                  <a:fillRect l="-1415" t="-5732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7916" grpId="0" animBg="1"/>
      <p:bldP spid="37942" grpId="0" autoUpdateAnimBg="0"/>
      <p:bldP spid="37951" grpId="0" animBg="1"/>
      <p:bldP spid="3795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Text Box 1027"/>
              <p:cNvSpPr txBox="1">
                <a:spLocks noChangeArrowheads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Da estimação dos coeficientes da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Para o exemplo da tabela a equação de regressão linear será 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No entanto, a partir da tabela de dados, podem-se obter apenas estimativas (aproximações) dos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 mediante valores calculados por um método conhecido como </a:t>
                </a:r>
                <a:r>
                  <a:rPr lang="pt-BR" sz="2800" b="1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(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Ordinary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Least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Square- OLS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0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blipFill>
                <a:blip r:embed="rId2"/>
                <a:stretch>
                  <a:fillRect l="-1481" t="-3859" r="-1481" b="-3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1064"/>
              <p:cNvSpPr txBox="1">
                <a:spLocks noChangeArrowheads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objetivo do Método dos Mínimos Quadrados Ordinais é minimizar os desvios entre os valores observados dos valores estimados: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Substituindo-se as pela reta de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a cada observação i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1,2,…,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 corresponde a um erro residual</a:t>
                </a:r>
              </a:p>
            </p:txBody>
          </p:sp>
        </mc:Choice>
        <mc:Fallback xmlns="">
          <p:sp>
            <p:nvSpPr>
              <p:cNvPr id="7174" name="Text Box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blipFill>
                <a:blip r:embed="rId2"/>
                <a:stretch>
                  <a:fillRect l="-1542" t="-3295" r="-1468" b="-3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</a:t>
                </a:r>
                <a:r>
                  <a:rPr lang="pt-BR" sz="2800" b="1" dirty="0"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determina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que minimizam a Variância Não Explicada (VNE).</a:t>
                </a:r>
              </a:p>
            </p:txBody>
          </p:sp>
        </mc:Choice>
        <mc:Fallback xmlns="">
          <p:sp>
            <p:nvSpPr>
              <p:cNvPr id="6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blipFill>
                <a:blip r:embed="rId2"/>
                <a:stretch>
                  <a:fillRect l="-1527" t="-11828" r="-2473" b="-14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mínimo ocorre quando as derivadas da VNE em relação aos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se anulam.</a:t>
                </a:r>
              </a:p>
            </p:txBody>
          </p:sp>
        </mc:Choice>
        <mc:Fallback xmlns="">
          <p:sp>
            <p:nvSpPr>
              <p:cNvPr id="61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blipFill>
                <a:blip r:embed="rId3"/>
                <a:stretch>
                  <a:fillRect l="-1455" t="-16923" r="-1455" b="-2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6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pt-BR" sz="33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Quando comparamos duas variáveis procuramos geralmente qual o grau de associação entre as duas.</a:t>
            </a:r>
          </a:p>
          <a:p>
            <a:r>
              <a:rPr lang="pt-BR" sz="2400" dirty="0"/>
              <a:t>Existem para tanto duas estatísticas que dão conta disso, a covariância e a correlação</a:t>
            </a:r>
          </a:p>
          <a:p>
            <a:r>
              <a:rPr lang="pt-BR" sz="2400" dirty="0"/>
              <a:t>A covariância mede o grau de associação bruto, não padronizado.</a:t>
            </a:r>
          </a:p>
          <a:p>
            <a:r>
              <a:rPr lang="pt-BR" sz="2400" dirty="0"/>
              <a:t>A correlação é uma medida padronizada da covariância.</a:t>
            </a:r>
          </a:p>
        </p:txBody>
      </p:sp>
    </p:spTree>
    <p:extLst>
      <p:ext uri="{BB962C8B-B14F-4D97-AF65-F5344CB8AC3E}">
        <p14:creationId xmlns:p14="http://schemas.microsoft.com/office/powerpoint/2010/main" val="14313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02445"/>
              </p:ext>
            </p:extLst>
          </p:nvPr>
        </p:nvGraphicFramePr>
        <p:xfrm>
          <a:off x="339725" y="1436688"/>
          <a:ext cx="3519488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ção" r:id="rId3" imgW="1993680" imgH="863280" progId="Equation.3">
                  <p:embed/>
                </p:oleObj>
              </mc:Choice>
              <mc:Fallback>
                <p:oleObj name="Equação" r:id="rId3" imgW="1993680" imgH="86328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36688"/>
                        <a:ext cx="3519488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19536"/>
              </p:ext>
            </p:extLst>
          </p:nvPr>
        </p:nvGraphicFramePr>
        <p:xfrm>
          <a:off x="5030788" y="1436688"/>
          <a:ext cx="38131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ção" r:id="rId5" imgW="2158920" imgH="863280" progId="Equation.3">
                  <p:embed/>
                </p:oleObj>
              </mc:Choice>
              <mc:Fallback>
                <p:oleObj name="Equação" r:id="rId5" imgW="2158920" imgH="86328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436688"/>
                        <a:ext cx="381317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88003"/>
              </p:ext>
            </p:extLst>
          </p:nvPr>
        </p:nvGraphicFramePr>
        <p:xfrm>
          <a:off x="155143" y="3429000"/>
          <a:ext cx="4541837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ção" r:id="rId7" imgW="2209680" imgH="914400" progId="Equation.3">
                  <p:embed/>
                </p:oleObj>
              </mc:Choice>
              <mc:Fallback>
                <p:oleObj name="Equação" r:id="rId7" imgW="220968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3" y="3429000"/>
                        <a:ext cx="4541837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038600" y="1905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61745"/>
              </p:ext>
            </p:extLst>
          </p:nvPr>
        </p:nvGraphicFramePr>
        <p:xfrm>
          <a:off x="5176837" y="3429000"/>
          <a:ext cx="378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ção" r:id="rId9" imgW="1892160" imgH="914400" progId="Equation.3">
                  <p:embed/>
                </p:oleObj>
              </mc:Choice>
              <mc:Fallback>
                <p:oleObj name="Equação" r:id="rId9" imgW="1892160" imgH="914400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7" y="3429000"/>
                        <a:ext cx="3784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542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403860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102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1991"/>
              </p:ext>
            </p:extLst>
          </p:nvPr>
        </p:nvGraphicFramePr>
        <p:xfrm>
          <a:off x="5580112" y="4616524"/>
          <a:ext cx="3359547" cy="62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612800" imgH="279360" progId="Equation.3">
                  <p:embed/>
                </p:oleObj>
              </mc:Choice>
              <mc:Fallback>
                <p:oleObj name="Equation" r:id="rId3" imgW="1612800" imgH="279360" progId="Equation.3">
                  <p:embed/>
                  <p:pic>
                    <p:nvPicPr>
                      <p:cNvPr id="1024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16524"/>
                        <a:ext cx="3359547" cy="62415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02181"/>
              </p:ext>
            </p:extLst>
          </p:nvPr>
        </p:nvGraphicFramePr>
        <p:xfrm>
          <a:off x="236004" y="3253765"/>
          <a:ext cx="4906888" cy="332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6" imgW="3057620" imgH="2076304" progId="Excel.Sheet.8">
                  <p:embed/>
                </p:oleObj>
              </mc:Choice>
              <mc:Fallback>
                <p:oleObj name="Worksheet" r:id="rId6" imgW="3057620" imgH="2076304" progId="Excel.Sheet.8">
                  <p:embed/>
                  <p:pic>
                    <p:nvPicPr>
                      <p:cNvPr id="10243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4" y="3253765"/>
                        <a:ext cx="4906888" cy="332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552019" y="1485397"/>
            <a:ext cx="6039962" cy="1659292"/>
            <a:chOff x="1927920" y="1283316"/>
            <a:chExt cx="5311172" cy="1659292"/>
          </a:xfrm>
        </p:grpSpPr>
        <p:sp>
          <p:nvSpPr>
            <p:cNvPr id="10246" name="Text Box 13"/>
            <p:cNvSpPr txBox="1">
              <a:spLocks noChangeArrowheads="1"/>
            </p:cNvSpPr>
            <p:nvPr/>
          </p:nvSpPr>
          <p:spPr bwMode="auto">
            <a:xfrm>
              <a:off x="1927920" y="1914525"/>
              <a:ext cx="1962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pt-BR" sz="2800" dirty="0">
                  <a:latin typeface="+mn-lt"/>
                  <a:cs typeface="Times New Roman" panose="02020603050405020304" pitchFamily="18" charset="0"/>
                </a:rPr>
                <a:t>Utilizando-se</a:t>
              </a:r>
              <a:endParaRPr lang="pt-BR" sz="2800" dirty="0">
                <a:latin typeface="+mn-lt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16790"/>
                </p:ext>
              </p:extLst>
            </p:nvPr>
          </p:nvGraphicFramePr>
          <p:xfrm>
            <a:off x="3805280" y="1283316"/>
            <a:ext cx="3433812" cy="1659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ção" r:id="rId8" imgW="1892160" imgH="914400" progId="Equation.3">
                    <p:embed/>
                  </p:oleObj>
                </mc:Choice>
                <mc:Fallback>
                  <p:oleObj name="Equação" r:id="rId8" imgW="1892160" imgH="914400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280" y="1283316"/>
                          <a:ext cx="3433812" cy="1659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28535" y="2604231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observados e reta de regressão  </a:t>
            </a:r>
          </a:p>
        </p:txBody>
      </p:sp>
      <p:sp>
        <p:nvSpPr>
          <p:cNvPr id="11270" name="Text Box 149"/>
          <p:cNvSpPr txBox="1">
            <a:spLocks noChangeArrowheads="1"/>
          </p:cNvSpPr>
          <p:nvPr/>
        </p:nvSpPr>
        <p:spPr bwMode="auto">
          <a:xfrm>
            <a:off x="5275984" y="2614128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calculados e resíduos </a:t>
            </a:r>
          </a:p>
        </p:txBody>
      </p:sp>
      <p:graphicFrame>
        <p:nvGraphicFramePr>
          <p:cNvPr id="11266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5589"/>
              </p:ext>
            </p:extLst>
          </p:nvPr>
        </p:nvGraphicFramePr>
        <p:xfrm>
          <a:off x="3312997" y="2099767"/>
          <a:ext cx="27590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587240" imgH="266400" progId="Equation.3">
                  <p:embed/>
                </p:oleObj>
              </mc:Choice>
              <mc:Fallback>
                <p:oleObj name="Equation" r:id="rId3" imgW="1587240" imgH="266400" progId="Equation.3">
                  <p:embed/>
                  <p:pic>
                    <p:nvPicPr>
                      <p:cNvPr id="11266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97" y="2099767"/>
                        <a:ext cx="27590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51"/>
          <p:cNvSpPr txBox="1">
            <a:spLocks noChangeArrowheads="1"/>
          </p:cNvSpPr>
          <p:nvPr/>
        </p:nvSpPr>
        <p:spPr bwMode="auto">
          <a:xfrm>
            <a:off x="539634" y="1459217"/>
            <a:ext cx="824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O método dos mínimos quadrados conduz à equação</a:t>
            </a:r>
          </a:p>
        </p:txBody>
      </p:sp>
      <p:graphicFrame>
        <p:nvGraphicFramePr>
          <p:cNvPr id="1126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18004"/>
              </p:ext>
            </p:extLst>
          </p:nvPr>
        </p:nvGraphicFramePr>
        <p:xfrm>
          <a:off x="5314084" y="3382962"/>
          <a:ext cx="34290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lanilha" r:id="rId5" imgW="2124456" imgH="1886407" progId="Excel.Sheet.8">
                  <p:embed/>
                </p:oleObj>
              </mc:Choice>
              <mc:Fallback>
                <p:oleObj name="Planilha" r:id="rId5" imgW="2124456" imgH="1886407" progId="Excel.Sheet.8">
                  <p:embed/>
                  <p:pic>
                    <p:nvPicPr>
                      <p:cNvPr id="1126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084" y="3382962"/>
                        <a:ext cx="34290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181"/>
          <p:cNvGrpSpPr>
            <a:grpSpLocks/>
          </p:cNvGrpSpPr>
          <p:nvPr/>
        </p:nvGrpSpPr>
        <p:grpSpPr bwMode="auto">
          <a:xfrm>
            <a:off x="768234" y="3330026"/>
            <a:ext cx="4114800" cy="2971800"/>
            <a:chOff x="432" y="1920"/>
            <a:chExt cx="2592" cy="1872"/>
          </a:xfrm>
        </p:grpSpPr>
        <p:sp>
          <p:nvSpPr>
            <p:cNvPr id="11273" name="Line 179"/>
            <p:cNvSpPr>
              <a:spLocks noChangeShapeType="1"/>
            </p:cNvSpPr>
            <p:nvPr/>
          </p:nvSpPr>
          <p:spPr bwMode="auto">
            <a:xfrm flipV="1">
              <a:off x="691" y="2360"/>
              <a:ext cx="1944" cy="1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4" name="Line 155"/>
            <p:cNvSpPr>
              <a:spLocks noChangeShapeType="1"/>
            </p:cNvSpPr>
            <p:nvPr/>
          </p:nvSpPr>
          <p:spPr bwMode="auto">
            <a:xfrm flipV="1">
              <a:off x="691" y="2008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56"/>
            <p:cNvSpPr>
              <a:spLocks noChangeShapeType="1"/>
            </p:cNvSpPr>
            <p:nvPr/>
          </p:nvSpPr>
          <p:spPr bwMode="auto">
            <a:xfrm>
              <a:off x="432" y="3660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6" name="Oval 157"/>
            <p:cNvSpPr>
              <a:spLocks noChangeArrowheads="1"/>
            </p:cNvSpPr>
            <p:nvPr/>
          </p:nvSpPr>
          <p:spPr bwMode="auto">
            <a:xfrm>
              <a:off x="1015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7" name="Oval 158"/>
            <p:cNvSpPr>
              <a:spLocks noChangeArrowheads="1"/>
            </p:cNvSpPr>
            <p:nvPr/>
          </p:nvSpPr>
          <p:spPr bwMode="auto">
            <a:xfrm>
              <a:off x="1161" y="313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8" name="Oval 159"/>
            <p:cNvSpPr>
              <a:spLocks noChangeArrowheads="1"/>
            </p:cNvSpPr>
            <p:nvPr/>
          </p:nvSpPr>
          <p:spPr bwMode="auto">
            <a:xfrm>
              <a:off x="1469" y="2735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9" name="Oval 160"/>
            <p:cNvSpPr>
              <a:spLocks noChangeArrowheads="1"/>
            </p:cNvSpPr>
            <p:nvPr/>
          </p:nvSpPr>
          <p:spPr bwMode="auto">
            <a:xfrm>
              <a:off x="1987" y="293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0" name="Oval 161"/>
            <p:cNvSpPr>
              <a:spLocks noChangeArrowheads="1"/>
            </p:cNvSpPr>
            <p:nvPr/>
          </p:nvSpPr>
          <p:spPr bwMode="auto">
            <a:xfrm>
              <a:off x="1663" y="2471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1" name="Oval 162"/>
            <p:cNvSpPr>
              <a:spLocks noChangeArrowheads="1"/>
            </p:cNvSpPr>
            <p:nvPr/>
          </p:nvSpPr>
          <p:spPr bwMode="auto">
            <a:xfrm>
              <a:off x="1339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2" name="Oval 163"/>
            <p:cNvSpPr>
              <a:spLocks noChangeArrowheads="1"/>
            </p:cNvSpPr>
            <p:nvPr/>
          </p:nvSpPr>
          <p:spPr bwMode="auto">
            <a:xfrm>
              <a:off x="2311" y="266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3" name="Oval 164"/>
            <p:cNvSpPr>
              <a:spLocks noChangeArrowheads="1"/>
            </p:cNvSpPr>
            <p:nvPr/>
          </p:nvSpPr>
          <p:spPr bwMode="auto">
            <a:xfrm>
              <a:off x="2133" y="2338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4" name="Oval 165"/>
            <p:cNvSpPr>
              <a:spLocks noChangeArrowheads="1"/>
            </p:cNvSpPr>
            <p:nvPr/>
          </p:nvSpPr>
          <p:spPr bwMode="auto">
            <a:xfrm>
              <a:off x="1598" y="3065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5" name="Oval 166"/>
            <p:cNvSpPr>
              <a:spLocks noChangeArrowheads="1"/>
            </p:cNvSpPr>
            <p:nvPr/>
          </p:nvSpPr>
          <p:spPr bwMode="auto">
            <a:xfrm>
              <a:off x="1922" y="2735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6" name="Text Box 167"/>
            <p:cNvSpPr txBox="1">
              <a:spLocks noChangeArrowheads="1"/>
            </p:cNvSpPr>
            <p:nvPr/>
          </p:nvSpPr>
          <p:spPr bwMode="auto">
            <a:xfrm>
              <a:off x="2635" y="3462"/>
              <a:ext cx="3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1287" name="Text Box 168"/>
            <p:cNvSpPr txBox="1">
              <a:spLocks noChangeArrowheads="1"/>
            </p:cNvSpPr>
            <p:nvPr/>
          </p:nvSpPr>
          <p:spPr bwMode="auto">
            <a:xfrm>
              <a:off x="691" y="19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1288" name="Text Box 169"/>
            <p:cNvSpPr txBox="1">
              <a:spLocks noChangeArrowheads="1"/>
            </p:cNvSpPr>
            <p:nvPr/>
          </p:nvSpPr>
          <p:spPr bwMode="auto">
            <a:xfrm>
              <a:off x="886" y="330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1289" name="Text Box 170"/>
            <p:cNvSpPr txBox="1">
              <a:spLocks noChangeArrowheads="1"/>
            </p:cNvSpPr>
            <p:nvPr/>
          </p:nvSpPr>
          <p:spPr bwMode="auto">
            <a:xfrm>
              <a:off x="1039" y="3026"/>
              <a:ext cx="2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1290" name="Text Box 171"/>
            <p:cNvSpPr txBox="1">
              <a:spLocks noChangeArrowheads="1"/>
            </p:cNvSpPr>
            <p:nvPr/>
          </p:nvSpPr>
          <p:spPr bwMode="auto">
            <a:xfrm>
              <a:off x="2333" y="2581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1291" name="Text Box 172"/>
            <p:cNvSpPr txBox="1">
              <a:spLocks noChangeArrowheads="1"/>
            </p:cNvSpPr>
            <p:nvPr/>
          </p:nvSpPr>
          <p:spPr bwMode="auto">
            <a:xfrm>
              <a:off x="1339" y="3241"/>
              <a:ext cx="20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1292" name="Text Box 173"/>
            <p:cNvSpPr txBox="1">
              <a:spLocks noChangeArrowheads="1"/>
            </p:cNvSpPr>
            <p:nvPr/>
          </p:nvSpPr>
          <p:spPr bwMode="auto">
            <a:xfrm>
              <a:off x="1350" y="2631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4</a:t>
              </a:r>
            </a:p>
          </p:txBody>
        </p:sp>
        <p:sp>
          <p:nvSpPr>
            <p:cNvPr id="11293" name="Text Box 174"/>
            <p:cNvSpPr txBox="1">
              <a:spLocks noChangeArrowheads="1"/>
            </p:cNvSpPr>
            <p:nvPr/>
          </p:nvSpPr>
          <p:spPr bwMode="auto">
            <a:xfrm>
              <a:off x="1471" y="3041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5</a:t>
              </a:r>
            </a:p>
          </p:txBody>
        </p:sp>
        <p:sp>
          <p:nvSpPr>
            <p:cNvPr id="11294" name="Text Box 175"/>
            <p:cNvSpPr txBox="1">
              <a:spLocks noChangeArrowheads="1"/>
            </p:cNvSpPr>
            <p:nvPr/>
          </p:nvSpPr>
          <p:spPr bwMode="auto">
            <a:xfrm>
              <a:off x="1557" y="2344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6</a:t>
              </a:r>
            </a:p>
          </p:txBody>
        </p:sp>
        <p:sp>
          <p:nvSpPr>
            <p:cNvPr id="11295" name="Text Box 176"/>
            <p:cNvSpPr txBox="1">
              <a:spLocks noChangeArrowheads="1"/>
            </p:cNvSpPr>
            <p:nvPr/>
          </p:nvSpPr>
          <p:spPr bwMode="auto">
            <a:xfrm>
              <a:off x="1782" y="2651"/>
              <a:ext cx="2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1296" name="Text Box 177"/>
            <p:cNvSpPr txBox="1">
              <a:spLocks noChangeArrowheads="1"/>
            </p:cNvSpPr>
            <p:nvPr/>
          </p:nvSpPr>
          <p:spPr bwMode="auto">
            <a:xfrm>
              <a:off x="1895" y="2947"/>
              <a:ext cx="1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1297" name="Text Box 178"/>
            <p:cNvSpPr txBox="1">
              <a:spLocks noChangeArrowheads="1"/>
            </p:cNvSpPr>
            <p:nvPr/>
          </p:nvSpPr>
          <p:spPr bwMode="auto">
            <a:xfrm>
              <a:off x="2064" y="2184"/>
              <a:ext cx="12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81198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o peso de uma mulher, dada a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0829" r="19288" b="16384"/>
          <a:stretch/>
        </p:blipFill>
        <p:spPr>
          <a:xfrm>
            <a:off x="4856355" y="2258410"/>
            <a:ext cx="4250880" cy="423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="" xmlns:a16="http://schemas.microsoft.com/office/drawing/2014/main" id="{65090A52-84D1-4D05-978A-8887B7CC6487}"/>
                  </a:ext>
                </a:extLst>
              </p:cNvPr>
              <p:cNvSpPr/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+mn-lt"/>
                  </a:rPr>
                  <a:t>Então, deve ser efetuada a regressão das estaturas para os pesos, de forma que está sendo considerada uma relação do tipo</a:t>
                </a:r>
              </a:p>
              <a:p>
                <a:pPr marL="0" indent="0">
                  <a:buNone/>
                </a:pPr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pt-BR" dirty="0">
                    <a:latin typeface="+mn-lt"/>
                  </a:rPr>
                  <a:t>ou</a:t>
                </a:r>
                <a:endParaRPr lang="pt-BR" i="1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𝑒𝑠𝑡𝑎𝑡𝑢𝑟𝑎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5090A52-84D1-4D05-978A-8887B7CC6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  <a:blipFill>
                <a:blip r:embed="rId3"/>
                <a:stretch>
                  <a:fillRect l="-2055" t="-1603" b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2564903"/>
            <a:ext cx="7886700" cy="1224137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 Múltipla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7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Uma regressão linear é considerada múltipla quando existem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 variáveis independentes utilizadas para estimar o valor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O modelo algébrico é dado por:</a:t>
                </a:r>
              </a:p>
              <a:p>
                <a:pPr marL="457200" lvl="1" indent="0">
                  <a:buNone/>
                </a:pPr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endParaRPr lang="pt-BR" sz="2800"/>
              </a:p>
              <a:p>
                <a:pPr marL="457200" lvl="1" indent="0">
                  <a:buNone/>
                </a:pPr>
                <a:r>
                  <a:rPr lang="pt-BR" sz="2800"/>
                  <a:t>O </a:t>
                </a:r>
                <a:r>
                  <a:rPr lang="pt-BR" sz="2800" dirty="0"/>
                  <a:t>modelo de estimação também é usual utilizar o método dos mínimos quadrados (OLS)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Inferência em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e 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39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de Significância da Correlação.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Para inferir sobre o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2800" dirty="0"/>
                  <a:t>, considera-se;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:r>
                  <a:rPr lang="pt-BR" sz="2800" dirty="0"/>
                  <a:t>A estatística do teste é feita por: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800" dirty="0"/>
                  <a:t> graus de liberdade.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Serve para verificar se o modelo linear, explica um percentual significativo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existe pelo menos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sz="2800" dirty="0"/>
                  <a:t>Assume-se: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/>
          <p:cNvGrpSpPr/>
          <p:nvPr/>
        </p:nvGrpSpPr>
        <p:grpSpPr>
          <a:xfrm>
            <a:off x="1115616" y="4725144"/>
            <a:ext cx="1728192" cy="1582433"/>
            <a:chOff x="1115616" y="4725144"/>
            <a:chExt cx="1728192" cy="1582433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15616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1907704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223628" y="5476580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Total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91880" y="4725144"/>
            <a:ext cx="1728192" cy="1582432"/>
            <a:chOff x="3491880" y="4725144"/>
            <a:chExt cx="1728192" cy="1582432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91880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283968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3593375" y="5476579"/>
              <a:ext cx="152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Explicada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314237" y="4716789"/>
            <a:ext cx="2547973" cy="1590786"/>
            <a:chOff x="5314237" y="4716789"/>
            <a:chExt cx="2547973" cy="1590786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5724128" y="4716789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516216" y="4716789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314237" y="5476578"/>
              <a:ext cx="2547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</a:t>
              </a:r>
            </a:p>
            <a:p>
              <a:pPr algn="ctr"/>
              <a:r>
                <a:rPr lang="pt-BR" dirty="0">
                  <a:latin typeface="+mn-lt"/>
                </a:rPr>
                <a:t>Não-Explicada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Dadas duas variáveis aleatórias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ambas normalmente distribuídas cada qual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médias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os seus desvios-padrão.</a:t>
                </a:r>
              </a:p>
              <a:p>
                <a:r>
                  <a:rPr lang="pt-BR" sz="2400" dirty="0"/>
                  <a:t>A covariância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pt-BR" sz="2400" dirty="0"/>
                  <a:t>) associa, em relação a média, como cada observação se comporta observando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42" t="-7500" r="-2197" b="-25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37" t="-7407" r="-669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dirty="0"/>
                  <a:t>Teste 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𝑆𝑄𝑅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𝑆𝑄𝑈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457200" lvl="1" indent="0">
                  <a:buNone/>
                </a:pPr>
                <a:r>
                  <a:rPr lang="pt-BR" dirty="0"/>
                  <a:t>Testa-se a hipótese por meio da distribuição F-</a:t>
                </a:r>
                <a:r>
                  <a:rPr lang="pt-BR" dirty="0" err="1"/>
                  <a:t>Snedecor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)</a:t>
                </a:r>
                <a:endParaRPr lang="pt-BR" b="0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1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Serve para verificar se um determinado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significativamente diferente de zero.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619672" y="4797152"/>
            <a:ext cx="5760640" cy="928314"/>
            <a:chOff x="1619672" y="4797152"/>
            <a:chExt cx="5760640" cy="92831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1619672" y="4797152"/>
              <a:ext cx="57606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572000" y="479715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43708" y="5263801"/>
              <a:ext cx="5256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Intervalo de confiança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6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O teste deve ser de duas caldas, ou 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Coeficiente de Determinação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</a:t>
                </a:r>
                <a:r>
                  <a:rPr lang="pt-BR" dirty="0" smtClean="0"/>
                  <a:t>é </a:t>
                </a:r>
                <a:r>
                  <a:rPr lang="pt-BR" dirty="0"/>
                  <a:t>dada por</a:t>
                </a:r>
                <a:r>
                  <a:rPr lang="pt-BR" dirty="0" smtClean="0"/>
                  <a:t>:</a:t>
                </a:r>
              </a:p>
              <a:p>
                <a:pPr marL="457200" lvl="1" indent="0">
                  <a:buFontTx/>
                  <a:buNone/>
                </a:pPr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𝑉𝑎𝑟𝑖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𝑛𝑐𝑖𝑎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𝐸𝑥𝑝𝑙𝑖𝑐𝑎𝑑𝑎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𝑉𝑎𝑟𝑖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𝑛𝑐𝑖𝑎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Pressupostos sobre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71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Pressupostos básicos do modelo clássico de regressão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erro tem distribuição normal e não apresenta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pt-BR" sz="1800" baseline="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com qualquer variável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60" t="-263208" r="-57613" b="-2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A normalidade na distribuição dos resíduos é realizada por meio do teste de </a:t>
            </a:r>
            <a:r>
              <a:rPr lang="pt-BR" dirty="0" err="1">
                <a:latin typeface="+mn-lt"/>
              </a:rPr>
              <a:t>Kolmogorov-Smirnov</a:t>
            </a:r>
            <a:r>
              <a:rPr lang="pt-BR" dirty="0">
                <a:latin typeface="+mn-lt"/>
              </a:rPr>
              <a:t> da variável resíduos.</a:t>
            </a:r>
          </a:p>
        </p:txBody>
      </p:sp>
    </p:spTree>
    <p:extLst>
      <p:ext uri="{BB962C8B-B14F-4D97-AF65-F5344CB8AC3E}">
        <p14:creationId xmlns:p14="http://schemas.microsoft.com/office/powerpoint/2010/main" val="21140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4793522" y="2349280"/>
            <a:ext cx="3810526" cy="3708012"/>
            <a:chOff x="4793522" y="2349280"/>
            <a:chExt cx="3810526" cy="3708012"/>
          </a:xfrm>
        </p:grpSpPr>
        <p:grpSp>
          <p:nvGrpSpPr>
            <p:cNvPr id="35" name="Grupo 34"/>
            <p:cNvGrpSpPr/>
            <p:nvPr/>
          </p:nvGrpSpPr>
          <p:grpSpPr>
            <a:xfrm>
              <a:off x="5004048" y="2349280"/>
              <a:ext cx="3600000" cy="3600000"/>
              <a:chOff x="5004048" y="2349280"/>
              <a:chExt cx="3600000" cy="3600000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 flipV="1">
                <a:off x="5004048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V="1">
                <a:off x="5156448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5436096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453244" y="46214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220836" y="4972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758044" y="49262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811056" y="38574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7786739" y="280704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331644" y="380581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88305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378807" y="3928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443783" y="472081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74118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6367644" y="418508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5769731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3948098" y="3877610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293447" y="2349280"/>
            <a:ext cx="3846105" cy="3708012"/>
            <a:chOff x="293447" y="2349280"/>
            <a:chExt cx="3846105" cy="3708012"/>
          </a:xfrm>
        </p:grpSpPr>
        <p:grpSp>
          <p:nvGrpSpPr>
            <p:cNvPr id="36" name="Grupo 35"/>
            <p:cNvGrpSpPr/>
            <p:nvPr/>
          </p:nvGrpSpPr>
          <p:grpSpPr>
            <a:xfrm>
              <a:off x="539552" y="2349280"/>
              <a:ext cx="3600000" cy="3600000"/>
              <a:chOff x="539552" y="2349280"/>
              <a:chExt cx="3600000" cy="3600000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 flipV="1">
                <a:off x="539552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/>
              <p:cNvCxnSpPr/>
              <p:nvPr/>
            </p:nvCxnSpPr>
            <p:spPr>
              <a:xfrm flipV="1">
                <a:off x="755576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971600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1115624" y="45091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907158" y="5157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1420424" y="48139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5812" y="460153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771812" y="28846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1994024" y="3693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546756" y="361694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2987824" y="393305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2123736" y="458112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771792" y="350100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07704" y="414908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Autocorrelação</a:t>
            </a:r>
            <a:r>
              <a:rPr lang="pt-BR" dirty="0">
                <a:latin typeface="+mn-lt"/>
              </a:rPr>
              <a:t> dos Resíduos (Teste </a:t>
            </a:r>
            <a:r>
              <a:rPr lang="pt-BR" dirty="0" err="1">
                <a:latin typeface="+mn-lt"/>
              </a:rPr>
              <a:t>Durbin</a:t>
            </a:r>
            <a:r>
              <a:rPr lang="pt-BR" dirty="0">
                <a:latin typeface="+mn-lt"/>
              </a:rPr>
              <a:t>-Watson)</a:t>
            </a:r>
          </a:p>
        </p:txBody>
      </p:sp>
      <p:sp>
        <p:nvSpPr>
          <p:cNvPr id="2" name="Forma livre 1"/>
          <p:cNvSpPr/>
          <p:nvPr/>
        </p:nvSpPr>
        <p:spPr>
          <a:xfrm>
            <a:off x="5357814" y="2400302"/>
            <a:ext cx="2580760" cy="2604999"/>
          </a:xfrm>
          <a:custGeom>
            <a:avLst/>
            <a:gdLst>
              <a:gd name="connsiteX0" fmla="*/ 0 w 2361979"/>
              <a:gd name="connsiteY0" fmla="*/ 1906711 h 1906711"/>
              <a:gd name="connsiteX1" fmla="*/ 1143000 w 2361979"/>
              <a:gd name="connsiteY1" fmla="*/ 177923 h 1906711"/>
              <a:gd name="connsiteX2" fmla="*/ 2257425 w 2361979"/>
              <a:gd name="connsiteY2" fmla="*/ 49336 h 1906711"/>
              <a:gd name="connsiteX3" fmla="*/ 2314575 w 2361979"/>
              <a:gd name="connsiteY3" fmla="*/ 120773 h 1906711"/>
              <a:gd name="connsiteX0" fmla="*/ 0 w 2362995"/>
              <a:gd name="connsiteY0" fmla="*/ 1999508 h 2402816"/>
              <a:gd name="connsiteX1" fmla="*/ 1128713 w 2362995"/>
              <a:gd name="connsiteY1" fmla="*/ 2356695 h 2402816"/>
              <a:gd name="connsiteX2" fmla="*/ 2257425 w 2362995"/>
              <a:gd name="connsiteY2" fmla="*/ 142133 h 2402816"/>
              <a:gd name="connsiteX3" fmla="*/ 2314575 w 2362995"/>
              <a:gd name="connsiteY3" fmla="*/ 213570 h 2402816"/>
              <a:gd name="connsiteX0" fmla="*/ 0 w 2362995"/>
              <a:gd name="connsiteY0" fmla="*/ 1999508 h 2495438"/>
              <a:gd name="connsiteX1" fmla="*/ 1128713 w 2362995"/>
              <a:gd name="connsiteY1" fmla="*/ 2356695 h 2495438"/>
              <a:gd name="connsiteX2" fmla="*/ 2257425 w 2362995"/>
              <a:gd name="connsiteY2" fmla="*/ 142133 h 2495438"/>
              <a:gd name="connsiteX3" fmla="*/ 2314575 w 2362995"/>
              <a:gd name="connsiteY3" fmla="*/ 213570 h 2495438"/>
              <a:gd name="connsiteX0" fmla="*/ 0 w 2362995"/>
              <a:gd name="connsiteY0" fmla="*/ 2009984 h 2621447"/>
              <a:gd name="connsiteX1" fmla="*/ 1128713 w 2362995"/>
              <a:gd name="connsiteY1" fmla="*/ 2510046 h 2621447"/>
              <a:gd name="connsiteX2" fmla="*/ 2257425 w 2362995"/>
              <a:gd name="connsiteY2" fmla="*/ 152609 h 2621447"/>
              <a:gd name="connsiteX3" fmla="*/ 2314575 w 2362995"/>
              <a:gd name="connsiteY3" fmla="*/ 224046 h 2621447"/>
              <a:gd name="connsiteX0" fmla="*/ 0 w 2362995"/>
              <a:gd name="connsiteY0" fmla="*/ 2009984 h 2609411"/>
              <a:gd name="connsiteX1" fmla="*/ 1128713 w 2362995"/>
              <a:gd name="connsiteY1" fmla="*/ 2510046 h 2609411"/>
              <a:gd name="connsiteX2" fmla="*/ 2257425 w 2362995"/>
              <a:gd name="connsiteY2" fmla="*/ 152609 h 2609411"/>
              <a:gd name="connsiteX3" fmla="*/ 2314575 w 2362995"/>
              <a:gd name="connsiteY3" fmla="*/ 224046 h 2609411"/>
              <a:gd name="connsiteX0" fmla="*/ 0 w 2571750"/>
              <a:gd name="connsiteY0" fmla="*/ 1955525 h 2554952"/>
              <a:gd name="connsiteX1" fmla="*/ 1128713 w 2571750"/>
              <a:gd name="connsiteY1" fmla="*/ 2455587 h 2554952"/>
              <a:gd name="connsiteX2" fmla="*/ 2257425 w 2571750"/>
              <a:gd name="connsiteY2" fmla="*/ 98150 h 2554952"/>
              <a:gd name="connsiteX3" fmla="*/ 2571750 w 2571750"/>
              <a:gd name="connsiteY3" fmla="*/ 412475 h 2554952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571750 w 2571750"/>
              <a:gd name="connsiteY3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1957386 w 2571750"/>
              <a:gd name="connsiteY3" fmla="*/ 285749 h 2076216"/>
              <a:gd name="connsiteX4" fmla="*/ 2571750 w 2571750"/>
              <a:gd name="connsiteY4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428874 w 2571750"/>
              <a:gd name="connsiteY3" fmla="*/ 1142999 h 2076216"/>
              <a:gd name="connsiteX4" fmla="*/ 2571750 w 2571750"/>
              <a:gd name="connsiteY4" fmla="*/ 0 h 2076216"/>
              <a:gd name="connsiteX0" fmla="*/ 0 w 2520035"/>
              <a:gd name="connsiteY0" fmla="*/ 2114550 h 2647716"/>
              <a:gd name="connsiteX1" fmla="*/ 1128713 w 2520035"/>
              <a:gd name="connsiteY1" fmla="*/ 2614612 h 2647716"/>
              <a:gd name="connsiteX2" fmla="*/ 1114425 w 2520035"/>
              <a:gd name="connsiteY2" fmla="*/ 1414463 h 2647716"/>
              <a:gd name="connsiteX3" fmla="*/ 2428874 w 2520035"/>
              <a:gd name="connsiteY3" fmla="*/ 1714499 h 2647716"/>
              <a:gd name="connsiteX4" fmla="*/ 2443162 w 2520035"/>
              <a:gd name="connsiteY4" fmla="*/ 0 h 2647716"/>
              <a:gd name="connsiteX0" fmla="*/ 0 w 2510259"/>
              <a:gd name="connsiteY0" fmla="*/ 2014537 h 2547703"/>
              <a:gd name="connsiteX1" fmla="*/ 1128713 w 2510259"/>
              <a:gd name="connsiteY1" fmla="*/ 2514599 h 2547703"/>
              <a:gd name="connsiteX2" fmla="*/ 1114425 w 2510259"/>
              <a:gd name="connsiteY2" fmla="*/ 1314450 h 2547703"/>
              <a:gd name="connsiteX3" fmla="*/ 2428874 w 2510259"/>
              <a:gd name="connsiteY3" fmla="*/ 1614486 h 2547703"/>
              <a:gd name="connsiteX4" fmla="*/ 2386012 w 2510259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760" h="2604999">
                <a:moveTo>
                  <a:pt x="0" y="2014537"/>
                </a:moveTo>
                <a:cubicBezTo>
                  <a:pt x="226219" y="2433637"/>
                  <a:pt x="828676" y="2774155"/>
                  <a:pt x="1128713" y="2514599"/>
                </a:cubicBezTo>
                <a:cubicBezTo>
                  <a:pt x="1300162" y="2083593"/>
                  <a:pt x="797719" y="1650206"/>
                  <a:pt x="1114425" y="1314450"/>
                </a:cubicBezTo>
                <a:cubicBezTo>
                  <a:pt x="1473994" y="807244"/>
                  <a:pt x="2057399" y="1869280"/>
                  <a:pt x="2428874" y="1614486"/>
                </a:cubicBezTo>
                <a:cubicBezTo>
                  <a:pt x="2671762" y="1473992"/>
                  <a:pt x="2597943" y="933450"/>
                  <a:pt x="23860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57201" y="162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Heterocedasticidade</a:t>
            </a:r>
            <a:endParaRPr lang="pt-BR" dirty="0">
              <a:latin typeface="+mn-lt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364902" y="2455812"/>
            <a:ext cx="3846104" cy="3600000"/>
            <a:chOff x="293447" y="2457292"/>
            <a:chExt cx="3846104" cy="3600000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539551" y="5697652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755575" y="2457292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971599" y="3176972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048423" y="5044481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131840" y="313042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411563" y="452578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3397963" y="44653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63963" y="26418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915816" y="41729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3397963" y="356458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212604" y="378604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704319" y="4854652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447563" y="3202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947908" y="43253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599895" y="408365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637908" y="3464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088366" y="385560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682861" y="352230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067551" y="4221088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416447" y="2445197"/>
            <a:ext cx="3846104" cy="3600000"/>
            <a:chOff x="4416447" y="2445197"/>
            <a:chExt cx="3846104" cy="3600000"/>
          </a:xfrm>
        </p:grpSpPr>
        <p:cxnSp>
          <p:nvCxnSpPr>
            <p:cNvPr id="37" name="Conector de seta reta 36"/>
            <p:cNvCxnSpPr/>
            <p:nvPr/>
          </p:nvCxnSpPr>
          <p:spPr>
            <a:xfrm flipV="1">
              <a:off x="4662551" y="5685557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4878575" y="2445197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5094599" y="3164877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>
              <a:off x="5511169" y="5706643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 rot="16200000">
              <a:off x="3571023" y="3848408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 rot="10800000">
              <a:off x="4823283" y="3222982"/>
              <a:ext cx="3091128" cy="2474670"/>
              <a:chOff x="5171423" y="2629724"/>
              <a:chExt cx="3091128" cy="247467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171423" y="503238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254840" y="311833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6534563" y="451369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520963" y="44532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686963" y="26297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038816" y="41608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20963" y="355249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35604" y="377395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5827319" y="484255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70563" y="3190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070908" y="43132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7722895" y="407156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760908" y="3452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7211366" y="38435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7805861" y="351020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190551" y="420899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67943" y="2537888"/>
            <a:ext cx="6924650" cy="3301153"/>
            <a:chOff x="1067943" y="2537888"/>
            <a:chExt cx="6924650" cy="3301153"/>
          </a:xfrm>
        </p:grpSpPr>
        <p:sp>
          <p:nvSpPr>
            <p:cNvPr id="3" name="Forma livre 2"/>
            <p:cNvSpPr/>
            <p:nvPr/>
          </p:nvSpPr>
          <p:spPr>
            <a:xfrm>
              <a:off x="1157288" y="4522477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1067943" y="2537888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 rot="10632533">
              <a:off x="4725355" y="2993452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 rot="10800000">
              <a:off x="6449543" y="3281579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5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424862" y="2218739"/>
            <a:ext cx="1444322" cy="2861283"/>
            <a:chOff x="424862" y="2218739"/>
            <a:chExt cx="1444322" cy="2861283"/>
          </a:xfrm>
        </p:grpSpPr>
        <p:grpSp>
          <p:nvGrpSpPr>
            <p:cNvPr id="16" name="Grupo 15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13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4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to 13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estiver tanto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como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acima da média, a característica é de que a informação é diretamente relacionada 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2" t="-3593" r="-1172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/>
          <p:cNvGrpSpPr/>
          <p:nvPr/>
        </p:nvGrpSpPr>
        <p:grpSpPr>
          <a:xfrm>
            <a:off x="7194459" y="2692902"/>
            <a:ext cx="1444322" cy="2861283"/>
            <a:chOff x="7194459" y="2692902"/>
            <a:chExt cx="1444322" cy="2861283"/>
          </a:xfrm>
        </p:grpSpPr>
        <p:grpSp>
          <p:nvGrpSpPr>
            <p:cNvPr id="20" name="Grupo 19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6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7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to 27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/>
          <p:cNvSpPr txBox="1"/>
          <p:nvPr/>
        </p:nvSpPr>
        <p:spPr>
          <a:xfrm>
            <a:off x="2499187" y="443258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O mesmo ocorre quando ambas estão abaixo da média.</a:t>
            </a:r>
          </a:p>
        </p:txBody>
      </p:sp>
    </p:spTree>
    <p:extLst>
      <p:ext uri="{BB962C8B-B14F-4D97-AF65-F5344CB8AC3E}">
        <p14:creationId xmlns:p14="http://schemas.microsoft.com/office/powerpoint/2010/main" val="2655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O Problema de </a:t>
                </a:r>
                <a:r>
                  <a:rPr lang="pt-BR" dirty="0" err="1">
                    <a:latin typeface="+mn-lt"/>
                  </a:rPr>
                  <a:t>Heterocedasticidade</a:t>
                </a:r>
                <a:r>
                  <a:rPr lang="pt-BR" dirty="0">
                    <a:latin typeface="+mn-lt"/>
                  </a:rPr>
                  <a:t> pode ser detectado por meio do teste </a:t>
                </a:r>
                <a:r>
                  <a:rPr lang="pt-BR" dirty="0" err="1">
                    <a:latin typeface="+mn-lt"/>
                  </a:rPr>
                  <a:t>Pesarán-Pesarán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r>
                  <a:rPr lang="pt-BR" dirty="0">
                    <a:latin typeface="+mn-lt"/>
                  </a:rPr>
                  <a:t>Testa-se a hipótese: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são </a:t>
                </a:r>
                <a:r>
                  <a:rPr lang="pt-BR" dirty="0" err="1">
                    <a:latin typeface="+mn-lt"/>
                  </a:rPr>
                  <a:t>homocedásticos</a:t>
                </a:r>
                <a:endParaRPr lang="pt-BR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não são </a:t>
                </a:r>
                <a:r>
                  <a:rPr lang="pt-BR" dirty="0" err="1">
                    <a:latin typeface="+mn-lt"/>
                  </a:rPr>
                  <a:t>homocedáticos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endParaRPr lang="pt-BR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𝑍𝑟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𝑍𝑝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O teste é realizado por meio da expressão linear acima, onde: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𝑍𝑟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resíduos padronizados;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𝑍𝑝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valores preditos na regressão.</a:t>
                </a:r>
              </a:p>
              <a:p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Como muitas das variáveis explicativas a serem consideradas em um modelo podem apresentar comportamentos semelhantes, ou seja, entre algumas delas pode existir uma correlação elevada, em decorrência da seleção de uma amostra.</a:t>
                </a: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Diagnóstico de </a:t>
                </a:r>
                <a:r>
                  <a:rPr lang="pt-BR" dirty="0" err="1">
                    <a:latin typeface="+mn-lt"/>
                  </a:rPr>
                  <a:t>multicolinearidade</a:t>
                </a:r>
                <a:r>
                  <a:rPr lang="pt-BR" dirty="0">
                    <a:latin typeface="+mn-lt"/>
                  </a:rPr>
                  <a:t> por meio da estatística VIF (</a:t>
                </a:r>
                <a:r>
                  <a:rPr lang="pt-BR" i="1" dirty="0" err="1">
                    <a:latin typeface="+mn-lt"/>
                  </a:rPr>
                  <a:t>Variance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Inflation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Factor</a:t>
                </a:r>
                <a:r>
                  <a:rPr lang="pt-BR" dirty="0">
                    <a:latin typeface="+mn-lt"/>
                  </a:rPr>
                  <a:t>) e ou </a:t>
                </a:r>
                <a:r>
                  <a:rPr lang="pt-BR" i="1" dirty="0" err="1">
                    <a:latin typeface="+mn-lt"/>
                  </a:rPr>
                  <a:t>Tolerance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𝑇𝑜𝑙𝑒𝑟𝑎𝑛𝑐𝑒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pt-BR" b="0" dirty="0">
                    <a:latin typeface="+mn-lt"/>
                  </a:rPr>
                  <a:t> ou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𝑇𝑜𝑙𝑒𝑟𝑎𝑛𝑐𝑒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≤0,1</m:t>
                    </m:r>
                  </m:oMath>
                </a14:m>
                <a:r>
                  <a:rPr lang="pt-BR" b="0" dirty="0">
                    <a:latin typeface="+mn-lt"/>
                  </a:rPr>
                  <a:t>) fortes indícios de problemas de </a:t>
                </a:r>
                <a:r>
                  <a:rPr lang="pt-BR" b="0" dirty="0" err="1">
                    <a:latin typeface="+mn-lt"/>
                  </a:rPr>
                  <a:t>multicolinearidade</a:t>
                </a:r>
                <a:r>
                  <a:rPr lang="pt-BR" b="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blipFill>
                <a:blip r:embed="rId2"/>
                <a:stretch>
                  <a:fillRect l="-1189" t="-1085" r="-1560" b="-25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8076" y="2420888"/>
            <a:ext cx="360000" cy="2247621"/>
            <a:chOff x="910844" y="2282645"/>
            <a:chExt cx="360000" cy="2247621"/>
          </a:xfrm>
        </p:grpSpPr>
        <p:sp>
          <p:nvSpPr>
            <p:cNvPr id="4" name="Retângulo 3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55188" y="2218739"/>
            <a:ext cx="360001" cy="2861283"/>
            <a:chOff x="1630924" y="2080495"/>
            <a:chExt cx="360001" cy="2861283"/>
          </a:xfrm>
        </p:grpSpPr>
        <p:sp>
          <p:nvSpPr>
            <p:cNvPr id="8" name="Retângulo 7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>
            <a:off x="690098" y="3150194"/>
            <a:ext cx="929574" cy="1099498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estiver acima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abaixo da média, a característica é de que a informação é inversamente relacionada.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432" t="-2765" r="-130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7247673" y="2895051"/>
            <a:ext cx="360000" cy="2247621"/>
            <a:chOff x="910844" y="2282645"/>
            <a:chExt cx="360000" cy="2247621"/>
          </a:xfrm>
        </p:grpSpPr>
        <p:sp>
          <p:nvSpPr>
            <p:cNvPr id="21" name="Retângulo 20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224785" y="2692902"/>
            <a:ext cx="360001" cy="2861283"/>
            <a:chOff x="1630924" y="2080495"/>
            <a:chExt cx="360001" cy="2861283"/>
          </a:xfrm>
        </p:grpSpPr>
        <p:sp>
          <p:nvSpPr>
            <p:cNvPr id="24" name="Retângulo 23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7443684" y="3313864"/>
            <a:ext cx="944740" cy="1090513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000" dirty="0"/>
                  <a:t>O mesmo ocorre quando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está abaixo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está acima dela.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4310" r="-2474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Neste caso considerando a multiplicação dos resíduos em relação a média, temos: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abaixo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(negativo)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acima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(positivo)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6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7200" y="1700808"/>
            <a:ext cx="732898" cy="1224135"/>
            <a:chOff x="424862" y="2218739"/>
            <a:chExt cx="1444322" cy="2861283"/>
          </a:xfrm>
        </p:grpSpPr>
        <p:grpSp>
          <p:nvGrpSpPr>
            <p:cNvPr id="8" name="Grupo 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" r="-60000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28" r="-61538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to 11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4788024" y="1700808"/>
            <a:ext cx="706791" cy="1224135"/>
            <a:chOff x="7194461" y="2692902"/>
            <a:chExt cx="1390325" cy="2861283"/>
          </a:xfrm>
        </p:grpSpPr>
        <p:grpSp>
          <p:nvGrpSpPr>
            <p:cNvPr id="29" name="Grupo 28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091" r="-40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692" r="-58974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reto 32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457200" y="3861048"/>
            <a:ext cx="732899" cy="1239354"/>
            <a:chOff x="424862" y="2218739"/>
            <a:chExt cx="1444322" cy="2861283"/>
          </a:xfrm>
        </p:grpSpPr>
        <p:grpSp>
          <p:nvGrpSpPr>
            <p:cNvPr id="38" name="Grupo 3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00" r="-60000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28" r="-61538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to 45"/>
            <p:cNvCxnSpPr/>
            <p:nvPr/>
          </p:nvCxnSpPr>
          <p:spPr>
            <a:xfrm>
              <a:off x="690098" y="3150194"/>
              <a:ext cx="929574" cy="1099498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4732897" y="3884147"/>
            <a:ext cx="761917" cy="1289681"/>
            <a:chOff x="7194459" y="2692902"/>
            <a:chExt cx="1444322" cy="2861283"/>
          </a:xfrm>
        </p:grpSpPr>
        <p:grpSp>
          <p:nvGrpSpPr>
            <p:cNvPr id="48" name="Grupo 47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62" r="-54762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500" r="-55000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to 55"/>
            <p:cNvCxnSpPr/>
            <p:nvPr/>
          </p:nvCxnSpPr>
          <p:spPr>
            <a:xfrm flipV="1">
              <a:off x="7443684" y="3313864"/>
              <a:ext cx="944740" cy="1090513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053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medida de covariância pode ser definida pela média dos produtos dos desvios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em relação a média.</a:t>
                </a:r>
              </a:p>
              <a:p>
                <a:pPr lvl="1"/>
                <a:r>
                  <a:rPr lang="pt-BR" sz="2000" dirty="0"/>
                  <a:t>Para a população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Para um amostra é dado um grau de liberdade, da mesma forma que para o desvio-padrão: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DCE0D8C2E93E40A17CA824F69472D2" ma:contentTypeVersion="6" ma:contentTypeDescription="Crie um novo documento." ma:contentTypeScope="" ma:versionID="bfed293b991378f5cd46e7f3f8ad7c69">
  <xsd:schema xmlns:xsd="http://www.w3.org/2001/XMLSchema" xmlns:xs="http://www.w3.org/2001/XMLSchema" xmlns:p="http://schemas.microsoft.com/office/2006/metadata/properties" xmlns:ns2="f84758d4-ccb6-4d48-b883-2571e6ff15d8" targetNamespace="http://schemas.microsoft.com/office/2006/metadata/properties" ma:root="true" ma:fieldsID="d82754b6c6064370ce3010d958cb97ef" ns2:_="">
    <xsd:import namespace="f84758d4-ccb6-4d48-b883-2571e6ff15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758d4-ccb6-4d48-b883-2571e6ff15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38F616-6140-4F59-A0F1-51026C2112B6}"/>
</file>

<file path=customXml/itemProps2.xml><?xml version="1.0" encoding="utf-8"?>
<ds:datastoreItem xmlns:ds="http://schemas.openxmlformats.org/officeDocument/2006/customXml" ds:itemID="{760CDD57-5496-4F33-9301-127944BE2D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3F701-F22C-4215-83A5-B4EEC19DAA16}">
  <ds:schemaRefs>
    <ds:schemaRef ds:uri="http://purl.org/dc/elements/1.1/"/>
    <ds:schemaRef ds:uri="http://schemas.microsoft.com/office/2006/metadata/properties"/>
    <ds:schemaRef ds:uri="81529919-bb3c-4b28-aa14-6d8510b195e6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37948bc-07af-4ff6-818e-9d8510523f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1368</Words>
  <Application>Microsoft Office PowerPoint</Application>
  <PresentationFormat>Apresentação na tela (4:3)</PresentationFormat>
  <Paragraphs>343</Paragraphs>
  <Slides>51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do Office</vt:lpstr>
      <vt:lpstr>Worksheet</vt:lpstr>
      <vt:lpstr>Equação</vt:lpstr>
      <vt:lpstr>Equation</vt:lpstr>
      <vt:lpstr>Planilha</vt:lpstr>
      <vt:lpstr>Apresentação do PowerPoint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 - Exemplo</vt:lpstr>
      <vt:lpstr>Correlação</vt:lpstr>
      <vt:lpstr>Correlação</vt:lpstr>
      <vt:lpstr>Correlação</vt:lpstr>
      <vt:lpstr>Regressão</vt:lpstr>
      <vt:lpstr>Regressão</vt:lpstr>
      <vt:lpstr>Regressão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- Exemplo</vt:lpstr>
      <vt:lpstr>Regressão Linear Múltipla</vt:lpstr>
      <vt:lpstr>Apresentação do PowerPoint</vt:lpstr>
      <vt:lpstr>Inferência em Regressão 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Pressupostos sobre 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e Correlação</dc:title>
  <dc:creator>Ra7390</dc:creator>
  <cp:lastModifiedBy>Conta da Microsoft</cp:lastModifiedBy>
  <cp:revision>171</cp:revision>
  <dcterms:created xsi:type="dcterms:W3CDTF">2004-11-16T18:00:39Z</dcterms:created>
  <dcterms:modified xsi:type="dcterms:W3CDTF">2020-05-30T15:59:20Z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0x0101003EDCE0D8C2E93E40A17CA824F69472D2</vt:lpwstr>
  </property>
</Properties>
</file>