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344" r:id="rId5"/>
    <p:sldId id="299" r:id="rId6"/>
    <p:sldId id="32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56" r:id="rId23"/>
    <p:sldId id="341" r:id="rId24"/>
    <p:sldId id="256" r:id="rId25"/>
    <p:sldId id="257" r:id="rId26"/>
    <p:sldId id="266" r:id="rId27"/>
    <p:sldId id="300" r:id="rId28"/>
    <p:sldId id="259" r:id="rId29"/>
    <p:sldId id="265" r:id="rId30"/>
    <p:sldId id="291" r:id="rId31"/>
    <p:sldId id="286" r:id="rId32"/>
    <p:sldId id="287" r:id="rId33"/>
    <p:sldId id="260" r:id="rId34"/>
    <p:sldId id="288" r:id="rId35"/>
    <p:sldId id="261" r:id="rId36"/>
    <p:sldId id="262" r:id="rId37"/>
    <p:sldId id="345" r:id="rId38"/>
    <p:sldId id="317" r:id="rId39"/>
    <p:sldId id="323" r:id="rId40"/>
    <p:sldId id="322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19" r:id="rId50"/>
    <p:sldId id="310" r:id="rId51"/>
    <p:sldId id="321" r:id="rId52"/>
    <p:sldId id="311" r:id="rId53"/>
    <p:sldId id="312" r:id="rId54"/>
    <p:sldId id="320" r:id="rId55"/>
    <p:sldId id="313" r:id="rId5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00"/>
    <a:srgbClr val="CCFFFF"/>
    <a:srgbClr val="EAEAEA"/>
    <a:srgbClr val="969696"/>
    <a:srgbClr val="FF6600"/>
    <a:srgbClr val="FF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91E7E-CEC4-4527-AA48-343ED11ECD8D}" v="234" dt="2019-09-20T10:07:43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5608" autoAdjust="0"/>
  </p:normalViewPr>
  <p:slideViewPr>
    <p:cSldViewPr showGuides="1">
      <p:cViewPr varScale="1">
        <p:scale>
          <a:sx n="81" d="100"/>
          <a:sy n="81" d="100"/>
        </p:scale>
        <p:origin x="1426" y="67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cir Manoel Rodrigues Junior" userId="47811eb5-4548-4a46-a9b9-3a198d95fa3a" providerId="ADAL" clId="{21432F72-ABD5-4148-A59A-74818CCD8D15}"/>
    <pc:docChg chg="undo custSel addSld delSld modSld">
      <pc:chgData name="Moacir Manoel Rodrigues Junior" userId="47811eb5-4548-4a46-a9b9-3a198d95fa3a" providerId="ADAL" clId="{21432F72-ABD5-4148-A59A-74818CCD8D15}" dt="2019-09-20T10:07:43.202" v="541" actId="20577"/>
      <pc:docMkLst>
        <pc:docMk/>
      </pc:docMkLst>
      <pc:sldChg chg="modSp">
        <pc:chgData name="Moacir Manoel Rodrigues Junior" userId="47811eb5-4548-4a46-a9b9-3a198d95fa3a" providerId="ADAL" clId="{21432F72-ABD5-4148-A59A-74818CCD8D15}" dt="2019-09-20T09:53:15.961" v="174" actId="403"/>
        <pc:sldMkLst>
          <pc:docMk/>
          <pc:sldMk cId="0" sldId="256"/>
        </pc:sldMkLst>
        <pc:spChg chg="mod">
          <ac:chgData name="Moacir Manoel Rodrigues Junior" userId="47811eb5-4548-4a46-a9b9-3a198d95fa3a" providerId="ADAL" clId="{21432F72-ABD5-4148-A59A-74818CCD8D15}" dt="2019-09-20T09:36:37.952" v="46" actId="108"/>
          <ac:spMkLst>
            <pc:docMk/>
            <pc:sldMk cId="0" sldId="25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15.961" v="174" actId="403"/>
          <ac:spMkLst>
            <pc:docMk/>
            <pc:sldMk cId="0" sldId="256"/>
            <ac:spMk id="2051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04.976" v="172" actId="2711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04.976" v="172" actId="2711"/>
          <ac:spMkLst>
            <pc:docMk/>
            <pc:sldMk cId="0" sldId="256"/>
            <ac:spMk id="205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54.342" v="171" actId="255"/>
        <pc:sldMkLst>
          <pc:docMk/>
          <pc:sldMk cId="0" sldId="257"/>
        </pc:sldMkLst>
        <pc:spChg chg="mod">
          <ac:chgData name="Moacir Manoel Rodrigues Junior" userId="47811eb5-4548-4a46-a9b9-3a198d95fa3a" providerId="ADAL" clId="{21432F72-ABD5-4148-A59A-74818CCD8D15}" dt="2019-09-20T09:52:54.342" v="171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6:45.677" v="47" actId="108"/>
          <ac:spMkLst>
            <pc:docMk/>
            <pc:sldMk cId="0" sldId="257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00.739" v="164" actId="14100"/>
        <pc:sldMkLst>
          <pc:docMk/>
          <pc:sldMk cId="0" sldId="259"/>
        </pc:sldMkLst>
        <pc:spChg chg="mod">
          <ac:chgData name="Moacir Manoel Rodrigues Junior" userId="47811eb5-4548-4a46-a9b9-3a198d95fa3a" providerId="ADAL" clId="{21432F72-ABD5-4148-A59A-74818CCD8D15}" dt="2019-09-20T09:37:00.603" v="50" actId="108"/>
          <ac:spMkLst>
            <pc:docMk/>
            <pc:sldMk cId="0" sldId="259"/>
            <ac:spMk id="3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2:00.739" v="164" actId="14100"/>
          <ac:spMkLst>
            <pc:docMk/>
            <pc:sldMk cId="0" sldId="259"/>
            <ac:spMk id="5219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2:00.739" v="164" actId="14100"/>
          <ac:spMkLst>
            <pc:docMk/>
            <pc:sldMk cId="0" sldId="259"/>
            <ac:spMk id="5220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8:51.758" v="134" actId="1076"/>
        <pc:sldMkLst>
          <pc:docMk/>
          <pc:sldMk cId="0" sldId="260"/>
        </pc:sldMkLst>
        <pc:spChg chg="mod">
          <ac:chgData name="Moacir Manoel Rodrigues Junior" userId="47811eb5-4548-4a46-a9b9-3a198d95fa3a" providerId="ADAL" clId="{21432F72-ABD5-4148-A59A-74818CCD8D15}" dt="2019-09-20T09:48:51.758" v="134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7:24.387" v="55" actId="108"/>
          <ac:spMkLst>
            <pc:docMk/>
            <pc:sldMk cId="0" sldId="260"/>
            <ac:spMk id="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8:11.547" v="129" actId="255"/>
          <ac:spMkLst>
            <pc:docMk/>
            <pc:sldMk cId="0" sldId="260"/>
            <ac:spMk id="6150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8:48.190" v="133" actId="1036"/>
          <ac:spMkLst>
            <pc:docMk/>
            <pc:sldMk cId="0" sldId="260"/>
            <ac:spMk id="615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7:43.943" v="127" actId="1076"/>
        <pc:sldMkLst>
          <pc:docMk/>
          <pc:sldMk cId="0" sldId="261"/>
        </pc:sldMkLst>
        <pc:spChg chg="mod">
          <ac:chgData name="Moacir Manoel Rodrigues Junior" userId="47811eb5-4548-4a46-a9b9-3a198d95fa3a" providerId="ADAL" clId="{21432F72-ABD5-4148-A59A-74818CCD8D15}" dt="2019-09-20T09:37:34.666" v="57" actId="108"/>
          <ac:spMkLst>
            <pc:docMk/>
            <pc:sldMk cId="0" sldId="261"/>
            <ac:spMk id="11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53.169" v="117" actId="14100"/>
          <ac:spMkLst>
            <pc:docMk/>
            <pc:sldMk cId="0" sldId="261"/>
            <ac:spMk id="10246" creationId="{00000000-0000-0000-0000-000000000000}"/>
          </ac:spMkLst>
        </pc:spChg>
        <pc:grpChg chg="mod">
          <ac:chgData name="Moacir Manoel Rodrigues Junior" userId="47811eb5-4548-4a46-a9b9-3a198d95fa3a" providerId="ADAL" clId="{21432F72-ABD5-4148-A59A-74818CCD8D15}" dt="2019-09-20T09:43:56.183" v="118" actId="1076"/>
          <ac:grpSpMkLst>
            <pc:docMk/>
            <pc:sldMk cId="0" sldId="261"/>
            <ac:grpSpMk id="2" creationId="{00000000-0000-0000-0000-000000000000}"/>
          </ac:grpSpMkLst>
        </pc:grpChg>
        <pc:graphicFrameChg chg="mod">
          <ac:chgData name="Moacir Manoel Rodrigues Junior" userId="47811eb5-4548-4a46-a9b9-3a198d95fa3a" providerId="ADAL" clId="{21432F72-ABD5-4148-A59A-74818CCD8D15}" dt="2019-09-20T09:47:43.943" v="127" actId="1076"/>
          <ac:graphicFrameMkLst>
            <pc:docMk/>
            <pc:sldMk cId="0" sldId="261"/>
            <ac:graphicFrameMk id="10243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43:27.629" v="113" actId="1036"/>
        <pc:sldMkLst>
          <pc:docMk/>
          <pc:sldMk cId="0" sldId="262"/>
        </pc:sldMkLst>
        <pc:spChg chg="mod">
          <ac:chgData name="Moacir Manoel Rodrigues Junior" userId="47811eb5-4548-4a46-a9b9-3a198d95fa3a" providerId="ADAL" clId="{21432F72-ABD5-4148-A59A-74818CCD8D15}" dt="2019-09-20T09:37:38.692" v="58" actId="108"/>
          <ac:spMkLst>
            <pc:docMk/>
            <pc:sldMk cId="0" sldId="262"/>
            <ac:spMk id="3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03.248" v="107" actId="1076"/>
          <ac:spMkLst>
            <pc:docMk/>
            <pc:sldMk cId="0" sldId="262"/>
            <ac:spMk id="11269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05.287" v="108" actId="1076"/>
          <ac:spMkLst>
            <pc:docMk/>
            <pc:sldMk cId="0" sldId="262"/>
            <ac:spMk id="11270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3:25.857" v="111" actId="14100"/>
          <ac:spMkLst>
            <pc:docMk/>
            <pc:sldMk cId="0" sldId="262"/>
            <ac:spMk id="11271" creationId="{00000000-0000-0000-0000-000000000000}"/>
          </ac:spMkLst>
        </pc:spChg>
        <pc:grpChg chg="mod">
          <ac:chgData name="Moacir Manoel Rodrigues Junior" userId="47811eb5-4548-4a46-a9b9-3a198d95fa3a" providerId="ADAL" clId="{21432F72-ABD5-4148-A59A-74818CCD8D15}" dt="2019-09-20T09:43:00.580" v="106" actId="1076"/>
          <ac:grpSpMkLst>
            <pc:docMk/>
            <pc:sldMk cId="0" sldId="262"/>
            <ac:grpSpMk id="11272" creationId="{00000000-0000-0000-0000-000000000000}"/>
          </ac:grpSpMkLst>
        </pc:grpChg>
        <pc:graphicFrameChg chg="mod">
          <ac:chgData name="Moacir Manoel Rodrigues Junior" userId="47811eb5-4548-4a46-a9b9-3a198d95fa3a" providerId="ADAL" clId="{21432F72-ABD5-4148-A59A-74818CCD8D15}" dt="2019-09-20T09:43:27.629" v="113" actId="1036"/>
          <ac:graphicFrameMkLst>
            <pc:docMk/>
            <pc:sldMk cId="0" sldId="262"/>
            <ac:graphicFrameMk id="11266" creationId="{00000000-0000-0000-0000-000000000000}"/>
          </ac:graphicFrameMkLst>
        </pc:graphicFrameChg>
        <pc:graphicFrameChg chg="mod">
          <ac:chgData name="Moacir Manoel Rodrigues Junior" userId="47811eb5-4548-4a46-a9b9-3a198d95fa3a" providerId="ADAL" clId="{21432F72-ABD5-4148-A59A-74818CCD8D15}" dt="2019-09-20T09:42:56.603" v="105" actId="1076"/>
          <ac:graphicFrameMkLst>
            <pc:docMk/>
            <pc:sldMk cId="0" sldId="262"/>
            <ac:graphicFrameMk id="11267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51:33.517" v="161" actId="20577"/>
        <pc:sldMkLst>
          <pc:docMk/>
          <pc:sldMk cId="0" sldId="265"/>
        </pc:sldMkLst>
        <pc:spChg chg="mod">
          <ac:chgData name="Moacir Manoel Rodrigues Junior" userId="47811eb5-4548-4a46-a9b9-3a198d95fa3a" providerId="ADAL" clId="{21432F72-ABD5-4148-A59A-74818CCD8D15}" dt="2019-09-20T09:37:05.537" v="51" actId="108"/>
          <ac:spMkLst>
            <pc:docMk/>
            <pc:sldMk cId="0" sldId="265"/>
            <ac:spMk id="11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1:33.517" v="161" actId="20577"/>
          <ac:spMkLst>
            <pc:docMk/>
            <pc:sldMk cId="0" sldId="265"/>
            <ac:spMk id="1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1:17.487" v="156" actId="255"/>
          <ac:spMkLst>
            <pc:docMk/>
            <pc:sldMk cId="0" sldId="265"/>
            <ac:spMk id="205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1:22.236" v="157" actId="255"/>
          <ac:spMkLst>
            <pc:docMk/>
            <pc:sldMk cId="0" sldId="265"/>
            <ac:spMk id="11267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31.388" v="168" actId="1076"/>
        <pc:sldMkLst>
          <pc:docMk/>
          <pc:sldMk cId="0" sldId="266"/>
        </pc:sldMkLst>
        <pc:spChg chg="mod">
          <ac:chgData name="Moacir Manoel Rodrigues Junior" userId="47811eb5-4548-4a46-a9b9-3a198d95fa3a" providerId="ADAL" clId="{21432F72-ABD5-4148-A59A-74818CCD8D15}" dt="2019-09-20T09:52:27.404" v="167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6:49.649" v="48" actId="108"/>
          <ac:spMkLst>
            <pc:docMk/>
            <pc:sldMk cId="0" sldId="266"/>
            <ac:spMk id="9" creationId="{00000000-0000-0000-0000-000000000000}"/>
          </ac:spMkLst>
        </pc:spChg>
        <pc:graphicFrameChg chg="mod">
          <ac:chgData name="Moacir Manoel Rodrigues Junior" userId="47811eb5-4548-4a46-a9b9-3a198d95fa3a" providerId="ADAL" clId="{21432F72-ABD5-4148-A59A-74818CCD8D15}" dt="2019-09-20T09:52:31.388" v="168" actId="1076"/>
          <ac:graphicFrameMkLst>
            <pc:docMk/>
            <pc:sldMk cId="0" sldId="266"/>
            <ac:graphicFrameMk id="2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49:58.670" v="150" actId="255"/>
        <pc:sldMkLst>
          <pc:docMk/>
          <pc:sldMk cId="0" sldId="286"/>
        </pc:sldMkLst>
        <pc:spChg chg="mod">
          <ac:chgData name="Moacir Manoel Rodrigues Junior" userId="47811eb5-4548-4a46-a9b9-3a198d95fa3a" providerId="ADAL" clId="{21432F72-ABD5-4148-A59A-74818CCD8D15}" dt="2019-09-20T09:37:14.930" v="53" actId="108"/>
          <ac:spMkLst>
            <pc:docMk/>
            <pc:sldMk cId="0" sldId="286"/>
            <ac:spMk id="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9:58.670" v="150" actId="255"/>
          <ac:spMkLst>
            <pc:docMk/>
            <pc:sldMk cId="0" sldId="286"/>
            <ac:spMk id="4100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9:47.703" v="148" actId="255"/>
        <pc:sldMkLst>
          <pc:docMk/>
          <pc:sldMk cId="0" sldId="287"/>
        </pc:sldMkLst>
        <pc:spChg chg="mod">
          <ac:chgData name="Moacir Manoel Rodrigues Junior" userId="47811eb5-4548-4a46-a9b9-3a198d95fa3a" providerId="ADAL" clId="{21432F72-ABD5-4148-A59A-74818CCD8D15}" dt="2019-09-20T09:37:20.914" v="54" actId="108"/>
          <ac:spMkLst>
            <pc:docMk/>
            <pc:sldMk cId="0" sldId="287"/>
            <ac:spMk id="3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9:47.703" v="148" actId="255"/>
          <ac:spMkLst>
            <pc:docMk/>
            <pc:sldMk cId="0" sldId="287"/>
            <ac:spMk id="717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7:28.561" v="56" actId="108"/>
        <pc:sldMkLst>
          <pc:docMk/>
          <pc:sldMk cId="0" sldId="288"/>
        </pc:sldMkLst>
        <pc:spChg chg="mod">
          <ac:chgData name="Moacir Manoel Rodrigues Junior" userId="47811eb5-4548-4a46-a9b9-3a198d95fa3a" providerId="ADAL" clId="{21432F72-ABD5-4148-A59A-74818CCD8D15}" dt="2019-09-20T09:37:28.561" v="56" actId="108"/>
          <ac:spMkLst>
            <pc:docMk/>
            <pc:sldMk cId="0" sldId="288"/>
            <ac:spMk id="10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0:48.355" v="154" actId="255"/>
        <pc:sldMkLst>
          <pc:docMk/>
          <pc:sldMk cId="0" sldId="291"/>
        </pc:sldMkLst>
        <pc:spChg chg="mod">
          <ac:chgData name="Moacir Manoel Rodrigues Junior" userId="47811eb5-4548-4a46-a9b9-3a198d95fa3a" providerId="ADAL" clId="{21432F72-ABD5-4148-A59A-74818CCD8D15}" dt="2019-09-20T09:37:10.442" v="52" actId="108"/>
          <ac:spMkLst>
            <pc:docMk/>
            <pc:sldMk cId="0" sldId="291"/>
            <ac:spMk id="36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43.335" v="153" actId="14100"/>
          <ac:spMkLst>
            <pc:docMk/>
            <pc:sldMk cId="0" sldId="291"/>
            <ac:spMk id="307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087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09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106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33.769" v="151" actId="2711"/>
          <ac:spMkLst>
            <pc:docMk/>
            <pc:sldMk cId="0" sldId="291"/>
            <ac:spMk id="3794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0:48.355" v="154" actId="255"/>
          <ac:spMkLst>
            <pc:docMk/>
            <pc:sldMk cId="0" sldId="291"/>
            <ac:spMk id="37957" creationId="{00000000-0000-0000-0000-000000000000}"/>
          </ac:spMkLst>
        </pc:spChg>
        <pc:grpChg chg="mod">
          <ac:chgData name="Moacir Manoel Rodrigues Junior" userId="47811eb5-4548-4a46-a9b9-3a198d95fa3a" providerId="ADAL" clId="{21432F72-ABD5-4148-A59A-74818CCD8D15}" dt="2019-09-20T09:50:33.769" v="151" actId="2711"/>
          <ac:grpSpMkLst>
            <pc:docMk/>
            <pc:sldMk cId="0" sldId="291"/>
            <ac:grpSpMk id="4" creationId="{00000000-0000-0000-0000-000000000000}"/>
          </ac:grpSpMkLst>
        </pc:grpChg>
        <pc:grpChg chg="mod">
          <ac:chgData name="Moacir Manoel Rodrigues Junior" userId="47811eb5-4548-4a46-a9b9-3a198d95fa3a" providerId="ADAL" clId="{21432F72-ABD5-4148-A59A-74818CCD8D15}" dt="2019-09-20T09:50:33.769" v="151" actId="2711"/>
          <ac:grpSpMkLst>
            <pc:docMk/>
            <pc:sldMk cId="0" sldId="291"/>
            <ac:grpSpMk id="3078" creationId="{00000000-0000-0000-0000-000000000000}"/>
          </ac:grpSpMkLst>
        </pc:grpChg>
      </pc:sldChg>
      <pc:sldChg chg="del">
        <pc:chgData name="Moacir Manoel Rodrigues Junior" userId="47811eb5-4548-4a46-a9b9-3a198d95fa3a" providerId="ADAL" clId="{21432F72-ABD5-4148-A59A-74818CCD8D15}" dt="2019-09-20T09:25:52.421" v="15" actId="2696"/>
        <pc:sldMkLst>
          <pc:docMk/>
          <pc:sldMk cId="1180743725" sldId="298"/>
        </pc:sldMkLst>
      </pc:sldChg>
      <pc:sldChg chg="modSp">
        <pc:chgData name="Moacir Manoel Rodrigues Junior" userId="47811eb5-4548-4a46-a9b9-3a198d95fa3a" providerId="ADAL" clId="{21432F72-ABD5-4148-A59A-74818CCD8D15}" dt="2019-09-20T09:36:19.050" v="44" actId="108"/>
        <pc:sldMkLst>
          <pc:docMk/>
          <pc:sldMk cId="2169747628" sldId="299"/>
        </pc:sldMkLst>
        <pc:spChg chg="mod">
          <ac:chgData name="Moacir Manoel Rodrigues Junior" userId="47811eb5-4548-4a46-a9b9-3a198d95fa3a" providerId="ADAL" clId="{21432F72-ABD5-4148-A59A-74818CCD8D15}" dt="2019-09-20T09:36:19.050" v="44" actId="108"/>
          <ac:spMkLst>
            <pc:docMk/>
            <pc:sldMk cId="2169747628" sldId="299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2:12.657" v="165" actId="255"/>
        <pc:sldMkLst>
          <pc:docMk/>
          <pc:sldMk cId="49251306" sldId="300"/>
        </pc:sldMkLst>
        <pc:spChg chg="mod">
          <ac:chgData name="Moacir Manoel Rodrigues Junior" userId="47811eb5-4548-4a46-a9b9-3a198d95fa3a" providerId="ADAL" clId="{21432F72-ABD5-4148-A59A-74818CCD8D15}" dt="2019-09-20T09:52:12.657" v="165" actId="255"/>
          <ac:spMkLst>
            <pc:docMk/>
            <pc:sldMk cId="49251306" sldId="300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6:53.557" v="49" actId="108"/>
          <ac:spMkLst>
            <pc:docMk/>
            <pc:sldMk cId="49251306" sldId="300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2:01.481" v="98" actId="255"/>
        <pc:sldMkLst>
          <pc:docMk/>
          <pc:sldMk cId="290067414" sldId="305"/>
        </pc:sldMkLst>
        <pc:spChg chg="mod">
          <ac:chgData name="Moacir Manoel Rodrigues Junior" userId="47811eb5-4548-4a46-a9b9-3a198d95fa3a" providerId="ADAL" clId="{21432F72-ABD5-4148-A59A-74818CCD8D15}" dt="2019-09-20T09:38:16.386" v="65" actId="108"/>
          <ac:spMkLst>
            <pc:docMk/>
            <pc:sldMk cId="290067414" sldId="305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2:01.481" v="98" actId="255"/>
          <ac:spMkLst>
            <pc:docMk/>
            <pc:sldMk cId="290067414" sldId="305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28.909" v="94" actId="255"/>
        <pc:sldMkLst>
          <pc:docMk/>
          <pc:sldMk cId="3231110281" sldId="306"/>
        </pc:sldMkLst>
        <pc:spChg chg="mod">
          <ac:chgData name="Moacir Manoel Rodrigues Junior" userId="47811eb5-4548-4a46-a9b9-3a198d95fa3a" providerId="ADAL" clId="{21432F72-ABD5-4148-A59A-74818CCD8D15}" dt="2019-09-20T09:38:43.113" v="69" actId="108"/>
          <ac:spMkLst>
            <pc:docMk/>
            <pc:sldMk cId="3231110281" sldId="30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28.909" v="94" actId="255"/>
          <ac:spMkLst>
            <pc:docMk/>
            <pc:sldMk cId="3231110281" sldId="306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21.988" v="93" actId="255"/>
        <pc:sldMkLst>
          <pc:docMk/>
          <pc:sldMk cId="1879465583" sldId="307"/>
        </pc:sldMkLst>
        <pc:spChg chg="mod">
          <ac:chgData name="Moacir Manoel Rodrigues Junior" userId="47811eb5-4548-4a46-a9b9-3a198d95fa3a" providerId="ADAL" clId="{21432F72-ABD5-4148-A59A-74818CCD8D15}" dt="2019-09-20T09:38:46.554" v="70" actId="108"/>
          <ac:spMkLst>
            <pc:docMk/>
            <pc:sldMk cId="1879465583" sldId="307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21.988" v="93" actId="255"/>
          <ac:spMkLst>
            <pc:docMk/>
            <pc:sldMk cId="1879465583" sldId="307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09.984" v="92" actId="2711"/>
        <pc:sldMkLst>
          <pc:docMk/>
          <pc:sldMk cId="3868671575" sldId="308"/>
        </pc:sldMkLst>
        <pc:spChg chg="mod">
          <ac:chgData name="Moacir Manoel Rodrigues Junior" userId="47811eb5-4548-4a46-a9b9-3a198d95fa3a" providerId="ADAL" clId="{21432F72-ABD5-4148-A59A-74818CCD8D15}" dt="2019-09-20T09:38:51.650" v="71" actId="108"/>
          <ac:spMkLst>
            <pc:docMk/>
            <pc:sldMk cId="3868671575" sldId="308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57.040" v="91" actId="255"/>
          <ac:spMkLst>
            <pc:docMk/>
            <pc:sldMk cId="3868671575" sldId="308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09.984" v="92" actId="2711"/>
          <ac:spMkLst>
            <pc:docMk/>
            <pc:sldMk cId="3868671575" sldId="308"/>
            <ac:spMk id="8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47.889" v="90" actId="255"/>
        <pc:sldMkLst>
          <pc:docMk/>
          <pc:sldMk cId="2696052607" sldId="309"/>
        </pc:sldMkLst>
        <pc:spChg chg="mod">
          <ac:chgData name="Moacir Manoel Rodrigues Junior" userId="47811eb5-4548-4a46-a9b9-3a198d95fa3a" providerId="ADAL" clId="{21432F72-ABD5-4148-A59A-74818CCD8D15}" dt="2019-09-20T09:38:58.156" v="72" actId="108"/>
          <ac:spMkLst>
            <pc:docMk/>
            <pc:sldMk cId="2696052607" sldId="309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47.889" v="90" actId="255"/>
          <ac:spMkLst>
            <pc:docMk/>
            <pc:sldMk cId="2696052607" sldId="309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37.641" v="89" actId="255"/>
        <pc:sldMkLst>
          <pc:docMk/>
          <pc:sldMk cId="375763814" sldId="310"/>
        </pc:sldMkLst>
        <pc:spChg chg="mod">
          <ac:chgData name="Moacir Manoel Rodrigues Junior" userId="47811eb5-4548-4a46-a9b9-3a198d95fa3a" providerId="ADAL" clId="{21432F72-ABD5-4148-A59A-74818CCD8D15}" dt="2019-09-20T09:39:03.097" v="73" actId="108"/>
          <ac:spMkLst>
            <pc:docMk/>
            <pc:sldMk cId="375763814" sldId="310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24.859" v="87" actId="403"/>
          <ac:spMkLst>
            <pc:docMk/>
            <pc:sldMk cId="375763814" sldId="310"/>
            <ac:spMk id="4" creationId="{00000000-0000-0000-0000-000000000000}"/>
          </ac:spMkLst>
        </pc:spChg>
        <pc:graphicFrameChg chg="mod modGraphic">
          <ac:chgData name="Moacir Manoel Rodrigues Junior" userId="47811eb5-4548-4a46-a9b9-3a198d95fa3a" providerId="ADAL" clId="{21432F72-ABD5-4148-A59A-74818CCD8D15}" dt="2019-09-20T09:40:37.641" v="89" actId="255"/>
          <ac:graphicFrameMkLst>
            <pc:docMk/>
            <pc:sldMk cId="375763814" sldId="310"/>
            <ac:graphicFrameMk id="2" creationId="{00000000-0000-0000-0000-000000000000}"/>
          </ac:graphicFrameMkLst>
        </pc:graphicFrameChg>
      </pc:sldChg>
      <pc:sldChg chg="modSp">
        <pc:chgData name="Moacir Manoel Rodrigues Junior" userId="47811eb5-4548-4a46-a9b9-3a198d95fa3a" providerId="ADAL" clId="{21432F72-ABD5-4148-A59A-74818CCD8D15}" dt="2019-09-20T09:40:09.449" v="83" actId="2711"/>
        <pc:sldMkLst>
          <pc:docMk/>
          <pc:sldMk cId="2402910973" sldId="311"/>
        </pc:sldMkLst>
        <pc:spChg chg="mod">
          <ac:chgData name="Moacir Manoel Rodrigues Junior" userId="47811eb5-4548-4a46-a9b9-3a198d95fa3a" providerId="ADAL" clId="{21432F72-ABD5-4148-A59A-74818CCD8D15}" dt="2019-09-20T09:39:36.539" v="76" actId="108"/>
          <ac:spMkLst>
            <pc:docMk/>
            <pc:sldMk cId="2402910973" sldId="311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09.449" v="83" actId="2711"/>
          <ac:spMkLst>
            <pc:docMk/>
            <pc:sldMk cId="2402910973" sldId="311"/>
            <ac:spMk id="4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06.433" v="82" actId="2711"/>
        <pc:sldMkLst>
          <pc:docMk/>
          <pc:sldMk cId="855938205" sldId="312"/>
        </pc:sldMkLst>
        <pc:spChg chg="mod">
          <ac:chgData name="Moacir Manoel Rodrigues Junior" userId="47811eb5-4548-4a46-a9b9-3a198d95fa3a" providerId="ADAL" clId="{21432F72-ABD5-4148-A59A-74818CCD8D15}" dt="2019-09-20T09:39:40.661" v="77" actId="108"/>
          <ac:spMkLst>
            <pc:docMk/>
            <pc:sldMk cId="855938205" sldId="312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06.433" v="82" actId="2711"/>
          <ac:spMkLst>
            <pc:docMk/>
            <pc:sldMk cId="855938205" sldId="312"/>
            <ac:spMk id="2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9:56.023" v="80" actId="2711"/>
        <pc:sldMkLst>
          <pc:docMk/>
          <pc:sldMk cId="3754771004" sldId="313"/>
        </pc:sldMkLst>
        <pc:spChg chg="mod">
          <ac:chgData name="Moacir Manoel Rodrigues Junior" userId="47811eb5-4548-4a46-a9b9-3a198d95fa3a" providerId="ADAL" clId="{21432F72-ABD5-4148-A59A-74818CCD8D15}" dt="2019-09-20T09:39:56.023" v="80" actId="2711"/>
          <ac:spMkLst>
            <pc:docMk/>
            <pc:sldMk cId="3754771004" sldId="313"/>
            <ac:spMk id="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9:49.042" v="79" actId="108"/>
          <ac:spMkLst>
            <pc:docMk/>
            <pc:sldMk cId="3754771004" sldId="313"/>
            <ac:spMk id="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46.089" v="96" actId="2711"/>
        <pc:sldMkLst>
          <pc:docMk/>
          <pc:sldMk cId="309275249" sldId="316"/>
        </pc:sldMkLst>
        <pc:spChg chg="mod">
          <ac:chgData name="Moacir Manoel Rodrigues Junior" userId="47811eb5-4548-4a46-a9b9-3a198d95fa3a" providerId="ADAL" clId="{21432F72-ABD5-4148-A59A-74818CCD8D15}" dt="2019-09-20T09:38:38.786" v="68" actId="108"/>
          <ac:spMkLst>
            <pc:docMk/>
            <pc:sldMk cId="309275249" sldId="316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34.746" v="95" actId="255"/>
          <ac:spMkLst>
            <pc:docMk/>
            <pc:sldMk cId="309275249" sldId="316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46.089" v="96" actId="2711"/>
          <ac:spMkLst>
            <pc:docMk/>
            <pc:sldMk cId="309275249" sldId="316"/>
            <ac:spMk id="12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46.089" v="96" actId="2711"/>
          <ac:spMkLst>
            <pc:docMk/>
            <pc:sldMk cId="309275249" sldId="316"/>
            <ac:spMk id="1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46.089" v="96" actId="2711"/>
          <ac:spMkLst>
            <pc:docMk/>
            <pc:sldMk cId="309275249" sldId="316"/>
            <ac:spMk id="14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8:02.966" v="63" actId="14100"/>
        <pc:sldMkLst>
          <pc:docMk/>
          <pc:sldMk cId="4203275659" sldId="317"/>
        </pc:sldMkLst>
        <pc:spChg chg="mod">
          <ac:chgData name="Moacir Manoel Rodrigues Junior" userId="47811eb5-4548-4a46-a9b9-3a198d95fa3a" providerId="ADAL" clId="{21432F72-ABD5-4148-A59A-74818CCD8D15}" dt="2019-09-20T09:38:02.966" v="63" actId="14100"/>
          <ac:spMkLst>
            <pc:docMk/>
            <pc:sldMk cId="4203275659" sldId="317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1:53.794" v="97" actId="255"/>
        <pc:sldMkLst>
          <pc:docMk/>
          <pc:sldMk cId="2766535697" sldId="318"/>
        </pc:sldMkLst>
        <pc:spChg chg="mod">
          <ac:chgData name="Moacir Manoel Rodrigues Junior" userId="47811eb5-4548-4a46-a9b9-3a198d95fa3a" providerId="ADAL" clId="{21432F72-ABD5-4148-A59A-74818CCD8D15}" dt="2019-09-20T09:38:34.505" v="67" actId="108"/>
          <ac:spMkLst>
            <pc:docMk/>
            <pc:sldMk cId="2766535697" sldId="318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1:53.794" v="97" actId="255"/>
          <ac:spMkLst>
            <pc:docMk/>
            <pc:sldMk cId="2766535697" sldId="318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9:17.034" v="74" actId="108"/>
        <pc:sldMkLst>
          <pc:docMk/>
          <pc:sldMk cId="1994571809" sldId="319"/>
        </pc:sldMkLst>
        <pc:spChg chg="mod">
          <ac:chgData name="Moacir Manoel Rodrigues Junior" userId="47811eb5-4548-4a46-a9b9-3a198d95fa3a" providerId="ADAL" clId="{21432F72-ABD5-4148-A59A-74818CCD8D15}" dt="2019-09-20T09:39:17.034" v="74" actId="108"/>
          <ac:spMkLst>
            <pc:docMk/>
            <pc:sldMk cId="1994571809" sldId="319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01.738" v="81" actId="2711"/>
        <pc:sldMkLst>
          <pc:docMk/>
          <pc:sldMk cId="2969725343" sldId="320"/>
        </pc:sldMkLst>
        <pc:spChg chg="mod">
          <ac:chgData name="Moacir Manoel Rodrigues Junior" userId="47811eb5-4548-4a46-a9b9-3a198d95fa3a" providerId="ADAL" clId="{21432F72-ABD5-4148-A59A-74818CCD8D15}" dt="2019-09-20T09:39:44.978" v="78" actId="108"/>
          <ac:spMkLst>
            <pc:docMk/>
            <pc:sldMk cId="2969725343" sldId="320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01.738" v="81" actId="2711"/>
          <ac:spMkLst>
            <pc:docMk/>
            <pc:sldMk cId="2969725343" sldId="320"/>
            <ac:spMk id="2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40:12.945" v="84" actId="2711"/>
        <pc:sldMkLst>
          <pc:docMk/>
          <pc:sldMk cId="2114027328" sldId="321"/>
        </pc:sldMkLst>
        <pc:spChg chg="mod">
          <ac:chgData name="Moacir Manoel Rodrigues Junior" userId="47811eb5-4548-4a46-a9b9-3a198d95fa3a" providerId="ADAL" clId="{21432F72-ABD5-4148-A59A-74818CCD8D15}" dt="2019-09-20T09:39:27.062" v="75" actId="108"/>
          <ac:spMkLst>
            <pc:docMk/>
            <pc:sldMk cId="2114027328" sldId="321"/>
            <ac:spMk id="4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40:12.945" v="84" actId="2711"/>
          <ac:spMkLst>
            <pc:docMk/>
            <pc:sldMk cId="2114027328" sldId="321"/>
            <ac:spMk id="43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8:24.859" v="66" actId="108"/>
        <pc:sldMkLst>
          <pc:docMk/>
          <pc:sldMk cId="724239710" sldId="322"/>
        </pc:sldMkLst>
        <pc:spChg chg="mod">
          <ac:chgData name="Moacir Manoel Rodrigues Junior" userId="47811eb5-4548-4a46-a9b9-3a198d95fa3a" providerId="ADAL" clId="{21432F72-ABD5-4148-A59A-74818CCD8D15}" dt="2019-09-20T09:38:24.859" v="66" actId="108"/>
          <ac:spMkLst>
            <pc:docMk/>
            <pc:sldMk cId="724239710" sldId="322"/>
            <ac:spMk id="5" creationId="{00000000-0000-0000-0000-000000000000}"/>
          </ac:spMkLst>
        </pc:spChg>
      </pc:sldChg>
      <pc:sldChg chg="modSp modAnim">
        <pc:chgData name="Moacir Manoel Rodrigues Junior" userId="47811eb5-4548-4a46-a9b9-3a198d95fa3a" providerId="ADAL" clId="{21432F72-ABD5-4148-A59A-74818CCD8D15}" dt="2019-09-20T10:07:43.202" v="541" actId="20577"/>
        <pc:sldMkLst>
          <pc:docMk/>
          <pc:sldMk cId="1436505791" sldId="323"/>
        </pc:sldMkLst>
        <pc:spChg chg="mod">
          <ac:chgData name="Moacir Manoel Rodrigues Junior" userId="47811eb5-4548-4a46-a9b9-3a198d95fa3a" providerId="ADAL" clId="{21432F72-ABD5-4148-A59A-74818CCD8D15}" dt="2019-09-20T09:38:10.394" v="64" actId="108"/>
          <ac:spMkLst>
            <pc:docMk/>
            <pc:sldMk cId="1436505791" sldId="323"/>
            <ac:spMk id="3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10:07:43.202" v="541" actId="20577"/>
          <ac:spMkLst>
            <pc:docMk/>
            <pc:sldMk cId="1436505791" sldId="323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27:05.405" v="20" actId="108"/>
        <pc:sldMkLst>
          <pc:docMk/>
          <pc:sldMk cId="1431392734" sldId="324"/>
        </pc:sldMkLst>
        <pc:spChg chg="mod">
          <ac:chgData name="Moacir Manoel Rodrigues Junior" userId="47811eb5-4548-4a46-a9b9-3a198d95fa3a" providerId="ADAL" clId="{21432F72-ABD5-4148-A59A-74818CCD8D15}" dt="2019-09-20T09:27:05.405" v="20" actId="108"/>
          <ac:spMkLst>
            <pc:docMk/>
            <pc:sldMk cId="1431392734" sldId="324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3:53.874" v="22" actId="108"/>
        <pc:sldMkLst>
          <pc:docMk/>
          <pc:sldMk cId="2223440458" sldId="326"/>
        </pc:sldMkLst>
        <pc:spChg chg="mod">
          <ac:chgData name="Moacir Manoel Rodrigues Junior" userId="47811eb5-4548-4a46-a9b9-3a198d95fa3a" providerId="ADAL" clId="{21432F72-ABD5-4148-A59A-74818CCD8D15}" dt="2019-09-20T09:33:53.874" v="22" actId="108"/>
          <ac:spMkLst>
            <pc:docMk/>
            <pc:sldMk cId="2223440458" sldId="326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04.210" v="23" actId="108"/>
        <pc:sldMkLst>
          <pc:docMk/>
          <pc:sldMk cId="2655713669" sldId="327"/>
        </pc:sldMkLst>
        <pc:spChg chg="mod">
          <ac:chgData name="Moacir Manoel Rodrigues Junior" userId="47811eb5-4548-4a46-a9b9-3a198d95fa3a" providerId="ADAL" clId="{21432F72-ABD5-4148-A59A-74818CCD8D15}" dt="2019-09-20T09:34:04.210" v="23" actId="108"/>
          <ac:spMkLst>
            <pc:docMk/>
            <pc:sldMk cId="2655713669" sldId="327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08.625" v="24" actId="108"/>
        <pc:sldMkLst>
          <pc:docMk/>
          <pc:sldMk cId="1724968570" sldId="328"/>
        </pc:sldMkLst>
        <pc:spChg chg="mod">
          <ac:chgData name="Moacir Manoel Rodrigues Junior" userId="47811eb5-4548-4a46-a9b9-3a198d95fa3a" providerId="ADAL" clId="{21432F72-ABD5-4148-A59A-74818CCD8D15}" dt="2019-09-20T09:34:08.625" v="24" actId="108"/>
          <ac:spMkLst>
            <pc:docMk/>
            <pc:sldMk cId="1724968570" sldId="328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43.682" v="31" actId="108"/>
        <pc:sldMkLst>
          <pc:docMk/>
          <pc:sldMk cId="765680368" sldId="329"/>
        </pc:sldMkLst>
        <pc:spChg chg="mod">
          <ac:chgData name="Moacir Manoel Rodrigues Junior" userId="47811eb5-4548-4a46-a9b9-3a198d95fa3a" providerId="ADAL" clId="{21432F72-ABD5-4148-A59A-74818CCD8D15}" dt="2019-09-20T09:34:43.682" v="31" actId="108"/>
          <ac:spMkLst>
            <pc:docMk/>
            <pc:sldMk cId="765680368" sldId="329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34:26.994" v="30" actId="108"/>
          <ac:spMkLst>
            <pc:docMk/>
            <pc:sldMk cId="765680368" sldId="329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53.208" v="32" actId="108"/>
        <pc:sldMkLst>
          <pc:docMk/>
          <pc:sldMk cId="288330425" sldId="330"/>
        </pc:sldMkLst>
        <pc:spChg chg="mod">
          <ac:chgData name="Moacir Manoel Rodrigues Junior" userId="47811eb5-4548-4a46-a9b9-3a198d95fa3a" providerId="ADAL" clId="{21432F72-ABD5-4148-A59A-74818CCD8D15}" dt="2019-09-20T09:34:53.208" v="32" actId="108"/>
          <ac:spMkLst>
            <pc:docMk/>
            <pc:sldMk cId="288330425" sldId="330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4:57.538" v="33" actId="108"/>
        <pc:sldMkLst>
          <pc:docMk/>
          <pc:sldMk cId="315807392" sldId="331"/>
        </pc:sldMkLst>
        <pc:spChg chg="mod">
          <ac:chgData name="Moacir Manoel Rodrigues Junior" userId="47811eb5-4548-4a46-a9b9-3a198d95fa3a" providerId="ADAL" clId="{21432F72-ABD5-4148-A59A-74818CCD8D15}" dt="2019-09-20T09:34:57.538" v="33" actId="108"/>
          <ac:spMkLst>
            <pc:docMk/>
            <pc:sldMk cId="315807392" sldId="331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08.634" v="34" actId="108"/>
        <pc:sldMkLst>
          <pc:docMk/>
          <pc:sldMk cId="3098556288" sldId="332"/>
        </pc:sldMkLst>
        <pc:spChg chg="mod">
          <ac:chgData name="Moacir Manoel Rodrigues Junior" userId="47811eb5-4548-4a46-a9b9-3a198d95fa3a" providerId="ADAL" clId="{21432F72-ABD5-4148-A59A-74818CCD8D15}" dt="2019-09-20T09:35:08.634" v="34" actId="108"/>
          <ac:spMkLst>
            <pc:docMk/>
            <pc:sldMk cId="3098556288" sldId="332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17.330" v="35" actId="108"/>
        <pc:sldMkLst>
          <pc:docMk/>
          <pc:sldMk cId="618120510" sldId="333"/>
        </pc:sldMkLst>
        <pc:spChg chg="mod">
          <ac:chgData name="Moacir Manoel Rodrigues Junior" userId="47811eb5-4548-4a46-a9b9-3a198d95fa3a" providerId="ADAL" clId="{21432F72-ABD5-4148-A59A-74818CCD8D15}" dt="2019-09-20T09:35:17.330" v="35" actId="108"/>
          <ac:spMkLst>
            <pc:docMk/>
            <pc:sldMk cId="618120510" sldId="333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21.651" v="36" actId="108"/>
        <pc:sldMkLst>
          <pc:docMk/>
          <pc:sldMk cId="1435069462" sldId="334"/>
        </pc:sldMkLst>
        <pc:spChg chg="mod">
          <ac:chgData name="Moacir Manoel Rodrigues Junior" userId="47811eb5-4548-4a46-a9b9-3a198d95fa3a" providerId="ADAL" clId="{21432F72-ABD5-4148-A59A-74818CCD8D15}" dt="2019-09-20T09:35:21.651" v="36" actId="108"/>
          <ac:spMkLst>
            <pc:docMk/>
            <pc:sldMk cId="1435069462" sldId="334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25.933" v="37" actId="108"/>
        <pc:sldMkLst>
          <pc:docMk/>
          <pc:sldMk cId="1484063450" sldId="335"/>
        </pc:sldMkLst>
        <pc:spChg chg="mod">
          <ac:chgData name="Moacir Manoel Rodrigues Junior" userId="47811eb5-4548-4a46-a9b9-3a198d95fa3a" providerId="ADAL" clId="{21432F72-ABD5-4148-A59A-74818CCD8D15}" dt="2019-09-20T09:35:25.933" v="37" actId="108"/>
          <ac:spMkLst>
            <pc:docMk/>
            <pc:sldMk cId="1484063450" sldId="335"/>
            <ac:spMk id="5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5:30.907" v="38" actId="108"/>
        <pc:sldMkLst>
          <pc:docMk/>
          <pc:sldMk cId="2901436868" sldId="336"/>
        </pc:sldMkLst>
        <pc:spChg chg="mod">
          <ac:chgData name="Moacir Manoel Rodrigues Junior" userId="47811eb5-4548-4a46-a9b9-3a198d95fa3a" providerId="ADAL" clId="{21432F72-ABD5-4148-A59A-74818CCD8D15}" dt="2019-09-20T09:35:30.907" v="38" actId="108"/>
          <ac:spMkLst>
            <pc:docMk/>
            <pc:sldMk cId="2901436868" sldId="336"/>
            <ac:spMk id="5" creationId="{00000000-0000-0000-0000-000000000000}"/>
          </ac:spMkLst>
        </pc:spChg>
      </pc:sldChg>
      <pc:sldChg chg="addSp delSp modSp modAnim">
        <pc:chgData name="Moacir Manoel Rodrigues Junior" userId="47811eb5-4548-4a46-a9b9-3a198d95fa3a" providerId="ADAL" clId="{21432F72-ABD5-4148-A59A-74818CCD8D15}" dt="2019-09-20T10:07:19.551" v="539"/>
        <pc:sldMkLst>
          <pc:docMk/>
          <pc:sldMk cId="3831219283" sldId="337"/>
        </pc:sldMkLst>
        <pc:spChg chg="add mod">
          <ac:chgData name="Moacir Manoel Rodrigues Junior" userId="47811eb5-4548-4a46-a9b9-3a198d95fa3a" providerId="ADAL" clId="{21432F72-ABD5-4148-A59A-74818CCD8D15}" dt="2019-09-20T10:06:56.804" v="534" actId="2085"/>
          <ac:spMkLst>
            <pc:docMk/>
            <pc:sldMk cId="3831219283" sldId="337"/>
            <ac:spMk id="4" creationId="{F155BC0E-A79D-4049-B3F3-C9D27FCC479B}"/>
          </ac:spMkLst>
        </pc:spChg>
        <pc:spChg chg="mod">
          <ac:chgData name="Moacir Manoel Rodrigues Junior" userId="47811eb5-4548-4a46-a9b9-3a198d95fa3a" providerId="ADAL" clId="{21432F72-ABD5-4148-A59A-74818CCD8D15}" dt="2019-09-20T10:05:11.696" v="376" actId="20577"/>
          <ac:spMkLst>
            <pc:docMk/>
            <pc:sldMk cId="3831219283" sldId="337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10:06:39.277" v="529" actId="20577"/>
          <ac:spMkLst>
            <pc:docMk/>
            <pc:sldMk cId="3831219283" sldId="337"/>
            <ac:spMk id="6" creationId="{00000000-0000-0000-0000-000000000000}"/>
          </ac:spMkLst>
        </pc:spChg>
        <pc:graphicFrameChg chg="del">
          <ac:chgData name="Moacir Manoel Rodrigues Junior" userId="47811eb5-4548-4a46-a9b9-3a198d95fa3a" providerId="ADAL" clId="{21432F72-ABD5-4148-A59A-74818CCD8D15}" dt="2019-09-20T09:57:52.396" v="182" actId="478"/>
          <ac:graphicFrameMkLst>
            <pc:docMk/>
            <pc:sldMk cId="3831219283" sldId="337"/>
            <ac:graphicFrameMk id="2" creationId="{00000000-0000-0000-0000-000000000000}"/>
          </ac:graphicFrameMkLst>
        </pc:graphicFrameChg>
        <pc:picChg chg="add mod modCrop">
          <ac:chgData name="Moacir Manoel Rodrigues Junior" userId="47811eb5-4548-4a46-a9b9-3a198d95fa3a" providerId="ADAL" clId="{21432F72-ABD5-4148-A59A-74818CCD8D15}" dt="2019-09-20T10:07:04.438" v="536" actId="14100"/>
          <ac:picMkLst>
            <pc:docMk/>
            <pc:sldMk cId="3831219283" sldId="337"/>
            <ac:picMk id="3" creationId="{25DA1BAC-DF16-4045-86FA-FCDF7133FA8E}"/>
          </ac:picMkLst>
        </pc:picChg>
      </pc:sldChg>
      <pc:sldChg chg="modSp">
        <pc:chgData name="Moacir Manoel Rodrigues Junior" userId="47811eb5-4548-4a46-a9b9-3a198d95fa3a" providerId="ADAL" clId="{21432F72-ABD5-4148-A59A-74818CCD8D15}" dt="2019-09-20T09:53:51.004" v="178" actId="2711"/>
        <pc:sldMkLst>
          <pc:docMk/>
          <pc:sldMk cId="4187919867" sldId="338"/>
        </pc:sldMkLst>
        <pc:spChg chg="mod">
          <ac:chgData name="Moacir Manoel Rodrigues Junior" userId="47811eb5-4548-4a46-a9b9-3a198d95fa3a" providerId="ADAL" clId="{21432F72-ABD5-4148-A59A-74818CCD8D15}" dt="2019-09-20T09:35:54.330" v="40" actId="108"/>
          <ac:spMkLst>
            <pc:docMk/>
            <pc:sldMk cId="4187919867" sldId="338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51.004" v="178" actId="2711"/>
          <ac:spMkLst>
            <pc:docMk/>
            <pc:sldMk cId="4187919867" sldId="338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3:39.762" v="177" actId="2711"/>
        <pc:sldMkLst>
          <pc:docMk/>
          <pc:sldMk cId="3781418818" sldId="339"/>
        </pc:sldMkLst>
        <pc:spChg chg="mod">
          <ac:chgData name="Moacir Manoel Rodrigues Junior" userId="47811eb5-4548-4a46-a9b9-3a198d95fa3a" providerId="ADAL" clId="{21432F72-ABD5-4148-A59A-74818CCD8D15}" dt="2019-09-20T09:36:02.346" v="41" actId="108"/>
          <ac:spMkLst>
            <pc:docMk/>
            <pc:sldMk cId="3781418818" sldId="339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39.762" v="177" actId="2711"/>
          <ac:spMkLst>
            <pc:docMk/>
            <pc:sldMk cId="3781418818" sldId="339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53:25.084" v="176" actId="27636"/>
        <pc:sldMkLst>
          <pc:docMk/>
          <pc:sldMk cId="2490264896" sldId="340"/>
        </pc:sldMkLst>
        <pc:spChg chg="mod">
          <ac:chgData name="Moacir Manoel Rodrigues Junior" userId="47811eb5-4548-4a46-a9b9-3a198d95fa3a" providerId="ADAL" clId="{21432F72-ABD5-4148-A59A-74818CCD8D15}" dt="2019-09-20T09:36:07.133" v="42" actId="108"/>
          <ac:spMkLst>
            <pc:docMk/>
            <pc:sldMk cId="2490264896" sldId="340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09:53:25.084" v="176" actId="27636"/>
          <ac:spMkLst>
            <pc:docMk/>
            <pc:sldMk cId="2490264896" sldId="340"/>
            <ac:spMk id="6" creationId="{00000000-0000-0000-0000-000000000000}"/>
          </ac:spMkLst>
        </pc:spChg>
      </pc:sldChg>
      <pc:sldChg chg="modSp">
        <pc:chgData name="Moacir Manoel Rodrigues Junior" userId="47811eb5-4548-4a46-a9b9-3a198d95fa3a" providerId="ADAL" clId="{21432F72-ABD5-4148-A59A-74818CCD8D15}" dt="2019-09-20T09:37:49.753" v="60" actId="108"/>
        <pc:sldMkLst>
          <pc:docMk/>
          <pc:sldMk cId="3607647938" sldId="341"/>
        </pc:sldMkLst>
        <pc:spChg chg="mod">
          <ac:chgData name="Moacir Manoel Rodrigues Junior" userId="47811eb5-4548-4a46-a9b9-3a198d95fa3a" providerId="ADAL" clId="{21432F72-ABD5-4148-A59A-74818CCD8D15}" dt="2019-09-20T09:37:49.753" v="60" actId="108"/>
          <ac:spMkLst>
            <pc:docMk/>
            <pc:sldMk cId="3607647938" sldId="341"/>
            <ac:spMk id="5" creationId="{00000000-0000-0000-0000-000000000000}"/>
          </ac:spMkLst>
        </pc:spChg>
      </pc:sldChg>
      <pc:sldChg chg="modSp add del setBg">
        <pc:chgData name="Moacir Manoel Rodrigues Junior" userId="47811eb5-4548-4a46-a9b9-3a198d95fa3a" providerId="ADAL" clId="{21432F72-ABD5-4148-A59A-74818CCD8D15}" dt="2019-09-20T09:25:49.340" v="14" actId="2696"/>
        <pc:sldMkLst>
          <pc:docMk/>
          <pc:sldMk cId="2066552163" sldId="342"/>
        </pc:sldMkLst>
        <pc:spChg chg="mod">
          <ac:chgData name="Moacir Manoel Rodrigues Junior" userId="47811eb5-4548-4a46-a9b9-3a198d95fa3a" providerId="ADAL" clId="{21432F72-ABD5-4148-A59A-74818CCD8D15}" dt="2019-09-20T09:25:13.365" v="9" actId="108"/>
          <ac:spMkLst>
            <pc:docMk/>
            <pc:sldMk cId="2066552163" sldId="342"/>
            <ac:spMk id="4" creationId="{82B08392-2977-42BB-891A-A6976FB33F9E}"/>
          </ac:spMkLst>
        </pc:spChg>
      </pc:sldChg>
      <pc:sldChg chg="del">
        <pc:chgData name="Moacir Manoel Rodrigues Junior" userId="47811eb5-4548-4a46-a9b9-3a198d95fa3a" providerId="ADAL" clId="{21432F72-ABD5-4148-A59A-74818CCD8D15}" dt="2019-09-20T09:25:47.038" v="13" actId="2696"/>
        <pc:sldMkLst>
          <pc:docMk/>
          <pc:sldMk cId="1666750016" sldId="343"/>
        </pc:sldMkLst>
      </pc:sldChg>
      <pc:sldChg chg="addSp modSp add modAnim">
        <pc:chgData name="Moacir Manoel Rodrigues Junior" userId="47811eb5-4548-4a46-a9b9-3a198d95fa3a" providerId="ADAL" clId="{21432F72-ABD5-4148-A59A-74818CCD8D15}" dt="2019-09-20T10:04:49.350" v="365"/>
        <pc:sldMkLst>
          <pc:docMk/>
          <pc:sldMk cId="2584260973" sldId="345"/>
        </pc:sldMkLst>
        <pc:spChg chg="add mod">
          <ac:chgData name="Moacir Manoel Rodrigues Junior" userId="47811eb5-4548-4a46-a9b9-3a198d95fa3a" providerId="ADAL" clId="{21432F72-ABD5-4148-A59A-74818CCD8D15}" dt="2019-09-20T10:03:47.863" v="353" actId="1035"/>
          <ac:spMkLst>
            <pc:docMk/>
            <pc:sldMk cId="2584260973" sldId="345"/>
            <ac:spMk id="2" creationId="{65090A52-84D1-4D05-978A-8887B7CC6487}"/>
          </ac:spMkLst>
        </pc:spChg>
        <pc:spChg chg="mod">
          <ac:chgData name="Moacir Manoel Rodrigues Junior" userId="47811eb5-4548-4a46-a9b9-3a198d95fa3a" providerId="ADAL" clId="{21432F72-ABD5-4148-A59A-74818CCD8D15}" dt="2019-09-20T10:02:14.660" v="333" actId="20577"/>
          <ac:spMkLst>
            <pc:docMk/>
            <pc:sldMk cId="2584260973" sldId="345"/>
            <ac:spMk id="5" creationId="{00000000-0000-0000-0000-000000000000}"/>
          </ac:spMkLst>
        </pc:spChg>
        <pc:spChg chg="mod">
          <ac:chgData name="Moacir Manoel Rodrigues Junior" userId="47811eb5-4548-4a46-a9b9-3a198d95fa3a" providerId="ADAL" clId="{21432F72-ABD5-4148-A59A-74818CCD8D15}" dt="2019-09-20T10:04:42.807" v="364" actId="20577"/>
          <ac:spMkLst>
            <pc:docMk/>
            <pc:sldMk cId="2584260973" sldId="345"/>
            <ac:spMk id="6" creationId="{00000000-0000-0000-0000-000000000000}"/>
          </ac:spMkLst>
        </pc:spChg>
        <pc:picChg chg="mod modCrop">
          <ac:chgData name="Moacir Manoel Rodrigues Junior" userId="47811eb5-4548-4a46-a9b9-3a198d95fa3a" providerId="ADAL" clId="{21432F72-ABD5-4148-A59A-74818CCD8D15}" dt="2019-09-20T10:04:07.177" v="356" actId="14100"/>
          <ac:picMkLst>
            <pc:docMk/>
            <pc:sldMk cId="2584260973" sldId="345"/>
            <ac:picMk id="3" creationId="{25DA1BAC-DF16-4045-86FA-FCDF7133FA8E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6.emf"/><Relationship Id="rId1" Type="http://schemas.openxmlformats.org/officeDocument/2006/relationships/image" Target="../media/image6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4:01:33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5486 7973 0,'0'53'125,"0"0"-125,0 0 16,0-18-16,0 18 16,0 0-16,0 0 15,0-1-15,0 19 16,0-36-16,0 18 0,0-18 16,0-17-1,0 35-15,0-18 16,0-17-1,17-18 110,36 0-125,-35 0 16,17 0-16,0-18 16,18 18-16,-35 0 15,35 0-15,-35 0 16,17 0-16,0 0 16,-17 0-16,17 0 15,-17 0-15,35 0 16,-18 0-1,-18-17 32</inkml:trace>
  <inkml:trace contextRef="#ctx0" brushRef="#br0" timeOffset="972.7746">5503 7849 0,'0'18'16,"0"0"15,-35 34 0,35 19-15,-53-18-16,53 0 15,-53-18-15,53 18 16,-35-18-16,35 18 16,-18-35-16,-17 17 15,35 0 1,0-70 46,0 0-46,0 17-16,18-17 16,-18 0-16,0 17 15,17-17-15,-17 0 16,0-1-1,36 36-15,-36-35 16,0 0 0,35 35-1,-18 0 17,19 0-1,-1 35 0,0 18-15,-35-18-16,18-17 15,-18 17-15,35 0 16,-35-17-16,36 17 16,-36 1-16,0-19 15,35 18-15,-35 1 16,17-36-16,-17 35 15,36-35-15,-36 35 16,35-35-16</inkml:trace>
  <inkml:trace contextRef="#ctx0" brushRef="#br0" timeOffset="4145.6501">6438 8431 0,'18'0'63,"-18"18"-48,0 17-15,0 1 16,35 16-16,-35 1 16,0-17-16,0 17 15,0 0-15,0-18 16,0 0-16,0 0 16,35-35 77,-17 0-77,17 0 0,1 0-1,-36-17-15,35 17 16,0 0-16,18 0 15,-18 0 1,1 0 0,-19 0-1,19 0 1,-1-36 15</inkml:trace>
  <inkml:trace contextRef="#ctx0" brushRef="#br0" timeOffset="4473.8787">6456 8449 0,'35'0'32,"0"0"-17,18 0 1,-17 0-16,-19 0 15,18 0-15,-17 0 16,17 0-16,1 0 16</inkml:trace>
  <inkml:trace contextRef="#ctx0" brushRef="#br0" timeOffset="4725.4198">6579 8731 0,'18'36'32,"0"-36"-17,34 0 16,-16 0-15,-1-18 0,-35-17-1</inkml:trace>
  <inkml:trace contextRef="#ctx0" brushRef="#br0" timeOffset="4946.8785">6615 8290 0,'17'0'15,"-17"-35"1,18 35-16,52 0 15,-34 0 1,-1-35-16</inkml:trace>
  <inkml:trace contextRef="#ctx0" brushRef="#br0" timeOffset="6011.5969">8502 8572 0,'0'36'47,"0"-1"-31,0 18-16,0 0 15,0-18-15,0 18 16,0-18-16,0-17 15,0 17-15,0-52 63,0-36-47,0 17-16,0 1 15,0 0-15,0-18 16,0 18-16,0 17 15,0-17-15,0 17 16,18-35 0,-1 53-1,18 0 1,1 0 0,-1 35-1,-35 1 1,53 17-16,-53-18 15,35 36-15,-35-1 16,0 1-16,36-18 16,-36-18-16,0 0 15,0 0-15,0-17 32</inkml:trace>
  <inkml:trace contextRef="#ctx0" brushRef="#br0" timeOffset="6237.1154">8520 8819 0,'0'-17'16,"17"17"-1,36 0-15,-18 0 16,1 0 0,34 0-1,-52 0-15,17-35 16</inkml:trace>
  <inkml:trace contextRef="#ctx0" brushRef="#br0" timeOffset="6513.6167">9066 8590 0,'0'53'16,"18"-35"-16,-18 17 15,0 0-15,35-17 16,-35 17-16,0 0 15,0-17-15,36 17 16,-36 1 0,0-54 31</inkml:trace>
  <inkml:trace contextRef="#ctx0" brushRef="#br0" timeOffset="7265.3697">9243 8484 0,'0'0'0,"35"0"16,0 0-1,-17 0 1,17 0-1,-35 18 1,36 17-16,-36 0 16,0-17-16,0 17 15,-18 18 1,-17 0 0,-18-17-1,0-36 1,53 17-16,-18-17 15,18 35 48,0-17-63,0 17 31,0 1-31,35-36 16,-35 17-16,53-17 15,-17 0 1,-1 0-16,-17 0 16,17 0-16,0 0 15,0-35-15,1 0 16,-1 17 0,-35-35-1,0 18 1,0 17-1,0 54 64,0-1-64,0 0-15,35 18 16,-35-18-16,35-17 15,-35 17-15,36-35 16,-36 35-16,53-35 16,-18 0-16,0 0 15,-35-35-15,53 0 16,-53 17-16,0-17 16,0 0-16</inkml:trace>
  <inkml:trace contextRef="#ctx0" brushRef="#br0" timeOffset="7482.4038">9560 8643 0,'0'-35'31,"18"35"-31,35-36 15,-36 36-15,19-17 16,-1 17-16,-17 0 16,-18-35-16,35 35 15</inkml:trace>
  <inkml:trace contextRef="#ctx0" brushRef="#br0" timeOffset="7656.3093">9578 8767 0,'0'0'0,"0"52"16,18-52 15,17 0-31,0 0 16,-17 0-16,17-17 15,0-1-15</inkml:trace>
  <inkml:trace contextRef="#ctx0" brushRef="#br0" timeOffset="8181.2884">9878 8467 0,'0'35'16,"0"18"-1,0-18-15,-18 18 16,18 18-16,0-1 16,0-17-16,18 0 15,-18 0-15,35-18 16,-35-17-16,35-18 16,-35 35-16,53-35 15,0 0 1,0 0-1,-53-35-15,18 0 16,-18 17-16,0-17 16,35-1-16,-35 1 15,0-18-15,35 0 0,-35 18 16,36 0-16,-36-1 16,17 1-16,18 17 15,1 36 32,-36 17-31,0 1-16,35-19 15,-35 36-15,35 0 16,-35 0-16,36-18 16,-36 1-16,0-1 15,17-17-15,-17 17 16</inkml:trace>
  <inkml:trace contextRef="#ctx0" brushRef="#br0" timeOffset="8383.4965">10195 8890 0,'36'0'47,"-19"0"-47,18 0 15,-17 0-15,17 0 16,1-53-16,-19 53 0,19 0 16</inkml:trace>
  <inkml:trace contextRef="#ctx0" brushRef="#br0" timeOffset="9026.053">10601 8678 0,'-35'0'16,"35"36"15,0 17-16,0-36 1,17 18 0,36 18-1,-17-17 1,-19-1-16,-17-17 16,53 34-16,-53 1 15,0-17-15,0 17 16,0-1-16,0-34 15,0 17-15,0-17 16,-18 17 0,18-52 31,0-19-47,0-17 15,0 1-15,0-19 16,18-17-16,-18-18 15,53 18-15,-53 17 16,71 1-16,-36 17 16,0 17-16,-17 1 15,17 35 17,0 0-17,-35 18-15,0 17 16,18-17-1,-18 35-15,0-18 16,0 0-16,35 1 16,-35-1-16,0 0 15,0 18 1,-17-18 0,-1-35-1</inkml:trace>
  <inkml:trace contextRef="#ctx0" brushRef="#br0" timeOffset="9575.0801">10883 8749 0,'-17'0'0,"34"0"47,18 0-32,-17 0 1,35 18-16,0 17 16,-18 0-1,0-35 1,-35 18 0,53-18-16,-17 0 15,-1-36 1,-35-16-1,0 34 1,0-17-16,0-1 16,0 19-16,0-36 15,0 17-15,-18-16 16,18 16-16,-53 36 16,53-53-16,-53 53 15,-17-35 1,52 35-1,-17 0-15,17 0 16,54 0 47,-19 0-63,36 18 15,0-18-15,-18 0 16,18 0-16,18 0 15,17 0-15,0 0 16,-17 0-16</inkml:trace>
  <inkml:trace contextRef="#ctx0" brushRef="#br0" timeOffset="10511.4092">11783 8608 0,'35'0'62,"-35"35"-46,0 0-1,18 18-15,-18-17 16,0-1-16,0-18 16,0 19-16,0-1 15,35-35-15,-35 35 0,35-35 16,1 36-1,-1-36-15,0 0 16,-17 0-16,17-36 16,18 1-1,-18 17 1,-35-35 0</inkml:trace>
  <inkml:trace contextRef="#ctx0" brushRef="#br0" timeOffset="10731.6203">11836 8502 0,'35'-18'16,"0"18"-16,-17 0 15,17 0-15,0-35 16,-17 35-16,35 0 16</inkml:trace>
  <inkml:trace contextRef="#ctx0" brushRef="#br0" timeOffset="10925.5336">11906 8731 0,'18'0'47,"17"0"-31,0 36-16,1-36 15,17 0-15,0 0 16,-36 0-16,18 0 15</inkml:trace>
  <inkml:trace contextRef="#ctx0" brushRef="#br0" timeOffset="11473.0974">12294 8872 0,'0'-53'46,"0"18"-30,0 18-16,0-19 16,0 19-16,36-19 15,-36 1-15,35 0 16,-18 35 15,-17 17-31,36 19 16,-36 17-16,0-18 15,0 18-15,35 0 16,-35-36-16,35 36 16,-17-53 15,17 0-15,-35-35-1,0 17-15,36-17 16,-36 0-16,0 17 15,0-17-15,17 0 16,-17 17-16,0-17 16,0 52 15,0 36-15,35-53-1,-35 18 1,36-18-1,-1-35 1,-35 17 0,18-17-16,-18-18 15</inkml:trace>
  <inkml:trace contextRef="#ctx0" brushRef="#br0" timeOffset="11925.133">12912 8132 0,'0'17'32,"0"1"-17,0 52-15,0 1 16,0 17-16,0-35 15,0 18-15,35-1 16,-35 1-16,0-1 16,0-17-16,0 0 15,35 0-15,-35-35 16,0 17 0,0-53 30</inkml:trace>
  <inkml:trace contextRef="#ctx0" brushRef="#br0" timeOffset="12937.9983">12929 8643 0,'0'-35'15,"0"-1"17,18 36-32,0-17 15,34 17 1,1 0 0,-17 35-1,-36 0-15,35-17 16,-35 35-16,0 0 15,35 0-15,-35-36 16,0 19-16,0-19 16,0-52 62,0 17-78,0-17 15,36 0 1,-36 17-16,52-17 0,-16-18 16,-19 53-1,19 0 17,-1 0-17,0 0 1,0 0-1,-35 18 32,-35-1-31,-18 19 0,18 17-1,0-1 1,35-34-1,0 17 1,0 1 0,17-36-1,36 0 1,-17 0 0,-36-18-1,70 18 1,-35-35-16,18-1 15,-35 19-15,17-18 16,-35-18 0,35 17-1,-35 72 48,0-1-63,0 0 15,53 18 1,-35-53 0,-18 35-16,53-35 15,0 0 1,-18 0 0,-35-35-16,35 35 15,-35-53-15,0 36 16,0-36-1</inkml:trace>
  <inkml:trace contextRef="#ctx0" brushRef="#br0" timeOffset="13144.1834">13688 8537 0,'-36'0'0,"54"0"47,35 0-31,-18 0-16,18 0 15</inkml:trace>
  <inkml:trace contextRef="#ctx0" brushRef="#br0" timeOffset="13295.5138">13688 8608 0,'0'0'0,"0"17"31,53-17 1,17 0-32,-52 0 15,17 0-15,0 0 16,-35-35-16</inkml:trace>
  <inkml:trace contextRef="#ctx0" brushRef="#br0" timeOffset="14242.1418">14746 8608 0,'0'-36'32,"18"54"30,-18 17-62,0 36 16,0 0-16,0-19 15,0-16-15,0-1 16,0 18 0</inkml:trace>
  <inkml:trace contextRef="#ctx0" brushRef="#br0" timeOffset="14975.9382">14676 8625 0,'0'-35'16,"0"17"15,70 18-31,-52 0 0,17 0 16,0 0-16,-17 0 15,17 0-15,0 36 16,1-19-16,-36 19 16,35-1-16,-35-17 15,0 17-15,0 0 16,0-17-16,0 17 16,0-17-16,-18-18 15,-17 53-15,0-53 16,0 53-16,17-53 15,18 35-15,-53-35 16,71 0 15,17-18 1,0-17-32,0 0 15,1-1-15,-1 19 0,-17-19 16,-18 1-16,53 0 15,-53 17-15,35-17 16,-35 0-16,35-1 16,-35 107 62,-17-36-78,17 71 15,0-71-15,0 1 16,0-1-16,17-17 16,36 17-1,-35-35-15,17 0 16,-17 0-16,17 0 16,18 0-1,-53-53-15,0 18 16,0 17-16,0-17 15,0 17-15,0-17 16,0-18-16,0 18 16,0-1-16,0 1 15</inkml:trace>
  <inkml:trace contextRef="#ctx0" brushRef="#br0" timeOffset="15411.8625">15434 8978 0,'35'0'31,"-35"-35"-31,0-18 16,0 35-16,18-17 16,-18 0-16,0 0 15,35-18-15,-35 17 16,35 1-16,-35 0 16,36 35-1,-36 17 16,17 36-15,-17 0-16,36 0 0,-36-18 16,35 1-16,-35-1 15,53 0 1,0-17-16,0 17 31,-18-35-31</inkml:trace>
  <inkml:trace contextRef="#ctx0" brushRef="#br0" timeOffset="15682.8239">15610 8943 0,'0'-18'16,"36"18"15,17-35-15,-36 35-1,19-35-15,-1 35 16,-18-36-16,19 36 16,-1-35-16,-17 35 15,17-35-15,0 35 16,0-53-16,18 0 15</inkml:trace>
  <inkml:trace contextRef="#ctx0" brushRef="#br0" timeOffset="16020.7966">16069 8608 0,'-53'0'63,"35"0"-63,18 17 15,-35-17 1,35 18-16,0 17 15,35-35 1,-17 36 0,17-36-16,1 17 15,-19-17-15,19 36 16,-1-36-16,0 35 16,0 0-1,-35 18 1,0-35-1,-35-18 1,0 0 0,17 35-16,-17-35 15,-18 0-15,35 0 16,-17-18 0</inkml:trace>
  <inkml:trace contextRef="#ctx0" brushRef="#br0" timeOffset="16905.1942">17339 8555 0,'0'53'63,"0"-18"-63,18 18 15,-18 0-15,35 0 16,-35-36-16,18 19 16,-18-1-1,35-35-15,0-18 31,-35-17-15,35-18-16,-35 18 16,0-18-16,36 0 15,-36 18-15,17-18 0,-17-18 16,53 18-16,-53 18 16,36-18-16,-36 18 15</inkml:trace>
  <inkml:trace contextRef="#ctx0" brushRef="#br0" timeOffset="17354.8548">17745 8872 0,'0'-35'47,"0"0"-32,35 0-15,-35-1 16,0 19-16,35-19 15,-35 1-15,0 17 16,36-17-16,-1-18 16,0 53-1,0 0 17,-35 35-32,0 1 15,0 17-15,0 0 16,18-18-16,-18 0 15,0 0-15,53-17 16,-53 17-16,35-35 16,-35 53-16</inkml:trace>
  <inkml:trace contextRef="#ctx0" brushRef="#br0" timeOffset="18113.8655">17815 8872 0,'0'-17'16,"0"-19"0,53 36-1,-18-35-15,-17 35 16,17-17-16,1 17 15,-1-36-15,0 36 16,-35-35 0,35 35-16,-17 0 15,17 0 1,1 35 0,-36 1-16,0-19 15,35 18-15,-35 1 16,0-19-16,0 36 15,0-35 17,0-36 15,0-52-32,0 34 1,0 19-16,0-36 0,18 18 15,-18 17-15,53-17 16,-1-1 0,1 36-1,-35 0 1,17 0 0,1 18-1,-36 0 1,0 17-1,0 0 1,-18-17 0,-35 17-16,18 0 15,35 1 17,0-19-17,0 19 1,17-36-1,36 35 1,18-35 0,-54 0-16,19 0 15,-19-18-15,19 18 16</inkml:trace>
  <inkml:trace contextRef="#ctx0" brushRef="#br0" timeOffset="18657.5343">18856 8625 0,'0'53'47,"18"-53"-31,-18 53-16,0-17 15,0-1 1,35-35-16,-35 17 16,35-17-1,-17 0 32,-18-52-31,35 16-16,-35 19 15,0-19-15,35-17 16,-35 36-16,36-19 16,-36 1-16,35 0 15,-17 17 1,17 18 15,-35 18-15,35 17-16,-35 0 15,0-17-15,0 17 16,0 18-16,35-17 16,-35-1-16,0 0 15,18 0 1,-18 18 0</inkml:trace>
  <inkml:trace contextRef="#ctx0" brushRef="#br0" timeOffset="18871.9611">19121 8802 0,'17'0'62,"36"-35"-46,-18-1-1,18 1 1</inkml:trace>
  <inkml:trace contextRef="#ctx0" brushRef="#br0" timeOffset="19065.5286">19209 8273 0,'0'-36'0,"0"-17"16,17 1-1,19 16 1,-1 36-1,-35-35 1</inkml:trace>
  <inkml:trace contextRef="#ctx0" brushRef="#br0" timeOffset="20553.9526">19403 8537 0,'17'35'78,"-17"1"-62,36 17-16,-36 0 15,35 0-15,-35-36 16,35 18-16,1 18 16,-19-17 15,-17-54 0,35-35-15,-35 35-1,0-17-15,36 0 0,-36 0 16,0-18 0,0 0-16,35 53 15,-35-18-15,18 18 63,-18-35-63</inkml:trace>
  <inkml:trace contextRef="#ctx0" brushRef="#br0" timeOffset="20767.0674">19738 8555 0,'0'17'16,"0"1"-16,0 35 15,0 0 1,0-35-16,18-18 16,-18 53-16,0-18 15,35-35 1,-35 17-16,53-17 15,-53 36 1,17-36-16,36 0 16,-17 0-1,-1 0 1,-35-18-16,53 18 16,-53-18-16</inkml:trace>
  <inkml:trace contextRef="#ctx0" brushRef="#br0" timeOffset="21003.5108">19756 8467 0,'0'0'0,"70"-36"78,-35 36-78,-17 0 15,35 0 1</inkml:trace>
  <inkml:trace contextRef="#ctx0" brushRef="#br0" timeOffset="21193.918">19773 8696 0,'0'0'0,"0"35"32,35-35-17,18 0-15,-35 0 31,35-17-31</inkml:trace>
  <inkml:trace contextRef="#ctx0" brushRef="#br0" timeOffset="21472.9103">20214 8431 0,'0'18'31,"0"53"-15,0-54-16,0 18 15,0 18 1,0-17-1,0-1 1,18-35 0,-18 18-16,35-18 0</inkml:trace>
  <inkml:trace contextRef="#ctx0" brushRef="#br0" timeOffset="22082.9714">20479 8431 0,'-18'0'31,"-17"0"-15,35 18-16,-18 17 16,18 1-16,-35-1 15,35 0 1,0 0-1,18-35 32,17 0-31,0 0-16,-17 0 16,35 0-16,-18 0 15,-17 0-15,34 0 16,-52 18-16,0 17 15,0 1-15,0-19 16,0 19-16,-17-1 16,17-18-16,-35 19 15,35-1-15,-36-35 16,36 18-16,-53-18 16,18 0-16,0 0 15,-18 0 1,53-18-1,-18 18-15,18-53 16,0 18-16</inkml:trace>
  <inkml:trace contextRef="#ctx0" brushRef="#br0" timeOffset="24886.6233">6615 9737 0,'0'17'94,"0"19"-79,0 16-15,0 1 16,0-17-16,0 17 16,0 0-16,0-18 15,0 18-15,0-36 16,17-17-16,-17 36 16,0-54 46,-17-17-46,17-1-16,0-16 15,-36 16-15,36-17 16,0 0-16,0 18 16,-35 0-16,35 0 15,0-1 1,18 36 46,-18 18-46,35 17-16,-35 18 16,53 18-16,-53-1 15,53-34-15,-18 16 16,-17-16-16,17-1 15,0 0-15,18-17 16,-53-53 31,0-1-31,0 1-1,0 0-15,0-36 16,0 1-16,0-36 15,0 53-15,0 35 16,0-17-16,0 0 16,0 17-1,18 18 1,17 0 0</inkml:trace>
  <inkml:trace contextRef="#ctx0" brushRef="#br0" timeOffset="25373.5677">7073 10001 0,'0'36'32,"35"-36"-17,-35 70 1,36-52-16,-36 17 0,35 0 15,-35 1-15,53-36 16,-53 35-16,35-35 16,-17 35-1,-18-70 17,0 17-32,0-17 15,0 0-15,0-1 16,0-17-16,0 1 15,0 34-15,0-17 16,0 17-16,0-17 31</inkml:trace>
  <inkml:trace contextRef="#ctx0" brushRef="#br0" timeOffset="25651.5093">7285 9878 0,'0'-53'47,"17"0"-31,19 35-1</inkml:trace>
  <inkml:trace contextRef="#ctx0" brushRef="#br0" timeOffset="27114.3791">7532 10283 0,'-18'0'16,"18"-35"15,0 0-15,0 0-16,0-18 16,0 17-1,18-16-15,-18 34 16,0-17-16,35-1 15,-35 19 1,18 17 0,17 35-1,-35 0 1,0 18-16,53 18 16,-53-18-16,35-18 15,-35-17-15,0 17 0,35-35 16,-35 35-16,0-70 78,0 17-62,0-17-16,0 0 15,0-1-15,0-17 16,0 1-16,36 34 15,-36-17 1,0-1-16,17 36 0,-17-17 16,36 17-1,-36 17 1,35 19 0,-35 52-1,35-53-15,-35 0 16,35 1-16,1 17 15,-1-53 17,-35 17-32,35-52 47,-35 0-47,0-1 15,18 1-15,-18 17 16,0-17-16,35-18 15,-35 18-15,0 0 16,36-1-16,-36 19 16,35 70 31,-35-18-47,0 36 15,0-19-15,0-16 16,35-1-16,-35 0 15,18-35-15,-18 36 16,53-36-16,-18 35 16,-17-35-1,17-35 1,0-36 0,-35 53-16,0-17 15,0 17-15,35-17 16,-35-18-1,0 89 32,0-19-31,0 36-16,0 0 16,0-35-16,0 17 15,36-35-15,-36 53 0,17-53 16,-17 17-16,53-17 15,-35 0-15,17 0 16,0 0-16,-17 0 16,17-17-16,1 17 15,-36-18-15</inkml:trace>
  <inkml:trace contextRef="#ctx0" brushRef="#br0" timeOffset="27367.7014">8449 9895 0,'35'0'31,"18"0"-15,0 0 0,-18 0-1,18 0 1</inkml:trace>
  <inkml:trace contextRef="#ctx0" brushRef="#br0" timeOffset="27557.1967">8467 10160 0,'0'0'0,"0"35"31,17-35 0,1 0-15,-18-17-16,35 17 15,-35-53-15</inkml:trace>
  <inkml:trace contextRef="#ctx0" brushRef="#br0" timeOffset="27767.6325">8537 9737 0,'0'-36'0,"0"19"16,35-36-1,-17 53 1,17-53-16,1 53 16,-19 0-1</inkml:trace>
  <inkml:trace contextRef="#ctx0" brushRef="#br0" timeOffset="28536.63">8767 10054 0,'0'35'0,"0"-17"16,0 17-16,35 1 16,-35-19-16,0 19 0,0-1 15,35-18-15,-35 19 16,0 17 0,35-53-16,-35 17 15,0-52 48,0 0-63,0 17 15,0-35-15,0 0 16,0 18-16,0 0 16,0 17-16,0-17 0,0 0 15,0-1 1,18 36-16,-18-35 15,35 35-15,1-35 16,-19 35 0,18 0-1,18 17 1,-17 19 0,-1 17-1,-35-36 1,0 18 15,-35 1-15,-36-1-1,36-35-15,17 35 16,-35 1 0,53-19-1,0 18 1,0-17-1,0 17 1,36-35 0,-36 36-1,35-36-15,-18 0 16,19 0 0,-19 0-1,-17-18-15</inkml:trace>
  <inkml:trace contextRef="#ctx0" brushRef="#br0" timeOffset="28764.202">9190 10107 0,'0'35'47,"35"1"-47,-35-19 0,0 19 15,0-1 1,18-35-16,-18 17 0,35-17 16</inkml:trace>
  <inkml:trace contextRef="#ctx0" brushRef="#br0" timeOffset="29168.1195">9366 10213 0,'0'-18'15,"0"-17"-15,36 0 16,-36 17-16,0-17 16,17 0-16,-17 17 15,35-17-15,-35-1 32,36 54 14,-36 17-46,0-17 16,0 17-16,0 18 0,35-35 16,-35 17-16,0 0 15,0-17-15,18-18 16,-18 53-16,0-36 16,35 19 15</inkml:trace>
  <inkml:trace contextRef="#ctx0" brushRef="#br0" timeOffset="30120.0858">9631 9895 0,'-35'0'47,"-1"18"-31,1 53-1,35-36 1,-18 0-16,18-17 16,0 17-16,-35 0 15,35-17-15,0 17 16,0 1-16,0-19 16,18-17-16,-18 53 15,35-53-15,-35 18 0,53-18 16,-35 0-1,17 0 1,0 0 0,-17-36-1,-18 1 1</inkml:trace>
  <inkml:trace contextRef="#ctx0" brushRef="#br0" timeOffset="30848.5965">9825 9966 0,'0'35'31,"0"1"-15,0-19-16,0 36 15,0-18-15,0 18 16,0 0-16,0-18 16,0-17-16,0 17 15,0-17-15,0 17 16,0-70 46,0 17-62,0-52 16,0 35-16,0-18 16,0 0-16,35-18 15,-35 36-15,35 0 16,-35-18 0,36 53-16,-19 0 62,-17 17-46,0 19-16,36 34 15,-36-35-15,0 18 16,0 0-16,0-35 16,0 17-16,0-17 15,35 17-15,-35 18 16,35-18-1</inkml:trace>
  <inkml:trace contextRef="#ctx0" brushRef="#br0" timeOffset="31088.956">9878 10195 0,'17'0'47,"19"0"-31,-19-35-16,19 35 15,-1 0-15,-35-18 16,35 18-16,0 0 16,1-35-16</inkml:trace>
  <inkml:trace contextRef="#ctx0" brushRef="#br0" timeOffset="31643.8671">10442 9842 0,'-35'0'31,"0"0"-31,17 18 16,-17-18-16,-1 18 15,19-18-15,17 35 0,-53-35 16,53 35-16,0-17 47,18-18-31,17 0-1,0 0 1,-17 0-16,17 0 15,18 35-15,-35-35 16,17 36-16,0-1 16,-35 0-1,0 18 1,0 0 0,-35-53-1,35 18-15,-18-18 0,-17 35 16,0-35-1,17 0 1,-17 0 0,-1-18-1,36 1 1,0-19 15</inkml:trace>
  <inkml:trace contextRef="#ctx0" brushRef="#br0" timeOffset="31875.2556">10777 10213 0</inkml:trace>
  <inkml:trace contextRef="#ctx0" brushRef="#br0" timeOffset="34601.4422">13212 1729 0,'0'0'15,"0"-18"-15,35 18 16,-35-35-16,0-1 15,35 19 1,-35-19 15,-18 54 47,18 0-78,-52 35 16,52 0-16,-53 0 16,17 17-16,1 1 15,0-1-15,-1 1 16,36-1-16,-52-17 16,52-35-16,0 17 15,-36 0-15,36-17 16,0 35-1,-35-53-15</inkml:trace>
  <inkml:trace contextRef="#ctx0" brushRef="#br0" timeOffset="35037.5964">12894 1746 0,'18'0'31,"-18"36"-15,35-19-16,-35 36 15,35 0-15,-35-18 16,35 18-16,-35-18 16,36 18-16,-36-35 15,35 17-15,-35 1 16,35-1-16,-35-18 15,36 19 1,-36-19 0,17-17 15</inkml:trace>
  <inkml:trace contextRef="#ctx0" brushRef="#br0" timeOffset="35390.6536">12894 2064 0,'18'0'47,"17"0"-32,0 0-15,18 0 16,-18 0-16,18 0 15,0 0-15,-17 0 16,16 0-16,1 0 16,-35 0-16,17-18 15,-70 18 17,17 0-32</inkml:trace>
  <inkml:trace contextRef="#ctx0" brushRef="#br0" timeOffset="43354.0328">13741 1887 0,'0'36'32,"0"-1"-17,0 0 1,0 18 0,0-35-16,17 17 15,-17 0-15,36-35 16,-36 53-16,35-53 15,-35 18-15,53-18 16,-18 0-16,-17 0 0,17 0 16,0 0-1,1 0-15,-36-35 16,70 35-16,-70-36 16,18 36-16,17-106 15,-35 89 1,0-18-16,0-1 15,0 19-15,0-36 16,0 17-16,-18-16 16,18-1-16,-35 17 15,35 19-15,-53 17 16,18-36-16,0 36 16,-18 0-1,-18 18-15,36 17 16,35-17-1,-53 35-15,53 0 0,-35-18 16,35-17-16,0 17 16,17 18-1</inkml:trace>
  <inkml:trace contextRef="#ctx0" brushRef="#br0" timeOffset="43909.6657">14552 1940 0,'-18'0'16,"-34"18"-1,16 17 1,1-35-16,35 18 16,-53-18-16,53 35 15,35-35 48,1-18-63,-19 18 15,19 0-15,-1 0 16,-18 0-16,19 0 16,-1 18-16,-17 17 15,-18 1 16,0-1-31,-18 0 32,-17 0-32,-1-35 15,19 0 1,-18 0 0,-1-35-1</inkml:trace>
  <inkml:trace contextRef="#ctx0" brushRef="#br0" timeOffset="44422.2922">15134 1288 0,'0'17'16,"0"19"-1,0-19-15,0 36 16,0 0-16,0 0 16,0 17-16,-17 19 15,17-1-15,0-18 16,0 1-16,0-18 15,0-18-15,0 0 16,0 18 0,0-35-1</inkml:trace>
  <inkml:trace contextRef="#ctx0" brushRef="#br0" timeOffset="45000.772">14975 1834 0,'36'-35'31,"-1"35"-31,-17 0 15,17-35-15,0 35 16,0 0 0,1 0-1,-1 0 1,-17 18 0,17 17-1,0 18 1,-35-18-1,35-35-15,-35 53 16,0 0 0,18-53-16,-18 35 15,0 0 1,35-35-16,-35 18 16,18-18-1,17 0 1,1 0-1,-1 0 1,18 0 0,-18 0-1,-35-35 1</inkml:trace>
  <inkml:trace contextRef="#ctx0" brushRef="#br0" timeOffset="45237.6944">15311 1923 0,'0'-36'15,"17"36"1,1-35-16,17 35 15,0-35-15,1 35 16,-1-18 0</inkml:trace>
  <inkml:trace contextRef="#ctx0" brushRef="#br0" timeOffset="45604.7274">15399 1958 0,'53'0'32,"0"0"-17,-36 0-15,18-18 16,1 18-16,-1-35 15,18 35-15,18 0 16,-19-35-16,-16 35 16,17 0-16,-36 0 15,19 0-15,-36 17 0,35-17 16,-35 36 0,0-19-16,0 19 15,-18-1-15,18-18 0,-53 19 16,18 17-1,35-36 1,-18-17-16,-17 0 31</inkml:trace>
  <inkml:trace contextRef="#ctx0" brushRef="#br0" timeOffset="46489.8997">16263 1393 0,'0'36'47,"0"34"-31,0 1-16,0 17 15,-18 0-15,18 18 16,0-18-16,0-17 16,0-36-16,0 18 15,0 0 1,0-35 15,0 17 0,-35-35-31</inkml:trace>
  <inkml:trace contextRef="#ctx0" brushRef="#br0" timeOffset="46923.7388">16140 1870 0,'35'-36'15,"-18"36"-15,19 0 16,-1-35-16,0 35 15,18 0-15,0 0 16,-18 0-16,1 0 16,-19 0-16,-17 18 15,36 17 1,-36 0-16,0 1 16,0-19-16,0 19 15,0 16 1,0-16-1,35-36-15,-35 35 0,18-35 16,-18 18 0,52-18-16,1 0 15,18 0 1,-53 0-16,34 0 16,1-53-1,-53 0 1</inkml:trace>
  <inkml:trace contextRef="#ctx0" brushRef="#br0" timeOffset="47160.8567">16545 1782 0,'53'0'31,"-18"0"-15,-17 0-16,17 0 15,-17 0-15,17 0 16,1 0 0,-36 17-1,-36-17 1</inkml:trace>
  <inkml:trace contextRef="#ctx0" brushRef="#br0" timeOffset="47517.9015">16598 2011 0,'53'0'31,"-53"-18"-15,71 18-16,-54-35 15,19 35-15,-1-18 16,-18 18-16,19-35 16,17 35-16,-18-35 0,-17 35 15,35 0 1,-36 0-16,36 0 0,-18 0 16,-17 0-16,17 0 15,-35 35 1,0-17-16,0 35 15,0-18 1,-17 0 0,-19 0-1,19-35 1,-36 0 0</inkml:trace>
  <inkml:trace contextRef="#ctx0" brushRef="#br0" timeOffset="48349.5168">17709 1782 0,'18'0'32,"-18"35"-17,0 0-15,35-17 16,-35 17-16,0 0 15,0-17-15,0 17 0,0 18 16</inkml:trace>
  <inkml:trace contextRef="#ctx0" brushRef="#br0" timeOffset="48995.0309">17692 1729 0,'0'0'0,"70"-36"16,-34 36-16,-1 0 15,18-35-15,0 35 16,0 0-16,-18 0 15,0 0-15,0 35 16,-35-17-16,36 17 16,-36 1-16,0-19 15,0 18-15,0 1 16,-18-19-16,-17 19 16,0-36-16,17 53 15,-35-18 1,18 0-1,35-53 32,35-17-31,-17 35 0,17-53-16,0 53 15,0-35-15,-17 0 0,17-1 16,1 1-16,17-18 15,-53 71 48,0 17-63,0-17 16,0 17-16,0-17 15,35 17-15,-35 0 16,18-35-16,-18 36 15,52-36-15,-16 0 16,-19 0-16,19 0 16,-19 0-16,19 0 15,-1 0-15,-35-71 16,17 36-16</inkml:trace>
  <inkml:trace contextRef="#ctx0" brushRef="#br0" timeOffset="49200.481">18256 1658 0,'18'0'31,"0"0"-31,17 0 16,-18 0-16,19 0 15,-1-18-15</inkml:trace>
  <inkml:trace contextRef="#ctx0" brushRef="#br0" timeOffset="49385.9857">18239 1799 0,'0'0'16,"17"0"15,-17 35-15,36-35-16,-1 0 15,0 0-15,-17 0 16,17 0-16,0-17 16,-17 17-16</inkml:trace>
  <inkml:trace contextRef="#ctx0" brushRef="#br0" timeOffset="50299.5277">19191 1464 0,'0'18'31,"0"-1"-31,35 36 16,-35 18-16,0-18 15,0 0-15,0 17 16,0 1-16,0-36 16,0 18-16,0-18 15,0-17 1</inkml:trace>
  <inkml:trace contextRef="#ctx0" brushRef="#br0" timeOffset="50585.7626">19456 1587 0,'0'53'15,"0"-17"-15,0-1 16,0-17-16,0 35 16,35-1-16,-35-34 0,0 17 15,0-17 1,35 17-16,-52-35 31,-19 0-15</inkml:trace>
  <inkml:trace contextRef="#ctx0" brushRef="#br0" timeOffset="50794.2034">19332 1870 0,'35'-36'16,"18"36"-1,-17 0 1,17 0-16,-18 0 16,-17 0-1,17-17-15,0 17 16,-17-35-16</inkml:trace>
  <inkml:trace contextRef="#ctx0" brushRef="#br0" timeOffset="51003.6538">19756 1711 0,'0'35'15,"35"-35"1,-35 53-16,0-35 15,0 17-15,35 0 0,-35-17 16,0 17-16,0 1 16,0-1-1,0 0 1</inkml:trace>
  <inkml:trace contextRef="#ctx0" brushRef="#br0" timeOffset="51619.1301">20126 1711 0,'0'35'15,"0"1"1,35-1-16,-35 0 15,0 36-15,0-18 16,0-1-16,0 19 16,0 0-16,0-1 15,0-52-15,0 17 16,0-17 0,0-36 30,0-17-30,0 17-16,0-35 16,-17 0-16,17 0 15,0 0-15,0-17 16,0-1-16,0 1 16,0 17-16,0 0 15,17 18-15,-17 17 16,53 18-16,-53-53 15,35 53-15,1 0 16,17 0 0,-36 0-16,19 0 0,-36 18 15,52-1-15,-52 19 16,0-1-16,18-17 16,-18 17-16,0 0 15,0 0 1,-35-35-16,0 36 15,17-36-15,-17 0 16,-1 35-16,19-35 16,-19 0-16,19 0 15,-18-18 1</inkml:trace>
  <inkml:trace contextRef="#ctx0" brushRef="#br0" timeOffset="52054.9653">20461 1764 0,'0'0'0,"0"53"0,53-53 16,-53 53-16,53-53 15,-53 17-15,35-17 16,0 36-16,18-1 16,0-35-1,-17 0 1,17-18 0,-18 18-16,-35-53 15,17 18-15,-17 0 16,0-36-1,0 36 1,0 0 0,-52 35-16,34 0 15,-17-36 1,-1 36-16,19 0 0,-19 18 16,1-18-16,35 18 0,-35-18 15,35 35 1</inkml:trace>
  <inkml:trace contextRef="#ctx0" brushRef="#br0" timeOffset="52721.2303">20832 1429 0,'0'-18'16,"35"18"-1,-35-35-15,17 35 16,19 0 0</inkml:trace>
  <inkml:trace contextRef="#ctx0" brushRef="#br0" timeOffset="53134.5643">21149 1094 0,'35'35'32,"-35"0"-32,0-17 0,0 35 15,0 0-15,0 17 16,0 18-16,0 1 16,0-1-16,0 0 15,0-17-15,0-19 16,0 1-16,0-17 15,0-19-15,0 19 16,36-36 31,-36-18-31</inkml:trace>
  <inkml:trace contextRef="#ctx0" brushRef="#br0" timeOffset="53549.4542">21131 1711 0,'36'0'0,"-1"-18"15,0 18-15,-17 0 16,17 0-16,0 0 15,-17 0-15,17 0 16,1 0 0,-1 0-16,-35 18 15,0 17 1,0-17-16,0 17 16,0 0-16,0-17 15,0 35 1,35-53-16,-35 35 15,35-17 1,1-18 0,17 0-1,-18 0 1,18 0 0,-18 0-1,-35-35-15,0-1 16</inkml:trace>
  <inkml:trace contextRef="#ctx0" brushRef="#br0" timeOffset="53748.9229">21449 1729 0,'0'-18'15,"18"18"1,34 0 0,-52-35-16,36 35 15,-1 0 1</inkml:trace>
  <inkml:trace contextRef="#ctx0" brushRef="#br0" timeOffset="54140.8874">21484 1834 0,'53'0'47,"-18"0"-32,18 0 1,-17 0-16,-1-35 15,-18 35 1,36 0-16,18-35 0,17 35 16,-53 0-1,-17 0-15,17 18 16,1 34 0,-36-16-1,0 17 1,-18-53-16,0 35 15,-17-35-15,0 35 16,17-35-16,18 18 16,-53-18-16,18 0 15</inkml:trace>
  <inkml:trace contextRef="#ctx0" brushRef="#br0" timeOffset="54463.0222">22137 1764 0,'0'35'0,"0"-17"15,35 17 1,-35 18 0,18-53-1,-18 18-15,35-18 16,0 0 0,18 35-1,0-35 1,0 0-1,-35 0 1,-18-35-16,0-1 16</inkml:trace>
  <inkml:trace contextRef="#ctx0" brushRef="#br0" timeOffset="54664.483">22243 1676 0,'17'0'31,"36"0"-15,-53-18 0,53 18-16</inkml:trace>
  <inkml:trace contextRef="#ctx0" brushRef="#br0" timeOffset="54845.001">22225 1782 0,'0'0'16,"0"17"-1,35-17 1,18 0-1,-35 0 1,35 0-16,-18 0 16</inkml:trace>
  <inkml:trace contextRef="#ctx0" brushRef="#br0" timeOffset="58435.4299">12241 3457 0,'0'-53'0,"0"0"16,0 18-16,0-18 16,0 36-16,0-19 15,0 1-15,0 17 16,0-17 15,53 35-15,-35 0-1,17 0 1,0 35 0,-35 1-16,0-1 15,36 18-15,-36 0 16,0 17-16,0-34 15,0 16-15,0-16 16,0-19-16,0-87 78,0 35-62,0-18-16,0 17 15,0-17-15,0 36 16,35-18-16,-35-1 16,18 1-1,17 35 1,0 18 0,-35 17-1,0-17-15,36 34 16,-36 1-16,0 0 15,17-17-15,-17-1 16,0 0-16,0-17 16,35-36 46,-35-17-62,0 0 16,0-1-1,0 19-15,0-19 16,36 1-16,-36 17 0,0-17 16,0 18-1,35 17-15,-17 0 47,-18 17-47,0 18 16,0 1-16,35-19 15,-35 19-15,0-1 16,35-17-16,0 17 16,-17-35 15,17 0-15,1-35 15,-36-36-16,17 36-15,-17 17 16,0-17-16,36-18 16,-36 35 15,0 89 16,0-36-47,0-17 15,0 17-15,0-17 16,35 35 0,0-18-1,-17-35 1,17 0 0,0 0-1,-17 0 1,-18-35-16,0 17 15</inkml:trace>
  <inkml:trace contextRef="#ctx0" brushRef="#br0" timeOffset="58651.3485">12982 3140 0,'18'0'32,"-1"0"-17,36 0 1,-35 0 0</inkml:trace>
  <inkml:trace contextRef="#ctx0" brushRef="#br0" timeOffset="58853.8045">12965 3298 0,'0'0'0,"52"0"62,-16 0-62,-1 0 16,18 0 0,-18 0-1</inkml:trace>
  <inkml:trace contextRef="#ctx0" brushRef="#br0" timeOffset="59249.7455">13194 3440 0,'35'17'15,"0"-17"32,-17 0-16,-18-53-31,0 18 16,35 35-16,-35-53 16,36 0-1,-1 53 16,-35 35-15,18-17 0,-18 17-1,35-35-15,0 36 16,-17-36 15,-18-18-31,35-17 16,-35 17-1,0-17 1,0 17 0,0-17-1,0 0 1</inkml:trace>
  <inkml:trace contextRef="#ctx0" brushRef="#br0" timeOffset="60201.7298">13847 3157 0,'-53'0'47,"53"18"-47,-53 35 16,17-53-1,36 35-15,-35-35 16,35 35 0,35-35 30,1 0-30,17 0 0,-18 0-16,-17 36 15,17-36-15,0 0 16,-35 35-16,53-35 0,-53 35 16,35-35-16,-35 36 15,0-19 1,-17 18-1,-1-35-15,-17 36 16,-1-36-16,19 0 16,-18 35-16,-1-35 15,19 0-15,-19 0 16,54 0 46,-18-18-46,35 18 0,18-35-16,-18 35 15,-17 0-15,17-53 16,1 53-16,-1-17 16,0-19-1,0-17 1,1 0-1,-36 1 1,35 52-16,-35-36 16,0 1-1,0 53 32,0-1-47,0 19 16,0-1-16,35-18 15,-35 19-15,18-36 16,-18 53-16,53-53 16,-53 17-16,35-17 15,18 0 1,-18-35 0,-35-18-1,36 18-15,-36 0 16,0 17-16,0-17 15,0-1-15,0 1 16</inkml:trace>
  <inkml:trace contextRef="#ctx0" brushRef="#br0" timeOffset="61209.0753">14605 3087 0,'0'17'0,"0"54"16,0 0-1,0-54 1,0 18-16,35 1 15,-35-19 1,0 19-16,0-1 31,-17-35 1,17-35-17,0-18 1,0 35-16,0-17 15,0 0-15,0 17 16,0-17-16,35-18 16,18 17-16,-36 1 15,36 35 1,0 0 0,-17 0-1,-1 0 1,-35 18 15,0-1-15,-18-17-1,18 36 1,-17-36 0,-19 35-16,1-17 15,35 17 1,-35 0-1,35-17 1,0 17 15,17-35-31,19 35 16,-19-35 0,19 0-16,16 0 15,-16 0 1,-1 0-1,-35-17 1,35 17-16,-35-36 16,0-16-1,18 16 1,-18-34 0,35 52-16,-35-17 15,36 35 1,-36 17 31,35 19-47,-35-1 15,17 18 1,-17-18-16,0 0 16,36-35-16,-36 36 15,0-1 1,-36-35 31</inkml:trace>
  <inkml:trace contextRef="#ctx0" brushRef="#br0" timeOffset="61393.5866">15046 3334 0,'53'0'31,"0"0"-15,-36 0-16,19-36 16,-1 36-16</inkml:trace>
  <inkml:trace contextRef="#ctx0" brushRef="#br0" timeOffset="63054.0044">15434 3334 0,'0'-18'0,"35"-35"16,-35 0-1,36 18 1,-36 0 0,17 35-1,18 0 1,1 0 15,-36 17-15,0 19-16,17-1 15,-17-17-15,0 17 16,0 0-16,0 0 16,0-52 62,0-54-63,36 36-15,-36 0 16,35-1 0,0 1-1,-17 35 1,-18 18 0,35-18-1,-35 53-15,0-18 16,35 0-16,-35 0 15,18-35-15,17 0 63,1-35-47,-36-18-1,53 18 1,-53 17-16,17 18 15,-17-35-15,35 35 16,-17 0 0,-18 53-1,0-18-15,35-17 0,-35 17 16,36 0-16,-36-17 16,53 17-16,-1 1 15,-34-36 1,17 0-16,-17 0 15</inkml:trace>
  <inkml:trace contextRef="#ctx0" brushRef="#br0" timeOffset="63722.221">17004 2981 0,'0'18'16,"0"-1"0,0 19-16,0-1 0,0-18 15,0 19 1,35-1-16,-35-17 0,0 17 16,0-17-16,0 34 15,0-69 48,0-1-63,0-17 15,35 0-15,-35 17 16,0-17-16,0-1 16,36-16-16,-36-1 15,35 17-15,-35 19 16,35 17-16,-35-36 0,18 36 15,17 0 1,-35 18 0,35 0-1,-35 35-15,0 0 16,36-1-16,-36-34 16,35 35-16,-35-18 15,0-17-15,18-18 16,-18 53-16,0-36 31,-36-17 0</inkml:trace>
  <inkml:trace contextRef="#ctx0" brushRef="#br0" timeOffset="63916.6994">17039 3175 0,'53'0'47,"0"0"-31,-18 0-16,18 0 16,0 0-16,-18 0 15,18-35-15,0 35 0,-18 0 16</inkml:trace>
  <inkml:trace contextRef="#ctx0" brushRef="#br0" timeOffset="65265.3673">18521 2928 0,'0'35'31,"0"1"-31,0-19 16,17 19-16,-17-1 16,0-18-16,0 36 15,0-70 48,-17-36-48,17 35 1,0-17-16,0 17 16,0-17-16,17 0 15,19-18-15,-1 53 16,0 0-1,-17-18-15,35 18 16,17 0 0,-34 0-1,-36 35-15,35-35 16,-35 18-16,0 17 16,0 1 15,-18-36-16,-35 0 1,53 17-16,-53-17 16,53 36-16,-35-36 0,35 17 15,-17-17 1,17 35-16,0 1 31,0-19-15,35-17-1,18 0 1,-36 0-16,19 0 16,-19 0-16,19 0 15,-1 0-15,-17 0 16,17-17-16,0 17 16,-35-18-16,35 18 0,-35-35 15,36 35 1,-36-18-16,0 71 94,0-35-79,53 17 1,-36-35-16,18 0 15,1 35-15,-19-35 16,19 0-16,-1 0 16,-17 0-16,17 0 15,0 0 1,-35-35-16,0 17 16</inkml:trace>
  <inkml:trace contextRef="#ctx0" brushRef="#br0" timeOffset="65480.7804">19068 2928 0,'17'0'15,"36"0"16,-18 0-31,1 0 16,-1 0 0</inkml:trace>
  <inkml:trace contextRef="#ctx0" brushRef="#br0" timeOffset="65677.256">19015 3087 0,'0'35'16,"17"-35"-1,19 0 1,-1 0-16,18 0 16,-18 0-16,18 0 15,-18-18-15,1 18 16,16-52-16,-16 52 15</inkml:trace>
  <inkml:trace contextRef="#ctx0" brushRef="#br0" timeOffset="66201.852">19650 2681 0,'0'35'15,"0"1"-15,0-19 16,0 19-16,0 16 16,-18-16-16,18 17 15,0 0-15,0-18 16,0 18-16,0-18 16,0-17-16,0 17 15,35-35-15,-35 18 16,18-18-16,35 0 15,-18 0 1,-17 0-16,17 0 16,-35-18-16,71 18 15,-71-53-15,35 18 0,0-18 16,-35 35 0,35-17-16,-35 0 15,36 17-15,-19 18 31,19 35 16,-36 1-31,0-19-16,35 19 16,-35-1-16,0-18 15,0 36-15,0-17 16</inkml:trace>
  <inkml:trace contextRef="#ctx0" brushRef="#br0" timeOffset="66435.1583">19897 3104 0,'0'0'0,"70"0"47,-35 0-47,-17 0 16,17 0-16,1 0 15,-19 0-15,19 0 16,-19 0-16,19-35 15,-1 35-15</inkml:trace>
  <inkml:trace contextRef="#ctx0" brushRef="#br0" timeOffset="67050.9432">20302 2963 0,'-17'0'0,"-19"18"15,1 0 1,35 17 0,0 0-1,18-17 1,-1-18 0,19 53-16,17-53 15,0 53-15,-18-18 16,-18 0-16,19-17 15,-1 52 1,-35-34-16,0 17 16,-18-53-1,18 17-15,-17-17 0,-19 35 32,36-52-1,0-18-16,18-1 1,-18 1-16,53-18 16,-53 18-16,53-36 15,-18 18-15,0 0 16,-17 18-16,35-18 16,-18 53-1,1 18 16,-36 35-15,0-36 0,0 19-16,17-1 15,-17-17-15,0 35 16,0-18 15</inkml:trace>
  <inkml:trace contextRef="#ctx0" brushRef="#br0" timeOffset="67575.4487">20637 3193 0,'0'-18'16,"18"18"-16,17 0 15,18 0 1,0 0 0,-17 0-1,16 18 1,-16-18 0,-19 35-16,19-35 15,17 18 1,-36-18-16,18 0 31,-35-18-31,36-17 16,-36-18-1,0 35 1,0-17-16,0 0 16,0-1-16,-36-17 15,36 0-15,-52 0 16,16 18-16,1 0 15,17 35-15,-17 0 16,0-35-16,17 35 16,-17 0-1,35 17 17,35-17-32,-17 0 0,35 0 15,0 36-15,0-36 16,-18 0-16,18 0 15,0 0-15,-18-18 16,0 18-16</inkml:trace>
  <inkml:trace contextRef="#ctx0" brushRef="#br0" timeOffset="68685.778">21855 2946 0,'0'17'62,"0"1"-62,0 35 16,0 0-16,0-18 15,35 0-15,-35 1 16,35-36-16,0 35 16,1-35-16,-19 0 0,36 0 15,0 0-15,0-18 16,-18 18-16,1-35 15</inkml:trace>
  <inkml:trace contextRef="#ctx0" brushRef="#br0" timeOffset="68931.3086">21890 2910 0,'0'0'0,"53"-35"47,-18 35-31,-17 0-16,17-35 16,0 35-16,-17 0 15</inkml:trace>
  <inkml:trace contextRef="#ctx0" brushRef="#br0" timeOffset="69099.6438">21907 2981 0,'36'0'31,"-1"0"-16,-17 0-15,35 0 16,-18 0-16,0 0 16,0 0-16,-17 0 15</inkml:trace>
  <inkml:trace contextRef="#ctx0" brushRef="#br0" timeOffset="69659.993">22419 3087 0,'18'-53'47,"-18"0"-31,35 53-1,-35-18-15,35 18 16,-35-35-1,18 35-15,17 0 16,0 18 0,1 35-1,-36-36 1,17-17-16,-17 71 16,36-71-16,-36 53 0,17-53 15,19 0 32,-1-36-31,0-16-1,-35 34 1,18-17 0,17-1-1,0 36 1,-35 18-1,18-18 1,-18 35-16,0 1 16,35-1-16,-35-18 15,53 36-15,-18-17 16,-17-36 15</inkml:trace>
  <inkml:trace contextRef="#ctx0" brushRef="#br0" timeOffset="70006.9102">23336 2522 0,'0'36'31,"0"17"-15,0-1-16,0 19 15,36 0-15,-36-1 16,0 1-16,0-18 15,0 17-15,0-17 0,0-35 16,0 17-16,0 0 16</inkml:trace>
  <inkml:trace contextRef="#ctx0" brushRef="#br0" timeOffset="70966.8385">23336 2928 0,'18'-35'16,"35"35"-1,-18 0 1,0-18-16,1 18 15,-19 0-15,54 18 16,-36-18 0,0 35-16,-35 0 15,36 1-15,-36-19 16,0 19-16,0-1 16,-36-35-16,36 35 15,-35-35-15,35 35 16,0-52 15,0-19-15,18 1-1,-18 0-15,53 0 16,-18-1-16,-17 19 16,17 17-16,-35-36 15,53 36-15,0-35 16,-18 35-1,0 0 1,-17 0-16,17 0 16,0 0-16,-17 0 15,-71 18 48,18-18-48,-18 35 1,35 0 0,-17 18-1,35-35 1,0 17 0,0-17-1,71-18 1,-36 0-1,-17 0-15,17 0 16,18 0-16,-36 0 16,19 0-1,-36-35-15,53 35 0,-53-36 16,17 19 0,-17-19-1,0 54 48,35-18-63,-35 18 15,53 17 1,-17-35 0,-1 0-16,0 35 0,-17-35 15,17 0-15,0 0 16,-35-17-1,0-19 17</inkml:trace>
  <inkml:trace contextRef="#ctx0" brushRef="#br0" timeOffset="71169.3353">24306 2840 0,'0'-18'16,"18"18"-1,17-35 1,1 35-16,-19 0 16,36 0-1</inkml:trace>
  <inkml:trace contextRef="#ctx0" brushRef="#br0" timeOffset="71355.3201">24289 2875 0,'0'18'15,"17"-18"1,19 0-1,17 0 1,-36 0 0,18 0-1</inkml:trace>
  <inkml:trace contextRef="#ctx0" brushRef="#br0" timeOffset="74014.2169">12153 4410 0,'0'35'47,"0"18"-32,0-18-15,0 18 16,0 0-16,0-18 16,0 18-16,0-18 15,18-17-15,-18 17 16,35-35 0,0-35 15,-35 17-31,18-17 15,-18 0-15,0 17 16,0-35-16,0 18 16,35 17-16,-35-17 15,0 0-15,0 17 16,0 36 31,36 35-32,-36 0-15,0 0 16,0-18-16,35 0 16,-35 0-16,0 1 15,17-36 1,19 0 15,-1 0-15,-35-18-16,0-17 15,18 0-15,-18 17 16,0-17-16,35-1 16,-35 19-16,0-19 15,35 1-15,-35 53 63,0 17-63,36-17 15,-36 17-15,0-17 16,0 35 0,17-53-16,-17 35 15,35-35 32,-35-35-31,18 35-1,-18-53-15,0 35 16,35-17-16,-35-18 16,36 53-1,-36-18-15,17 18 32,-17 71-17,36-36 1,-36-17-16,35 52 15,-35-17 1,35-53-16,-35 35 16,0-52 31,18 17-47,-18-53 15,0 35-15,35-17 16,-35 17-16,35-35 15,-35 0-15,36 18 16,-1 0 0,-18 35-1,-17 18 1,36 17 0,-36-18-16,0 19 15,35-1-15,-35-17 16,0 17-16,35 0 15,-35-17-15,0 17 16,18 0-16,-18 1 16</inkml:trace>
  <inkml:trace contextRef="#ctx0" brushRef="#br0" timeOffset="74234.4093">13035 4692 0,'35'0'47,"1"0"-47,-19 0 15,19 0-15,-1 0 16,-17 0-16,17 0 16,-18 0-16,19 0 15,-1-35-15</inkml:trace>
  <inkml:trace contextRef="#ctx0" brushRef="#br0" timeOffset="75788.1392">13670 4445 0,'0'53'32,"0"0"-32,18-18 15,-18 18-15,35 0 16,-35-18-16,35 18 16,-35-18-16,36-35 15,-36 36-15,17-36 16,19-18-1,-36-17 1,35-18-16,-35 35 16,0-17-16,0 17 15,0-17-15,0 0 16,0-1-16,0-16 0,35 16 16,-35 19-16,35-19 15</inkml:trace>
  <inkml:trace contextRef="#ctx0" brushRef="#br0" timeOffset="76178.1151">13970 4904 0,'0'-18'16,"35"18"-16,-35-71 15,0 54-15,36-19 16,-36 1-16,0 18 16,35-19-16,-35 1 15,17 0 1,19 35-1,-1 0 17,-35 35-32,0 0 15,35-17-15,-35 35 16,0-18-16,0 0 16,18 1-16,-18 17 15</inkml:trace>
  <inkml:trace contextRef="#ctx0" brushRef="#br0" timeOffset="76853.3281">14093 4815 0,'0'-35'31,"36"35"-15,-36-35 0,53 35-1,-36 0-15,19-35 0,-1 35 16,0 0 0,18 0-1,-18 35 1,-35 18-1,36-53-15,-36 35 16,0-17 0,0-54 46,0 19-62,0-19 0,0 19 16,0-18-16,17 35 15,-17-53-15,53 53 16,-53-18-16,35 18 16,18-35-1,0 35 1,-17 0 0,-54 17 15,-35 19-16,0-1 1,18 0 0,35 0-1,0 1 1,0 17 0,0-18-1,17-35 1,36 0-1,-17 0 1,-1 0-16,-17 0 16,34 0-1,-52-18-15</inkml:trace>
  <inkml:trace contextRef="#ctx0" brushRef="#br0" timeOffset="77348.1579">14817 4674 0,'0'0'0,"35"0"47,-35 36-31,0-1-16,0-18 15,18-17-15,-18 71 16,35-71-16,-35 53 15,17-53-15,19 0 16,-1 0 0,-35-18-1,0-17 1,18 35-16,-18-53 16,0 18-16,0 0 15,35 17-15,-35-17 16,0-1-16,35 36 15,-35-35-15,18 35 16,17 0 15,-35 35-15,53 1-16,-53-19 0,18 19 16,-18-1-16,0-18 15,35 19-15,-35-1 16,0-17-16,35-18 15,-35 35-15</inkml:trace>
  <inkml:trace contextRef="#ctx0" brushRef="#br0" timeOffset="77559.5375">15152 4868 0,'35'0'31,"0"-17"-15,18 17-1,0-53 1,-18 17-1</inkml:trace>
  <inkml:trace contextRef="#ctx0" brushRef="#br0" timeOffset="77769.8202">15099 4374 0,'18'-35'15,"34"35"1,-16-17 0,-19 17-16,19-36 15</inkml:trace>
  <inkml:trace contextRef="#ctx0" brushRef="#br0" timeOffset="78930.9076">15399 4568 0,'35'0'16,"0"18"15,-35 53-15,18-54-1,-18 19-15,0-1 16,53-35-16,-53 35 16,35-35-16,-35 35 15,18-35-15,17 0 47,-35-17-47,0-19 16,0 1-1,35 0-15,-35 17 16,0-35-16,0 18 16,18 17-16,-18-34 15,35 52 1,1 17 31,-36 1-32,0 17 1,0-17-16,0 17 16,0 0-16,0-17 0,17-18 15,-17 53-15,35-53 16,-35 35-16,36-35 16,-1 0-1,0 0-15,1 0 16,-1 0-1</inkml:trace>
  <inkml:trace contextRef="#ctx0" brushRef="#br0" timeOffset="79171.52">15822 4568 0,'0'0'0,"18"0"47,-18-35-47,53 35 16,-18 0-16,-35-17 16,35 17-16</inkml:trace>
  <inkml:trace contextRef="#ctx0" brushRef="#br0" timeOffset="79350.9195">15804 4727 0,'0'18'16,"36"-18"-1,-1 0 1,0-35 0,1 35-1,-36-53-15</inkml:trace>
  <inkml:trace contextRef="#ctx0" brushRef="#br0" timeOffset="79591.3008">16122 4445 0,'0'0'0,"0"35"62,0 1-62,0-1 16,0 18-16,0 0 16,35-18-16,-35 0 15,53 0-15,-35-35 0,-18 36 16,53-36-16,0 0 15,-36 0 1,19-36-16,-1 1 16,-35 0-16</inkml:trace>
  <inkml:trace contextRef="#ctx0" brushRef="#br0" timeOffset="80925.142">17251 4798 0,'0'-18'31,"0"-35"-15,0 36-16,0-19 15,0 1-15,0 17 16,0-17-16,0 17 0,0-34 16,0 16-1,0 72 48,35 16-63,-35-16 15,53 17-15,-18 0 16,1-1-16,-19-16 16,-17-19-16,53-17 15,-53 36-15,35-36 16,-17 0-1,-18-36-15,0-34 16,0 52 0,0-17-16,0 17 15,0-17-15,0 0 16,0 17-16,0-17 16,0 0-16,0 17 15</inkml:trace>
  <inkml:trace contextRef="#ctx0" brushRef="#br0" timeOffset="81246.3441">17674 4498 0,'0'70'15,"0"-34"1,0-19-16,0 19 16,18-1-16,-18-17 15,35-18-15,-35 52 16,35-52-16,-17 0 16,17 0-1,-35-17 1,18 17-16,-18-53 15,0 18-15,0 17 16,0-35-16,0 0 16,0 18-16,0 0 15,0-1-15</inkml:trace>
  <inkml:trace contextRef="#ctx0" brushRef="#br0" timeOffset="82382.9352">17992 4727 0,'35'0'47,"-35"-35"-31,35-18-1,-35 0 1,0 35-16,35-17 16,-35 0-1,18 35-15,17 0 31,-35 18-15,36 17-16,-36-18 16,0 19-16,0-1 15,17-35-15,-17 35 16,0 1 0,36-36-1,-36-18 16,35-17-15,-35-1 0,0 1-16,18 17 15,-18-17-15,35-35 16,-35 34 0,35 54 15,-35 35-16,0-35 1,0 17 0,35-35-16,-35 53 0,36-18 15,-19 0 17,19-35-17,-1-53 16,-35 18-15,0 17-16,35-17 16,-35 0-16,0 17 15,18 18-15,-18-35 16,0 53 15,0-1-15,0 19-16,0-19 15,0 18-15,35 1 16,-35-19-16,35-17 16,-35 36-16,18-36 15,35 35 1,-18-35-16,-17 0 0,17 0 16,-35-18-1,0 1 1,35 17-16,-35-53 15,0 0 1,0 35 0,0 71 46,0 18-46,18-71-16,-18 35 0,35 0 15,18-35 1,-35 0 0,17 0-16,36 0 15,-36 0 1,-35-53 0</inkml:trace>
  <inkml:trace contextRef="#ctx0" brushRef="#br0" timeOffset="82611.5943">18874 4445 0,'17'0'31,"19"-35"-16,16 35 1,-16 0 0,-36-18-1</inkml:trace>
  <inkml:trace contextRef="#ctx0" brushRef="#br0" timeOffset="82800.2157">18874 4568 0,'35'0'47,"-17"0"-32,34-17 1</inkml:trace>
  <inkml:trace contextRef="#ctx0" brushRef="#br0" timeOffset="82971.9925">18962 4216 0,'0'-18'16,"35"18"0,0-35-16</inkml:trace>
  <inkml:trace contextRef="#ctx0" brushRef="#br0" timeOffset="84197.437">19262 4427 0,'35'36'47,"-35"-1"-47,0-17 15,0 17-15,0-18 16,0 36-16,35-17 16,-35-19-16,0 36 15,-17-70 48,17-19-48,0 1-15,0 0 16,0 17-16,0-17 16,0 17-16,0-17 15,17 35-15,-17-53 16,35 53-16,18 0 16,0 0-1,-17 0 1,-1 0-1,-17 0 1,-18 18 0,0 17-1,-53-17 17,0-18-17,35 35 1,18 0-1,-35 18 1,35-18 0,0 1-1,0-1 1,35-35 0,-35 17-16,35-17 15,1 0-15,-1 0 16,0 0-16,-17 0 15,17-17-15</inkml:trace>
  <inkml:trace contextRef="#ctx0" brushRef="#br0" timeOffset="84422.5277">19720 4498 0,'0'18'47,"0"-1"-47,0 18 15,0 1-15,0-19 16,36 36-16,-1-53 16,-35 36-1,35-36-15,0 0 16,1 0-16</inkml:trace>
  <inkml:trace contextRef="#ctx0" brushRef="#br0" timeOffset="84944.99">20126 4322 0,'0'0'0,"-53"0"31,18 17-15,35 36-1,-18-35-15,18 17 16,0 0-16,0-17 16,0 17-16,0-17 15,0 17-15,0 18 16,53-53-1,-35 0-15,35 0 16,0-18 0,-18-35-1,-35 18-15,35 18 16,-35-19-16,18 1 16,-18 17-16,35-17 15,-35 0-15,53 35 16,-53-18-16,18 18 15,17 0 1,0 0 15,-35 53-31,0-18 16,0-17-16,18 17 16,-18 1-16,0 16 15,0-16 1,0-1-1</inkml:trace>
  <inkml:trace contextRef="#ctx0" brushRef="#br0" timeOffset="85155.2635">20267 4551 0,'71'0'47,"-54"0"-47,19-35 16,-1 35-16,-18 0 0,19-18 16,-1 18-16,-17 0 15,17-35-15</inkml:trace>
  <inkml:trace contextRef="#ctx0" brushRef="#br0" timeOffset="85780.2278">21061 4374 0,'35'0'16,"-35"18"0,35 35-1,-35-35-15,0 17 16,53 0-1,-53-17-15,36 17 0,-1-35 16,0 53-16,18-53 16,-53 35-1,35-35-15,1 0 16,-19 0-16,19 0 16,-1-17-16,-18 17 15,-17-53-15</inkml:trace>
  <inkml:trace contextRef="#ctx0" brushRef="#br0" timeOffset="86001.4674">21325 4392 0,'18'0'31,"17"0"-15,1 0 0,-1-35-16,18 35 15</inkml:trace>
  <inkml:trace contextRef="#ctx0" brushRef="#br0" timeOffset="86179.0639">21255 4498 0,'0'35'16,"17"-35"-1,1 0-15,17 0 16,-17 0-16,35 0 16,0 0-16,-35 0 15,17 0-15,0 0 16,-17 0-16</inkml:trace>
  <inkml:trace contextRef="#ctx0" brushRef="#br0" timeOffset="87192.5919">22207 4357 0,'0'-35'0,"0"52"47,0 1-31,0 35-16,0 0 15,0-18-15,0 18 16,18 0-16,-18-36 15,0 19-15,35-36 16,-35 35-16,18-35 16,17 0-1,0-35 1,-35-1-16,36 1 16,-36-18-16,0 18 15,0-18-15,0 18 16,0-1-16,0 1 15,0 0-15,17 35 16</inkml:trace>
  <inkml:trace contextRef="#ctx0" brushRef="#br0" timeOffset="88283.2024">22507 4533 0,'0'35'0,"18"1"16,-18-72 31,35 36-31,-35-52-16,0 34 15,35-17-15,-35-1 16,18 19-16,-18-19 15,35 1-15,1 35 16,-36-17 0,17 17-16,19 0 31,-36 52-31,0-34 0,0 17 16,0 1-16,35-19 15,-35 19-15,0-1 16,0-18-1,0-69 64,17 52-79,-17-71 15,0 53-15,36-17 16,-36 0-16,35 17 15,0-17 1,-17 35 0,-18 70-1,0-34-15,0-19 16,0 19-16,35 17 16,-35-36-1,35-17 16,-35-35 16,36-18-31,-36 35-16,53-35 16,-36 18-1,19 35 1,-36 18-1,0 35 1,0-18-16,0 0 16,35-35-16,-35 53 15,17-18 1,-17 1 0,36-36-1,-1-18 16,-35-35-15,35 18-16,-35 17 16,18-17-16,-18 0 15,35 17-15,1-17 16,-19 35 15,-17 17-15,35 36-1,-35-17-15,0-1 16,36-17-16,-36 17 16,0 0-16,35-17 15,-35 17 1</inkml:trace>
  <inkml:trace contextRef="#ctx0" brushRef="#br0" timeOffset="88469.4005">23319 4533 0,'35'0'31,"0"0"-16,-17 0-15,35 0 16,-18 0-16,-17 0 0,17 0 16</inkml:trace>
  <inkml:trace contextRef="#ctx0" brushRef="#br0" timeOffset="89809.9376">12277 5609 0,'-36'0'62,"1"18"-46,0 35-1,35-36 1,0 19-16,0 17 16,0-18-16,0 18 15,0-18-15,0-17 0,35 17 16,36 0 0,-36-35-16,-17 0 15,17 0-15,18 0 16,-36 0-1,-17-53 1,36 53-16,-36-70 16,35 34-16,-35 19 15,35-18-15,-35-1 16,18 19-16,-18-19 16,35-17-1,-35 36 1,35 17-16,1 70 47,-36-17-32,0-17-15,35 16 16,-35-16-16,0-19 16,18 19-16,-18-1 15,0-17 1,35-18-16</inkml:trace>
  <inkml:trace contextRef="#ctx0" brushRef="#br0" timeOffset="90034.1304">12541 5856 0,'18'0'47,"-18"18"-32,35-18-15,18 0 16,0 0 0,-35 0-1,17 0-15,-35-18 16</inkml:trace>
  <inkml:trace contextRef="#ctx0" brushRef="#br0" timeOffset="90350.1557">13000 5450 0,'0'0'0,"0"18"47,0 35-47,0-18 16,0 36-16,0-18 15,0-18-15,0 18 0,0 0 16,35 0 0,-35-18-16,0 0 0,0-17 15,0 17 1</inkml:trace>
  <inkml:trace contextRef="#ctx0" brushRef="#br0" timeOffset="90783.3462">12965 5821 0,'17'0'16,"-17"-18"-1,53 18-15,0 0 16,-53-35 0,53 35-16,-18 0 15,-17 0-15,17 0 16,-17 0 15,17 0-15,-35 35-1,0 0 1,0 36-16,0-36 16,0-17-16,0 17 15,0 0-15,0-17 16,35-18-1,-35 35 1,18-35-16,35 0 16,0-17-1,-36 17 1,-17-36 0,53 36-16,-53-17 15,53 17-15,-53-35 16</inkml:trace>
  <inkml:trace contextRef="#ctx0" brushRef="#br0" timeOffset="91015.1166">13264 5786 0,'36'-18'47,"-1"18"-47,-17 0 15,17 0-15,0-35 0,-17 35 16</inkml:trace>
  <inkml:trace contextRef="#ctx0" brushRef="#br0" timeOffset="91182.1538">13212 5927 0,'17'0'31,"1"0"-15,17 0-16,18 0 15,-35 0-15</inkml:trace>
  <inkml:trace contextRef="#ctx0" brushRef="#br0" timeOffset="91512.4451">13776 5750 0,'-35'0'0,"17"0"16,-17 18-1,-1 52 1,36-52 0,-35 17-16,35 1 0,0-19 15,0 36 1,0-35-16,0 17 15,35-35 1,36 0 0,-53 0-16,17 0 15,-17 0-15,-18-35 16,53 35-16,-53-35 16</inkml:trace>
  <inkml:trace contextRef="#ctx0" brushRef="#br0" timeOffset="92230.6426">13758 5856 0,'18'0'16,"-18"-18"-1,18 18-15,17 0 16,0 0 15,0 36-15,-35-1-1,0 18 1,18-18-16,-18 0 16,35 1-1,-35-1 1,53-35-16,-17 0 15,34 0 1,-35 0 0,-35-35-16,36 35 15,-36-36-15,35 36 16,-35-17-16,0-18 16,0 17-1,0 36 63,0 17-62,0-18 0,35 19-1,-17-36 1,35 0-1,17 0 1,-34-53 0,-19 53-16,-17-53 15,53 53-15,-53-35 16,0-1-16,0 1 16,0 17-16,-17 18 0,17-52 15,-36 52-15,1 0 16,0 0-16,17 0 15,-17 0-15,17 0 16,-17 0-16,0 0 16,35 17-16,-36-17 15</inkml:trace>
  <inkml:trace contextRef="#ctx0" brushRef="#br0" timeOffset="92428.464">14287 5627 0,'0'0'15,"0"-35"-15,36 35 0,-19-36 16,19 36-16,-1-35 16,-17 35-16,17-18 15,0 18-15,0-35 16</inkml:trace>
  <inkml:trace contextRef="#ctx0" brushRef="#br0" timeOffset="93809.9817">14781 5803 0,'0'18'32,"0"17"-17,36 0 1,-36 1-16,0-19 15,0 19-15,0-19 16,0 18 0,0-52 31,0-18-32,-18-1 1,18 1-16,0 17 15,0-35-15,0 1 16,18 16-16,-18 1 16,53 0-16,-36 35 15,18-53-15,1 53 16,-19 0-16,19 0 16,-1 0-16,-17 0 15,17 0-15,-35 35 0,53-35 16,-53 35-16,0-17 15,-18 35 1,-35-18 0,0-35-1,18 35 1,17-35 0,18 18 15,-35-18-31,35 53 31,0 0-15,18-18-16,17 0 15,18 1 1,-35-36 0,17 0-16,-17 0 15,17 0-15,18 0 16,-18-18-16,-17 18 15,-18-35-15</inkml:trace>
  <inkml:trace contextRef="#ctx0" brushRef="#br0" timeOffset="94017.4272">15363 5786 0,'0'17'15,"0"1"1,0 17-16,0 0 16,0-17-16,0 17 15,36-35-15,-36 18 16,17-18-16,36 35 16</inkml:trace>
  <inkml:trace contextRef="#ctx0" brushRef="#br0" timeOffset="95114.2589">15822 5733 0,'0'-36'16,"-18"36"0,1 0-1,-18 0 1,35 18-16,-36-18 15,36 18-15,-35 35 16,35-18 0,0 0-16,0-17 15,0 52 1,0-34 0,18-36-1,-18 35-15,53-35 16,-18 0-1,18 0 1,-18 0-16,-17 0 0,17 0 16,-35-18-16,53 18 15,-53-35-15,17 35 16,-17-35-16,0-1 16,0 19-16,36-19 15,-36 1-15,0 18 16,0-19-16,35 36 15,-35-35-15,18 35 32,17 18-1,-35 17-31,0-17 16,53 17-1,-53 0-15,53 0 0,-53-17 16,17 17-16,-17 1 15,36-36 1,-36 35-16</inkml:trace>
  <inkml:trace contextRef="#ctx0" brushRef="#br0" timeOffset="95331.6758">16016 5944 0,'35'0'32,"18"0"-17,-17-35 1,-1 35-16,0 0 15,-17 0-15,17-18 16,0 18-16,-17 0 16</inkml:trace>
  <inkml:trace contextRef="#ctx0" brushRef="#br0" timeOffset="95496.6219">16528 5927 0</inkml:trace>
  <inkml:trace contextRef="#ctx0" brushRef="#br0" timeOffset="140822.9984">22825 1729 0,'0'-18'16,"17"18"-16,-17-18 47,0-17-31,0 0 15,-53 35-31,36 0 15,-36 0 1,0 0 0,18 35-1,-1 18 1,36 0 0,0-35-1,0 17 1,36-35 15,34 0-15,-52 0-1,17 0-15,36 0 16,-54 0-16,-17 35 16,53-35-16,0 18 15,-53 17 1,0 0-1,0-17 1,-35-18 0,0 35-16,17-35 15,-17 35-15,-18-35 0,0 0 16,0 0-16,0 0 16,35 0-1,18-17 16</inkml:trace>
  <inkml:trace contextRef="#ctx0" brushRef="#br0" timeOffset="155160.9253">12065 9825 0,'0'0'0,"123"0"0,36-53 15,18 53-15,-19-53 16,54 53-16,-36-53 16,1 53-16,-1 0 15,1-35-15,-1 35 16,0 0-16,36 0 16,-36 0-16,1-53 15,-1 53-15,-35-88 16</inkml:trace>
  <inkml:trace contextRef="#ctx0" brushRef="#br0" timeOffset="157004.4273">14552 9155 0,'35'0'0,"1"0"15,-1 0 1,-17 0-16,17 0 16,0 0-16,-17 0 15,17 0-15,-17 0 16,17 0-16,0 0 16,0 0-1,1 0 1,-1 35-1,0-35 1,18 35 0,-17-35-1,-19 0-15,18 0 16,1 35-16,-19-35 16,19 0-16,-1 0 15,0 0-15,18 36 16,0-36-16,-18 0 15,18 0-15,0 0 16,-18 0-16,18 0 16,18 0-16,-36 0 15,36 0-15,-1 0 16,1 0-16,-36 0 16,18 0-16,18 0 15,-19 0-15,19 0 16,0 0-16,-18 0 0,-18 0 15,35 0-15,-17 0 16,-17 35-16,16-35 16,19 0-16,-18 0 15,-18 0-15,36 0 16,-1 0-16,19 0 16,-19 35-16,1-35 15,-18 0-15,35 0 16,0 0-16,18 0 15,-18 0-15,0 0 16,0 0-16,36 0 16,-1 0-16,-35 0 0,36 0 15,-18 0-15,53 0 16,-36 0-16,-17 0 16,17 0-16,1 0 15,-1 0-15,-17 0 16,18 0-16,-1 0 15,1 0-15,-36 0 16,35 0-16,18 0 16,-17 0-16,-36 0 15,0 0-15,36 0 16,-36 0-16,0 0 16,0 0-16,-17 0 15,-1 0-15,1 0 0,-18 0 16,0 36-1,0-36-15,-18 0 0,-17 0 16,17 0-16,0 0 16</inkml:trace>
  <inkml:trace contextRef="#ctx0" brushRef="#br0" timeOffset="158623.5645">6227 10795 0,'17'0'125,"36"0"-110,-18 0 1,1 0 0,-1 0-16,0 0 0,36 0 15,-1 0-15,1 0 16,17 0-16,0 0 16,36-53-16,-36 53 15,0 0-15,36 0 16,-1 0-16,1 0 15,-19 0-15,19 0 16,-1 0-16,1 0 16,-36 0-16,35 0 15,19 35-15,-37-35 0,-16 0 16,-1 0 0,0 0-16,18 36 15,-53-36-15,17 0 0,1 0 16,-1 35-16,1-35 15,-18 0-15,17 0 16,1 0-16,0 0 16,-19 0-16,19 0 15,0 0-15,-54 0 16,18 0-16,1 0 16,-1 0-1,0 0 1,-17 0-1,17-18 1,0 18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6:16:15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14993 16263 0,'0'-35'16,"0"88"93,0-18-109,0 18 16,-18 0-16,18 0 16,0-18-16,-35 18 15,35 0-15,0-18 16,0 18-16,-35 0 16,35-18-16,0-17 15,0 35 1,0-36-1,-18-17-15,18 36 16,53-36 125,0 0-126,-35-18-15,35 18 16,-18 0 0,-17 0-16,52 0 15,-52 0 1,17 0-16,-17 0 0,35 0 15,-18 0 1,-35-18 93,0-17-93</inkml:trace>
  <inkml:trace contextRef="#ctx0" brushRef="#br0" timeOffset="525.1247">15240 16704 0,'18'0'94,"17"18"-78,18-18-1,0 35 1,0-35 0,-53 35-16,35-35 15,0 18 1,-35 17 0,35-35-1,-35 35 16,-35 1 48,-18-1-64,0 0 1,36-35-16,-19 71 15,-16-36-15,-1 0 16,17 1-16,36-19 16</inkml:trace>
  <inkml:trace contextRef="#ctx0" brushRef="#br0" timeOffset="6215.2969">15981 16722 0,'0'17'297,"0"1"-281,0 35-16,0 17 15,0-17-15,0 18 16,0-1-16,0-34 16,0 17-16,0-18 0,0-17 15,0-54 157,0 19-156</inkml:trace>
  <inkml:trace contextRef="#ctx0" brushRef="#br0" timeOffset="6875.1352">15981 16792 0,'17'0'63,"19"0"-32,-36 53-31,35-18 15,-35 1-15,35 17 16,-35 0-16,18-1 16,-18-34-16,35 17 15,-35 1-15,35-36 16,-35 17-16,18-17 31,-18-53 32,0 18-63,0 0 15,0-18-15,0 0 0,0 0 16,0-18-16,0-17 16,0 0-16,0 18 15,0 17-15,0 35 16,0-17-1,0 17-15,35 18 16</inkml:trace>
  <inkml:trace contextRef="#ctx0" brushRef="#br0" timeOffset="7939.7901">16369 16969 0,'0'17'62,"0"1"-62,0 17 16,0-17-16,0 17 16,0 0-16,0-17 15,35 17-15,0 18 16,1-53 0,-1 0-1,-17 0-15,17-17 16,0-19-16,0 1 15,-35 17-15,53-17 16,-53 0-16,0 17 0,18-35 16,-18 18-16,0 0 15,0-1-15,0 1 16,-18 17-16,-17-17 16,-18 35-1,36 0 1,-19 0-16,1 0 15,0 35-15,17-17 16,-17 17-16,0 18 0,35 0 16,-36-35-1,36 17-15,0 18 16,18-35 0</inkml:trace>
  <inkml:trace contextRef="#ctx0" brushRef="#br0" timeOffset="9702.0719">16845 16916 0,'0'17'16,"0"36"-1,0-35 1,0 35 0,0 17-1,0-52-15,18-18 16,-18 53-16,0-18 16,-36-70 62,36 0-78,0-1 15,0-17-15,0 1 0,0 16 16,0-17-16,0 0 16,18 36-16,17-19 15,18 36 1,0 0-1,-17 0 1,-36 18 0,35-18-16,-35 53 15,0-18 1,0-17 0,-18-18-1,18 35 1,-17-35-16,-19 0 15,36 36 1,-17-36-16,17 17 16,0 18-1,0-17 1,0 35 0,17 0-1,1-18 1,17-35-1,18 0 1,-18 0-16,-35-17 16,53 17-1,-53-36-15,36 1 16,-36 0-16,0-1 16,0 19-16,0-18 15,0 17-15,0-17 16,0-1-16,0 19 15,35-19-15,-18 36 47,19 0-15,-36 18-32,0 0 0,35 35 15,-35 0 1,0-18-16,18 0 0,-18 0 15,0-17-15,35 35 16,-35-18 15,0-52 1,0-36-17,0 35 1,0-17-16,0 17 15,0-35-15,0 0 16,35 18-16,-35-18 16,0 18-16,35 35 15,-35-18-15,18 18 16,35 0 15,0 35-15,-53 18-16,53 18 15,-53-1-15,0-17 16,0 0-16,0-17 16,35-19-16,-35 18 15,-17-35 17,17-17-1,-18 17-31,18-53 15,0 18-15,0 17 16,0-17-16,0-18 16,35 18-16,-35-1 15,35-17-15,-35 18 16,36 0-16,-36 17 16,17 18-16,19 0 15,-36 35 1,35 1-1,-35 34-15,0 18 16,0-17-16,0 0 0,0-36 16,0 0-1,0-17-15,0 17 16,18-35 0,-18-35-1,0 17 1,0-35-16,0 0 15,0 18-15,0-36 16,0 1-16,0-1 16,52 36-16,-52-18 15,36 18-15,-1 35 32,-17 0-17,17 35 1,-35 18-16,35-18 15,-35 36-15,0-1 16,35 1-16,-35-18 16,0-18-16,36 18 15,-36 0-15,0-35 16,17-18-16</inkml:trace>
  <inkml:trace contextRef="#ctx0" brushRef="#br0" timeOffset="9918.4927">17868 17251 0,'35'0'15,"1"-18"-15,17 18 16,-18 0-16,0 0 16,-17 0-16,17 0 15,0-35-15,-17 35 16</inkml:trace>
  <inkml:trace contextRef="#ctx0" brushRef="#br0" timeOffset="10641.2319">18203 16528 0,'0'0'0,"0"35"63,0 35-48,0 19-15,0-1 16,0 0-16,0 0 15,0-17-15,0-1 16,0-17-16,0-35 16,0 35-16,0-36 31,18-17-31,-18 36 16,18-36-16,17 0 15,-17 0 1,-18-18-1,52 18-15,-52-35 16,36 0 0,-36-1-16,0 19 0</inkml:trace>
  <inkml:trace contextRef="#ctx0" brushRef="#br0" timeOffset="10865.629">18415 16916 0,'0'-36'0,"0"72"47,0 17-47,0 0 16,0 17-16,0 1 16,0-36-16,0 18 15,18-18-15,-18-17 16,35-18-1</inkml:trace>
  <inkml:trace contextRef="#ctx0" brushRef="#br0" timeOffset="11105.9925">18627 16898 0,'0'18'32,"35"17"-32,-35 18 15,0 0-15,0 0 16,0 0-16,0-18 16,35 18-16,-35-18 15,0 0 1</inkml:trace>
  <inkml:trace contextRef="#ctx0" brushRef="#br0" timeOffset="11443.087">18609 16845 0,'18'-35'32,"-1"35"-32,36 0 15,18 0-15,-1 17 16,-17-17-16,-35 53 16,17-17-1,-35 17-15,35 35 16,-35-35-16,0 0 15,0-36-15,-17 19 16,17-1-16,-53-18 16,35 19-16,-17-36 15,0 53-15,-18-18 16,17-35 0</inkml:trace>
  <inkml:trace contextRef="#ctx0" brushRef="#br0" timeOffset="11875.9259">19050 17251 0,'35'-18'31,"-35"-17"-15,0 17-16,0-35 16,0 0-16,0 18 15,0-35-15,36 17 16,-36 0-16,35 35 15,-35-17-15,17 35 16,-17 17 0,36 1-1,-36 17-15,0 18 16,0-17-16,35 17 16,-35-1-16,0-16 15,0 17-15,0-18 16,0-17-16,0 34 15,35-52-15</inkml:trace>
  <inkml:trace contextRef="#ctx0" brushRef="#br0" timeOffset="12096.3573">19032 17110 0,'0'0'0,"18"0"15,17 0 1,1-18-16,-1 18 16,18-53-16,-18 53 15,0-53-15,-17 53 16,-18-53-16</inkml:trace>
  <inkml:trace contextRef="#ctx0" brushRef="#br0" timeOffset="12267.8959">19332 16916 0,'35'0'31,"-35"70"-15,0-34-1,0-19-15,36 18 0,-36 1 16,0-19-1,0 19-15,0-19 0,0 19 16,0 16 0</inkml:trace>
  <inkml:trace contextRef="#ctx0" brushRef="#br0" timeOffset="13005.9223">19350 16845 0,'35'-35'32,"0"35"-32,-17 0 15,35 0-15,-18 0 16,18 17-16,-35 19 15,17 17-15,-35-18 16,35 18-16,-35 0 16,0-18-16,0 0 15,0 18-15,-17-35 16,17 17-16,-53 0 16,35 1-16,-17-36 15,35 35-15,-53-35 16,35 35-16,18-52 62,36 17-46,-36-18-16,53 18 16,-53-53-16,35 53 15,0-70-15,-35 52 16,53-35-16,-18 0 15,-35 0-15,53 0 16,-53 18-16,35 0 16,-35-1-16,-17 36 47,17 36-32,0-1-15,-35 0 16,35 18-16,0 0 15,0-18-15,0 1 16,0-1-16,0-17 16,35-18-1,-35 35-15,35-35 16,36 0 0,-18 0-1,-1 0-15,-52-18 16,0 1-1,18 17-15,-18-36 16</inkml:trace>
  <inkml:trace contextRef="#ctx0" brushRef="#br0" timeOffset="13249.2708">19773 16933 0,'35'0'16,"1"-35"-16,-19 35 16,19 0-16,-1-35 15,-17 35-15,17 0 16,-35-36-16,35 36 15</inkml:trace>
  <inkml:trace contextRef="#ctx0" brushRef="#br0" timeOffset="13446.2529">19703 17092 0,'0'35'0,"35"-35"32,-17 0-32,17 0 15,18 0-15,-18 0 16,18 0-16,-18 0 16,-17-17-1</inkml:trace>
  <inkml:trace contextRef="#ctx0" brushRef="#br0" timeOffset="14188.8556">20249 16616 0,'0'35'47,"0"18"-47,0-18 16,0 36-16,0-1 15,0-17-15,0 0 16,0-17-16,0-19 16,0 36-1,18-53-15,-18 35 16,0-17 0</inkml:trace>
  <inkml:trace contextRef="#ctx0" brushRef="#br0" timeOffset="14417.767">20338 17374 0</inkml:trace>
  <inkml:trace contextRef="#ctx0" brushRef="#br0" timeOffset="16198.515">20302 17621 0,'-35'0'0,"0"0"16,-36 0-1,36 0 1,35 18-16,-53-18 16,0 0-1,18 35 1,-18-35-1,0 0 1,18 0 0,-18 0-16,18 0 15,-1 0 1,-17 0 0,0 0-1,36 0-15,-18 0 16,-1 0-16,19 0 15,-19 35-15,1-35 16,17 0-16,-17 0 16,17 36-16,-17-36 15,0 0-15,17 0 16,-35 0-16,0 0 16,18 35-16,0-35 0,0 0 15,17 0-15,-17 0 16,17 0-16,-17 0 15,0 0-15,17 0 16,-17 0-16,17 0 16,-17 0-16,-1 0 15,19 0-15,-19 0 16,19 0-16,-18 35 16,-1-35-16,19 0 15,-36 0-15,17 18 16,19-18-16,-18 0 15,-1 0-15,19 0 16,-19 0-16,19 0 0,-19 0 16,1 0-16,18 0 15,-19 0-15,19 0 16,-19 0-16,1 0 16,0 0-1,-1 0-15,1 0 16,18 35-16,-19-35 15,1 0-15,17 0 16,-17 0-16,0 0 16,0 0-16,-1 0 15,19 0-15,-19 0 16,-34 0 0,52 0-16,-17 0 15,17 0-15,-17-17 0,0 17 16,17 0-16,-17 0 15,-1-18-15,19 18 16,-18 0-16,17 0 16,-17-35-16,-1 35 15,19 0-15,-19 0 16,-16 0 0,16 0-1,-17 0 1,0-36-1,36 36-15,-18 0 16,-1 0-16,19 0 16,-19 0-16,19 0 0,-19 0 15,1 0-15,17 0 16,-17 0-16,18 0 16,-19 0-16,1 0 15,17 0-15,-17 0 16,-18 0-1,36 0-15,-19 0 16,19 0 0,17-35-16,-36 35 15,1 0 1,0 0 0,0 0-1,-1 0 1,1 0-1,-18 0 1,18 0 0,-18 0-1,18 0 1,17 0 0,-35 0-1,18 0-15,17 0 16,-35 0-1,18 0 1,0 0-16,35 18 16,-36-18-1,1 35-15,-18-35 16,18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4:33:55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9684 7091 0,'0'35'109,"35"-35"-62,36 0-31,-36 0-16,18 0 15,0 0-15,-18 0 16,36 0-16,-1 0 16,18 0-16,0 0 15,36 0-15,17 0 16,0 0-16,18 0 16,17-35-16,-17 35 15,-18 0-15,0 0 16,18 0-16,-18 0 15,18 0-15,-18 0 0,-18-35 16,1 35 0,-36 0-16,0 0 0,-17 0 15,-18 0-15,-36 0 16,19 0-16,17 0 16,-36 0 15,19 0 0</inkml:trace>
  <inkml:trace contextRef="#ctx0" brushRef="#br0" timeOffset="47835.0233">13899 6826 0,'0'-35'62,"-17"35"-30,-1 0-17,-17 0 1,-18 35-16,-18 1 16,-34-1-16,16 18 15,-16-18 1,-1 0-16,18 36 0,-54-18 15,37 17 1,34-17-16,0-18 0,19-35 16,16 53-16,19-53 15,-19 36-15,1-36 16,35 17 0,18-17 124</inkml:trace>
  <inkml:trace contextRef="#ctx0" brushRef="#br0" timeOffset="48270.8579">12700 7232 0,'-18'18'94,"18"-1"-78,-53 18-16,18 18 15,35-17-15,-35-1 16,17 0-1,-17 1 1,35-1 47,71-35-48,-36-18 1,18 18-16,-18-53 15,18 53-15,17-53 16,-17 53-16,0-35 0</inkml:trace>
  <inkml:trace contextRef="#ctx0" brushRef="#br0" timeOffset="56591.7843">20673 6950 0,'-53'0'78,"18"106"-78,-1-36 16,-34 36-16,17-18 15,-18 18-15,18 0 16,-17 0-16,17 17 16,0-17-16,18 0 0,-1-18 15,36 18 1,-53-36-16,53 1 0,0-18 15,-35 0-15,35 0 16,0-18-16,0 0 16,0 0-1,0-52 32,0-18-31</inkml:trace>
  <inkml:trace contextRef="#ctx0" brushRef="#br0" timeOffset="56975.536">19879 8096 0,'0'18'32,"0"0"-17,0 34-15,18 19 16,-18 0-16,0-36 16,0 18-16,0 0 15,17-18-15,-17-17 0,36 17 16,-1-35 15,-18 0-15,-17-35-16,53-18 15,-17-18-15,-1 1 16,0-1-16,-35 0 16,53 1-16,-53 17 15,35 35-15,-35-17 16</inkml:trace>
  <inkml:trace contextRef="#ctx0" brushRef="#br0" timeOffset="59341.9532">5345 7232 0,'-18'0'32,"18"35"-32,-35 18 31,35-35-31,-36 17 0,36 0 16,-35-17-16,35 17 15,0 1-15,0-1 16,-35 18-16,35 17 15,-35 1-15,35-1 16,-18-34-16,18 17 16,-35-1-16,35 1 15,-36-17-15,36 17 16,0 0-16,-35-36 16,35 18-16,0 1 0,0-19 15,0 19 1,0-19-1</inkml:trace>
  <inkml:trace contextRef="#ctx0" brushRef="#br0" timeOffset="59736.7266">4851 8061 0,'35'0'47,"-35"53"-47,35-35 16,-35 17-16,0 0 15,36 0-15,-36 1 0,0 17 16,0-36-16,17 18 15,-17 36 1,35-36 0,1-35 15,-19 0-15,-17-35-16,53-18 15,-53 0-15,71 0 16,-71 18-16</inkml:trace>
  <inkml:trace contextRef="#ctx0" brushRef="#br0" timeOffset="76946.1336">10001 1605 0,'0'0'0,"36"0"94,-1 35-79,-35 18-15,53 0 16,-53-17-16,53 52 0,-53-53 15,53 18-15,-53-18 16,35 0-16,0-17 16,0 17 15</inkml:trace>
  <inkml:trace contextRef="#ctx0" brushRef="#br0" timeOffset="77450.3844">10495 1605 0,'0'35'0,"0"1"15,0-19-15,-18 19 16,18-1-16,-35 0 16,35 18-16,-35 0 15,35 0-15,-18-35 16,18 17 0,-35-35-16,53 0 62,-1 53-31,-17-36-15,0 19-16,0-1 16,0 0-16,0 18 15,0 0-15,0-18 16,0 18-16,0-17 15,0-19-15,0 18 16,0 1-16,0 17 16</inkml:trace>
  <inkml:trace contextRef="#ctx0" brushRef="#br0" timeOffset="77723.8387">10813 1923 0,'0'0'0,"35"0"0,18 0 16,-36 0-1,19 0-15,-1 0 16,-17 0-16,17 0 16,0 0-1,0 0 1</inkml:trace>
  <inkml:trace contextRef="#ctx0" brushRef="#br0" timeOffset="77957.8361">10848 2117 0,'53'0'62,"-18"0"-62,-17 0 16,17 0-16,-17 0 16,35 0-16,-1 0 15,19-18-15</inkml:trace>
  <inkml:trace contextRef="#ctx0" brushRef="#br0" timeOffset="79030.8695">11730 1782 0,'35'-36'46,"0"1"-30,1 35 0,-1-35-1,-17 35-15,17 0 0,0-18 16,0 18 0,1 0-1,-36 35-15,0 1 16,0-1-16,0 35 15,-18 1-15,18 0 0,-53-19 16,53-16-16,-35-1 16,35 0-16,-53 1 15,53-19-15,-35-17 16,35 35-16,-18-35 31,18 18-15,18-18 46,17 0-62,-17 0 0,17 0 16,0 0-16,0 0 16,18 0-16,0 0 15,-17 0-15,16-18 16,1 18-16,-35 0 15,17 0-15,1-17 16,-19 17 0</inkml:trace>
  <inkml:trace contextRef="#ctx0" brushRef="#br0" timeOffset="79511.8106">12400 1587 0,'18'36'31,"17"-1"-15,-17 18-16,35-35 15,0 35-15,-1-1 16,1 37-16,-17-54 15,-1 0-15,0 0 16,-17 1-16,17-36 16,-35 35-16,35-35 15,-35 35 1,0-52 46,0-19-46,0 1-16</inkml:trace>
  <inkml:trace contextRef="#ctx0" brushRef="#br0" timeOffset="79825.8472">12823 1517 0,'-35'18'15,"35"17"-15,-53 0 0,53 0 16,-53 36-16,53 0 16,-53-1-16,18 36 15,0 0-15,0-36 16,-1 1-16,36-18 15,-53-36-15,53 19 16,-35-36-16,35 53 16,0-71 46</inkml:trace>
  <inkml:trace contextRef="#ctx0" brushRef="#br0" timeOffset="84387.4046">11942 3210 0,'17'0'16,"18"0"31,18 36-31,-53-1-16,53 18 15,-53-36-15,36 36 16,-36 0-16,17-18 15,-17 1-15,0-1 16,35-35-16,-35 35 16,-17-70 31,17 17-32,0-35-15,-35-17 16,35-1-16,0 18 15,0-17-15,0 17 16,0 18-16,17-1 16,36-16-1,-18 52 1,1-36-16,-1 36 16,-17 0-16,17 18 15,0 17-15,0 0 0,-35-17 16,53 17-16,-35 18 15,-18-35 1</inkml:trace>
  <inkml:trace contextRef="#ctx0" brushRef="#br0" timeOffset="85067.5098">12718 3545 0,'0'36'62,"-18"-1"-62,18 0 16,-53 18-16,53 0 16,-53 18-16,53-1 15,-53-17-15,53-18 16,-53 18-16,53-17 15,-35-1 1,35-70 31,0-1-47,0 19 16,0-19-16</inkml:trace>
  <inkml:trace contextRef="#ctx0" brushRef="#br0" timeOffset="85442.9026">12506 3634 0,'35'17'47,"-35"19"-31,36-1-16,-36 18 0,52 0 15,-16-36 1,-1 19-16,18-1 0,-35 0 16,17-35-16,0 53 15,0-35 1,-17-18 15,17 0 16,-35-53-31</inkml:trace>
  <inkml:trace contextRef="#ctx0" brushRef="#br0" timeOffset="85796.4278">12947 3545 0,'0'18'31,"0"0"-15,35 17-16,-35 0 16,18-17-16,-18 17 15,0 0-15,35-35 16,-35 36-16,0-1 15,35-35 1,-17 0 15,-18-35-15</inkml:trace>
  <inkml:trace contextRef="#ctx0" brushRef="#br0" timeOffset="86235.2897">13212 3528 0,'0'17'31,"-18"1"-15,18 17-16,-35 1 15,35-19-15,-36 19 16,36-1-16,-35-35 15,35 17-15,0 19 79,18-1-64,-18-17-15,0 17 16,35 18-1,-35 0 1,0-36-16,0 19 16,0-19-16,0 19 15,0-1-15,0 0 16,0 0 0,0-70 15</inkml:trace>
  <inkml:trace contextRef="#ctx0" brushRef="#br0" timeOffset="86613.6479">13494 3104 0,'17'0'31,"36"0"-15,-35 0-1,17 0-15,0-35 16,-17 35-16,17 0 16,1 0-16,-19 0 15,19 0-15</inkml:trace>
  <inkml:trace contextRef="#ctx0" brushRef="#br0" timeOffset="86860.2366">13441 3298 0,'17'36'31,"19"-36"-31,-1 0 16,-17 0-16,17 0 16,0 0-16,18 0 15,-18-18 1,1 18-16,-36-18 15</inkml:trace>
  <inkml:trace contextRef="#ctx0" brushRef="#br0" timeOffset="88766.7094">14411 3246 0,'18'-18'62,"-18"0"-62,0-17 16,0-18-16,0 18 15,0-36-15,0 1 16,0-1-16,0 18 16,0-17-16,35 17 15,-35 35-15,35 89 63,-35-1-63,53 18 15,-53 36-15,35-1 0,-35 18 16,0 36-16,0-54 16,0 1-16,0-36 15,0-35-15,0-35 16,36-18-1,-19 0 1,19-53 0</inkml:trace>
  <inkml:trace contextRef="#ctx0" brushRef="#br0" timeOffset="90950.0093">17074 1058 0,'18'0'62,"-18"18"-46,35 17-16,-35-17 15,36 35-15,-36 17 16,35 1-16,-35-18 16,35 17-16,-35-17 15,35-17-15,18 16 16,-17-52-1,-36 18 1,17-18 0,-17-18 15,36-17-15</inkml:trace>
  <inkml:trace contextRef="#ctx0" brushRef="#br0" timeOffset="91457.815">17568 1129 0,'0'0'0,"0"35"15,0-17 1,-17 35-16,17 0 15,-36 0-15,36-18 16,-70 18-16,35-18 16,35 0-16,-36-35 15,36 53-15,-35-53 16,53 0 46,-1 0-46,19 35 15,-36 1-15,0 17-16,0-36 0,0 19 16,0-19-16,35 19 15,-35-1-15,0-18 16,0 19-16,0 17 15,0-36-15,0 19 16,0-19 15</inkml:trace>
  <inkml:trace contextRef="#ctx0" brushRef="#br0" timeOffset="92173.5034">17851 1464 0,'52'-18'16,"-34"18"-16,17 0 15,1-35-15,-19 35 16,19 0-16,-19 0 15,18 0-15,18 0 16</inkml:trace>
  <inkml:trace contextRef="#ctx0" brushRef="#br0" timeOffset="92426.4037">17815 1587 0,'36'0'47,"-19"0"-47,18 0 15,1 0-15,-19 0 16,36 0 0,-17 0-1,16 0-15,-16 0 16</inkml:trace>
  <inkml:trace contextRef="#ctx0" brushRef="#br0" timeOffset="92857.7682">18468 1552 0,'18'0'31,"17"0"-16,-18-35-15,19 35 16,-1 0-16,-17 0 16,17 0-16,-17 0 15,-18-18-15,52 18 16</inkml:trace>
  <inkml:trace contextRef="#ctx0" brushRef="#br0" timeOffset="93669.8772">18962 1199 0,'0'-35'47,"53"35"-47,0-35 16,-18 35-1,18 0 1,-53 18 0,0 34-1,0-34-15,0 35 16,0-18-16,-35-17 16,-1 17-16,1 18 15,0-53 1,35 35-16,-36-35 15,36-17 17,0-19-17,36 36 1,-36-17 0,53 17-16,-36 0 0,36 0 15,-18 0 1,-17 0-16,17 35 15,-35-17-15,53 35 16,-53 0-16,0-18 16,0 35-16,0-17 0,-35-17 15,0-1 1,-1-17-16,19 17 0,-18-35 16,-1 35-16,-17-35 15,18 0 1,0 0-16,0 0 15,35-35 1,0 17-16,-36-17 16,36 0-16,0 17 15,0-35 1</inkml:trace>
  <inkml:trace contextRef="#ctx0" brushRef="#br0" timeOffset="94117.2075">19350 1217 0,'35'0'32,"-35"35"-32,18-17 15,-18 35-15,53 0 16,-18 17-16,0 1 15,1-18-15,-36 0 16,52 0-16,-52-18 16,0 0-16,36-35 15,-36 36-15,17-36 47,-17-36-31,0 1-16,36 0 15</inkml:trace>
  <inkml:trace contextRef="#ctx0" brushRef="#br0" timeOffset="94433.8044">19667 1235 0,'-35'53'47,"35"-18"-47,-53 35 0,0 36 16,18 0-16,0-35 15,35-1-15,-53 1 16,53-54-16,0 19 15,-36-36-15,36 35 16,18-35 31</inkml:trace>
  <inkml:trace contextRef="#ctx0" brushRef="#br0" timeOffset="96393.8508">17604 2787 0,'0'35'47,"35"18"-31,-35-18-16,53 54 15,-53-36-15,53-1 16,-53 1-16,35-17 16,-35-19-16,35 19 0,-35-1 15,0-70 32,0-1-31,0 19-16,0-19 15,0-17-15,0 18 16,0-18-16,0 0 16,0 18-16,18-18 15,-18 0 1,35 53 0,-35-17-16,53 17 15,-18 0 1,18 0-16,0 0 15,-35 0 1,-18 35 0</inkml:trace>
  <inkml:trace contextRef="#ctx0" brushRef="#br0" timeOffset="97368.9106">18133 3422 0,'35'18'47,"18"34"-31,0 37-1,-53-72-15,53 19 16,-53-1-16,53 0 0,-53-17 16,35 17-1,0 0-15,-35-70 78,0 17-78</inkml:trace>
  <inkml:trace contextRef="#ctx0" brushRef="#br0" timeOffset="97643.6427">18450 3387 0,'-35'0'31,"35"35"-15,-35-17-16,35 17 16,-36 0-16,36-17 15,-35 35-15,35-18 16,-17 0-16,17-17 16,-36 35-1,36-18 1,18-53 15</inkml:trace>
  <inkml:trace contextRef="#ctx0" brushRef="#br0" timeOffset="97988.2197">18627 3228 0,'17'0'47,"36"0"-31,-53 53-16,53-53 15,-53 53-15,18-53 16,-18 17-16,35 19 16,-35-1 15,35-35-16</inkml:trace>
  <inkml:trace contextRef="#ctx0" brushRef="#br0" timeOffset="98426.4944">18927 3193 0,'-18'17'32,"18"54"-17,-35-36-15,35-17 16,0 17-16,-18-35 16,18 53-16,0-35 31,0 17 16,35-35-32,-35 35-15,0 0 16,0 1-16,0-19 16,0 19-16,0-19 15,0 19-15,0-1 16,0 0-1,0 0-15,0-52 63</inkml:trace>
  <inkml:trace contextRef="#ctx0" brushRef="#br0" timeOffset="98717.6071">19138 2875 0,'35'0'16,"-17"0"-16,17 0 16,1 0-16,-19 0 15,19 0-15,-19 0 16,18-35-16,18 35 16</inkml:trace>
  <inkml:trace contextRef="#ctx0" brushRef="#br0" timeOffset="98919.9429">19191 2981 0,'18'0'31,"35"0"-16,-18 0 1,0 0 0,18 0-1</inkml:trace>
  <inkml:trace contextRef="#ctx0" brushRef="#br0" timeOffset="99331.7859">19667 2840 0,'18'0'0,"17"0"15,1 0 1,-19 0-16,54 0 16,-18 0-1</inkml:trace>
  <inkml:trace contextRef="#ctx0" brushRef="#br0" timeOffset="99714.9792">20073 2699 0,'0'0'0,"0"-18"0,0-17 15,18 0-15,-18 17 0,0-17 16,0-1-16,0 1 16,35 70 46,-35 1-62,0 17 16,0-1-16,35 37 15,-35 34-15,0-17 16,0 0-16,-17-36 16,17-34-16,0 17 0,-18-18 15</inkml:trace>
  <inkml:trace contextRef="#ctx0" brushRef="#br0" timeOffset="100650.0127">20620 3598 0,'0'18'16,"-35"-18"15,-1 35-15,19-35-16,-36 36 16,-88-1-1,35 0-15,0-35 16,-35 71-16,-36-71 15,1 53-15,-265-18 16,177-35-16,-19 70 16,36-70-16,-35 106 15,18-53-15,52-53 16,0 71-16,71-71 16,53 0-16,35 0 15,18 0-15,35 17 16,17-17 15,19 0-15</inkml:trace>
  <inkml:trace contextRef="#ctx0" brushRef="#br0" timeOffset="101724.8781">12435 4533 0,'36'0'16,"-1"0"-16,36 0 16,34 0-16,54-35 15,17 35-15,36-35 16,17 35-16,18-89 16,-17 89-16,17-35 15,-18 35-15,-17-53 0,-36 53 16,-17 0-16,-53 0 15,-36 0-15,-35 0 16,-17 0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4:35:52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4586 7673 0,'0'-35'0,"0"17"16,0-17 15,0-1-15,-35 36 15,35-17-31,-18 17 16,18-35-1,-35 35 1,0-18-1,17 18-15,-35 0 32,53-35-32,-70 35 0,52 0 15,-35 0 1,53-36-16,-53 36 16,18 0-1,-18 0 1,0 0-1,53-17-15,-35 17 16,-18 0 0,0 0-1,35 0 1,-35 0 0,18 0-16,17 0 0,-17 0 15,0 0-15,17 0 16,-17 0-16,17 0 15,-17 0-15,35 35 16,-53-35-16,18 0 16,35 35-1,-53-35-15,18 18 16,-18-18 0,53 35-1,-36-35-15,1 35 16,-18-35-1,53 18-15,-35-18 16,-18 35-16,18-35 16,35 36-1,-18-36-15,18 35 16,-35-35-16,35 18 16,-35-18-16,35 35 15,0-18 1,-18-17-16,18 36 15,0-1 1,0 0 0,0 1-16,0-19 15,0 18-15,0 1 16,0-19-16,0 36 16,0 0-1,0-17 1,0 16-1,0 1 1,35-53-16,-35 36 16,35-36-16,-35 53 15,18-53-15,-18 52 16,53-52-16,-53 18 16,53-18-16,-53 35 15,35-35-15,-35 18 16,35-18-16,-35 35 15,18-35-15,-18 36 16,35-36-16,-35 35 16,36-35-16,-36 35 0,17-35 15,19 35-15,-1-35 16,-18 0-16,19 18 16,-1-18-16,-17 0 15,17 35 1,36-35-16,-54 0 15,18 36-15,36-36 16,-18 0 0,-35 0-1,17 0-15,-18 0 16,19 0-16,-1 0 16,-17 0-16,17 0 0,-17 0 15,17 0-15,0 0 16,-17-18-16,17 18 15,0 0 1,1 0-16,-1-35 0,0 35 16,-17 0-16,17-18 15,0 18 1,-17 0-16,17 0 0,-17 0 16,17-35-16,0 35 15,-17 0-15,17-36 16,1 36-16,-1-35 15,-17 35-15,17-35 16,-18 35-16,-17-18 16,53 18-16,-53-35 15,36 35-15,-1-53 16,-17 18 0,17-18-1,-35 18-15,53-1 16,-53 19-16,35-19 15,-35 1-15,35 18 16,-35-19-16,0 1 16,36 17-16,-36-17 15,0-18 1,0 35-16,0-17 0,0 18 16,0-19-16,0 1 15,0 17-15,0-17 16,0 17-16,0-17 15,-18 0-15,18 17 16,-35-17-16,35 0 16,-53-1-16,35 36 15,-17-35-15,0 35 16,-18-35-16,17 35 16,-34 0-16,-18 0 15,-1 0-15,-34 18 16</inkml:trace>
  <inkml:trace contextRef="#ctx0" brushRef="#br0" timeOffset="3012.3849">3457 10089 0,'18'0'94,"35"0"-79,-18 0 1,0 0-16,1 0 16,34 0-16,18 0 15,1 0-15,-1 0 16,0 0-16,53-17 15,0 17-15,0 0 16,53-53-16,-53 53 16,18 0-16,-18 0 0,0 0 15,36 0-15,-18 0 16,-18 0-16,17 0 16,-17 0-16,-17 0 15,-1 0-15,-17 0 16,0 0-16,-18 0 15,-35 0-15,0 0 16,0 0-16,-35 0 16,17 0-1,0 0 32,-52 0 94</inkml:trace>
  <inkml:trace contextRef="#ctx0" brushRef="#br0" timeOffset="13172.0079">16051 7638 0,'-35'0'47,"0"0"-16,35-36-15,-18 36-1,-17 0 1,-18-35 15,35 35-15,-17 0-1,0 0 1,0 0-16,-18 0 16,35 0-1,-17 0 1,-18 0-1,0 0 1,0 0 0,0 0-1,35 0-15,-17 18 16,0-18 0,17 0-1,18 35 1,-35-35-1,17 0 1,18 18-16,-35-18 16,35 35-1,-35-35-15,35 18 0,-18 17 16,-17 0 0,35 0 15,-35-35-31,35 18 15,0 17 1,-18-35-16,18 18 16,0 35-1,-35-18 1,35-17 0,0 17-1,0 0 1,0 1-1,0-1 1,0 18 0,0-36-1,17 19 1,1-1 0,17-35-1,-35 18 1,35-18-16,-35 35 15,36-35-15,-36 18 16,53-18-16,-53 35 16,53-35-16,-36 35 15,54-35 1,-36 35-16,-17-35 0,17 0 16,0 18-16,-17-18 15,17 0-15,0 0 16,-17 35-16,17-35 15,1 0-15,-19 0 16,19 0-16,-19 0 16,18 0-16,1 0 15,-19 0-15,19 0 16,-19 0-16,19 0 16,-1 0-16,-18 0 15,19 0-15,-19 0 16,19 0-16,-1 0 0,-17 0 15,17-17-15,0 17 16,-17 0-16,17 0 16,-17 0-16,52 0 15,-34 0 1,-19 0-16,18 0 16,1 0-16,-19 0 15,19-18-15,-1 18 16,-17 0-16,17 0 15,-18 0-15,19 0 16,-1 0-16,-17 0 16,17-35-16,18 35 15,-18 0 1,18 0 0,0-36-1,-18 36 1,18-35-1,0 35 1,-53-17-16,53 17 16,-35 0-16,-18-36 15,35 36-15,-35-35 16,18 35 0,-18-18-16,35-17 15,-35-18 1,35 53-1,-35-35-15,0-18 16,35 0 0,-35 0-1,0 35-15,0-34 16,-17-19 0,17 53-1,-53-17-15,18 0 16,-1 35-16,-17-71 15,18 36-15,-18 35 16,0-53-16,0 53 16,0-53-16,0 53 15,-17-35-15,-1 35 16,1-35-16,-1 35 0,-17 0 16,0 0-16,17 0 15,-17 0-15,0 0 16,0 17-1,-36-17-15,-34 71 0,34-71 16,1 70-16</inkml:trace>
  <inkml:trace contextRef="#ctx0" brushRef="#br0" timeOffset="17216.1444">15998 9825 0,'18'0'172,"35"0"-157,0 0 17,-35 0-32,17 0 0,-18 0 15,19 0-15,-1 0 16,-17 0-16,17 0 16,0 0-16,18 0 15,0-18-15,18 18 16,17 0-16,0-35 15,0 35-15,-17 0 16,-1-35-16,1 35 16,-1 0-16,-17 0 15,18 0-15,-1 0 16,1 0-16,-18 0 0,17 0 16,1 0-16,0 0 15,-18 0-15,35 0 16,0 0-16,18 0 15,-53 0-15,17 0 16,1 0-16,17 0 16,0 0-16,18-53 15,-18 53-15,-17 0 16,-18 0-16,17 0 16,1 0-16,-36 0 15,18 0-15,0 0 16,-18 0-16,0 0 0,1 0 15,-19 0-15,36 0 16,-35 0 0,17 0-1,0 0 126</inkml:trace>
  <inkml:trace contextRef="#ctx0" brushRef="#br0" timeOffset="44484.2978">7408 13670 0,'-17'-35'31,"-1"35"16,-17 0-31,-36 35 0,71 0-1,-53 1-15,53-19 16,-17 19-16,17-1 15,0-17-15,0 34 16,0-16-16,0-19 0,0 19 16,0-19-16,35 36 15,0-53 1,-17 35-16,17-35 16,0 0-16,-17 36 15,53-36 1,-18-36-1,-1-16 1,-16-1 0,-36 0-1,0 17-15,0 1 16,35 18-16,-35-19 0,0 1 16,0 0-1,0 70 48,0 0-63,0 18 15,0-18-15,0 18 16,0 0-16,0-17 16,0-1-16,0 0 15,0-17 1,0-54 31,0 1-47,0 18 15,0-19-15,0-17 16,0 18-16,0-18 16,18 0-16,-18 36 15,0-19-15,35 36 16,-35-53-16,53 36 15,-36 17 1,36 0 0,0 0-1,-17 53 1,-36 0 0,17-53-16,-17 35 15,0-17 16,-17-18-15,-36 35 0,0 0-1,35-35-15,18 18 16,-53-18-16,53 53 16,-35-18-1,35 18 1,18-36-1,34-17 1,-16 0-16,-1 0 16,-17 0-1,17 0-15,35 0 16,-70-17 0,36 17-16,-36-53 0,53 53 15,-53-53-15,35 53 16,-35-35-16,0-18 15,0 18 1,0 70 31,0 0-31,0-17-16,0 17 15,0 0-15,35-17 16,18 17-1,-18-35-15,-17 0 16,17 0-16,1 0 16,-19 0-16,19-17 15,16-19 1,-52 1 0,0 0-1</inkml:trace>
  <inkml:trace contextRef="#ctx0" brushRef="#br0" timeOffset="44678.3735">8114 13794 0,'0'-18'16,"18"18"-1,34-35 1,-34 35-1,17-36-15,18 36 16,-53-17 0</inkml:trace>
  <inkml:trace contextRef="#ctx0" brushRef="#br0" timeOffset="44860.3582">8149 13882 0,'0'35'16,"53"-35"15,-18 0-15,1 0 0,-1-35-16,0 35 15</inkml:trace>
  <inkml:trace contextRef="#ctx0" brushRef="#br0" timeOffset="45345.0664">8767 13670 0,'-53'0'15,"17"0"1,-17 18-1,0 17 1,1 18 0,52-35-1,0 17 17,35-35-17,35 0 1,-52 0-1,17 0-15,-17 0 16,17 0-16,18 0 16,-35 0-16,17 0 15,18 0 1,-53 53-16,0-36 16,-35 36-1,-1-53 1,1 53-16,18-53 15,-19 36-15,1-36 16,17 0-16,-35 0 16,18 0-1,35-36 1</inkml:trace>
  <inkml:trace contextRef="#ctx0" brushRef="#br0" timeOffset="45783.328">9137 13652 0,'0'0'0,"18"0"0,-18-17 31,-53 17 16,-18 17-31,53-17-16,18 53 15,-52-17-15,52-1 16,-36 18-16,36-35 15,0 17-15,0 0 16,0-17-16,0 17 16,36-35-16,-19 53 0,54-18 15,-36-35 1,0 0 0,-17 0-16,17 0 0,-17 0 15,17-35-15,0 35 16,1-35-16,-19 35 15</inkml:trace>
  <inkml:trace contextRef="#ctx0" brushRef="#br0" timeOffset="46000.0471">9402 14041 0,'35'0'15,"-35"17"1,35-17 15,-17-17-15</inkml:trace>
  <inkml:trace contextRef="#ctx0" brushRef="#br0" timeOffset="47532.1232">14482 13688 0,'0'35'63,"0"0"-63,17 18 0,-17-17 15,0 16 1,0 1-16,0-17 0,35-1 16,-35 0-16,0 0 15,36-35 16</inkml:trace>
  <inkml:trace contextRef="#ctx0" brushRef="#br0" timeOffset="47897.9036">14517 13741 0,'0'0'0,"0"-18"0,35-17 16,18-1 0,-18 36-1,-17 0 1,17 0-16,-17 0 16,17 18-16,0-18 0,1 53 15,-36-35-15,53 17 16,-53 0-16,0-17 15,0 17-15,0 18 16,0-18-16,0 18 16,-36-17-16,1 16 15,0-16-15,-1-19 0,36 19 16,-35-36-16,35 17 16,-35-17-16,0 0 31,35-17-31</inkml:trace>
  <inkml:trace contextRef="#ctx0" brushRef="#br0" timeOffset="48239.8875">14922 13758 0,'0'18'31,"0"17"-15,0-17-16,36 35 16,-36-18-16,35-17 15,-35 17-15,53 0 16,18 1-1,-36-36-15,-18 0 16,19 0-16,-19 0 16,19 0-16,17-18 15,-53-17 1,17 35-16,-17-36 16,-35-17-1</inkml:trace>
  <inkml:trace contextRef="#ctx0" brushRef="#br0" timeOffset="48431.3534">15011 13758 0,'0'-17'16,"17"-19"-1,19-17 1,17 18-1,-18 35-15,-35-17 16,53 17-16</inkml:trace>
  <inkml:trace contextRef="#ctx0" brushRef="#br0" timeOffset="48636.6694">15064 13811 0,'0'0'0,"0"18"31,35-18-31,18 0 16,0 0 0,-18 0-1,0-35 1,1 35-16</inkml:trace>
  <inkml:trace contextRef="#ctx0" brushRef="#br0" timeOffset="49948.9417">15663 13600 0,'-17'0'16,"-1"0"-1,-17 0 1,-1 35 0,36 0-16,0-17 15,-17 17-15,17 0 16,0 1-16,0 17 15,0-18-15,0-18 16,0 19-16,0-19 16,53-17-1,-36 0-15,19 0 16,-1 0-16,-17 0 0,17-17 16,0 17-16,0-53 15,1 0 1,-36-18-1,35 71-15,-35-70 16,0 34 0,0-16-1,0-1 1,0 70 46,0 19-62,0-19 16,0 36 0,0 0-16,0-18 0,0 18 15,35 0-15,-35-35 16,0 17 0,18-35-16,-18 35 15,0-52 16,0-36-15,0 35-16,-35-17 16,35 0-16,0-54 15,0 54-15,0 17 16,17-34 0,1 16-1,35 36 1,0-35-1,-18 35-15,-17 0 16,35 0 0,-53 18-16,17-18 15,-17 35-15,0 18 16,0 0 0,0-36-1,-35-17 1,35 36-16,-18-36 15,18 35 1,0-17 0,0 17-1,0 0 1,0 0 0,0 1-1,36-19 1,16-17-1,-16 0 1,-1 0 0,18-17-1,-18-36 1,-35 0-16,0 18 16,0 17-1,0 89 79,0-19-78,36 1-1,-1-17 1,0-36-16,0 0 15,-17 0-15,17 0 0,1-36 16,-19-17 0,-17 1-1</inkml:trace>
  <inkml:trace contextRef="#ctx0" brushRef="#br0" timeOffset="50158.2849">16369 13652 0,'0'0'0,"0"-35"31,18 35-15,52-35-1,-35 35-15,1-35 16,-19 35-16,19 0 15</inkml:trace>
  <inkml:trace contextRef="#ctx0" brushRef="#br0" timeOffset="50365.2063">16387 13758 0,'0'0'0,"-36"0"0,36 36 31,18-36-31,17 0 16,0 0 0,1 0-16,-19-18 15,19 18-15,17-35 16,-18 35-16,0-36 16,0 36-16</inkml:trace>
  <inkml:trace contextRef="#ctx0" brushRef="#br0" timeOffset="50834.7958">16880 13547 0,'-53'0'32,"53"35"-32,-52-35 15,52 53-15,-36-53 16,36 35-16,-35-35 15,35 53-15,0-35 16,18-18 31,17 0-31,0 0-16,0 0 15,-17 0 1,17 0-16,-17 0 0,17 0 15,18 0 1,-53 35 0,0 0-1,0-17-15,-35 52 16,35-34 0,-71-36-16,71 53 15,-35-53-15,0 0 16,-18 0-1,18 0 1,35-18 0,0-35-1,0 18-15,17 35 16</inkml:trace>
  <inkml:trace contextRef="#ctx0" brushRef="#br0" timeOffset="51275.0932">17251 13617 0,'0'0'16,"0"-35"-1,0 17 17,-35 18-1,17 0-15,-35 0-1,53 36-15,-53-1 16,53 18-16,-35-18 15,35 18-15,0-18 16,0-17-16,0 17 16,0-17-16,35-18 0,0 53 15,-17-53-15,17 35 16,1-35-16,-19 0 16,18 0-16,-17 0 15,17 0-15,1-18 16,-19 18-16,19-35 15</inkml:trace>
  <inkml:trace contextRef="#ctx0" brushRef="#br0" timeOffset="51524.1435">17604 13952 0,'35'0'16,"-17"0"15,17 0 0</inkml:trace>
  <inkml:trace contextRef="#ctx0" brushRef="#br0" timeOffset="52018.1082">17903 14111 0,'0'18'0,"-35"-18"16,0 35-16,-18-35 15,-18 0 1,54 0 0,-36 0-16,-18 0 15,18 0-15,-70 0 16,35 0-16,-36 0 16,-17 0-16,-212 53 15,177-53 1,-36 35-16,1 18 15,-1 0-15,0-53 16,54 71-16,16-71 16,19 35-16,17-35 15,36 35-15,34-35 0,1 0 16,35 35-16,-35-35 16,35 18-1</inkml:trace>
  <inkml:trace contextRef="#ctx0" brushRef="#br0" timeOffset="53383.7991">7285 14393 0,'-35'0'15,"52"0"48,1 0-48,35 0-15,17 0 16,19 0-16,34-35 16,18 35-16,53-71 15,18 71-15,17-70 16,18 70-16,-53 0 16,0-53-16,-53 53 15,-17 0-15,-54 0 0,-34 0 16,-1 0-16,-35 18 47,17-18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4:36:55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18327 6809 0,'35'0'94,"18"0"-94,18 0 16,34 0-16,36 0 15,71 0-15,53 0 16,-1 0-16,1 0 16,-1 0-16,1 0 15,247 0 1,-213 0-16,-34 0 15,-36 0-15,1 0 16,-36 53-16,-53-53 16,-53 0-16,-17 0 0,-19 35 15,-34-35-15,17 0 16,-35 17 0,36-17 30,-1-17-30</inkml:trace>
  <inkml:trace contextRef="#ctx0" brushRef="#br0" timeOffset="2736.0572">16775 13035 0,'0'0'0,"0"-53"15,35-17-15,-35 17 16,0 17-16,0-16 0,0-19 16,0-17-1,0 0-15,0-1 0,0 1 16,0-35-16,35-1 15,-35 1-15</inkml:trace>
  <inkml:trace contextRef="#ctx0" brushRef="#br0" timeOffset="6577.3995">17445 13017 0,'0'0'0,"35"-52"16,0 16-16,-17 36 15,17-53 1,1 36-16,-1-19 15,0 1-15,0-18 0,-17 0 16,17 18-16,1-18 16,-36 18-16,53 0 15,-53 17-15,35-17 16,-35-1-16,0 1 16,53-35-16,-53-36 15,35 18-15,-35-36 16,71 1-16,-71-1 15,35 1-15,-35 17 0,53-18 16,-53 36-16,0 0 16,0 17-16,0 1 15,0 17 1,0-18-16,0 1 0,0-18 16,0-1-16,-36-34 15,36 35 1,0-36-16,0 1 0,0 35 15,0-1-15,-52 19 16,52-1-16,-53 1 16,17 17-16,1 0 15,0 0-15,0 18 16,17-1-16,-17-34 0,-1 17 16,1 0-1,35-17-15,-88-19 0,53 19 16,35 17-16,-71 0 15,36 0-15,17 18 16,-17 17-16,0-17 16,-1-18-16,1 0 15,17 18-15,-17 17 16,0-17-16,0 0 16,-18-18-16,17 0 15,19 35-15,-19-17 16,-16-1-16,-1 1 15,0 0-15,17 0 16,-17-1-16,1 19 16,-19-19-16,18 1 0,-17-18 15,-1-17-15,0 34 16,-34 1-16,34 0 16,0 0-16,-34-1 15,34 1-15,1 0 16,-1-1-16,-35-16 15,0 16-15,18 1 16,-18-18-16,0 18 16,18 0-16,-18-1 15,18-17-15,-18 18 16,1 0-16,16 0 16,-16-18-16,-1 17 0,18 1 15,-18 0 1,0-18-16,-18 0 15,1 0-15,-1 18 0,-17-18 16,53 0-16,-53-35 16,-18 35-16,36 0 15,17 0-15,-18 18 16,1-1-16,0-17 16,-19 18-16,19-18 15,-1 18-15,1 0 16,0-18-16,-19 18 15,37 35-15,-37-53 0,37 53 16,-1-36-16,-18 36 16,1 0-16,17 0 15,-17 0-15,-1 0 16,18-35-16,18 35 16,18 0-16,-19 0 15,36 0 1,-35 0-16,18 0 0,17 0 15,17 0-15,-16 35 16,-1 1-16,0-1 16,0-17-16,18 17 15,-1 18-15,1 0 16,0 0-16,35-36 0,-53 18 16,53 18-1,0 0-15,0-17 0,-36 17 16,36-1-16,0 1 15,0 0-15,-35 0 16,35 18-16,-35-1 16,0 1-16,35 17 15,-71 18-15,18 0 16,53-18-16,-70 18 16,70-18-16,-71-18 15,71 19-15,-53 17 16,53-18-16,-70 18 0,70-36 15,-71 1-15,36 34 16,-1-16-16,-34 17 16,35-1-16,-1-34 15,-17 35-15,53-53 16,-52 35-16,52-35 16,-53 0-16,53 0 15,-18 0-15,18-18 16,-35 18-16,35 0 15,0-18-15,-36 18 16,36 0-16,-35 17 16,35 1-16,0-18 15,0 17-15,0-17 16,0 0-16,0-18 16,0 18-16,0-35 0,0 17 15,0 1-15,0-19 16,0 18-16,0-17 15,0 35-15,0 18 16,0-19-16,0-16 16,0 34-16,0 1 15,0 17-15,0-35 16,0 18-16,0-1 16,0-17-16,0 0 15,0 17-15,0 1 16,0-36-16,0 36 15,0-18-15,0 17 0,0-17 16,0 18-16,0-1 16,0 1-16,0-18 15,0 35-15,0 0 16,0 18-16,0-53 16,0 18-16,0-1 15,0 1-15,0-18 16,0 35-16,35 0 15,-35-35-15,71 35 16,0-17-16,-36 34 16,18-16-16,17-1 15,-17-18-15,35 36 16,18-35-16,-53-1 0,-18 1 16,18-1-16,0-17 15,0 0-15,0 0 16,0 0-16,-18-18 15,36 1-15,-18-1 16,17-35-16,-17 53 16,18-53-16,-1 53 15,-17-53-15,35 53 16,-35-53-16,18 35 16,17-35-16,18 53 15,-18-53-15,0 35 16,-52-35-16,34 35 15,18-35-15,1 36 0,-19-1 16,18-35-16,18 71 16,-53-71-16,18 52 15,-1-52-15,1 53 16,-1-53-16,1 36 16,-1-36-16,19 35 15,-19-35-15,1 0 16,-18 0-16,17 0 15,1 0-15,-1 35 16,1-35-16,-18 36 16,17-36-16,1 52 15,-18-16-15,0-1 0,0-35 16,0 53 0,-18-53-16,18 35 0,0-35 15,0 0-15,17 0 16,1 0-16,-1 0 15,-17 0-15,18 0 16,-1 0-16,1 0 16,-18 0-16,0 0 15,0 35-15,-18-35 16,18 18-16,0-18 16,17 0-16,-17 0 15,18-18-15,-1 18 16,1-52-16,17 52 15,18-53-15,-36 53 0,1-36 16,0 36-16,-19 0 16,19 0-16,0-35 15,-1 35-15,1-35 16,34 0-16,-16-18 16,17 17-16,17 1 15,0-36-15,19 36 16,16-35-16,-34-1 15,-1 1-15,18 17 16,-17-18-16,-18 18 16,0-17-16,-1 17 15,1-36-15,-35 1 16,35 0-16,-18 18 0,-18-19 16,19 19-16,-19-18 15,18 17-15,-35-17 16,0 53-16,-18-18 15,1 17-15,-36 1 16,35 0-16,-35-18 16,35 0-16,0-18 15,1 1-15,34-1 16,-17-17-16,0 18 16,0-1-16,18-35 15,-18 18-15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4:38:12.7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3810 5415 0,'-35'0'31,"-1"0"78,19 0-62,-18 0-31,17 0-1,-17 0 17,-1 0-32,19 18 15,-19-18 1,36 35 0,-53-35-16,53 18 15,-35-18-15,0 35 16,-18-35-1,53 18-15,-18-18 16,18 35 0,-35-35-1,35 53-15,-35-53 16,35 17-16,-18 36 16,-17 0-1,35-17 1,-35-19-1,35 18 1,0 1 0,-36-36-1,36 35-15,0 0 16,-35 1-16,35-19 16,-18 36-16,18-18 15,0-17-15,-35 35 16,35 0-1,0-35 1,0 34-16,0-16 16,0-19-16,0 36 15,-35 0-15,35-18 16,0 18-16,0-17 16,0 17-1,0-1 1,0 1-1,35-53-15,-35 18 16,35-18-16,-17 35 16,17 1-1,18 17 1,-53-36-16,53 18 16,0 18-1,-18-17 1,1-36-1,-36 17-15,53-17 16,-1 53 0,1-18-1,-17 18 1,-1-53-16,0 36 16,-17-36-16,17 0 15,0 35-15,1-35 16,-36 18-1,53-18-15,-53 35 0,53 0 16,-18 0 0,-35 1-16,17-36 15,-17 35-15,36-35 16,17 0 0,-36 0-16,19 0 15,-19 0-15,18 0 16,1 0-16,17 0 15,-18 0 1,0 18-16,-17-18 16,17 0-16,0 0 15,-17 0-15,35 0 16,-35 0-16,35 0 16,-18 0-16,-18 0 0,19 0 15,-1 0-15,-17 0 16,17 0-16,-17 0 15,17 0-15,0 0 16,-17 0-16,17 0 16,0 35-16,-17-35 15,35 0-15,-35 0 16,34 0-16,1 0 16,-35 0-16,17 0 15,1 0-15,-19 0 16,18 0-16,-17 0 0,17 0 15,18 35 1,-17-35-16,16 0 0,1 0 16,-17 0-16,17 0 15,0 0-15,-18 0 16,18 0-16,0 0 16,-18 0-16,18 0 15,0 0-15,-18 0 16,18 0-16,-18 0 15,18 35-15,-18-35 16,18 0-16,-35 0 16,35 0-16,-18 0 15,0 0-15,18 0 16,0 0-16,0 0 16,18 0-16,-18 36 15,0-36-15,-18 0 0,35 0 16,-17 0-16,18 0 15,-18 0-15,17 0 16,-17 0-16,-17 0 16,16 0-16,19 0 15,-36 0-15,36 0 16,-18 0-16,-18 0 16,0-18-16,18 18 15,0-35-15,-18 35 16,18 0-16,0-35 15,0 35-15,-18-36 0,18 36 16,0 0-16,-17-17 16</inkml:trace>
  <inkml:trace contextRef="#ctx0" brushRef="#br0" timeOffset="1486.8026">8149 7408 0,'0'0'0,"18"-35"0,17 35 15,0-35-15,-17 35 16,17-36-16,1 36 15,-19-17-15,18 17 16,1 0-16,-36-35 16,35 35-16,0 0 15,18-36-15,-35 36 16,-18-35-16,70 35 16,-34-18-16,-19 18 15,19-35-15,17 0 16,-18 35-1,-35-35 1,17 35-16,-17-18 16,36 18-1,-36-35-15,17 35 16,-17-18-16,36-17 16,-36-1-1,0 1 1,35-18-1,-35 18 1,0 17-16,0-17 0,0 0 16,0 17-16,0-35 15,0 36-15,0-19 16,0 1-16,-18 0 16,18-1-16,0 1 15,-35 18-15,35-19 16,0 1-16,-18 17 15,18-17-15,-35-18 16,35 36-16,-35-19 16,35 1-16,-35 0 15,35 17-15,-53-17 16,53-1-16,-36 1 0,1 18 16,35-19-16,-53 1 15,53 17-15,-35-17 16,35 0-16,-18 35 15,18-35-15,-53 35 16,53-53-16,-53 53 16,53-53-16,-35 53 15,35-18-15,-53 18 16,18-35-16,17 35 16,-17-35-16,0 35 15,-1-36-15,19 36 16,-18-17-16,-1 17 15,19-36-15,-19 36 16,1 0-16,17-35 16,-17 35-16,0 0 0,17-35 15,-52 35 1,34-36-16,19 36 16,-19 0-16,1-17 15,18 17-15,-19 0 16,1-35-16,0 35 15,-18 0-15,0-36 16,18 36-16,-1 0 16,-17 0-16,18-35 15,17 35-15,-17 0 0,18 0 16,-36-35 0,17 35-16,19 0 0,-19 0 15,1-18-15,18 18 16,-19 0-16,1 0 15,17-35-15,-17 35 16,0 0-16,17-35 16,-17 35-16,0 0 15,17-36-15,-17 36 16,-1 0-16,19 0 16,-19-35-16,-16 35 15,34 0-15,-17-18 16,-1 18-16,19 0 15,-19-35-15,1 35 16,0 0-16,-18 0 0,0 0 16,18 0-16,-18 0 15,0 0-15,35-35 16,-17 35-16,0 0 16,-1 0-16,-34 0 15,-1 0-15,18 0 16,-17 0-16,-1 0 15,1 17-15,-1-17 16,18 0-16,0 0 16,0 0-16,18 0 15,0 0-15,-18 0 16,18 0-16,-36 0 0,1 0 16,-1 0-16,-17 36 15,17-36-15,18 0 16,-17 35-16,-1-35 15,1 0-15,-1 35 16,36-35-16,-18 0 16,-18 36-16,-17-36 15,18 35-15,-1-35 16,18 35-16,0-35 16,18 53-16,-18-18 15,-17 1-15,-1-1 16,18 0-16,-17 0 15,-1 1-15,18-36 16,0 53-16</inkml:trace>
  <inkml:trace contextRef="#ctx0" brushRef="#br0" timeOffset="9023.8679">1217 13758 0,'-18'0'15</inkml:trace>
  <inkml:trace contextRef="#ctx0" brushRef="#br0" timeOffset="9270.2085">1111 13794 0,'0'35'31,"0"-17"-15,0 17 15</inkml:trace>
  <inkml:trace contextRef="#ctx0" brushRef="#br0" timeOffset="9670.6529">1111 14005 0,'36'-53'31,"-1"18"-16,18-18 1,0 18 0,-18 0-1,18 35 1,-18-36 0</inkml:trace>
  <inkml:trace contextRef="#ctx0" brushRef="#br0" timeOffset="9906.4172">1852 13441 0,'0'0'0,"0"-35"16,35 35-1,-35-18-15,36 18 16,-19-35-16,19 35 16,-1-53-16,-18 53 15,19-53-15,-1 53 0,0-53 16</inkml:trace>
  <inkml:trace contextRef="#ctx0" brushRef="#br0" timeOffset="10118.4038">2364 12947 0,'0'0'0,"0"-53"16,35 35 0,0-35-1,36 1 1,-36 52-1,0-53-15,1 53 16,16-53-16,1 17 0</inkml:trace>
  <inkml:trace contextRef="#ctx0" brushRef="#br0" timeOffset="12439.4456">3122 12453 0,'0'-35'0,"0"17"31,0-17-15,-35 35-1,35-35 16,17 35 1,-17-36-17,53 36-15,-53-53 0,36 53 16,-1-53 0,0 18-16,0 18 0,1-19 15</inkml:trace>
  <inkml:trace contextRef="#ctx0" brushRef="#br0" timeOffset="12668.8318">3598 11871 0,'0'0'15,"36"-35"-15,-1-1 16,18 1 0,17-18-1,-34 53 1,-19-53-16</inkml:trace>
  <inkml:trace contextRef="#ctx0" brushRef="#br0" timeOffset="12858.953">4110 11324 0,'0'0'0,"17"-35"0,19 0 15,17-18 1,-18 53-1,0-53-15,-17 17 16</inkml:trace>
  <inkml:trace contextRef="#ctx0" brushRef="#br0" timeOffset="13067.5054">4568 10672 0,'0'0'16,"0"-18"0,0-35-1,0 18-15,0 17 0,0-35 16,36 18 0,-36 17-16,70-17 15,1-18-15</inkml:trace>
  <inkml:trace contextRef="#ctx0" brushRef="#br0" timeOffset="13238.0571">4798 10054 0,'0'-35'0,"35"35"16,0-35-1,-17 17 1</inkml:trace>
  <inkml:trace contextRef="#ctx0" brushRef="#br0" timeOffset="14807.4082">4498 10866 0,'18'-36'15,"34"-17"1,-16 36 0,-1 17-16,-17-53 15,17 53-15,0-53 16,-17 53-16,17-35 16,0 35-16,18-71 15</inkml:trace>
  <inkml:trace contextRef="#ctx0" brushRef="#br0" timeOffset="15036.6819">5186 10195 0,'0'-35'0,"35"35"16,0-18-1,-17 18 1,17-35-16,1 35 16,-1-53-16,-18 18 15,36 0-15,-17 17 16</inkml:trace>
  <inkml:trace contextRef="#ctx0" brushRef="#br0" timeOffset="15221.1869">5786 9719 0,'0'0'16,"0"-35"-16,35 35 15,-35-18-15,17-17 16,36 0 0,-17 35-1,-1-36-15,-17 36 16,34-35-16,1 35 0,0-71 15</inkml:trace>
  <inkml:trace contextRef="#ctx0" brushRef="#br0" timeOffset="15435.6168">6403 9260 0,'0'0'16,"0"-35"-16,0 17 15,35 18 1,-35-52 0,35 52-1,-35-53-15,18 53 16,-18-18-16,71 18 16,-36-71-16,0 36 0</inkml:trace>
  <inkml:trace contextRef="#ctx0" brushRef="#br0" timeOffset="15629.1002">6862 8749 0,'0'0'0,"0"-18"16,35 18-16,-35-35 16,17 35-16,-17-35 15,36 35-15,-36-18 16,35 18-16,-35-35 15,53 35-15,-18-36 0,0 36 16,-17-17-16,35 17 16</inkml:trace>
  <inkml:trace contextRef="#ctx0" brushRef="#br0" timeOffset="15836.5408">7602 8326 0,'0'0'0,"36"0"31,-36-36-15,53 36-16,-18-53 16,53 18-1,-53 35-15,18-53 16,-18 36-16</inkml:trace>
  <inkml:trace contextRef="#ctx0" brushRef="#br0" timeOffset="16022.5866">8290 7867 0,'0'0'0,"36"0"16,-36-18-16,17 18 0,-17-35 15,71 35-15,-18-35 16,17 35-16,-17-36 16,53 36-16,-18-52 15,18 52-15</inkml:trace>
  <inkml:trace contextRef="#ctx0" brushRef="#br0" timeOffset="17384.6232">3298 15293 0,'0'18'15,"-35"34"-15,35 1 16,-35 18-16,35 17 16,-35-17-16</inkml:trace>
  <inkml:trace contextRef="#ctx0" brushRef="#br0" timeOffset="17441.4696">3193 15769 0,'0'0'0,"-36"53"16,36 0-16,0 0 16,0-35-16,0 17 15,0-18-15</inkml:trace>
  <inkml:trace contextRef="#ctx0" brushRef="#br0" timeOffset="18693.5747">6615 13794 0,'0'0'0,"-18"0"32,18 17 15,-35-17-47,-1 53 15,1-18-15</inkml:trace>
  <inkml:trace contextRef="#ctx0" brushRef="#br0" timeOffset="18911.9934">6050 14235 0,'0'0'0,"-53"52"15,0-34 1,-17 53 0,52-54-1,18 19 1</inkml:trace>
  <inkml:trace contextRef="#ctx0" brushRef="#br0" timeOffset="19092.5207">5556 14640 0,'0'0'0,"-35"0"16,35 18 0,-18 35-1,18 0 1,-35-53-1</inkml:trace>
  <inkml:trace contextRef="#ctx0" brushRef="#br0" timeOffset="19452.1007">4780 15452 0,'-53'35'0,"18"-35"16,35 35-1,-18-35-15,18 18 16,-35-18-16,35 53 16,-53-53-16,18 70 15,17-70-15,18 18 16</inkml:trace>
  <inkml:trace contextRef="#ctx0" brushRef="#br0" timeOffset="19793.46">3969 16034 0,'0'0'0,"-53"35"15,0 0 1,18-35-1,17 18 1,-17 17 0,35 0-1,0-17 1</inkml:trace>
  <inkml:trace contextRef="#ctx0" brushRef="#br0" timeOffset="21047.1083">7285 13317 0,'35'0'31,"-35"-17"-31,35 17 16,1-53-16,-1 18 0,0-1 16,-17 19-16,17-19 15,0 1-15,18 0 16,-17-1-16,-19 19 16</inkml:trace>
  <inkml:trace contextRef="#ctx0" brushRef="#br0" timeOffset="21234.4366">7955 12665 0,'35'-36'16,"-35"19"0,18 17-16,-18-35 15,53 35-15,-18-53 16,1 35-16,-1-17 15,18-1-15,0 1 16</inkml:trace>
  <inkml:trace contextRef="#ctx0" brushRef="#br0" timeOffset="21420.447">8467 12224 0,'0'0'0,"35"-18"16,0-17-1,18 0 1,18-18 0,-54 53-16,36-53 15,0 53-15,0-53 16,0 18-16,-18-1 16</inkml:trace>
  <inkml:trace contextRef="#ctx0" brushRef="#br0" timeOffset="21675.7645">9260 11536 0,'36'0'15,"-36"-35"-15,35 17 16,18-17-1,-35-1-15,17 1 16,18 0-16,0 0 16,0-1-16,-18 1 15,18 0-15,-18-1 16,0 36-16,-35-35 16,18 35-16</inkml:trace>
  <inkml:trace contextRef="#ctx0" brushRef="#br0" timeOffset="21834.3437">9860 11042 0,'0'0'0,"35"0"16,-35-18-16,36-17 31,-1 0 0,18-1-15,-18 19-16</inkml:trace>
  <inkml:trace contextRef="#ctx0" brushRef="#br0" timeOffset="22727.7171">11183 9913 0,'-53'35'16,"0"1"0,36-1-1,-19 0-15,-17 0 32,18 1-32,0-1 0,17 0 15,-17-35-15,35 71 16,-71-36-16,18-17 15</inkml:trace>
  <inkml:trace contextRef="#ctx0" brushRef="#br0" timeOffset="22985.5369">10530 10477 0,'0'0'16,"-17"18"-16,-19-18 15,1 35 1,0 1 15,17-1-15,-17 0-1,0 18 1</inkml:trace>
  <inkml:trace contextRef="#ctx0" brushRef="#br0" timeOffset="26951.0033">15434 8572 0,'18'0'62,"-18"18"-46,35-18 0,-35 35-1,18-35 1,-18 18-16,35-18 0,-35 35 16,35-35-16,-35 36 15,35-36-15,-35 17 16</inkml:trace>
  <inkml:trace contextRef="#ctx0" brushRef="#br0" timeOffset="27351.5578">15804 8819 0,'36'0'0,"-19"36"32,19-1-1,-1 0-16,0-17 1,-17-18 0,17 35-16,0-35 15,36 35 1,-53-35-16,17 0 16,0 36-16,-17-36 15,17 35-15,0-35 16,-35 18-16,18-18 0,-18 35 15,35-35 1,-35 18 0,18-18-16,17 0 15,-35 35 1,35-35-16,-17 35 16,17 0-1,1 1 1,-36-1-1,35 0-15</inkml:trace>
  <inkml:trace contextRef="#ctx0" brushRef="#br0" timeOffset="27534.6159">16722 9560 0,'0'36'16,"35"-36"-1,-35 17 1,0 18-1,35-35-15,-35 36 16,35-1 0,1 18-1,-36-18 1</inkml:trace>
  <inkml:trace contextRef="#ctx0" brushRef="#br0" timeOffset="27713.0366">17357 9966 0,'0'0'0,"35"0"0,-35 18 15,35-18 1,-35 35 0,35 0-1,-35-17 1,36-18-16</inkml:trace>
  <inkml:trace contextRef="#ctx0" brushRef="#br0" timeOffset="27918.1961">17727 10301 0,'0'0'0,"0"18"15,35 17 1,1 0 0,-36-17-16,35 35 15,-35-18-15,18 0 16,-18-17-16,52-18 16</inkml:trace>
  <inkml:trace contextRef="#ctx0" brushRef="#br0" timeOffset="28118.6593">18186 10707 0,'0'0'16,"0"17"-16,17-17 15,-17 36-15,0-1 16,53-35 0,-53 18-16,36 17 15,-19 0 1,-17 0-1,35-35 1,-35 53-16,36-53 16</inkml:trace>
  <inkml:trace contextRef="#ctx0" brushRef="#br0" timeOffset="28324.1166">18521 11095 0,'17'0'15,"-17"35"-15,0 0 16,0-17-1,36 17 1,17-35 0,-53 36-1,70-36-15,-52 0 16,35 0-16,0 0 16,-36 17-16,36-17 0,0 0 15,-35 0 1</inkml:trace>
  <inkml:trace contextRef="#ctx0" brushRef="#br0" timeOffset="28550.5111">19332 11448 0,'0'35'31,"0"-17"-16,0 34 1,18-52 0,-18 53-16,35-17 15,18-1-15,0 18 16,-18-53 0</inkml:trace>
  <inkml:trace contextRef="#ctx0" brushRef="#br0" timeOffset="28734.0273">19632 11836 0,'0'0'0,"0"35"0,35-35 15,-35 53-15,18-53 16,-18 53-16,35-18 31,-35 18-31,36-53 16,-36 53-16,35-53 0,-35 18 16,70-18-1,-34 35-15,-19-35 0,19 35 16,-1-35-16,0 35 15,-17-35-15,17 0 16</inkml:trace>
  <inkml:trace contextRef="#ctx0" brushRef="#br0" timeOffset="28896.5788">20197 12294 0,'35'0'16,"-35"36"-16,35-36 16,-35 17-1,18-17 1,-18 35-16,0 1 15,35-19 1,-35 36 0,35-53-16,-35 53 15</inkml:trace>
  <inkml:trace contextRef="#ctx0" brushRef="#br0" timeOffset="29050.1847">20443 12753 0,'0'35'0,"0"0"16,0 18-1,0-17 1,36-1-16,-36-17 16,0 17-16</inkml:trace>
  <inkml:trace contextRef="#ctx0" brushRef="#br0" timeOffset="29206.2385">20884 13159 0,'36'0'16,"34"35"-1,-52-35 1,17 0-16</inkml:trace>
  <inkml:trace contextRef="#ctx0" brushRef="#br0" timeOffset="29392.5635">21484 13494 0,'0'35'32,"0"18"-17</inkml:trace>
  <inkml:trace contextRef="#ctx0" brushRef="#br0" timeOffset="29566.6191">21643 13864 0,'18'0'15,"-18"35"1,52 36 0,-52-18-16,53 0 15,-53 35-15</inkml:trace>
  <inkml:trace contextRef="#ctx0" brushRef="#br0" timeOffset="30813.5128">12718 10566 0,'0'-36'94,"17"36"-94,1 0 31,17 0-31,-35 36 16,18-36-16,-18 35 16,35 0-1</inkml:trace>
  <inkml:trace contextRef="#ctx0" brushRef="#br0" timeOffset="31011.5249">12929 10918 0,'0'0'0,"36"0"16,-36 36-1,17-36-15,-17 35 16,35-35-16,-35 18 15,18-18-15,-18 53 16,53-53-16,-53 52 16,35-34-16</inkml:trace>
  <inkml:trace contextRef="#ctx0" brushRef="#br0" timeOffset="31183.5832">13388 11307 0,'18'35'16,"17"0"15,18 0-31,-18-35 16,-17 36-16</inkml:trace>
  <inkml:trace contextRef="#ctx0" brushRef="#br0" timeOffset="31387.4079">13935 11571 0,'17'0'0,"-17"18"15,0 17 1,36-35-16,-36 53 15,35-53-15,-35 35 16,18 0-16,17 18 16</inkml:trace>
  <inkml:trace contextRef="#ctx0" brushRef="#br0" timeOffset="31545.4395">14199 12047 0,'0'0'0,"0"36"16,36-36-16,-1 35 15,18-35 1,-36 0-16</inkml:trace>
  <inkml:trace contextRef="#ctx0" brushRef="#br0" timeOffset="31718.865">14711 12206 0,'0'18'16,"0"35"-1,35-18 1</inkml:trace>
  <inkml:trace contextRef="#ctx0" brushRef="#br0" timeOffset="31920.7943">14870 12506 0,'17'0'0,"-17"35"16,0 1 0,0-19-16,35 36 15,18-18 1,-17-35-16</inkml:trace>
  <inkml:trace contextRef="#ctx0" brushRef="#br0" timeOffset="32065.4566">15293 12771 0,'0'0'0,"35"0"15,-17 35 1,17-35 0,-35 35-16,35-35 0,-35 18 15</inkml:trace>
  <inkml:trace contextRef="#ctx0" brushRef="#br0" timeOffset="32280.4814">15610 13070 0,'36'0'15,"-36"36"1,17-19-1,-17 19 1,36-36-16,-36 53 0,35-53 16,-35 35-16,18-35 15,-18 35-15,52-35 16</inkml:trace>
  <inkml:trace contextRef="#ctx0" brushRef="#br0" timeOffset="32447.536">15998 13370 0,'0'0'16,"53"0"-16,-17 0 16,-36 36-1,17-36-15,-17 17 16,36-17 0,-36 35-16,17 1 15</inkml:trace>
  <inkml:trace contextRef="#ctx0" brushRef="#br0" timeOffset="32626.0578">16316 13688 0,'35'35'16,"1"0"-1,-1 1 1,18-1 0</inkml:trace>
  <inkml:trace contextRef="#ctx0" brushRef="#br0" timeOffset="32821.5352">16775 14005 0,'0'0'16,"0"18"-16,17-18 31,-17 35-31,53-35 16,-53 18-16,53-18 0,-53 53 15,35-18-15</inkml:trace>
  <inkml:trace contextRef="#ctx0" brushRef="#br0" timeOffset="32982.1041">17304 14411 0,'0'0'0,"35"0"15,18 35 1,0 1-1,-18-36 1</inkml:trace>
  <inkml:trace contextRef="#ctx0" brushRef="#br0" timeOffset="33157.6338">17833 14728 0,'35'0'16,"-17"0"-1,17 36 1</inkml:trace>
  <inkml:trace contextRef="#ctx0" brushRef="#br0" timeOffset="33359.3304">18221 14993 0,'0'0'0,"0"18"16,35 17 15,-35 0-31,36-17 16,-36 17-16,52 0 15,-16 1-15,-19-19 16</inkml:trace>
  <inkml:trace contextRef="#ctx0" brushRef="#br0" timeOffset="33542.7531">18556 15328 0,'0'18'0,"35"-18"46,-35 35-30,18-35-16,-18 35 16,53-35-16,-53 18 15,53-18-15,-53 53 16,17-53-16,-17 53 16</inkml:trace>
  <inkml:trace contextRef="#ctx0" brushRef="#br0" timeOffset="33704.5707">19015 15557 0,'0'0'0,"0"36"15,17-36 1,-17 17 0,36-17-16,-1 36 15,18-36 1</inkml:trace>
  <inkml:trace contextRef="#ctx0" brushRef="#br0" timeOffset="33882.0542">19332 15840 0,'18'0'16,"-18"35"-1,35-35-15,0 35 16,1 1-1,-1-1 1</inkml:trace>
  <inkml:trace contextRef="#ctx0" brushRef="#br0" timeOffset="34216.6387">19667 16140 0,'0'0'16,"36"0"46,-36 35-62,70-35 16,-17 35 0,-18-35-16,18 0 15,-17 0-15,-19 0 16,-17 18-16,53-18 15,-53 70 17,35-70-1,-17 36-15,35-1-1,-18-35 1,-17 0-16</inkml:trace>
  <inkml:trace contextRef="#ctx0" brushRef="#br0" timeOffset="44009.7512">16581 5274 0,'0'-18'15,"0"-17"17,-18 17-1,18-17-15,-35 35-1,35-35 1,-18 35-1,-17-18 1,-18-17 0,18 35-1,17 0-15,-17-35 16,-1 35-16,1-36 0,-18 36 16,0 0-16,0-35 15,18 35-15,-18 0 16,0-53-16,18 53 15,-18 0-15,18-17 0,-1 17 16,19 0 0,-18 0-16,17 0 0,-17-36 15,-1 36-15,19 0 16,-19 0-16,19 0 16,-19 0-16,1 0 15,0 0-15,-36 36 16,1-36-16,-1 53 15,1-53-15,-1 52 16,18-52-16,0 36 16,18-36-16,-18 35 15,0-35-15,0 53 0,36-53 16,-36 35 0,0-35-16,18 71 0,-1-71 15,-17 53-15,0-53 16,1 53-16,-1-53 15,17 35-15,-17-35 16,18 53-16,0-53 16,0 53-16,-18-18 15,0 0-15,0-17 16,0 17-16,18 0 16,-18 1-16,0-1 15,0 0-15,0 1 16,53-19-16,-35 18 15,35 1-15,-36-19 16,36 19-16,0-1 0,-35-17 16,35 17-1,0 0-15,0 0 0,-35 18 16,35 0-16,0-35 16,0 35-16,17-18 15,-17-17-15,0 35 16,36 0-16,-36 17 15,35 1-15,-35-18 16,35 17-16,-35 1 16,71-1-16,-36-17 15,0 0-15,1 0 16,-19 0-16,19-35 0,17 17 16,-1 0-1,19 0-15,0-35 0,-1 53 16,1-17-16,-1-1 15,1 0-15,-18 0 16,0 1-16,0-1 16,-18 0-16,18-35 15,0 53-15,0-53 16,-18 35-16,35-35 16,1 53-16,0-53 15,-1 0-15,18 36 16,0-36-16,1 0 15,-1 0-15,18 0 0,-18 0 16,0 0 0,36 0-16,-36 0 0,0 0 15,35 0-15,1 0 16,-18 0-16,17 0 16,18 0-16,18 0 15,-18 0-15,-17 0 16,-1 0-16,-35 0 15,0 0-15,-17 0 16,17 0-16,-17 0 16,17 0-16,0 0 15,0 0-15,36 0 0,17 0 16,-18 0 0,1 0-16,-18 0 0,0 0 15,-36 35-15,-17-35 16,0 35-16,0-35 15,0 0-15,0 0 16,35 0-16,18 0 16,-18 0-16,35-35 15,1 35-15,-1-53 16,-34 53-16,-19 0 16,1-35-16,-18 35 15,-18 0-15,0 0 16,18-36-16,0 36 15,35-52-15,0-1 16,36 17-16,17-34 0,-35 17 16,-18-18-1,0 18-15,-17 18 0,-18 0 16,-36 0-16,19-18 16,-36 35-1,0-17-15,0 17 16,35-17-16,-35-18 15,0 18-15,0-18 16,0 0-16,-18 0 16,18 18-16,-53-18 15,36 0-15,-19 0 16,1 18-16,0 17 0,0-17 16,-1-18-16,19 0 15,-19 18-15,-17-18 16,0-36-16,1 36 15,-37 1-15,19-1 16,-1 17-16,-35-34 16,1 35-16,16-18 15,-16 0-15,-37 0 16,19 0-16,0 18 16,-1-18-16,-35 17 15,-17-17-15,0 53 16,-19-70-16,19 70 15,-53 0-15,-18-35 0,-18 35 16,-17 0 0,-71 88-16,71-88 0</inkml:trace>
  <inkml:trace contextRef="#ctx0" brushRef="#br1" timeOffset="57597.5134">2240 12136 0,'18'0'47,"17"-53"-32,0 53 1,-17 0-1,35 0 1,-18 0-16,0 0 16,18 0-16,0 0 15,-17 0-15,34-36 16,-17 36-16,-18 0 16,-17 0-16,17-35 15,-70 35 32,17 0-47,-17 0 16,-18 0-16,18 0 0,-18 0 15,18 0-15,17 0 16,-17 0-16,-1 18 16,1-18-16,0 0 15,17 0-15,-35 0 16,71 0 78,17 0-94,1 0 15,-19 0-15,36 0 16,-18 0-16,-17 0 15,17 0 1,-17 0-16,17 0 16,-52 0 31,-1 0-32,-17 0-15,17 0 16,-17 0-16,-18 35 15,18-35-15,-18 0 16,17 0-16,19 35 16,-19-35-16,72 0 47,-19 0-47,36 0 15,0 0-15,-18 0 16,1 0-16</inkml:trace>
  <inkml:trace contextRef="#ctx0" brushRef="#br1" timeOffset="58444.2161">1270 11677 0,'0'-35'16,"0"17"-1,53 53 64,-53-17-79,53 17 15,-53 18 1,53-18-16,-36-17 0,19 17 15,-1-35-15,-35 53 16,53-53-16,-53 36 16,17 16-1,-17-16 1,36-36 15</inkml:trace>
  <inkml:trace contextRef="#ctx0" brushRef="#br1" timeOffset="58984.7989">1817 11571 0,'0'0'16,"0"18"15,0 35-15,-35-18-16,35 18 16,-36 0-16,36-18 15,-53 18-15,53 0 16,-35-18-16,35-17 15,0 17 48,18-35-63,-1 0 16,19 0-1,-36 18 16,0 35-15,0-18 0,-18 0-16,18 0 15,0 18 1,0 0-16,0-35 0,0 35 16,0-36-1,18-17-15,-1 0 31</inkml:trace>
  <inkml:trace contextRef="#ctx0" brushRef="#br1" timeOffset="59602.138">1305 11342 0,'18'-18'16,"52"-17"-1,-17 35 1,0-53-16,0 53 16,0-53-16,-18 53 15,18-35-15,0 35 16,-17 0-16,16-36 15,-16 36-15,-19 0 16</inkml:trace>
  <inkml:trace contextRef="#ctx0" brushRef="#br1" timeOffset="61763.3357">2752 12136 0,'53'0'171,"-18"0"-155,0 0-16,36 0 16</inkml:trace>
  <inkml:trace contextRef="#ctx0" brushRef="#br1" timeOffset="61922.3042">3228 12083 0,'0'0'15,"18"0"17,17 0-17,18 0 1,-36 0 0</inkml:trace>
  <inkml:trace contextRef="#ctx0" brushRef="#br1" timeOffset="62112.5715">3669 12083 0,'18'0'16,"17"0"0,18 0-1,-18 0 1,0 0-1,-17 0-15,17 17 16,0-17-16</inkml:trace>
  <inkml:trace contextRef="#ctx0" brushRef="#br1" timeOffset="62285.4767">4269 12100 0,'0'0'15,"35"0"-15,-17 0 32,17 0-17,-18 0 1</inkml:trace>
  <inkml:trace contextRef="#ctx0" brushRef="#br1" timeOffset="62454.3032">4868 12030 0,'0'0'0,"53"0"0,18 0 16,-54 0-1,36 0-15,-17 0 16</inkml:trace>
  <inkml:trace contextRef="#ctx0" brushRef="#br1" timeOffset="62651.356">5715 11994 0,'0'0'0,"53"0"15,-18 0-15,18 0 16,-35 0 0,17 0-16,0 0 15,-17 0-15</inkml:trace>
  <inkml:trace contextRef="#ctx0" brushRef="#br1" timeOffset="62854.5244">6773 11906 0,'0'0'0,"36"0"15,-1 0 1,-17 18-1</inkml:trace>
  <inkml:trace contextRef="#ctx0" brushRef="#br1" timeOffset="63027.3738">7532 11871 0,'0'0'16,"17"0"-16,19 0 0,-19 0 16,19 0-16,17 0 15,-18 0-15,0 0 16</inkml:trace>
  <inkml:trace contextRef="#ctx0" brushRef="#br1" timeOffset="63229.3684">8537 11818 0,'0'0'0,"35"0"0,-17 0 16,17 0-1,1 0 1</inkml:trace>
  <inkml:trace contextRef="#ctx0" brushRef="#br1" timeOffset="63426.0112">9119 11818 0,'0'0'0,"36"0"31,-19 0-15,-17 35 0,35-35-16</inkml:trace>
  <inkml:trace contextRef="#ctx0" brushRef="#br1" timeOffset="63627.2984">9790 11853 0,'17'0'15,"-17"-17"-15,35 17 31,18 17-15,-35-17 0</inkml:trace>
  <inkml:trace contextRef="#ctx0" brushRef="#br1" timeOffset="63806.5142">10301 11836 0,'0'0'0,"35"0"31,-17 0-15</inkml:trace>
  <inkml:trace contextRef="#ctx0" brushRef="#br1" timeOffset="63987.4443">10795 11765 0,'0'0'16,"53"-18"-16,0 18 15,-36 0-15,19 0 16,-1 0-16,0 0 15,18 0-15,0 0 16,-35 0-16</inkml:trace>
  <inkml:trace contextRef="#ctx0" brushRef="#br1" timeOffset="64150.188">11483 11747 0,'35'0'47</inkml:trace>
  <inkml:trace contextRef="#ctx0" brushRef="#br1" timeOffset="64287.5011">11553 11783 0,'18'0'0,"35"0"15,-35 0 1,17 0-16,0-18 16,-17 18-16,17 0 15,0 0-15,-17 0 16</inkml:trace>
  <inkml:trace contextRef="#ctx0" brushRef="#br1" timeOffset="64853.5809">11359 11553 0,'0'0'0,"-123"-52"0,35 52 16,0 0-16,-71 0 15,-53 70-15</inkml:trace>
  <inkml:trace contextRef="#ctx0" brushRef="#br1" timeOffset="68128.121">6227 16263 0,'0'18'109,"0"17"-93,0 0-16,0 18 16,0-18-16,0-17 15,0 35 1,0-18-1,0 1 1</inkml:trace>
  <inkml:trace contextRef="#ctx0" brushRef="#br1" timeOffset="68871.293">6050 17004 0,'0'-18'15,"35"89"48,-35-18-48,36 0 1,-36 0-16,17-1 0,-17 1 16,36 18-16,-36 52 15,35-52-15,-35-36 16,35 1-16,-35-1 16,35 0-1,-35-17 1,0-54 31</inkml:trace>
  <inkml:trace contextRef="#ctx0" brushRef="#br1" timeOffset="69219.7519">6332 17233 0,'-35'0'32,"35"53"-17,-35-18 1,35-17-16,0 35 15,-35-18-15,35 18 0,-18-18 16,18 18 0,-35 0-16,35-17 0,-36 16 15,36 1-15,-35 0 16,35-35-16,-35-18 16,35 35-16</inkml:trace>
  <inkml:trace contextRef="#ctx0" brushRef="#br1" timeOffset="69671.5634">6085 16951 0,'18'0'62,"17"0"-46,1 0-16,-1 0 16,0 0-16,0 0 0,1 0 15,-19 0-15,19-35 16,-1 35-16,-35-18 16</inkml:trace>
  <inkml:trace contextRef="#ctx0" brushRef="#br1" timeOffset="71672.4529">6191 11871 0,'0'18'109,"0"17"-93,0 0 0,0-17-1,0 17 17</inkml:trace>
  <inkml:trace contextRef="#ctx0" brushRef="#br1" timeOffset="71832.4575">6191 12047 0,'-17'0'0,"17"18"0,0 17 31,0-17 0,-18-18-31,18 35 32,0 0-1</inkml:trace>
  <inkml:trace contextRef="#ctx0" brushRef="#br1" timeOffset="72012.4287">6191 12382 0,'0'18'16,"0"17"0,0 1-1</inkml:trace>
  <inkml:trace contextRef="#ctx0" brushRef="#br1" timeOffset="72222.9136">6191 12647 0,'0'35'31,"0"1"-15,0-19-1</inkml:trace>
  <inkml:trace contextRef="#ctx0" brushRef="#br1" timeOffset="72378.5784">6209 12947 0,'0'0'0,"0"18"0,0 17 15</inkml:trace>
  <inkml:trace contextRef="#ctx0" brushRef="#br1" timeOffset="73489.6607">6315 13406 0,'0'35'15,"0"0"1,0 0-1,0-17 1</inkml:trace>
  <inkml:trace contextRef="#ctx0" brushRef="#br1" timeOffset="73691.8221">6297 13864 0,'0'0'0,"0"18"15,0 17 1,0-17 0,0 35-1,0-18-15</inkml:trace>
  <inkml:trace contextRef="#ctx0" brushRef="#br1" timeOffset="73871.7713">6262 14146 0,'0'36'16,"0"-1"-1,-18-17 1,18 34 0,0 19-1,0-53-15,0 17 16,0-17-16,0 17 15,0 18 1,0-36 0</inkml:trace>
  <inkml:trace contextRef="#ctx0" brushRef="#br1" timeOffset="74086.0211">6244 14676 0,'0'17'16,"-35"-17"-16,35 53 15,0 0 1,-35-53-16,35 18 16,0 17-1,0 0 1,0-17 0,0 17-1,0 0 1</inkml:trace>
  <inkml:trace contextRef="#ctx0" brushRef="#br1" timeOffset="74240.8112">6174 15152 0,'0'35'15,"0"-17"1</inkml:trace>
  <inkml:trace contextRef="#ctx0" brushRef="#br1" timeOffset="74447.509">6191 15557 0,'0'36'0,"0"17"16,0-18 0,0-17-1,36-18-15</inkml:trace>
  <inkml:trace contextRef="#ctx0" brushRef="#br1" timeOffset="79078.7816">6085 8202 0,'0'35'62,"0"18"-46,0-17 0,0-19-16,0 18 15,0-17-15,0 35 16</inkml:trace>
  <inkml:trace contextRef="#ctx0" brushRef="#br1" timeOffset="79273.4898">6085 8714 0,'0'35'0,"0"0"16,0 0-1,0 1 1,0-19 0,0 19-1</inkml:trace>
  <inkml:trace contextRef="#ctx0" brushRef="#br1" timeOffset="79478.3746">6103 9225 0,'0'35'16,"0"1"-1,0 17 1,0-36-16,0 19 0,0-19 15,0 18-15</inkml:trace>
  <inkml:trace contextRef="#ctx0" brushRef="#br1" timeOffset="79707.5221">6103 9931 0,'0'0'0,"0"35"16,0 36 0,0 17-1,35-53-15,-35-17 16</inkml:trace>
  <inkml:trace contextRef="#ctx0" brushRef="#br1" timeOffset="79912.4922">6138 10389 0,'0'0'0,"0"53"16,0-35-16,0 17 15,0 0 1,0-17-1,0 17 1,0-17 0,0 35-1,0-18-15,0-17 16</inkml:trace>
  <inkml:trace contextRef="#ctx0" brushRef="#br1" timeOffset="80295.6122">6174 10901 0,'0'0'0,"0"35"15,0 18 1,0-18-16,0-17 0,0 17 16,0 0-1,0 1 1,17-1-1,-17 0 1,0 1 0,0-1-1,0-17 1,0 34 0,0-16-1,0-19 1,0 19-1,0-19 1,0 36 0,0 0-1,0-18 1,0 18 0</inkml:trace>
  <inkml:trace contextRef="#ctx0" brushRef="#br1" timeOffset="80455.4351">6191 11836 0,'0'53'15,"0"-36"1,0 19 0,0-1-1,36-18 1</inkml:trace>
  <inkml:trace contextRef="#ctx0" brushRef="#br1" timeOffset="80637.5349">6227 12241 0,'0'18'0,"0"17"31,0 1-15,0-19 0</inkml:trace>
  <inkml:trace contextRef="#ctx0" brushRef="#br1" timeOffset="80828.2995">6262 12559 0,'0'35'31,"0"-17"-15,0 17 0,0-17-1,0 17 1</inkml:trace>
  <inkml:trace contextRef="#ctx0" brushRef="#br1" timeOffset="81074.888">6262 12859 0,'0'35'15,"0"-17"1,0 17-1,0 0 1,0-17 0,35-18-16,-35 35 15,0-17 1,0 17 0</inkml:trace>
  <inkml:trace contextRef="#ctx0" brushRef="#br1" timeOffset="81231.7379">6297 13194 0,'0'70'0,"0"-34"15,0-1 1,0-17 15,0 17 0</inkml:trace>
  <inkml:trace contextRef="#ctx0" brushRef="#br1" timeOffset="81375.5258">6297 13564 0,'-18'36'0,"18"34"31,0-52-31,0 17 16</inkml:trace>
  <inkml:trace contextRef="#ctx0" brushRef="#br1" timeOffset="91099.3493">7549 8431 0,'-17'0'16,"-18"0"15,35 18 0,-18-18-15,-35 0-1,53 18 1,-35-18-16,17 0 16,18 35-16,-35-35 15,-1 35 1,19-17 0,-18 17-1,-1 0 16,1-35-15,35 36-16,-18-36 16,18 17-16,-35-17 15,35 36-15,-18-36 16,18 17 0,-35 19-16,0-1 31,35-18-31,-35-17 15,35 53-15,-18-53 16,18 53-16,-35-53 16,35 18-16,-36 17 15,36 0 1,-17 1 0,17-19-1,-35-17 1,35 36-1,-18-36-15,18 17 0,-35 36 16,-1 0 0,36 0-1,-35-53 1,35 35-16,-35 18 16,35 0-1,-18-53-15,18 71 16,-35-1-1,35-52-15,0 17 16,0-17 0,-35-18-16,35 53 15,0-18-15,0 18 16,0-18 0,-36 0-16,36-17 15,0 17-15,0 1 0,0-19 16,0 19-16,-17-19 15,17 36 1,0 0 0,0-18-1,0 1-15,0-1 16,0-17-16,0 17 16,0-18-16,0 19 15,0-1-15,0-17 16,0 17-16,0 18 15,0-36 1,35-17-16,-35 53 16,35-17-16,-35-19 0,18 19 15,-18-1-15,35 18 16,0-53 0,-35 53-16,18-53 15,-18 17-15,53-17 16,0 36-1,0-36 1,-18 35 0,18-35-1,0 35 1,0-35 0,-53 35-16,35-35 15,0 18-15,1-18 16,-36 35-1,17-35-15,19 36 16,-1-1 0,-18-35-1,-17 18 1,53-18-16,0 35 16,-35-35-1,17 0-15,36 35 16,-36-35-1,-17 0-15,17 0 16,-17 0-16,35 35 16,-1-35-1,1 0 1,-17 0 0,34 0-1,-35 0-15,-17 0 16,17 0-16,-17 0 15,17 0-15,1 0 16,-36 18-16,35-18 16,35 0-1,-34 0-15,-19 0 16,19 0-16,-19 0 16,19 0-16,-1 0 15,-18 0-15,19 0 0,-19 0 16,19 0-1,-1 0-15,-17 0 16,17 0-16,-18 0 16,19 0-16,-1 0 15,-17 0-15,17 0 0,-17 0 16,17 0-16,0 0 16,-17 0-16,17 0 15,0 0-15,-17 0 16,17 0-16,18-35 15,-18 35 1,-17 0-16,17 0 16,1 0-16,-19 0 0,54 0 31,-54 0-31,19 0 0,-1 0 16,0 0-1,18 0-15,-17 0 16,-19 0-16,18 0 0,-17 0 15,17 0-15,1 0 16,17 0 0,-18 0-16,0 0 15,0-36-15,-17 36 16,35 0-16,-18 0 16,0-35-16,36 35 15,-36-17 1,-17 17-16,17 0 0,1-36 15,-19 36-15,18-35 16,1 35-16,34-35 16,-52 35-1,17 0-15,-17-36 16,17 36-16,0-35 16,18 18-1,-17-19 1,-1-17-1,0 0 1,-35 36-16,53-18 16,-53-1-16,53 1 15,-53 17-15,53-17 0,-53 0 16,18-1-16,-18 19 16,0-18-16,35-1 15,-35 19-15,0-19 16,0 19-16,0-19 15,35 1-15,-35 18 16,0-19-16,0 1 16,0 17-16,0-17 15,0 17-15,0-17 16,0 0-16,0 17 16,0-17-16,0 17 15,0-17-15,0 0 0,0 17 16,0-17-16,0 17 15,0-17-15,0 0 16,0-1-16,0-17 16,0 18-16,-18 18 15,18-19-15,0 1 16,-35 0 0,35-1-16,0 1 15,-17 18-15,17-19 16,0 1-16,-36 17 15,36-17-15,-35 0 16,35 17-16,-35-17 16,35 0-16,-53-1 0,53 19 15,-18-19-15,18 19 16,-35-19-16,35 1 16,0 18-16,-35-19 15,35-17 1,-36 53-16,36-53 15,-17 53-15,17-35 16,-36 35-16,36-35 16,-17 35-16,17-18 15,-36-17 1,36 0 0,-35 35-16,35-18 0,-17 18 15,17-35-15,-36 35 16,36-36-16,-53 36 15,18-35 1,-18 35 0,53-17-16,-53 17 15,53-36-15,-35 36 16,35-17-16,-53 17 16,0-36-1,0 36 1,36-35-16,-19 35 15,-17-35 1,36 35-16,-19 0 16,1 0-16,0 0 15,-18 0 1,53-18-16,-53 18 16,18 0-1,0 0-15,17 0 16,-17 0-16,-1 0 15,19 0-15,-19 0 16,19 0-16,-19 0 16,1 0-16,18 0 15,-36 0-15,0 0 16,17 0-16,-16 0 16,-1 0-16,35 0 15,-17 0-15,17 0 0,-17 0 16,-18 0-1,18 0 1,-18 0 0,0 0-1,35 0-15,-17 0 16,17 0-16,-17 0 16,0 0-1,-1 0 1,-17 35-1,1-35 1,16 0 0,36 36-16,-35-36 0,0 0 15,17 0 1,-35 0 0,18 0-1,17 0-15,-52 35 16,17-35-1,17 0-15,19 0 16,-18 0-16,-1 35 16,19-35-16,-36 0 15,17 0 1,1 36 0,0-36-16,0 35 15,17-35-15,-17 35 0,-1-35 16,36 35-1</inkml:trace>
  <inkml:trace contextRef="#ctx0" brushRef="#br1" timeOffset="95018.6884">4974 12330 0,'0'-36'47,"0"19"-16,-17 17-15,-1-36-1,-35 36 1,0 0 0,35 0-16,-17 0 15,0 0 1,0 0-16,-18 0 15,35 0 1,-17 0-16,-1 0 16,19 0-16,-18 0 15,17 0-15,-17 0 16,-18 0 0,35 0-16,-35 18 15,0-18 1,0 18-1,36-18-15,-19 0 16,-34 0 0,52 0-16,-35 0 15,53 35 1,-35-35-16,-18 0 16,18 0-1,0 0 1,-1 0-1,1 35-15,17-35 16,-17 0-16,0 35 16,17-35-16,-17 0 15,0 0-15,17 18 16,-17-18-16,-1 0 0,19 0 16,-36 0-1,35 0 16,-17 35-31,0-35 16,35 36 0,-18-36-16,-17 35 15,-1-35 1,36 18-16,-17-18 16,-18 35-1,-1 0 16,1-17-15,17 17-16,-35 18 31,1-18-31,16 1 16,1-1 0,0-18-1,17 36 1,-17 0-1,35 0 1,-53-53 0,53 35-16,-35-35 15,35 36-15,-18-36 16,18 35-16,-35 0 16,-1 18-1,1 0 1,35-18-16,-35-17 15,35 17-15,-18-35 16,18 53-16,-53-35 16,18 35-1,35-18 1,-35 0-16,35-17 16,-18 17-16,18 1 15,-35-19-15,35 18 16,-35 1-16,35-1 15,0 0 1,-36 1-16,36-19 16,0 19-16,-17-1 15,17 0-15,0 0 0,-36 1 16,36 17 0,-35-18-16,35-18 15,0 36-15,0 0 16,0-17-16,0 16 15,-35 1-15,35 0 16,0-17-16,0 17 16,0-1-16,0-16 15,0 17-15,0 0 16,0-18-16,0 0 0,0 18 16,0-35-1,0 35-15,0-18 0,0 18 16,0 0-16,0-18 15,0 18-15,0-18 16,0-17-16,0 17 16,17 0-16,-17 1 15,36 17-15,-36-18 16,35 0-16,-35-17 16,35 17-16,-35 0 15,53 1-15,-53-19 16,53 18-16,-53 1 15,53-19-15,-53 19 16,53-1-16,-53 0 0,35-35 16,-35 53-16,53-18 15,0 18 1,0-17 0,17-1-1,-52-35-15,17 0 16,1 35-16,-19-35 15,19 0-15,17 35 16,-18-35-16,18 0 16,0 0-16,-18 18 15,18-18-15,0 0 16,0 0-16,0 0 16,17 0-16,-17 0 0,-18 0 15,18 0 1,-17-35-16,-1 35 0,-18-35 15,36 35-15,0-53 16,-17 53-16,16-53 16,1 17-16,0 1 15,0 35-15,0-35 16,-18 35-16,1-35 16,-1 35-16,-17-53 15,17 53-15,0-53 16,0 53-16,-17-53 15,35 35-15,0-17 16,0 0-16,17-1 16,-17 1-16,-17 0 0,-1 35 15,0-53-15,-17 53 16,17-53-16,0 53 16,1-35-16,-1-1 15,-17 1-15,34-18 16,-16 0-16,-1 18 15,18-18-15,-18 0 16,-17 18-16,-18 17 16,53-17-16,0-18 15,-53 18 1,53 0-16,-53 17 16,52-17-16,-52-1 15,53 1-15,-53 17 0,36-17 16,-36 0-16,53 0 15,-53 17-15,53 18 16,-53-53-16,17 53 16,-17-35-16,35 35 15,-35-53-15,36 53 16,-36-53-16,35 53 16,-35-35-16,53 35 15,-53-71-15,53 36 16,-53 0-16,17 35 0,-17-36 15,36 1 1,-1-18-16,0 0 16,1 0-1,-36 36 1,17 17-16,-17-53 16,35 53-16,-35-18 15,36-17 1,-36-1-1,17 36-15,-17-17 16,36-18 0,-36-1-1,35-17 1,-35 36 0,0-19-1,0 19 1,0-36-16,0 0 15,0 35 1,-18-35 0,18 18-1,-17 35-15,17-35 16,-53-18 0,53 18-16,-36-1 15,36 19-15,-35-19 16,35 1-16,-35 18 15,-18-36 1,35 17-16,-17 36 16,-18-35-16,36 35 0,-36-35 15,17 35-15,1-53 16,35 35-16,-35-17 16,35 0-16,-35 35 15,35-36-15,-36 36 16,36-35-16,-35 35 15,0 0-15,-1-53 16,19 53-16,-19-35 16,1 35-16,18-18 15,-19 18-15,1-35 16,-36 35 0,71-35-16,-35 35 15,-18 0 1,0 0-16,18 0 15,0 0 1,0-18 15</inkml:trace>
  <inkml:trace contextRef="#ctx0" brushRef="#br1" timeOffset="97422.9895">10689 7955 0,'0'-35'15,"0"-18"1,35 53-16,-35-53 0,0 18 16,0-18-1,36 53 1,-36-71-16,0 36 16,17 35-16,-17-53 15,36 53-15,-36-53 16,17 53-1,-17 35 32,0-17-31,0 17-16,0 1 0,0-19 16,0 36-16,0-18 15,0 1-15,0 17 16,0-18-16,0 18 15,0-18-15,0-17 16,0 17 0,36-35 15,-36-18-15</inkml:trace>
  <inkml:trace contextRef="#ctx0" brushRef="#br1" timeOffset="98237.8116">11254 7444 0,'0'-36'32,"0"19"14,-18 17-46,0 0 32,-17 0-17,-18 0 1,35 0 0,-17 0-1,0 35 16,35 0-15,0 1 0,0 16-1,0 1 1,18-53 0,-18 18-16,35-18 15,18 0 1,-18 0-16,0 0 15,-17 0-15,17-35 16,18-18 0,-53 0-1,35 53-15,-35-35 16,0-1-16,-17-17 16,-36 53-1,18 0 1,17 0-16,-35 0 15,18 18-15,17-18 16,-17 53-16</inkml:trace>
  <inkml:trace contextRef="#ctx0" brushRef="#br1" timeOffset="100740.5555">1270 14587 0,'0'-35'63,"18"35"-48,-1 0-15,-17-18 16,53 18-16,0 0 16,-53-35-1,35 35-15,1 0 16,-36 18-1,0 17 1,0 36 0,-18-71-1,18 53-15,-35-18 16,35-18-16,-53-17 16,53 36-16,-35-36 15,35-18 32,17-17-31,36 17-1,0-17 1,-18 35 0,1 0-1,-1 0 1,-35 53-1,0 17 1,0-52-16,0 17 16,-18 1-16,18-19 0,-53 18 15,53 1-15,-53-1 16,36-35 0,17 18-16,-36-18 15,19 0 1,-18-36 15,35 1-31</inkml:trace>
  <inkml:trace contextRef="#ctx0" brushRef="#br1" timeOffset="101284.6972">1587 14376 0,'0'35'47,"0"-17"-32,36 17 1,-1-35 15,-35 35-31,53-35 16,0-35-1,-53 0-15,18 35 16,-18-53-16,0 17 16,0 1-16,0 17 15,0-17-15,0-18 16,-53 53-1,17 0-15,19 0 16,-19 0-16,1 18 16,17 17-16,18 18 15,-52-18-15,52 1 16</inkml:trace>
  <inkml:trace contextRef="#ctx0" brushRef="#br1" timeOffset="117400.6437">13335 12418 0,'35'0'187,"1"0"-171,-1 0 0,18 0-1,0 0 1,-36 0-1,19 0 1,-19 0 15</inkml:trace>
  <inkml:trace contextRef="#ctx0" brushRef="#br1" timeOffset="117642.5097">13935 12347 0,'0'0'16,"35"0"15,18 0-16,-18 0 1,-17 0-16,17 0 0,-17 0 16,35-17-1</inkml:trace>
  <inkml:trace contextRef="#ctx0" brushRef="#br1" timeOffset="117882.8757">14323 12330 0,'35'0'16,"-17"0"15,17 0-15,0 0-16,1 0 31,16 0-31,1 0 15,-35 0 1,17 0 0</inkml:trace>
  <inkml:trace contextRef="#ctx0" brushRef="#br1" timeOffset="118290.803">14728 12294 0,'18'0'16,"17"0"31,1 0-32,-1-35 1,0 35 0,-17 0-1,17 0 1,0 0-1,-17 0 1,17 0 0,-17 0 15,17 0-15,1 0-1,-19 0 1,18 0-1,-17 0 1,17 0 0,18 0-1,-53-18 1,18 18-16</inkml:trace>
  <inkml:trace contextRef="#ctx0" brushRef="#br1" timeOffset="118486.2791">15434 12241 0,'18'0'16,"17"0"-1,0 0 17,-35-35-32,35 35 15,18 0 1,0 0-1,-35 0-15,17 0 16</inkml:trace>
  <inkml:trace contextRef="#ctx0" brushRef="#br1" timeOffset="119079.6912">15804 12206 0,'0'0'16,"18"0"15,17 0-16,-17 0 1,35 0 0,0 0-1,-18 0 1,18 0 0,-18 0-1,-17 0 16,17 0-15,-17 0 0,17 0-1,0 0 1,1 0 0,17 0-1,0 0 1,-36 0-1,36 0 1,-35 0 0,17 0-1,0 0 1,-17 0 0,17 0-1,-17 0 1,17 0 15,0 0 0,-17 0-15,35 0 0,-53-35-16,35 35 15,-17 0 1</inkml:trace>
  <inkml:trace contextRef="#ctx0" brushRef="#br1" timeOffset="119237.2747">16863 12171 0,'35'0'47,"18"0"-32,-35 0 1,17-18-16,0 18 15,-17 0-15,35 0 16</inkml:trace>
  <inkml:trace contextRef="#ctx0" brushRef="#br1" timeOffset="119424.7736">17163 12153 0,'35'0'15,"-17"0"1,34 0-1,1 0 1,-35 0-16,17 0 16,1 0-1,-1 0 1,0 0 0</inkml:trace>
  <inkml:trace contextRef="#ctx0" brushRef="#br1" timeOffset="119589.9047">17586 12153 0,'35'0'0,"-17"0"15,35 0 1,-18 0 0,-17 0-16,17 0 15,-17 0-15,17 0 16</inkml:trace>
  <inkml:trace contextRef="#ctx0" brushRef="#br1" timeOffset="119771.4752">18027 12153 0,'0'0'0,"35"0"16,0 0 0,36 0-1,-18 0-15,-35 0 16,17 0-16,18 0 15,0 0-15,17 0 16,1 0-16,-1 0 16,19 0-16,-1 0 15,0-53-15</inkml:trace>
  <inkml:trace contextRef="#ctx0" brushRef="#br1" timeOffset="120725.4678">19509 12047 0,'53'0'16,"-18"0"-1,0 0 1,0 0-16,-17 0 16,17 0-16,1 18 15,-19-18-15,18 0 16,-17 0-16,17 0 15</inkml:trace>
  <inkml:trace contextRef="#ctx0" brushRef="#br1" timeOffset="120896.5186">20197 12047 0,'0'0'0,"52"0"15,1 0 1,-17 0-16,17 0 15,-18 0 1,-18 0-16,19 0 16,17 0-16,-36 0 15,36 0-15</inkml:trace>
  <inkml:trace contextRef="#ctx0" brushRef="#br1" timeOffset="121062.0715">20867 12047 0,'35'0'16,"18"0"-1,18 0 1,-54 0 0,18 0-16,1 0 15</inkml:trace>
  <inkml:trace contextRef="#ctx0" brushRef="#br1" timeOffset="121276.8283">21467 12030 0,'0'0'0,"35"0"15,18 35-15,-36-35 16,19 0-16,17 0 15,-18 0 1,0 0 0,0 0-1,1-18 1</inkml:trace>
  <inkml:trace contextRef="#ctx0" brushRef="#br1" timeOffset="123521.9308">12347 12012 0,'35'0'63,"-17"18"-48,17 35 1,-35-36 0,36 19-16,-36-1 15,35 0-15,-35 0 16,35 1-16,-35-19 0,18-17 15,-18 53-15,0-18 32,35-35-17</inkml:trace>
  <inkml:trace contextRef="#ctx0" brushRef="#br1" timeOffset="123994.1569">12682 12083 0,'0'35'32,"-17"35"-17,17-34-15,0-19 16,-36 36-16,36 0 15,0-18-15,-35 1 16,35 17 0,0-36 15,0 36 31,0-17-46,0-19-16,0 18 16,18 18-16,-18-17 15,0 17-15,0-1 16,0-16-16,0-1 16,0-17-16,0 17 15,0-106 32</inkml:trace>
  <inkml:trace contextRef="#ctx0" brushRef="#br1" timeOffset="124437.343">12453 11818 0,'35'0'78,"-17"0"-78,17 0 15,1 0-15,-1 0 16,18-35-16,0 35 16,-18 0-16,18 0 0,0 0 15,-18 0-15,0 0 16,1 0 0</inkml:trace>
  <inkml:trace contextRef="#ctx0" brushRef="#br1" timeOffset="126756.3788">16951 8819 0,'0'36'15,"0"-19"1,0 19 0,0-1-1,0 0 1,0 0-1,0-17 1,0 17 0</inkml:trace>
  <inkml:trace contextRef="#ctx0" brushRef="#br1" timeOffset="127189.2242">16986 9278 0,'0'35'15,"18"-35"1,-18 18-16,0 35 16,0 0-1,0-18 1,35-35-16,-35 53 16,0-18-1,0 1 1,0 16-1,0 1 1,0-35-16,0 53 16,0-54-1,0 18 1,0 18-16,0-17 16,0-1-1,0 0 1,0 1-1,0-1 1,0 0-16,0 18 16,0-35-16,0 17 15,0 18 1,0-36-16,0 19 16,0-1-1</inkml:trace>
  <inkml:trace contextRef="#ctx0" brushRef="#br1" timeOffset="127356.7691">17039 10442 0,'0'18'0,"0"-36"0,0 89 16,0-36 0,0 0-1,35 18 1,-35-17-16,0-19 16,0 18-1,0-17 1,36-18-16,-36 71 15,0-36-15</inkml:trace>
  <inkml:trace contextRef="#ctx0" brushRef="#br1" timeOffset="127494.9237">17127 11060 0,'0'0'0,"0"17"0,0 18 16,0 1-16,0-19 15,0 19-15,0-19 16,0 36-1,0 0 1,0-18 0</inkml:trace>
  <inkml:trace contextRef="#ctx0" brushRef="#br1" timeOffset="127711.3473">17127 11730 0,'0'35'15,"0"0"1,0 18 0,0-35-16,0 35 15,0-18 1</inkml:trace>
  <inkml:trace contextRef="#ctx0" brushRef="#br1" timeOffset="127920.7677">17163 12065 0,'0'0'0,"0"35"15,0 18 1,0-35 0,0 17-1,0 0 1,0 1-16,0 17 15,35-53 1,-35 17-16,0 18 16,0 18-1,18-35-15,-18 35 16</inkml:trace>
  <inkml:trace contextRef="#ctx0" brushRef="#br1" timeOffset="127955.6763">17251 12559 0,'0'53'16</inkml:trace>
  <inkml:trace contextRef="#ctx0" brushRef="#br1" timeOffset="128129.7194">17251 12682 0,'0'53'0,"35"-53"15,-35 36-15,0-1 16,0 18 0,0 0-1,0-36 1,0 19-1,35 34 1,-35-52-16,0 17 16</inkml:trace>
  <inkml:trace contextRef="#ctx0" brushRef="#br1" timeOffset="128356.1153">17357 13247 0,'0'17'0,"0"19"16,0 34-1,0-34 1,0 34 0,0-35-16,0-17 15,0 17 1,0-17-16,35 17 16,-35 0-16,0-17 15,18 17-15,-18 1 0,0-19 16,0 36-16,0-17 15,0-19-15,0 18 16</inkml:trace>
  <inkml:trace contextRef="#ctx0" brushRef="#br1" timeOffset="128543.6115">17410 13970 0,'0'53'15,"0"-106"-15,0 141 16,0-35 0,0-35-16,0 17 15,0 18-15,0-35 0,0 34 16,0-34-16,0 35 15,0 0 1,0-35 0,0 17-16,0 0 15,0 0 1,0 1 0</inkml:trace>
  <inkml:trace contextRef="#ctx0" brushRef="#br1" timeOffset="128686.2293">17410 14693 0,'0'71'0,"0"-18"16,-36-18-16,36 18 16,0-18-16,0 18 15,0-18 1,0 18 0</inkml:trace>
  <inkml:trace contextRef="#ctx0" brushRef="#br1" timeOffset="128916.6347">17357 15346 0,'0'0'0,"0"35"15,0-17 1,0 17 46,17-35-46,-17 35 0</inkml:trace>
  <inkml:trace contextRef="#ctx0" brushRef="#br1" timeOffset="129126.5605">17427 15663 0,'0'18'0,"0"35"16,0 0 0,0-18-1,0 0 1,0 18-1,0-17 1,0 16 0</inkml:trace>
  <inkml:trace contextRef="#ctx0" brushRef="#br1" timeOffset="129405.3488">17427 16281 0,'0'0'16,"0"35"-16,0 0 0,0-17 15,0 17-15,0 0 16,0 1 0,0 34-1,0-34-15,0-19 16,0 18-16,0 1 16,0-1-1,0 0 1,0-17-1,0 17 1,0 36 0,0-54-1,0 19-15</inkml:trace>
  <inkml:trace contextRef="#ctx0" brushRef="#br1" timeOffset="130841.7222">17357 17268 0,'35'18'94,"-35"35"-94,53 0 16,-18 0-16,0-18 0,1 18 15,-1 0-15,-17-18 16,17 1-16,0-19 16,18 18-1,-18 1 1,-35-54 31,0 0-47,0-17 15</inkml:trace>
  <inkml:trace contextRef="#ctx0" brushRef="#br1" timeOffset="131156.0184">17709 17268 0,'-17'0'16,"-18"18"0,35 17-1,0 1-15,-36 34 16,36 1-16,-35-1 16,35 1-16,-53-1 15,53 1-15,-35-36 0,35 18 16,-36-18-1,36-17-15,0-53 47,0-18-47</inkml:trace>
  <inkml:trace contextRef="#ctx0" brushRef="#br1" timeOffset="131572.4119">17304 17180 0,'53'0'46,"-18"0"-30,0 0-16,0 0 16,1-35-16,-19 35 15,19-35-15,17 35 16,-36 0 0</inkml:trace>
  <inkml:trace contextRef="#ctx0" brushRef="#br1" timeOffset="134099.9848">17233 12118 0,'0'-18'16,"0"-17"-1,-17 35 1,17-35 0,-18 35-16,-17 0 31,35 17-16,-36 19 1,36-19 0,0 36-1,0-18 17,18-35-32,0 0 46,-18-17-14,0-18-1,-36 35 16,36 17-32,0 36 1,-17-53 0,17 35-16,0 1 15,35-36 17,-35-18-17,18 18 1,-18-18-16,0-17 15,0 17 17,-36 18-1,36 36-15,0-19 15,18-17-16,0 0 1,-18-35 15,-36 35 32</inkml:trace>
  <inkml:trace contextRef="#ctx0" brushRef="#br1" timeOffset="135129.4679">16951 12259 0,'-18'0'31,"18"18"16,0 17-31,18-35-16,0 0 31,17 0-15,-35-18-1,0-17 1,0 17-1,-18 18 1,1 0 0,-19 36 15,36-19-15,0 19 15,36-36 0,-1 0-15,-35-18-1,0 0 1,-35 18 15,-1 0 0,54 36 16,17-36-15,-35-18-17,0 0 1</inkml:trace>
  <inkml:trace contextRef="#ctx0" brushRef="#br1" timeOffset="142059.2474">14605 8608 0,'-18'0'15,"-17"0"48,17 0-32,-17 0-15,0 0-1,17 0 1,-17 0 0,17 0 15,-17 35 0,0-35-15,-1 35-1,19-35 1,17 18-16,-53-18 16,35 0-1,18 35-15,-35-35 16,35 36-1,-53-36-15,53 17 16,-18-17-16,18 71 16,-35-71-16,35 53 15,-53-53-15,53 35 16,-35-35-16,35 35 16,-35-35-16,35 18 15,-36 17 1,19 18-1,-18-53-15,35 53 16,-36-53-16,36 35 16,-17 0-16,17 18 15,-36-53-15,36 18 16,0 17 0,-35-35-16,35 36 15,-18-1 1,18 18-1,-35-18-15,35-17 16,0 17-16,-35 0 16,35-17-16,0 35 15,0 0 1,0-36 0,0 19-16,0 34 15,0-52-15,0 17 16,0-17-16,0 17 15,0 0-15,0-17 16,0 17-16,0-17 16,17 17-16,-17 0 15,0-17-15,0 17 16,36 1-16,-36-19 16,0 19-16,0 16 15,17-34-15,-17 17 16,0 1-16,36-19 15,-36 19-15,35-1 16,-35-18-16,35 19 16,-35-1-16,18 0 15,-18 1-15,53-36 16,-53 35-16,35-35 16,-35 18-16,35 34 15,-35 1 1,18-17-1,-18-19-15,0 19 16,35-1-16,-35-18 16,0 19-16,36-36 15,-36 70-15,35-34 16,-35-1 0,17 0-16,-17-17 15,36 17-15,-36 0 16,35 1-16,-35-19 0,35 19 15,-35-1-15,18-18 16,-18 19-16,53-36 16,-53 35-16,53-35 15,-53 18-15,35-18 16,18 0 0,-53 35-16,53-35 15,-53 18-15,35-18 16,-35 35-16,53-35 15,-53 35-15,53-35 16,-53 18-16,35-18 16,18 35-16,0-35 15,0 0 17,-35 35-32,35-35 15,-18 0-15,-35 18 16,35-18-16,0 0 15,-35 35 1,53-35-16,-17 0 16,-1 35-1,18-35 1,-18 0 0,0 0-1,18 0 1,-53 18-16,18-18 15,35 0 1,0 0 0,-36 0-16,19 0 15,-1 0-15,-17 0 16,17 0-16,0-35 16,-17 35-16,17 0 15,-17 0-15,17 0 16,18 0-1,-53-35-15,18 35 16,34-36 0,1 1-1,-35 35-15,17-18 0,1-17 16,-1 35-16,-18-53 16,19 53-16,-1-35 15,18 0 1,0-1-1,-18-17 1,-35 18-16,53 35 16,-53-53-16,35 53 15,-35-35-15,18 35 16,-18-53-16,35 0 16,-35 18-1,36 0 1,-36-1-16,35 1 0,-35 17 15,35-17-15,-35 0 16,18 35-16,-18-53 16,35 0-1,-35 0 1,0 35-16,35-17 16,-35 0-16,0 17 15,53-17-15,-53-18 16,18 0-16,-18 35 15,0-17-15,35 0 16,-35 0 0,0-1-16,0-17 15,0 36 1,0-18-16,35-1 16,-35 19-16,0-19 15,0 19-15,36-19 16,-36 1-16,0 18 15,0-36 1,0 17-16,-18 36 16,18-35-16,0 0 15,-35-1-15,35 19 16,-18-18-16,18-1 16,-35 19-16,35-19 15,-35 1-15,35 17 16,-36-17-16,36 0 15,-53 0-15,53 17 0,-35-17 16,35-1-16,-53 1 16,53 18-16,-53-19 15,53 1-15,-53 0 16,53 17-16,-35-17 16,35-1-16,-35 19 15,-18-36 1,0 0-1,0 0 1,18 0 0,-1 0-1,-16 0 1,34 18-16,-35 0 16,18 35-1,-1-35-15,1-1 16,-18 36-1,53-17 1,-35 17-16,0 0 16,35-36-1,-71 36-15,36 0 16,17 0-16,-35 0 16,53-35-1,-35 35-15,17 0 16,18-18-16,-35 18 15,0 0 1,0 0-16,-1 0 16,1 18-16,0-18 15,-18 18-15,0-18 16,18 53-16,-18-18 16,17-35-16,1 53 15</inkml:trace>
  <inkml:trace contextRef="#ctx0" brushRef="#br1" timeOffset="143258.4219">15734 8184 0,'0'-17'46,"35"17"-46,-35-35 16,18 35-16,-18-18 16,35 18-16,0-35 15,-17 35 1,35 0 0,-53-18-16,18 18 15,17 0 1,-35 53-1,0 0 1,-18-36 0,18 19-16,-35-1 15,0 0-15,-1-17 16,1 17-16,17 0 16,-34 18-1,52-35 48,52-18-32,-16 0-15,-19 0-16,19 0 15,-1-35-15,-17 35 16,17 0-16,-18 0 15,19 0-15,17-36 16,-36 36 0,19 0-16</inkml:trace>
  <inkml:trace contextRef="#ctx0" brushRef="#br1" timeOffset="143979.5294">16210 7920 0,'-18'0'31,"18"53"1,0-18-17,0-17 1,53-18 15,-17 0-31,-19 0 16,19 0-16,-1 0 15,-35-53-15,0-18 16,0 54 0,0-19-16,0 1 15,-18 35 1,-17 0 0,0 18-16,17 17 15,-17 0-15,35-17 16,-36 17-16,36 18 15,0-18-15</inkml:trace>
  <inkml:trace contextRef="#ctx0" brushRef="#br1" timeOffset="149987.4317">19491 12753 0,'0'-18'47,"0"1"-16,0-19 0,-18 36-15,18-17-1,-35-19 1,0 1 0,-36 0-1,54 35 1,-19-35-16,1 35 15,0-53-15,17 53 16,18-36-16,-53 36 16,53-53-16,-17 53 15,17-17-15,-36 17 16,36-35-16,-35-1 16,0 1-1,17 35 1,18-18-1,-53 18 1,-17 0-16,52 0 16,-17 0-16,-1-35 15,19 35-15,-19 0 16,1-35 0,18 35-1,17-18-15,-36 18 16,19 0 31,-19 0-32,-17 0 1,18 0 0,35 35-16,-35-35 15,0 0 16,35 36 16,-36-36-31,36 17-16,-53-17 16,53 36-16,-52-36 0,52 53 15,-18-53-15,18 17 16,0 18 15,0 1-15,-35-36-16,35 70 15,0-34-15,-36-1 16,36-17-16,0 34 16,-17-16-16,17-19 15,0 36 1,-36-17-16,36-1 15,0-18-15,0 19 16,-35 17-16,35-18 0,0 18 16,0 0-16,0-18 15,0 18-15,0 0 16,0-18-16,0 18 16,0 0-16,0-18 15,18 18-15,-18 18 16,0-18-16,35-18 15,-35 18-15,0 0 16,35 0-16,-35 0 16,0 17-16,36 1 15,-36-1-15,0 1 16,35-1-16,-35-17 0,0 18 16,35-18-1,-35 17-15,35-34 16,-35 17-16,36-1 15,-36 1-15,53-17 0,-53 17 16,70-1-16,-35-16 16,1-1-16,-19 0 15,19-17-15,-1 17 16,-35 0-16,70 1 16,-70-19-16,53 19 15,-53-1-15,53 0 16,-17 18-1,-1-53-15,0 18 0,-17-18 16,35 35 0,-18-35-16,0 35 15,-17-35-15,-18 36 0,53-36 16,-53 35-16,35-35 16,-35 53-16,35-53 15,1 35 1,-1-35-16,-17 35 0,17-35 15,0 36-15,-17-36 16,17 53-16,18-18 16,0 0-1,-18 0 1,0-17 0,1-18-16,-1 0 15,-17 0-15,17 35 16,0-35-16,-17 0 15,17 0-15,0 36 16,-17-36-16,17 0 16,1 35-16,-19-35 15,18 0-15,1 35 16,-19-35-16,19 0 16,-1 18-16,-17-18 15,17 0-15,-17 0 16,17 35-16,18-35 15,-18 0-15,18 0 16,0 0-16,0 0 0,-36 0 16,19 35-1,-19-35-15,19 0 0,16 0 16,-16 0-16,17 0 16,17 0-16,-17 0 15,-18 0-15,1 0 16,-19 0-16,36 0 15,0 0-15,-35 0 16,17 0-16,0 0 16,-17 0-16,17-17 15,-17 17-15,17 0 16,0-53-16,1 35 0,17-17 16,-18 0-16,0-18 15,1 17-15,-1-17 16,-35 36-16,53-18 15,-53-1-15,0 19 16,17 17-16,-17-53 16,0 17-16,0 19 15,0-36-15,0 35 16,0-35-16,0 0 16,0 18-16,0-18 15,0 0-15,0 18 16,0-18-16,-17 0 15,17 0-15,0 18 0,0-18 16,0-17-16,-18 34 16,18-17-16,-35 0 15,35 1-15,-53-19 16,53 36-16,-53-18 16,53 0-16,-53 0 15,18 0-15,-1 18 16,36-18-16,-52 0 15,52 0-15,-53 18 16,17-18-16,19 0 16,-19 0-16,1 18 15,0 17-15,0-17 16,17-18-16,18 18 16,-53-1-16,53-17 0,-53 18 15,53 0-15,-53 17 16,-17-52-1,34 70-15,1-36 16,17 1-16,-17 35 16,0-53-16,0 53 15,-18-53-15,0 53 16,18-53-16,17 53 16,-35-53-16,0 53 15,0-35-15,0 0 16,18 35-16,0-53 15,-1 18-15,-17-1 16,1 1-16,16 17 0,-17 18 16,18-52-16,0 52 15,35-53-15,-35 53 16,-1-36 0,54 36 46</inkml:trace>
  <inkml:trace contextRef="#ctx0" brushRef="#br1" timeOffset="151058.5762">21625 12947 0,'0'-18'0,"0"54"109,0-1-109,0-18 16,0 19-16,-17-1 15,17-17-15,0 35 16,0-18-1,0-17 64,17-18-79,36 35 31,-35-35-16,35 0 1,0 0 0,0-18-16,-36 18 31,-17-53-31,35 53 0,-35-17 16,0-36-1,0 17 1,0-17-1,0 18 1,-17 70 47,17 1-63,0 17 15,0 0 1,0-36-16,0 19 15,0-19-15,0 18 16,0 18 0,35-53 15</inkml:trace>
  <inkml:trace contextRef="#ctx0" brushRef="#br1" timeOffset="151536.7543">22049 12823 0,'0'0'0,"0"18"63,0 17-48,0 1 16,35-36-15,18 0-16,-18-36 16,0-17-1,-35 36 1,0-18-16,0-1 16,0 19-16,0-19 15,-53 36 16,-17 18-15,35 17-16,35 1 16,-53-19-16,53 18 15,-18 1 1</inkml:trace>
  <inkml:trace contextRef="#ctx0" brushRef="#br2" timeOffset="210054.6345">17903 1393 0,'0'-17'31,"18"17"78,-18 53-109,35 0 16,-35-36 0,0 19-16,36-1 15,-36-18-15,0 19 16,35-36-16,-35 70 15,0-52-15,0 17 16,0 18 0,0-35-1,-18-18 32,18-35-31,0-1-1,0 19-15,0-36 16,0 35-16,18-35 16,-18 0-16,0 36 15,35-19-15,-35 1 16,18 35-16,-18-53 16,53 53-16,-18 0 15,-17 0 1,35 18-1,-18 52 1,0-17 0,0 0-1,1-18 1,-36-17 0</inkml:trace>
  <inkml:trace contextRef="#ctx0" brushRef="#br2" timeOffset="211613.3098">17462 1076 0,'0'18'94,"0"-1"-94,0 19 15,18 16-15,-18 1 16,0 18-16,0 17 16,0 0-16,0 0 15,0 1-15,35 17 16,-35-36-16,0 1 16,0-18-16,0-1 15,0 1-15,0-35 16,0 17-16,0-17 15,36-18 1,-1 0 93,-17-18-93</inkml:trace>
  <inkml:trace contextRef="#ctx0" brushRef="#br2" timeOffset="212471.2478">18574 1058 0,'0'18'94,"0"17"-94,17-17 16,-17 35-16,0 17 15,0 19-15,0-1 16,0 0-16,0 0 16,0 0-16,0 18 15,0-53-15,0 18 16,0-18-16,36-18 16,-36 18-16,0-18 15,0-17-15,0 35 16,0-18-1,0-18 1</inkml:trace>
  <inkml:trace contextRef="#ctx0" brushRef="#br2" timeOffset="219763.456">16528 1605 0,'0'35'125,"0"1"-109,0-1-1,0 18 1,0-18 0,0 0-16,0 18 15,53 0 1,-18-35 0,18 17-1,-36-35 1,-17 35-1,36-35-15,-1 0 32,-35 18-32,18-18 31,17-35-15,-35-18-1,35 18 1,-35-18-1,35 0 1,-35 0 0,0 35-1,0-17 1,0 0 0,0-18-1,0 0 1,-17 0-1,17 35 1,0-17 0,-36 0-1,36 17 1,-35 18 0,35-35-16,-17 35 15,-19 0 16,19 0-15,-19 0-16,1 0 16,17 0-1,18 17 1,-35-17 0,35 36-1,-17-36-15,17 53 16,0 0-1,-36-53-15,36 35 16,0 18 0,0-18-1</inkml:trace>
  <inkml:trace contextRef="#ctx0" brushRef="#br2" timeOffset="220695.8225">17145 1376 0,'0'17'31,"0"1"0,0 17-15,0 18-1,0-17 1,-35 34 0,35-35-16,-36 1 15,36-1 1,-35-35-16,35 35 15,0-17 1,0 17 62,18-35-47,-18 35-31,35-17 16,0 17 0,-17 18-1,35-17 1,-18-1 0,0-18-1,-17-17 1,-18 36-16,35-36 31,-35 35-15</inkml:trace>
  <inkml:trace contextRef="#ctx0" brushRef="#br2" timeOffset="222182.7039">19156 1411 0,'-18'0'94,"-35"53"-79,18 0 1,35-18-1,-35-35-15,35 18 16,-18 17 0,-17 0-1,35-17 17,-35-18-17,35 35 16,0 1 1,17-19-17,36 19 1,-35-36-16,17 35 16,0-35-16,1 53 15,-19-53-15,18 53 16,1-53-16,-36 35 15,35-35-15,-35 35 16,35-35-16,-35 35 16,36-35-1,-19 0 17</inkml:trace>
  <inkml:trace contextRef="#ctx0" brushRef="#br2" timeOffset="224052.8576">19544 1570 0,'0'35'63,"0"0"-63,35 1 15,-35-19-15,0 36 16,0 0-16,35-18 15,-35 18-15,0-17 16,36-1-16,-36-17 16,53-18-16,-53 35 15,53-35-15,-18 0 16,18-18 0,-18-35-1,-35 36-15,0-19 16,35 1-16,-35-18 15,0 18-15,0-36 16,0 1-16,0-18 16,-17 17-16,17 36 15,-53-1-15,53 1 16,-36 0-16,19 17 16,-18 18-1,-1 0 1,36 18-1,-35 17-15,35 18 0,-35 0 16,35-18-16,-36 18 16,36 18-16,0-36 15,0 18-15,0-18 16,0-17-16,36 17 16</inkml:trace>
  <inkml:trace contextRef="#ctx0" brushRef="#br2" timeOffset="224332.0626">20126 1923 0,'0'35'15,"0"18"1,0 0 0,18-53-16,-18 35 15,35-35 1,-35 35-16</inkml:trace>
  <inkml:trace contextRef="#ctx0" brushRef="#br2" timeOffset="225109.3862">20249 1517 0,'0'-18'32,"36"18"-17,-36-35-15,17 0 16,19-1 0,-1 36-1,-35-17 1,18 17-16,17 0 15,0 0 1,-35 35 0,0 0-16,0-17 15,0 17-15,0-17 16,-18 35-16,18-18 16,-52 0-16,52-17 15,-53-18-15,53 35 16,-18-35-16,-17 0 31,35-35 0,17 0-15,36 17 0,0 18-1,18 0 1,-36 0-1,-17 0-15,17 53 16,-35-18-16,0-17 16,0 17-16,0 1 15,0-1-15,-18 0 16,18 0-16,-53 1 16,18-36-16,35 17 15,-53-17-15,36 0 16,-36 0-16,17 0 31</inkml:trace>
  <inkml:trace contextRef="#ctx0" brushRef="#br2" timeOffset="225703.6311">20796 1605 0,'18'0'63,"17"0"-48,-17 0-15,35 0 16,0 0-1,-18 0 1,0 0 0</inkml:trace>
  <inkml:trace contextRef="#ctx0" brushRef="#br2" timeOffset="227290.143">21519 1464 0,'0'-35'31,"0"52"32,0 19-63,0-1 15,0 18-15,0 0 16,0-18-1,0 18-15,0-18 0,0-17 16,18 17-16,-18 0 16,0 1-16,0-1 31,0-53 31,0-35-46,0 18-16,0 0 16,0 0-16,0-18 15,0 0-15,0 17 16,-18-16-16,18-1 16,0 35-16,0-17 15,0-1-15,0 19 0,0-36 31,0 35-15,0-17 31,18 35-31,0 0-16,17 0 15,0 0-15,-17 0 16,35 0-16,-18-35 15,0 35-15,1 0 16,-19 0-16,-17-18 0,36 18 16,-72 0 15</inkml:trace>
  <inkml:trace contextRef="#ctx0" brushRef="#br2" timeOffset="227572.9167">21396 1658 0,'53'0'47,"-35"0"-32,17 0-15,0 0 16,-17-18-16,17 18 16,0 0-16,-17 0 15,17 0-15</inkml:trace>
  <inkml:trace contextRef="#ctx0" brushRef="#br2" timeOffset="228707.4229">21837 1587 0,'0'18'15,"35"-18"-15,-35 18 16,0 35-1,35-18-15,-35-17 16,0 35 0,18-53-16,-18 52 15,0-34 1,0-36 62,0-52-78,0 35 16,0 17-16,0-17 15,0-1-15,0 19 16,18-19-16,-18 1 16,17 35-16,-17-35 15,36 35-15,-36-35 16,35 35-16,0 0 15,18 0 1,-35 0 0,17 0-1,-35 17 1,0 1 0,0 17-1,-35 0 1,-18 1-16,35-36 15,-17 17 1,-18 19-16,53-1 31,0 0-15,0-17 15,18-18-31,17 0 16,-35 35-1,53-35-15,-18 0 16,-17 0-16,17 0 16,0 0-16,1 0 31,-1 0-31,0-35 31,-35-18-15,0 18-1,0-1-15,18 1 16,-18 17-16,0-17 16,0 0-16,35 0 15,0 35 17,1 17-17,-36 19 1,17-1-1,-17 0-15,0 18 0,36-18 16,-36 18-16,0-35 16,52 17-16,-52 0 15,36-35-15,-36 36 16,0-1 0</inkml:trace>
  <inkml:trace contextRef="#ctx0" brushRef="#br2" timeOffset="228953.7624">22260 1764 0,'53'0'32,"-18"0"-17,1 0-15,-1-35 16,-17 35-16,17 0 16,-17 0-16,17 0 0,0 0 15,-17 0 1</inkml:trace>
  <inkml:trace contextRef="#ctx0" brushRef="#br2" timeOffset="229396.7555">22895 1517 0,'-35'-35'0,"0"35"16,-18 0-1,0 0 1,35 17-1,-35 19 1,53-19-16,-35 18 16,35 36-1,0-36-15,0-17 16,0 17-16,0-17 16,18-18-16,-18 35 15,35-35-15,-35 35 16,53-35-16,-18 0 15,-17 0-15,17 0 0,18 0 16,-18 0 0,-35-17-1,53 17-15</inkml:trace>
  <inkml:trace contextRef="#ctx0" brushRef="#br2" timeOffset="230159.2223">23054 1552 0,'0'18'47,"35"-18"-47,-35 53 16,0-36-16,53 19 16,-53-1-16,0-17 15,0 17-15,0 0 16,0-17-16,0 35 15,0-36 1,-17-17 47,17-70-63,0 35 15,0 17-15,0-35 16,0 18-16,17-18 15,-17 0-15,0 0 16,0 35-16,35-17 16,-35-18-16,36 53 15,-36-18 1,17 18-16,36 0 31,-35 0-15,17 0-1,-35 53 1,0-17-16,0-1 16,36 0-16,-36 18 15,0-18-15,0 18 16,35-17-16,-35-19 16,0 19-16,0-1 15,0 0-15,0 0 31</inkml:trace>
  <inkml:trace contextRef="#ctx0" brushRef="#br2" timeOffset="230421.5204">23160 1729 0,'17'0'15,"19"-18"1,-1 18-16,18 0 16,0 0-16,-35 0 15,17 0-15,-18 0 32</inkml:trace>
  <inkml:trace contextRef="#ctx0" brushRef="#br2" timeOffset="235361.1396">16686 3210 0,'0'18'62,"0"17"-46,0 0-1,0 36 1,0-36-16,0 1 16,0 34-1,0-52 1,53-18-16,-53 35 16,36-35-16,16 0 15,1 0 1,-53-18-1,18 18-15,-18-35 16,35 0-16,-35 0 16,0 17-16,0-17 0,0-1 15,0 1 1,0-53-16,0 53 16,-17-18-16,17 0 15,-53 0 1,35 18-16,-17-1 15,0 36-15,-1-35 0,1 35 16,0 0 0,35 35-16,-53 1 15,53-1-15,-35 18 16,35 0-16,0-18 16,0 18-16,0 0 15,0-36-15,0 19 0,35-1 16,18 18-1,-18-53-15</inkml:trace>
  <inkml:trace contextRef="#ctx0" brushRef="#br2" timeOffset="236722.0286">17022 3475 0,'0'53'63,"0"0"-63,0-18 15,0 18 1,0-35 0</inkml:trace>
  <inkml:trace contextRef="#ctx0" brushRef="#br2" timeOffset="237581.6369">17145 3069 0,'0'-17'47,"35"17"-31,-35-36-1,18 36 1,-18-35-16,53 35 16,0-18-1,-18 18 1,0 0 0,-35 53-1,36-17-15,-36-19 16,0 18-16,0 1 15,-36-1-15,36-17 16,-35-18-16,35 53 0,-18-53 16,18 17-16,-35-17 15,35-35 63,18 35-78,-18-18 16,35 18-16,0 0 16,1 0-1,-36 18-15,17-18 16,-17 53-16,35-18 16,-35-17-16,0 17 15,0-17-15,0 17 16,0 0-16,0 0 15,0 1-15,-35-36 16,35 53-16,-35-53 16,0 17-16,-18-17 15,35 0 1,-17 0 15,35-70-15</inkml:trace>
  <inkml:trace contextRef="#ctx0" brushRef="#br2" timeOffset="238420.3947">17815 2999 0,'0'0'0,"0"-18"16,36 18 0,-36 18 46,-18 17-62,18 0 16,-53 0-16,18-17 15,35 17-15,-36 1 16,36-19-16,-52 19 16,16 16-1,36-16 16,0-19 32,18-17-47,-18 36-1,18-36-15,-18 53 16,52-53-16,-16 35 15,-1 0-15,-17 0 16,17-35-16,0 53 16,18 0-1,-18-35 1,-35 17 0,36-35-16,-54-17 125</inkml:trace>
  <inkml:trace contextRef="#ctx0" brushRef="#br2" timeOffset="239541.1873">17674 3616 0,'0'53'79,"18"-53"-64,-18 35-15,35-35 16,-35 53-16,53-53 0,-18 35 15,18 1 1,-35-36 0</inkml:trace>
  <inkml:trace contextRef="#ctx0" brushRef="#br2" timeOffset="240443.7976">18133 2910 0,'35'-35'16,"-35"70"78,0 1-79,0 17-15,0 17 0,0-17 16,0 35-16,0 18 16,0-18-16,35-17 15,-35-1-15,0-17 16,36 0-16,-36 0 16,0-35-16,0 17 15,17-35 1,-17-18 62,0 1-62,0-18-1</inkml:trace>
  <inkml:trace contextRef="#ctx0" brushRef="#br2" timeOffset="241148.2996">18450 3193 0,'36'35'31,"-36"0"-31,17 0 16,-17-17-16,35 17 15,-35 1-15,36-36 16,-36 35-16,0 0 15,-18-52 79,18-19-94,0 19 0,0-19 16,0 1-16,0 0 15,0 0-15,0 17 16,0-17-16,18-18 16,17 35-1,-17 18 1,17 0 0,0 0-1,-17 53 1,-18 0-1,35-53 1,-35 18-16,35-18 16,-35 35-1</inkml:trace>
  <inkml:trace contextRef="#ctx0" brushRef="#br2" timeOffset="241676.8874">18891 2875 0,'0'-35'16,"36"70"15,-36 0-31,0 1 16,0 17-16,0 0 15,0-1-15,0 19 16,0 0-16,35-1 0,-35 1 16,0-18-1,0 17-15,0-17 0,0-35 16,0 17-16,35-35 16,-35 35-16,35-52 93,-35-19-77,0 19 0</inkml:trace>
  <inkml:trace contextRef="#ctx0" brushRef="#br2" timeOffset="242352.0793">19403 3087 0,'0'17'62,"0"1"-62,-53 17 16,53 1-16,-53-1 15,53-17-15,-53-18 16,53 52-16,-18-16 16,18-19 46,18 19-15,35-36-31,-18 35-16,-17-35 15,17 53-15,0-53 16,-35 35-16,53-35 15,-53 53-15,36-53 16,-36 35-16,35-35 0,-35 18 31</inkml:trace>
  <inkml:trace contextRef="#ctx0" brushRef="#br2" timeOffset="242691.9909">19173 3528 0,'18'35'47,"35"0"-31,-18-35-1,-35 36-15,53-36 16,-18 17-16,18-17 16,-53 36-16,18-36 15,17 0 1,1 0 0</inkml:trace>
  <inkml:trace contextRef="#ctx0" brushRef="#br2" timeOffset="243442.9875">19791 3351 0,'0'18'15,"0"35"1,0-18-1,0-17-15,17 17 16,36 18 0,18-18-1,-36-35-15,-17 0 16,35 0 0,-18 0-1,-35-17-15,0-1 16,18-17-16,-18-1 0,0 19 15,0-36-15,0 0 16,0 18-16,0-18 16,0-18-16,0 36 15,0-18-15,-53 0 16,53 18-16,-53 35 16,53-18-16,-35 18 15,-1 0 1,-17 18-1,18-18-15,0 70 16,35-34-16,-35 17 16,35 0-16,0-18 0,0 0 15,0 0 1,17-17-16,-17 17 0,35 1 16,18-1-1</inkml:trace>
  <inkml:trace contextRef="#ctx0" brushRef="#br2" timeOffset="243752.1534">20249 3563 0,'0'0'15,"0"35"-15,0 18 16,0 0 0,0-35-1</inkml:trace>
  <inkml:trace contextRef="#ctx0" brushRef="#br2" timeOffset="244412.9546">20373 3069 0,'18'-35'31,"52"35"-15,-35-35-1,1 35 1,-1-18-1,0 18 1,-17 0 0,17 0-1,-35 35 1,0-17 0,0 35-16,0 0 15,0-18-15,0 18 16,0 0-16,0-18 15,-18 18-15,18-18 16,0 1-16,0-1 16,0 0-16,0-17 15,0 35 1,0-18 0,0-17-1,0-54 79</inkml:trace>
  <inkml:trace contextRef="#ctx0" brushRef="#br2" timeOffset="244649.3208">20408 3369 0,'18'0'47,"35"0"-47,0 0 15,-36 0-15,19 0 16,-19 0-16,18 0 16,18-35-1</inkml:trace>
  <inkml:trace contextRef="#ctx0" brushRef="#br2" timeOffset="249717.6745">20937 3334 0,'18'0'47,"53"0"-32,-36 0 1,-18 0-16,36 0 16,0 0-1,-35 0 1,-18 17 0,35-17-16,-17 0 15,17 0 1</inkml:trace>
  <inkml:trace contextRef="#ctx0" brushRef="#br2" timeOffset="250635.2737">21643 3034 0,'-18'0'0,"18"18"47,0 17-32,0 0-15,0 18 16,0 18-16,0-19 16,0 19-16,0 17 15,0 0-15,0-17 16,0-18-16,0-35 16,0 17-1,0-53 32,0-17-31,0 0-16</inkml:trace>
  <inkml:trace contextRef="#ctx0" brushRef="#br2" timeOffset="251341.3804">21625 3052 0,'0'17'78,"36"18"-62,-36 1-16,35 17 15,-35-18-15,53 18 16,-53 0-16,35-18 15,-35-17-15,18-18 16,-18 53-16,35-53 0,-35 35 16,18-35-1,17 0 1,-35-18 0,35-35-1,-35 36-15,0-19 16,0 1-16,35 17 15,-35-17-15,0-18 16,0 18-16,0 0 16,0-18-1,0 106 48,0-18-63,0 0 15,36 18-15,-36 0 16,0 0-16,0-18 16,17 18-16,-17-18 15,36-17-15,-1 35 16,0-53 0,-17 0 15</inkml:trace>
  <inkml:trace contextRef="#ctx0" brushRef="#br2" timeOffset="251894.3188">22260 3369 0,'0'35'47,"0"1"-31,18-36-16,-18 35 15,35-35-15,-35 17 0,35-17 16,-35 36-16,36-36 15,-1 0 1,0 0 0,-17-18-1,-18-17 1,0-36 0,0 36-1,0 17-15,0-35 16,35 1-16,-35-1 15,0 35-15,-17-17 16,-36-18 0,0 53-1,17 0-15,-16 0 16,34 35 0,18 0-16,-35-17 15,35 35-15,0 0 16,0-36-16,0 36 15,0-17-15,0-19 16,0 19 0,53-36-16,-1 0 15</inkml:trace>
  <inkml:trace contextRef="#ctx0" brushRef="#br2" timeOffset="252239.3757">22648 3157 0,'36'36'31,"-36"-1"-31,0-17 16,0 17-16,17 0 0,-17-17 15,0 17-15,0-17 16,36 17-16,-36 0 16,0-17-1</inkml:trace>
  <inkml:trace contextRef="#ctx0" brushRef="#br2" timeOffset="252995.3574">22631 3104 0,'0'-35'32,"17"35"-17,19 0 1,-36-17-16,70 17 16,-35 0-16,-17 0 15,17 17-15,1-17 16,-1 18-16,-17 35 15,-18-18 1,0-17-16,35 17 16,-35 0-16,0-17 15,-18 17-15,18 0 0,-35 1 16,0-19 0,-18 36-16,17-18 31,36 1 0,36-72 16,17-16-16,0-1-15,-53 17-16,52 19 0,-52-19 15,18 1-15,-18-18 16,35 53 0,-35-35-16,0 88 78,0-18-63,0-17-15,0 17 16,0-17-16,0 17 16,0 0-16,36-17 15,-1 35-15,-17-53 16,-18 35 0,35-35-16,0 0 15,-35-18 1,18 18-16,-18-35 15,0 0-15,0-18 16,35 53 0</inkml:trace>
  <inkml:trace contextRef="#ctx0" brushRef="#br2" timeOffset="253243.2125">23019 3122 0,'0'-35'16,"35"35"31,-17 0-47,35 0 15,-18 0 1,0-35-1</inkml:trace>
  <inkml:trace contextRef="#ctx0" brushRef="#br2" timeOffset="253444.6705">23001 3246 0,'0'0'0,"18"0"32,17 0-17,0 0-15,1 0 16,-19 0-16,18 0 16,-17 0-16,17 0 15</inkml:trace>
  <inkml:trace contextRef="#ctx0" brushRef="#br2" timeOffset="254878.0145">23477 3193 0,'-17'0'16,"17"17"31,0 54-32,0-36 1,17 18-16,-17 0 16,0-18-16,0 18 15,0-18-15,36 1 16,-36-72 31,0 1-32,0 17-15,-18-34 16,18-1-16,0 17 16,0-17-16,0 18 15,18-18-15,-18 36 16,17-19-16,19 1 16,-1 35-1,0 0 1,36 0-1,-18 0 1,-53 35 0,0 18-1,0-35-15,0 35 16,-18-53-16,18 35 16,-18-35-16,-17 0 15,35 18 1,-35-18-16,17 35 31,18-17-15,0 17-1,0 0 1,35 0 0,18-35-1,-53 18 1,53-18-16,-35 0 0,35 0 15,-36 0 1,19 0 0,-36-35-1,35-18 1,-35 35-16,0-17 16,0 0-16,0-1 15,35 1-15,-35 0 16,0 17-16,18 18 15,-18-53-15,35 53 32,0 0-17,-35 36 1,0-19-16,18 19 16,-18 16-16,0 1 15,35-17-15,-35 17 16,0-18-16,0-18 15,0 19 1</inkml:trace>
  <inkml:trace contextRef="#ctx0" brushRef="#br2" timeOffset="255096.4383">23971 3387 0,'53'-36'63,"-18"36"-63,-17 0 15,17-35-15,1 35 16,-1-35-16,-17 35 15,-18-53-15</inkml:trace>
  <inkml:trace contextRef="#ctx0" brushRef="#br2" timeOffset="255290.9169">24236 3175 0,'35'35'31,"-35"18"-15,0-35-1,0 17-15,18 0 16,-18-17-16,0 17 16,0 18-1,35-53-15</inkml:trace>
  <inkml:trace contextRef="#ctx0" brushRef="#br2" timeOffset="255630.012">24289 3175 0,'35'0'47,"-17"0"-47,35 0 15,-18 0-15,-18 18 16,19-18-16,-1 17 0,0 54 31,-35-36-31,0 0 0,0-17 16,0 17-16,-35 1 16,35-19-16,-53 18 15,0 1 1,36-36-1,17 35-15,-36-35 16,19 0 0</inkml:trace>
  <inkml:trace contextRef="#ctx0" brushRef="#br2" timeOffset="256288.4259">24589 3228 0,'0'0'0,"17"0"31,-17 35-15,0-17-16,36 17 16,-36 0-16,0-17 0,0 35 15,0-18-15,0-17 16,0 35 0,-18-53 30,18-36-30,0 19-16,0-18 16,0 17-16,0-17 15,0-18-15,0 17 16,0 1-16,35 0 16,0-18-1,-35 35 1,53 18-16,-17-35 15,-19 35 1,19 0 0,-36 35-16,35-17 15,-35 17-15,0 1 16,0-19-16,0 18 16,0 1-16,0 17 15,0-18-15,0-17 16,0 34-1,0-16 1,-18-36 31</inkml:trace>
  <inkml:trace contextRef="#ctx0" brushRef="#br2" timeOffset="256511.8324">24677 3351 0,'35'0'31,"-17"0"-15,52 0-1,-17 0 1,0 0 0</inkml:trace>
  <inkml:trace contextRef="#ctx0" brushRef="#br2" timeOffset="259124.0071">16616 4692 0,'0'18'31,"0"17"-15,0 0 0,17 0-1,-17 36 1,0-36-16,36 18 15,-36-35-15,0 17 16,17-35-16,-17 35 16,36 1-1,-1-36 1,-17 0 0,34-18-16,-16-53 31,-36 54-31,35-36 0,-35 18 15,0 17-15,0-17 16,35-1-16,-35 19 16,0-36-16,0 0 15,0 18-15,0-36 16,-17 1-16,17 17 16,-36 17-16,36 1 15,-35 0-15,0 0 16,17 35-1,-17 17 1,35 18 0,-53 1-16,53-1 15,-35 18-15,35 0 16,0-18-16,0 0 16,0 18-16,0-35 0,0 17 15,0 36 1,17-54-1,19 19 1</inkml:trace>
  <inkml:trace contextRef="#ctx0" brushRef="#br2" timeOffset="259428.1927">17057 4868 0,'0'18'15,"0"17"1,0-17-16,0 17 15,17 0-15,-17 18 16,0-17-16,0 17 16</inkml:trace>
  <inkml:trace contextRef="#ctx0" brushRef="#br2" timeOffset="259989.1039">17198 4498 0,'0'-35'16,"35"17"15,0 18-15,-35-35-16,18 35 15,17 0 1,1 0 15,-36 17-31,0 1 16,0 17-16,0 1 16,0 16-16,0 19 15,0-36-15,0 36 16,0-18-16,0 0 15,0-18-15,0 18 16,0 0-16,0-36 16,0 19-16,0-19 15,0 19 1,0-1 0,0-53 46</inkml:trace>
  <inkml:trace contextRef="#ctx0" brushRef="#br2" timeOffset="260261.881">17233 4868 0,'0'-35'31,"35"35"-15,1-18-1,-19 18-15,36-35 16,-17 35-1,-19 0 17,-17-35-17</inkml:trace>
  <inkml:trace contextRef="#ctx0" brushRef="#br2" timeOffset="261024.3516">17745 4357 0,'0'17'62,"0"36"-46,0-17-16,-36-1 16,36-17-16,-52 17 15,52 0-15,-53 0 16,53-17-16,-36 17 0,19 18 31,17-35-31,0 17 47,35 0 0,-17-35-31,-18 18-1,53-18-15,-53 35 16,52-35-16,-16 53 15,17 0 1,-18 0-16,0-18 16,-35 1-1,35-1 1</inkml:trace>
  <inkml:trace contextRef="#ctx0" brushRef="#br2" timeOffset="261375.4154">17639 4974 0,'0'35'32,"18"1"-32,17-1 15,0-35 1,-35 35-16,71-35 16,-71 36-16,35-36 15,0 35 1,18-35-16,-35 0 15,-18 17 17</inkml:trace>
  <inkml:trace contextRef="#ctx0" brushRef="#br2" timeOffset="262533.9327">18150 4498 0,'0'18'78,"0"-1"-78,0 36 15,0 0-15,0 0 16,0 35-16,0 18 0,0-53 16,0 0-16,0 0 15,0-36-15,36 19 16,-36-1 0,35-35-1,-35-18 63,18 18-62,-18-53-16</inkml:trace>
  <inkml:trace contextRef="#ctx0" brushRef="#br2" timeOffset="263115.1767">18415 4745 0,'0'0'0,"18"0"31,17 0-15,-35 17-1,35 19-15,-35-1 16,0 0-16,35 1 15,-35-1-15,0-17 16,0 17-16,18-35 16,-18 35-16,0-70 62,0-36-46,-18 18-1,18-35-15,0 35 16,0 18-16,0 0 16,18 35-1,-18-18-15,35 18 16,-17 0-16,17 0 16,-17 0-1,-18 18 1,35-18-16,-35 35 15,35-35 1,-35 18-16</inkml:trace>
  <inkml:trace contextRef="#ctx0" brushRef="#br2" timeOffset="263643.7638">18944 4357 0,'0'17'31,"0"19"-31,0-1 16,0 18-16,0 0 15,0-18-15,0 18 16,0 0-16,0-18 15,0 18-15,0 0 0,0-18 16,0 18 0,0 0-16,0-35 0,0 17 15,0-17-15,0 35 16,18-53 46,17-18-30,-35 0-17</inkml:trace>
  <inkml:trace contextRef="#ctx0" brushRef="#br2" timeOffset="264826.4126">19473 4427 0,'0'18'62,"0"17"-62,0-17 16,-35 17-16,35 0 16,-53 1-16,53-19 15,-53 19-15,53-1 16,-17-35-16,17 18 15,-36-18-15,36 35 0,18 0 375,35-17-359,17 52 0,1-17-1,-36-53-15,-35 36 16,36-36-16,-36 35 16,35-35-1,-18 0 110,36 0-109</inkml:trace>
  <inkml:trace contextRef="#ctx0" brushRef="#br2" timeOffset="265540.6211">20073 4727 0,'0'-17'78,"18"-19"-78,-18 1 16,0 0-16,0-1 15,0-16-15,35-1 16,-35 17-16,0 1 16,0 0-1,0 88 17,0-18-17,35 18-15,-35-18 16,0 18-16,0 0 0,0-18 15,0 18 1,0 0-16,0-35 0,0 17 16,0 36-1,0-36 1,0 0 0,0-17 15</inkml:trace>
  <inkml:trace contextRef="#ctx0" brushRef="#br2" timeOffset="266864.5485">20973 4639 0,'17'0'47,"1"0"-31,17 0-1,0 0-15,-17 0 16,35 0 0,-18 0-1,1 0 16,-36-35-15,35 35-16</inkml:trace>
  <inkml:trace contextRef="#ctx0" brushRef="#br2" timeOffset="268333.8382">21696 4445 0,'35'53'63,"-35"0"-48,0-18-15,35 18 16,-35 18-16,0-1 15,0-17-15,36 0 16,-36 0-16,0 0 16,0-71 31,0-17-32,0 0 1,0-18-16,0 0 0,-18-18 15,18 36-15,-35-36 16,35 1-16,0 17 16,-36 18-16,36-1 15,0-17 1,18 53 0,-18-17-1,35 17 1,18 0-1,18 0-15,-54-35 16,19 35-16,-1 0 16,0-36-16,18 36 15,-17 0-15,-19-35 16,18 35-16,1 0 31,-54 0-15</inkml:trace>
  <inkml:trace contextRef="#ctx0" brushRef="#br2" timeOffset="268573.2052">21890 4639 0,'53'0'47,"-36"0"-32,36 0 1,0 0 0,-35 0-1</inkml:trace>
  <inkml:trace contextRef="#ctx0" brushRef="#br2" timeOffset="269029.9767">22172 4657 0,'0'53'15,"35"-18"-15,-35-18 16,0 19-16,53-1 15,0 18 1,-35-53 0,17 35-16,0-35 0,-17 0 15,17 0-15,1 0 16,-19-17-16,36-36 16,-53 17-16,0 19 15,0-19 1,0 1-16,0 18 0,0-19 15,-18 1-15,18 17 16,-17-17-16,17 17 16,-53 18-16,53-35 15,-53 35-15,18 0 16,35 18 0,-53-18-16,18 35 15,35 0-15,-53 1 16,53-1-16,-18 0 15,18 0-15,0-17 0,0 17 16,0 1-16,0-19 16,71-17-1,-54 0-15</inkml:trace>
  <inkml:trace contextRef="#ctx0" brushRef="#br2" timeOffset="269751.1135">22684 4621 0,'17'0'31,"-17"53"-15,36-17-16,-36-19 15,0 18-15,0-17 16,0 17-16,35 1 16,-35-19-1,0-34 32,0-19-31,0 19-16,0-36 0,0 0 15,0 35 1,0-17-16,35 0 0,-35 17 16,35-17-16,-35 0 15,53 35-15,-53-18 16,53 18-16,-18 0 16,18 0-1,-17 0 1,-19 0 15,-17 35-15,-35 0-1,17-35-15,18 36 16,-53-36-16,53 35 16,-52-35-16,52 35 15,-18-35-15,18 36 16,0-1-1,0-18 1,0 19 0,35-36-1,-35 35-15,35-35 16,-17 18 0,17-18-1,18 0 1,-35 0-16,17 0 15,0 0-15,-35-36 0,36 36 16,-36-53 0</inkml:trace>
  <inkml:trace contextRef="#ctx0" brushRef="#br2" timeOffset="270117.0952">23319 4145 0,'0'0'0,"0"-18"16,0 54 15,0-19-31,35 36 16,-35 0-16,0 18 15,35 17-15,-35 0 16,0-17-16,35-1 16,-35-17-16,0 0 15,36 0-15,-36 0 16,0-35-16,0 17 16,0-17-1,17-18-15</inkml:trace>
  <inkml:trace contextRef="#ctx0" brushRef="#br2" timeOffset="270589.8349">23407 4657 0,'17'0'16,"1"-18"0,17 18-16,1 0 0,-19 0 15,19-35 1,-1 35-16,0 0 15,0 0 1,-35 35 15,0 0-15,0 1 0,0 16-1,0-16 1,0-19-1,18-17-15,35 36 16,-18-36-16,0 0 16,1 0-1,17 0 1,-53-36-16,35 36 16,-35-35-16,0 17 15,0-17 1</inkml:trace>
  <inkml:trace contextRef="#ctx0" brushRef="#br2" timeOffset="270805.2521">23636 4639 0,'18'0'31,"17"0"-15,0-35-16,18 35 15,-35 0-15,17-36 16,-17 36-16,17 0 16</inkml:trace>
  <inkml:trace contextRef="#ctx0" brushRef="#br2" timeOffset="271021.7057">23724 4780 0,'0'0'0,"18"0"31,52 0-16,-52 0 1,17-18-16,1 18 16,-19 0-16</inkml:trace>
  <inkml:trace contextRef="#ctx0" brushRef="#br2" timeOffset="275522.2393">16263 900 0,'-35'0'46,"17"0"17,-17 17-47,0-17-1,35 35 1,-18-35-16,-17 18 15,-1 17 17,36 1-17,-35-36 1,35 35 0,0 0-1,0 1 1,0-19-1,0 18 1,0-17 0,-18-18-16,18 35 15,0 18 1,0 0 0,0-18-16,0 1 15,0-1 1,0 18-16,0-18 15,0-17 1,0 17 0,0 0-1,0 18 1,0-17 0,0-19-16,0 19 0,0 16 15,0-34 1,0 17-16,0 1 15,0 17 1,0-1 0,0 1-1,0-17-15,0-1 16,0 0-16,0-17 16,0 17-16,0 0 15,0-17-15,0 35 16,0 0-1,0-35 1,0 34 0,0 1-1,0-17 1,0-1 0,0-17-16,0 34 15,0-16-15,0-19 16,0 19-1,0 34-15,-35-52 16,35 17-16,-35 18 16,35-35-1,-35 17-15,-1 18 16,36-18 0,-17-35-1,17 18-15,-36-18 16,36 35-16,-17-35 15,17-18 110,35 18-93,-35-17-32,18 17 15,17 0 1,0 0 15,-17 0-15,17 0 15,-35 35-31,0-17 16,18-18-1,-18 35-15,0 0 16,0-17 0,0 17-1,0-17 1,0 35-1,0 17 1,0-52 0,0 35-16,0 0 15,0 0 1,0-18 0,0 0-1,0-17 1,0 17-16,0 18 15,0-18 1,0 1 0,0-1-1,0-17 1,0 17 0,0 0-1,0 18 1,0 0-1,0-18-15,17 36 16,-17-36 0,0 18-1,0-35 1,0 17 0,0 0-1,0-17 1,0 17-16,0-17 15,0 35 1,0 0 0,0-36-1,0 18-15,0-17 16,0 17 0,0 1-1,18-1 1,-18 0-16,0 0 15,0 1 1,0 17 0,0 17-1,0-52 1,35-18 0,-35 35-1,0 0 1,0-17-1,0 17 1,0-17 0,0 35-1,0-18 1,0 0 0,0 1-1,0-19 16,0 19-15,36-1 0,-36-17-1,0 17 17,17-35-17,-17 35 1,0-17 15,36-18-15,-36 35-16,0-17 31,35-18-15,-35 35-16,17-35 31,-17 35-31,36-35 31,-36 18-31,17-18 16,-17 35-16,36-35 15,-1 0 1,-17 35 0,17-35 30,-35-17-30,0-36 15</inkml:trace>
  <inkml:trace contextRef="#ctx0" brushRef="#br2" timeOffset="282496.3975">9648 1393 0,'0'-17'16,"0"34"62,0 19-62,36 17-16,-36 17 15,0-17-15,0 0 16,0 18-16,0-36 16,0 18-16,0 0 0,0-36 15,0 19-15,0-1 16,0-17 0,35-54 46,-35 19-46</inkml:trace>
  <inkml:trace contextRef="#ctx0" brushRef="#br2" timeOffset="282911.8802">9948 1358 0,'36'18'46,"-36"-1"-30,0 36-16,0 18 16,0-36-16,0 36 15,0-18-15,35 17 0,-35-34 16,0 16-16,0 1 16,0-35-1,0 35-15,0-18 16</inkml:trace>
  <inkml:trace contextRef="#ctx0" brushRef="#br2" timeOffset="283222.2997">9737 1782 0,'0'-36'0,"17"36"47,19 0-32,-1-17-15,-18 17 16,19 0-16,-1-36 16,-17 36-16,17 0 15,0-35-15,-17 35 16,17-35-16,0 35 15,-17-36-15</inkml:trace>
  <inkml:trace contextRef="#ctx0" brushRef="#br2" timeOffset="284004.816">10178 1693 0,'0'36'32,"17"-1"-17,-17 0-15,0-17 16,0 17-16,0 0 15,0-17-15,0 17 16,0-17-16,0 17 16,0 0-1,0-52 48,0-54-63,0 54 15,0-19-15,0 19 16,0-19-16,0 1 16,0 18-16,0-19 15,36 1-15,-36 17 16,35 18-16,-35-53 16,17 53-16,19 0 31,-1 0-16,-35 18 1,18 0-16,-18 17 16,35 0-16,-35-17 0,35 17 15,-35 18 1,35 0-16,-35-35 0,0 17 16,36 0-16,-36-17 15,0 17-15,0-17 31,-18-18-15</inkml:trace>
  <inkml:trace contextRef="#ctx0" brushRef="#br2" timeOffset="284259.4425">10231 1905 0,'17'0'47,"36"0"-32,0 0 1,-35 0-1,17 0 1,0-35 0</inkml:trace>
  <inkml:trace contextRef="#ctx0" brushRef="#br2" timeOffset="284522.2078">10530 1711 0,'36'0'16,"-36"35"0,0 18-1,35-53-15,-35 53 16,0-18-16,35 36 15,-35-36-15,0 0 16,18-35 0,-18 36-16</inkml:trace>
  <inkml:trace contextRef="#ctx0" brushRef="#br2" timeOffset="285257.8071">10813 1746 0,'0'36'0,"17"16"16,-17-34-1,0 17-15,0 1 16,36-19-16,-36 36 16,35-18-1,-53-35 32,18-17-31,-17 17-1,17-35-15,0-1 0,-36 1 16,36-18 0,0 18-16,0 17 15,18-17-15,17-18 16,18 0 0,-35 53-1,17-18 1,18 18-1,-35 0 1,17 0 0,-35 36-1,0-19-15,0 19 16,-35-36 0,35 35-16,-53-35 15,53 18-15,-36-18 16,1 35-1,35 0 1,0-17 15,0 17-15,18-35 0,-18 18-16,35-18 15,0 0-15,-17 0 16,17 35-16,0-35 0,-17 0 15,17 0-15,1 0 16,-1 0 0,-35-18-16</inkml:trace>
  <inkml:trace contextRef="#ctx0" brushRef="#br2" timeOffset="288947.3086">11959 1923 0,'-17'0'47,"-19"0"-16,1 17-15,0-17-1,-1 0-15,36 18 0,-53-18 16,18 0-1,0 0 1,17 0 0,18-35-1,0 17 1,0-35 0,0 0-1,0 18 1,36 35-16,-36-53 15,17 53-15,-17-35 16,53 35-16,-18-18 16,-17 18-1,-18 35 17,0-17-17,-18 35 1,1-18-1,-36 0 1,18-35 0,35 18-16,-18-18 15</inkml:trace>
  <inkml:trace contextRef="#ctx0" brushRef="#br2" timeOffset="289503.0843">12065 1164 0,'35'18'47,"-35"-1"-47,0 36 15,36 0-15,-36-17 16,0 16-16,0 19 16,0-18-16,0 17 15,0 1-15,0-18 16,0-18-16,35 18 15,-35-18-15,0-17 0,0 17 16,-18-35 93,18-35-93</inkml:trace>
  <inkml:trace contextRef="#ctx0" brushRef="#br2" timeOffset="289733.2439">12030 1676 0,'17'0'31,"36"0"-15,-53-18 0,36 18-16,16 0 15,-52-35 1,36 35-16,-1 0 15</inkml:trace>
  <inkml:trace contextRef="#ctx0" brushRef="#br2" timeOffset="290587.6155">12771 1693 0,'0'-17'16,"-18"-19"0,-17 36-1,17-35 1,-35 35 0,53 18-16,-53-18 15,53 35-15,-53 0 16,53 1-16,-17-1 15,17-17-15,0 17 16,0-18-16,0 36 16,0 0-1,35-53-15,-35 18 16,18-18-16,17 0 16,18 0-1,-36 0 1,-17-35-1,36-1-15,-36-17 16,0 36 0,0-18-16,0 17 15,0-17-15,0-1 16,0 19-16,0-19 16,0 72 30,0-1-30,0-17-16,0 35 16,0-18-16,0 0 0,35 0 15,-35-17-15,35 35 16,0-53 0,-17 0 15</inkml:trace>
  <inkml:trace contextRef="#ctx0" brushRef="#br2" timeOffset="291054.2176">12912 1235 0,'35'35'16,"-35"0"-1,0 1-15,0 16 16,0 1-16,35 18 16,-35-18-16,0 17 15,0 1-15,0-18 16,0-18-16,0 0 16,0 1-16,0-19 15,0 36 1,18-17-1,17-36 1,18 0 15,-35 0-31,17 0 0,18-18 16,-35 18 0</inkml:trace>
  <inkml:trace contextRef="#ctx0" brushRef="#br2" timeOffset="292179.389">12929 1746 0,'36'0'78,"-36"-17"-78,52 17 15,-34 0-15,17-36 16,-17 36-16,17 0 16,1 0-16</inkml:trace>
  <inkml:trace contextRef="#ctx0" brushRef="#br2" timeOffset="293278.3735">13564 1182 0,'-17'0'16,"17"17"-16,-36 36 15,36-35 1,0 17-16,-17 18 16,17 18-16,0-18 15,0 17-15,0 1 0,0 17 16,0-35-16,17 17 16,-17 1-16,36-18 15,-36-18-15,53 0 16,-18-35-16,18 18 15,-18-18 1,-35-18 0,35 18-16,-35-52 15,0-1 1</inkml:trace>
  <inkml:trace contextRef="#ctx0" brushRef="#br2" timeOffset="294407.7066">13794 1482 0,'17'0'78,"-17"-36"-62,36 36-16,16-35 16,-16 35-1,-1 0 1,-17 0-1,-18 35 1,0 1 0,0-19-16,0 19 15,0-1-15,0-18 16,-36-17-16,36 71 16,-53-36-16,1 18 15,34-35 1,-17 17 15,35 0 0,35-35 16,18 0-31,-36 0-16,19 0 15,17 0 1,-18 0 0,18 0-1,0 0 1</inkml:trace>
  <inkml:trace contextRef="#ctx0" brushRef="#br2" timeOffset="294936.537">14182 1711 0,'0'35'31,"0"18"-16,17-53-15,-17 35 16,36-35-16,-36 36 16,52-36-16,-52 35 15,36-35-15,-1 0 16,-17 0 0,17-35-1,-35-18 1,0 18-16,0 17 15,0-17-15,0 17 16,0-17-16,0-1 16,0 1-16,0 0 15,0-18 1,-35 53-16,-1 0 31,19 0-31,-19 0 16,1 18-1,18-18-15,17 52 16,-53-52-16,35 36 16,18 17-16,0 0 15,0-36 1</inkml:trace>
  <inkml:trace contextRef="#ctx0" brushRef="#br2" timeOffset="295535.9829">14605 1535 0,'0'35'32,"-35"0"-17,35-17-15,0 17 16,0-17-16,0 17 0,0 0 15,0-17-15,0 17 16,17-35-16,-17 18 16,18-18-16,35 35 15,0-35 1,0-35 0,-18 0-1,-35-1 1,0 1-16,35 17 15,-35-17-15,0-18 16,0 18-16,0 0 16,0-1-16,-17 1 15,-1 0 1,-35 35 0,18 0-16,17 0 15,-17 0-15,0 35 16,-18 18-1,53-18 1,0 0 0,0-17-1</inkml:trace>
  <inkml:trace contextRef="#ctx0" brushRef="#br2" timeOffset="296127.2725">14922 1446 0,'0'18'15,"0"0"1,-17 17 0,17 0-1,0-17 1,17-18 31,19 0-32,-19 0 1,19 0 0,-19 0-1,19 0 1,-1 0 15,-35 53-31,0 0 16,0-18-1,-18 18 1,-17-18 0,0 0-1,-18-35 1,17 0 0,1 0-1,18 0 1,-19-17 15,36-18-15</inkml:trace>
  <inkml:trace contextRef="#ctx0" brushRef="#br2" timeOffset="296458.1624">14905 1393 0,'53'0'47,"0"0"-32,-18 0 1,0 0 0,1 0-1,-19 0 1</inkml:trace>
  <inkml:trace contextRef="#ctx0" brushRef="#br2" timeOffset="297011.5666">15222 1023 0,'0'18'32,"0"17"-17,0-17 1,36 52-1,-36-35-15,53 18 16,-53-17-16,52 52 16,-52-35-16,36 17 0,-36 18 15,0 18-15,0-17 16,-18-1-16,18-18 16,0-17-16,-35 0 15,35-35-15,-35 17 31,35-70 16</inkml:trace>
  <inkml:trace contextRef="#ctx0" brushRef="#br2" timeOffset="303159.1861">13776 2293 0,'0'18'78,"-18"-18"-78,18 17 16,-35 36-1,35-17-15,-18-1 16,18 18-16,-35 0 16,35 0-16,0-1 15,0 19-15,0 0 16,0-1-16,0-17 16,18 0-16,-18-18 15,35 1-15,-35-19 16,53 18-16,0 1 15,-18-36 1,-17 0 0,-18-36 15</inkml:trace>
  <inkml:trace contextRef="#ctx0" brushRef="#br2" timeOffset="303845.6478">14058 2787 0,'0'-35'47,"0"17"-32,0-17-15,0-1 16,0 19-16,0-18 16,35-18-16,-35 35 15,0-17-15,36 70 47,-36-17-31,0 35-16,0-1 15,0 1-15,0 18 16,0-1-16,0-17 16,0-17-16,0-1 15,35-35-15,-35 53 16,0-35 0,18-18-1,17 0 16</inkml:trace>
  <inkml:trace contextRef="#ctx0" brushRef="#br2" timeOffset="304586.3306">14658 2540 0,'0'-18'0,"0"-17"15,-18 35 1,18-35-16,-17 17 16,-19 18-1,-17 0 1,18 0 0,-18 0-1,18 0 1,35 53-16,-18-53 15,18 53-15,0-35 16,0 35 0,0-36-16,0 18 15,18 18 1,17-17 0,18-36-1,0-18 1,0-35-1,-53 18-15,53 0 16,-53 17-16,18-17 16,-18 17-16,35 18 47,-35 18-32,0 52 1,0-35-16,0 1 15,0 17-15,0 0 16,0-36-16,0 18 16,0-17-16,0 35 15,0-18 1,35-35 31</inkml:trace>
  <inkml:trace contextRef="#ctx0" brushRef="#br2" timeOffset="305313.3636">15117 2558 0,'0'0'0,"0"-18"16,0-17 15,0-1-16,0 19 17,-36 17-17,1 0 1,0 0 0,-1 35-1,1 0 1,35 18-1,-35-53-15,35 53 16,0-35-16,0 17 16,0 18-1,17-53-15,-17 18 16,36-18-16,-19 0 16,19 0-1,17-36 1,-18 1-1,-17-18 1,-18 0 0,35 18-1,-35 53 32,0-1-31,0 19-16,0 16 0,0-16 15,0 17-15,0 0 16,0-36-16,0 18 16,0 18-1,0-35 1</inkml:trace>
  <inkml:trace contextRef="#ctx0" brushRef="#br2" timeOffset="306027.5043">15487 2487 0,'0'-35'16,"-18"35"-1,-17 0 1,0 0-1,17 0 1,-17 0-16,-18 17 16,35-17-1,18 18 1,-35-18 0,35 53-16,0 0 15,0 0 1,0-36-1,18-17-15,-1 36 16,19-36 0,-1 0-1,-18-18 1,36-17 0,-17-18-1,-1 35 1,-35 36 46,0 35-62,0-18 16,0 36 0,0-54-16,0 19 15,0-1-15,0-18 16,0 19-1,18-36 17,-18-18-17,0-17 1</inkml:trace>
  <inkml:trace contextRef="#ctx0" brushRef="#br2" timeOffset="306453.9058">15540 2258 0,'35'35'47,"0"18"-16,-35-35-31,36 17 16,-36-17-16,35 34 0,-35 1 16,0 0-16,35-17 15,-35 34-15,0-17 16,0 0-16,0-18 15,0 18-15,0-35 16,-17 17-16,17 0 16,-36 18-16,36-17 15,-35-36 1,35 35-16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6:17:35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7338 7832 0,'35'0'62,"0"0"-31,-17 0-15,17 0 0,18 0-1,-35 0-15,17 0 16,-17 0-16,17 0 16,36 0-16,-54 0 15,18 0-15,-17 0 16,17 0-16,1 0 15,-19-18-15,19 18 16,-1 0-16,-18 0 16,19 0-16,-19 0 15,19 0-15,-1 0 16,0 0 0,18 0-1,-18-18 1,-17 18-1,17 0 1,18 0-16,0 0 16,-18 0-1,1 0-15,-19 0 16,19 0-16,-19 0 16,19 0-16,-1-35 15,-18 35-15,36 0 16,0 0-1,-35 0 1,35 0 0,-18 0-1,0-35 1,18 35 0,0 0-1,-35 0-15,17 0 16,0 0-16,-17 0 15,17 0-15,-17 0 16,17 0-16,1 0 16,-1 0-1,0 0-15,0 0 16,18 0 0,18 0-1,-53 0 1,17 0-16,0 0 0,-17 0 15,17 0 1,-17 0-16,35 0 16,-18 0-1,-35 17-15,35-17 16,18 0 0,0 18-1,0-18 1,-18 0-1,18 0 1,-35 0 0,17 35-1,0-35 1,18 0 0,-18 0-16,18 0 15,0 0 1,-35 0-1,52 36 1,-34-36-16,-19 0 16,36 0-1,0 0 1,-18 0 0,18 0-1,-17 0-15,-19 0 16,36 0-1,-35 0-15,17 0 32,0 0 171,-35 35-172,18-35 0,17 0 16,-52 0 16,-19 35-48</inkml:trace>
  <inkml:trace contextRef="#ctx0" brushRef="#br0" timeOffset="2373.6179">8872 7267 0,'0'-35'31,"-17"35"0,17-18-15,0-35 0,-18 0-1,18 36-15,0-36 16,0 0 0,0-35-16,0 0 0,35-18 15,-35 18-15,71-36 16,-36 1-16,18-36 15,18 0-15,-18 0 16,52-35-16,-16 18 16,34-53-16,1-1 15,17 54-15,0-18 16,0 35-16,18 18 16,35 18-16,-36 17 15,1 18-15,0-1 0,0 19 16,-36-1-16,18 36 15,-53-18 1,-17 53-16,-18-35 0,-35 35 16,17 0-16,0 0 15,-17 0 17,17-18-1,-70 53 31</inkml:trace>
  <inkml:trace contextRef="#ctx0" brushRef="#br0" timeOffset="2759.569">11359 3651 0,'53'0'62,"-17"18"-62,-19-18 16,19 18-16,16-18 16,-34 0-16,17 52 15,1-52-15,-19 0 16,19 0-16,-1 0 16,-35 36-1,0-19 16,-18-17-31,-17 71 16,0-36-16,-1 18 16,19-18-16,-19 1 15,1-1-15</inkml:trace>
  <inkml:trace contextRef="#ctx0" brushRef="#br0" timeOffset="5025.0462">12312 3175 0,'0'71'78,"0"-54"-78,0 36 15,0 0-15,0 18 16,0 17-16,0 18 16,0-36-16,0 1 15,0-36-15,0 18 16,0-18-16,0-17 15,0 17 17,0-70-1,0 17-15</inkml:trace>
  <inkml:trace contextRef="#ctx0" brushRef="#br0" timeOffset="5451.9525">12047 3316 0,'0'0'0,"0"-35"16,36-18 0,-1 35-16,18-17 15,-18 0-15,36-1 16,-1 1-16,1 35 16,-1-53-16,1 53 15,-18 0-15,-18 0 16,0 0-16,1 18 15,-36 0-15,35 34 16,-35 1-16,0-17 0,0 17 16,-18-1-16,18-34 15,-53 17-15,18 1 16,0-1-16,0 0 16,-1-35-16,1 35 15,17-35-15,-17 0 16,35 36-16,-35-36 15</inkml:trace>
  <inkml:trace contextRef="#ctx0" brushRef="#br0" timeOffset="6247.5665">12718 3598 0,'35'71'16,"-35"-53"-16,0 17 15,0 0-15,0-17 0,0 17 16,0-17 0,0 17-16,0 0 15,35-35 1,-52 0 31,17-17-47,0-54 15,0 53 1,0-17-16,0 0 16,0 0-16,0-18 15,0 17-15,0 19 16,17-19-16,18 1 16,1 35-1,-1 0 1,0-18-1,1 18-15,-19 0 0,36 0 16,-53 18 0,35-18-16,-35 71 15,0-36-15,0-17 16,0 17-16,-17-35 16,17 18-16,-36-18 15,19 0 1,-36 35-1,18-35-15,17 0 16,-17 0-16,-1 35 16,36 0 15,0-17-15,18-18-16,-18 35 15,35-35-15,-35 18 16,36-18-16,34 35 15,-35-35 1,-17 0-16,17 0 16,1 0-16,-1 0 15</inkml:trace>
  <inkml:trace contextRef="#ctx0" brushRef="#br0" timeOffset="6493.1686">13282 3687 0,'0'70'47,"0"-35"-47,0-17 15,0 17-15,0 1 16,35-19-16,-35 54 16,53-71-16</inkml:trace>
  <inkml:trace contextRef="#ctx0" brushRef="#br0" timeOffset="6863.4718">13406 3916 0,'0'-71'16,"0"54"-16,17-19 15,-17 1-15,0 17 16,35-17-16,1 0 16,-36 70 15,35-17-31,-35 35 15,0 0-15,0-36 16,18 19-16,-18-1 16,35 0-16,-35-17 15,35 17-15,0-35 16,-17 0 15,-18-35-15,0 17-16,0-17 15,35 0-15,-35-1 16,0 1-16,0 0 16,0 17-16,0-17 15</inkml:trace>
  <inkml:trace contextRef="#ctx0" brushRef="#br0" timeOffset="7315.1382">14093 3722 0,'0'-53'0,"0"35"16,-17 18 0,-1 0-1,-17 0-15,17 0 16,-17 0-16,0 36 16,35-19-1,-36 18-15,36 1 16,-17-19-16,17 19 15,0-1-15,0 0 16,17 0 0,36-35-1,-17 36-15,-19-36 16,19 0-16,16 0 16,-34-18-1,17 18-15,-35-35 0,36 35 16,-36-35-16</inkml:trace>
  <inkml:trace contextRef="#ctx0" brushRef="#br0" timeOffset="7522.1671">14270 3616 0,'35'0'31,"-35"53"-31,0-18 0,0 18 16,0 0-16,0-18 16,0 1-16,0-19 15,0 18-15,71 1 16,-54-36 0</inkml:trace>
  <inkml:trace contextRef="#ctx0" brushRef="#br0" timeOffset="8124.0418">14640 3581 0,'0'35'31,"0"0"-31,0 1 16,0 16-16,0 19 16,0 0-16,0 17 15,0 18-15,36-1 16,-36-34-16,35-36 16,-35 1-16,17-1 15,-17-53 32,-52-17-47,52 0 16,-36-36-16,36-17 15,0-36-15,0 1 16,0 35-16,0 0 16,0 17-16,0 18 15,18 0-15,-18 35 16,53-17-16,-36 0 15,36 0-15,0 35 0,0-53 16,-18 53 0,18 0-16,-17 0 15,-19 0-15,19 17 16,-36 36-16,-18 18 16,-17 35-16,-1-36 15,-17-17-15,18-35 16,18-18-16,17 53 15,-53-53-15,0 0 16,35 0 0,-17 0-16,-18-36 15</inkml:trace>
  <inkml:trace contextRef="#ctx0" brushRef="#br0" timeOffset="8588.0118">14993 4022 0,'18'-18'47,"-18"-53"-32,53 36-15,-53 0 16,35-18-16,-35 0 16,53-17-16,-53-1 15,53 36-15,-53-1 16,53 1-16,-53 53 31,0 17-15,0 18-16,0 0 15,35-18-15,-35 18 16,0 0-16,0-18 16,18 1-16,-18-1 15,0-18 1,0 19-1,-18-54 1</inkml:trace>
  <inkml:trace contextRef="#ctx0" brushRef="#br0" timeOffset="8812.5441">15064 3739 0,'0'53'15,"0"-35"1,17-18 0,19 0-16,16 0 0,-16 0 15,34-18-15,-17-17 16,0 0-16,-18 17 16,1-35-16,-36 0 15,53-17-15,-53-18 16,52-18-16</inkml:trace>
  <inkml:trace contextRef="#ctx0" brushRef="#br0" timeOffset="9014.1144">15610 3157 0,'0'-35'16,"0"88"15,-17-18-15,17 36-16,0-1 15,-36 19-15,36-1 0,0 18 16,0-53-16,0-1 15,36 1-15,-1-17 16,18-19-16,35-17 16,0 0-16,1 0 15,-19 0-15,-17 0 16</inkml:trace>
  <inkml:trace contextRef="#ctx0" brushRef="#br0" timeOffset="10382.5527">16898 3351 0,'0'53'31,"0"-35"-31,-18 35 16,18 0-16,0 0 15,0 0-15,0 0 16,0-1-16,0-16 15,0 17-15,0-18 16,0-17-16,0-71 47,0 17-31,-35-34-1,35-18-15,0-1 0,-35-16 16,35 16-16,0 1 15,35 0-15,0 35 16,-17 35-16,17 18 16,1-52-16,-1 52 15,-17 0 1,34 35 0,-52 18-16,36 17 15,-36 18-15,0 1 16,0 34-16,0 1 0,35-1 15,-35-52-15,35-18 16,-35-36-16,36-17 16,-36 35-16,-18-35 31</inkml:trace>
  <inkml:trace contextRef="#ctx0" brushRef="#br0" timeOffset="10584.6993">16757 3687 0,'35'0'32,"18"0"-32,35 0 15,1 0-15,-19 0 16,1 0-16,-36 0 15,18 17-15,-18-17 16</inkml:trace>
  <inkml:trace contextRef="#ctx0" brushRef="#br0" timeOffset="11621.0065">17462 2999 0,'36'0'0,"-36"17"16,0 1-1,0 35-15,0 17 0,0 19 16,0-1-16,0 0 16,-18-18-16,18 1 15,0 0-15,0-36 16,0 18-16,0 0 16,0-36-16,0 19 15,35-36 16,18 0-15,-35 0-16,35-18 16,-18-17-16,0-1 15,-35 19-15</inkml:trace>
  <inkml:trace contextRef="#ctx0" brushRef="#br0" timeOffset="11933.3895">17886 3034 0,'0'53'31,"0"0"-31,0 0 15,0 35-15,0 0 16,0 18-16,0-18 16,0 0-16,0-17 15,0-18-15,0 0 16,0 17-16,0-52 16</inkml:trace>
  <inkml:trace contextRef="#ctx0" brushRef="#br0" timeOffset="12320.6241">17727 3598 0,'0'-35'16,"35"35"-16,1 0 15,-1-18-15,0 18 16,18 0-16,-18 0 16,18-35-16,0 35 15,-35 0-15,35 0 16,-53 18 0,0 35-1,0-18-15,0-17 0,0 17 16,0-17-16,0 17 15,-18 0 1,18 0-16,35 18 16,18-53-1,-17 36 1,-19-36-16,19 0 16,-1-18-16,0-17 15,0-1 1,-35 1-1</inkml:trace>
  <inkml:trace contextRef="#ctx0" brushRef="#br0" timeOffset="12527.1611">18062 3475 0,'53'0'31,"-35"0"-15,35 0-16,0 0 15,-36 0-15,19 0 16,-19 0 0</inkml:trace>
  <inkml:trace contextRef="#ctx0" brushRef="#br0" timeOffset="12860.1351">18062 3704 0,'35'0'32,"-17"0"-17,35-17-15,0 17 16,0-36-16,-35 36 15,17 0-15,0-35 16,0 35 0,1 0-1,-36 35-15,0 18 16,35-35-16,-35 17 16,0 0-16,0-17 15,0 17 1,0-70 31</inkml:trace>
  <inkml:trace contextRef="#ctx0" brushRef="#br0" timeOffset="13180.041">18662 3563 0,'35'-35'15,"-17"35"-15,35 0 16,-18 0 0,-53 0 15,-17 35-31,17-35 16,-17 35-16,0-35 15,17 36-15,-35 17 16,53-18-1,0 0 1,0 18 0,0-35-1,53 17 1,-17-35-16,16 0 16,-16 0-16,17 0 0,-18 0 15,-17 0-15</inkml:trace>
  <inkml:trace contextRef="#ctx0" brushRef="#br0" timeOffset="13610.0481">18962 3863 0,'17'0'0,"-17"-18"16,0 1-16,0-19 0,0 1 15,0 17-15,36-17 16,-36-18-16,0 18 16,0-18-16,35 18 15,-17 17 1,35 18 15,-53 35-31,0 1 16,35-1-16,-35 18 15,0 0-15,35 0 16,-35-18-16,35 0 16,-35 1-16,18-36 15,35 0 1,-18-36 0,-35 1-1,0 17-15,0-35 16,0 1-16,35-1 15,-35 17-15,36-17 16,-19 18-16,19 35 16</inkml:trace>
  <inkml:trace contextRef="#ctx0" brushRef="#br0" timeOffset="13979.4379">19491 3881 0,'0'17'0,"35"-17"47,-35-70-32,18 17-15,-18 0 16,35 18-16,-35-36 15,35 18-15,-35 0 16,53 18-16,-17 17 16,-19 18 15,-17 35-31,0 1 0,36 17 16,-36-18-16,0 18 15,0 0-15,0-18 16,35 0-16,-35 1 15,0-19 1,-18-17 0</inkml:trace>
  <inkml:trace contextRef="#ctx0" brushRef="#br0" timeOffset="14179.7035">19579 3757 0,'18'0'32,"-1"0"-17,19 0 1,-19 0-16,19 0 0,-1 0 16,-17 0-16,17-35 15,18 35-15,0-88 16</inkml:trace>
  <inkml:trace contextRef="#ctx0" brushRef="#br0" timeOffset="14484.2806">20055 2822 0,'0'71'47,"0"-1"-47,0 19 15,0 34-15,0 0 16,0 1-16,0-36 16,0 0-16,0 1 15,0-1-15,0-18 0,0 1 16,0-36-1,0 0-15,0-17 0,-17 17 32</inkml:trace>
  <inkml:trace contextRef="#ctx0" brushRef="#br0" timeOffset="14880.0022">19879 3598 0,'18'-35'15,"35"35"1,-18-18-16,0 18 0,-17 0 16,17 0-16,0 0 15,-17 0-15,17 0 16,1 0-1,-1 0 1,0 0 0,-35 53 15,0 0-15,0-35-1,0 17-15,18-17 16,-18 17-16,0 18 15,0-35 1,0 17 0,35-35-1</inkml:trace>
  <inkml:trace contextRef="#ctx0" brushRef="#br0" timeOffset="15232.3194">20408 3634 0,'0'0'0,"0"-18"0,35 18 16,-35 35 15,0-17-15,0 17-16,36 18 15,-36 0-15,0-35 16,17-18-16,-17 53 15,36-53 1,-19 0 15,-17-36-15,0 19-16,36-36 16,-36-18-16,35 1 15,-35-1-15,53 18 0,-53 35 16,35 18-1</inkml:trace>
  <inkml:trace contextRef="#ctx0" brushRef="#br0" timeOffset="15590.3218">20761 3845 0,'0'0'0,"0"36"16,0-1-16,35-18 31,-35-52 16,0 0-47,53-18 0,-53-18 16,35-17-16,-35 18 15,53-1-15,-17 18 16,-36 18-16,35 35 15,-17 0 17,-18 35-32,0 0 15,35-17-15,-35 35 16,35 0-16,-35-18 16,53-17-16,-53 17 15,53 0-15,-35-35 16,-36 0 15</inkml:trace>
  <inkml:trace contextRef="#ctx0" brushRef="#br0" timeOffset="15770.1832">20849 3739 0,'0'0'0,"18"0"31,17 0-15,18 0-16,-18 0 15,18 0-15,0 0 0,-35 0 16,-18-35-16</inkml:trace>
  <inkml:trace contextRef="#ctx0" brushRef="#br0" timeOffset="17036.885">21907 3598 0,'0'0'0,"0"-35"0,0 70 94,0 18-94,0-17 15,0 16-15,0 1 16,0-35-16,0 17 15,18-35 1,-18-17 31,0-1-31,0-17-16,0-18 15,0 18-15,0-18 16,0 0-16,0 35 15,35-17-15,-35-1 16,36 36-16,-36-35 16,35 35-16,0 0 15,1 0 1,-19 0 0,-17 35-1,35 18-15,-35 0 16,36 0-16,-36-17 0,35 16 15,-35 1-15,0-35 16,18-18-16,-18 53 16,35-53-1,-35 35-15,0-17 32,-18-18-32</inkml:trace>
  <inkml:trace contextRef="#ctx0" brushRef="#br0" timeOffset="17258.853">22013 3757 0,'0'-18'47,"18"18"-32,17 0 1,1 0-16,-1 0 16,0 0-16,18 0 15,-18 0-15,18-35 16</inkml:trace>
  <inkml:trace contextRef="#ctx0" brushRef="#br0" timeOffset="18896.264">21643 3210 0,'18'0'31,"-18"36"-31,35-36 0,0 35 16,-17-35-1,17 35 1</inkml:trace>
  <inkml:trace contextRef="#ctx0" brushRef="#br0" timeOffset="20829.8164">13741 4568 0,'0'-35'16,"-18"35"0,18-35-1,-18 35 1,-17 0-1,-18 0 1,36 0 0,-19 35-16,1 0 15,0 18-15,-1 0 16,36-17-16,-35 16 16,35 1-16,0 0 0,0-17 15,0 17 1,0-1-16,18-16 0,17-1 15,0 0 1,1 1-16,-1-36 0,0 35 16,18-35-16,-35 0 15,17 0-15,0-18 16,-17 18-16,17-53 16,1 0-1,-36 36-15,0-19 16,0 1-16,0 18 15,0 34 32,35 36-31,0-18 0,18 1-1,-18-36 1,1 35-16,-1-35 15,-18 0 1,19 0-16,-36-18 0,17 18 16,-17-53-16,36 36 15,-36-19-15,0 1 16,0 18-16,0-19 16,0 19-16,0-36 15,0 0-15,0 35 16,-36-17-16,19 35 15,-19-35-15,1 35 0,18 0 16,-19 0-16,1 35 16,17 0-16,-17 0 15,0 18-15,35 18 16,-35-18-16,35-18 16,0 18-16,0-18 15,0-17-15,35-18 16,-18 35-16,36-35 15,0 0-15</inkml:trace>
  <inkml:trace contextRef="#ctx0" brushRef="#br0" timeOffset="21130.5989">14252 4851 0,'0'17'47,"0"19"-47,0-19 15,0 19-15,35-1 16,-35-18-16,0 19 16,18-36-16,-18 17 15,0-52 48,0-18-63,0 18 15,0-18-15</inkml:trace>
  <inkml:trace contextRef="#ctx0" brushRef="#br0" timeOffset="21500.6671">14305 4798 0,'0'0'0,"0"-36"15,71 36-15,-36-35 16,18 35-16,-18 0 15,18-35-15,0 35 16,-18 0-16,1 0 16,-1 18-16,0 34 15,-35-16 1,-18 17 0,-17-53-16,0 53 15,17-53-15,-17 0 16,0 35-16,17-35 15,-35 0 1,53 18-16,-35-18 16,35 35-1,0-18 17,18-17-17,-18 36-15,35-36 0,-35 35 16,17-35-1,36 18-15,-17-18 16,-19 0-16,19 0 16,-19 0-16,18 0 15</inkml:trace>
  <inkml:trace contextRef="#ctx0" brushRef="#br0" timeOffset="21802.0219">14852 4815 0,'0'36'32,"18"-1"-32,-18-17 15,0 35-15,0-1 16,0-34-16,35 17 15,-35 1-15,0-19 16,35-17 0,-53-35 46,18 0-62,0-1 16</inkml:trace>
  <inkml:trace contextRef="#ctx0" brushRef="#br0" timeOffset="22463.1453">14940 4745 0,'0'0'0,"53"-35"15,-18 35-15,18-36 16,0 36-16,-18 0 16,1 0-16,-1 0 15,-17 0-15,-18 18 16,35-18-16,-35 53 15,0-36-15,0 19 16,-18-1-16,-35 0 16,18-35-1,35 18-15,-53-18 16,18 0-16,17 0 16,-52 35-1,34-35 1,36 36-16,0-19 15,0 18 17,0 1-17,36-36-15,17 17 16,0-17 0,-18 0-1,-18 0-15,36 0 0,0 0 16,-35 0-16,17 0 15,0 0-15,-35-35 16,36 35-16,-36-35 16,35 35-16,-35-35 15,0-1 1,0 19 0,0 70 46,0-36-46,0 18-16,0 1 15,35-36-15,1 35 0,-19-35 16,18 0 0,1 0-16,17 0 0,0 0 15,-18 0-15,0 0 16,0-18-16,1-35 15</inkml:trace>
  <inkml:trace contextRef="#ctx0" brushRef="#br0" timeOffset="22654.6084">15487 4727 0,'18'0'16,"17"0"-16,-18 0 16,19-35-16,-1 35 15,-17 0-15,17 0 16,18 0 0</inkml:trace>
  <inkml:trace contextRef="#ctx0" brushRef="#br0" timeOffset="22836.0624">15469 4939 0,'0'0'0,"36"0"31,-1 0-31,-18 0 16,36 0-16,-35 0 15,35-18-15,-18 18 16</inkml:trace>
  <inkml:trace contextRef="#ctx0" brushRef="#br0" timeOffset="23351.1493">15857 4551 0,'0'17'32,"-17"36"-32,17 0 15,0 0-15,0 0 16,0 35 0,0-35-16,35-17 15,-35 16-15,35-16 16,1-19-16,16 36 15,-16-53 1,-19 0 0,19-17-1,-1-54 1,-35 53 0,0-17-16,35 0 15,-35 0-15,0-18 0,35 0 16,-35 17-16,53 1 15,-35 0 1,17 88 31,-35-18-47,0 0 16,36 18-16,-36 0 15,0-17-15,35 16 16,-35-16-16,35-1 0,0-17 15</inkml:trace>
  <inkml:trace contextRef="#ctx0" brushRef="#br0" timeOffset="23554.0709">16157 4957 0,'18'0'16,"17"0"-1,0 0-15,18 0 16,0 0-16,-17 0 16,-1-18-16,0 18 15,0 0-15,1-35 16</inkml:trace>
  <inkml:trace contextRef="#ctx0" brushRef="#br0" timeOffset="24146.9171">16581 4815 0,'-36'0'0,"-17"0"15,36 18 1,17 0-1,0 17 1,17 0 0,36 1-1,-17-36-15,-1 70 16,0-52-16,-17 17 16,17 0-16,0 18 15,-35-18-15,53 18 16,-53-17-16,0-1 15,0-17-15,0 17 16,-35 0-16,-18 18 16,53-71 31,0-17-32,0 17-15,0-34 16,18-19-16,-18 0 15,53 1-15,-53-1 16,52 1-16,-52 17 16,53 0-16,-53 18 15,53-1-15,-17 1 16,17 35 0,-18 0-1,-35 35 1,53 1-16,-53-1 0,35-17 15,-35 35-15,0-1 16,35-16-16,-35-19 16,0 19-1,0-1-15,-17-35 16,17 35-16,-53-35 16</inkml:trace>
  <inkml:trace contextRef="#ctx0" brushRef="#br0" timeOffset="24665.3997">16951 4992 0,'0'0'0,"35"0"47,1 0-31,-19 0-16,18 0 15,-17 0-15,17 17 16,1-17-16,-19 18 16,19-18-16,-1 0 15,-18 0-15,19 0 16,-19 0-16,36 0 16,-53-53-1,0 18 1,0 17-16,0-35 15,-17 0-15,-19-17 16,1-1-16,0 18 16,17 36-16,-35 17 15,0-53-15,0 53 16,1 0-16,-1 0 16,17 0-16,19 0 15,34 17 16,1-17-15,35 18-16,17-18 16,-17 0-16,36 0 15,34 0-15,0 0 0,1 0 16,-1-18-16,19 18 16,-37-52-16,-34 52 15</inkml:trace>
  <inkml:trace contextRef="#ctx0" brushRef="#br0" timeOffset="25678.7538">18309 4727 0,'0'53'31,"0"-35"-15,0 88 0,35-71-16,-35-17 15,0 34 1,18-52-16,-18 18 16,35-18-1</inkml:trace>
  <inkml:trace contextRef="#ctx0" brushRef="#br0" timeOffset="26329.0147">18256 4710 0,'0'0'0,"0"-36"0,53 36 15,-18 0-15,1 0 16,-19 0-16,36 0 16,-17 18-16,-19 17 15,18 0-15,-35 1 16,36 17-16,-36 0 16,0-18-16,0 18 15,0 0-15,0-18 16,0 0-16,-18-35 15,18 36-15,-35-36 16,-18 17-16,18-17 16,17 0-16,18 35 15,-35-35-15,52-17 47,19 17-47,-19-53 16,19 35-16,16-17 15,-16 0-15,17-1 16,0-16-16,-36-1 16,18 17-16,1 1 15,-1 0-15,-35 17 16,18 18-16,-18-35 16,0 52 30,0 19-30,0-1-16,0 0 0,0-17 16,0 17-16,0 1 15,70-36 1,-34 0-16,-19 0 16,36 0-16,-18 0 15,1 0-15,-1 0 16,0-18-1</inkml:trace>
  <inkml:trace contextRef="#ctx0" brushRef="#br0" timeOffset="26521.1251">18856 4639 0,'0'0'0,"-18"0"16,36-35 15,0 35-31,17 0 16,0 0-16,0-18 15,1 18-15,-1 0 16</inkml:trace>
  <inkml:trace contextRef="#ctx0" brushRef="#br0" timeOffset="26679.2292">18821 4798 0,'0'0'0,"35"0"47,-17 35-47,17-35 16,0 0-16,-17 0 15,17 0-15,-17 0 16</inkml:trace>
  <inkml:trace contextRef="#ctx0" brushRef="#br0" timeOffset="26994.3823">19544 4498 0,'0'18'47,"0"17"-47,0 0 16,0 18-16,0 0 16,0-18-16,0 18 15,0 0-15,0-35 16,18 17-16,-18 0 15,0-17-15,35-18 32</inkml:trace>
  <inkml:trace contextRef="#ctx0" brushRef="#br0" timeOffset="27329.4863">19262 4586 0,'0'-18'0,"0"-17"15,0 18-15,0-19 16,35-17-16,0 18 16,0 0-16,18 35 0,0-18 15,0 18-15,-17 0 16,-1 0-16,0 0 15,18 0-15,-18 18 16,1 17-16,-1 0 16,-18 1-16,-17-19 15,0 36-15,0 0 16,0-18-16,-52 1 16,16-1-16,-17 0 15,0-35-15,1 35 16,34-35-16,-17 0 15,-1 0-15</inkml:trace>
  <inkml:trace contextRef="#ctx0" brushRef="#br0" timeOffset="27667.5825">19879 4745 0,'0'0'0,"0"35"16,0 0-1,35-35-15,-35 71 0,36-36 16,-1 1-1,0-36 1,0 0 0,-17 0-16,17 0 0,-17 0 15,17 0-15,1 0 16,-19 0 0</inkml:trace>
  <inkml:trace contextRef="#ctx0" brushRef="#br0" timeOffset="27879.9496">19950 4710 0,'0'-36'15,"35"1"16,-18 35-15,19-18-16,-19 18 16,19 0-16,-1 0 15</inkml:trace>
  <inkml:trace contextRef="#ctx0" brushRef="#br0" timeOffset="28060.3249">19914 4833 0,'18'0'47,"17"0"-47,-17 0 15,17 0-15,0 0 16,-17-18-16</inkml:trace>
  <inkml:trace contextRef="#ctx0" brushRef="#br0" timeOffset="28610.8508">20285 4710 0,'0'17'0,"35"36"16,-35-18-1,0 1 1,35-1-16,-35-17 16,0 35-1,18-18 1,-36-35 31,18-18-32,-35 1 1,35-19-16,0 1 16,0 17-1,0-17-15,0 17 16,18-17-16,-18 0 0,17 0 16,36-1-1,0 36 1,-18-17-1,-17 17 1,17 0-16,1 53 16,-36-18-1,0-18-15,35 19 16,-35-1-16,0-17 16,0 17-16,0 0 15,0-17-15,17-18 16,-17 53-16,0-18 31</inkml:trace>
  <inkml:trace contextRef="#ctx0" brushRef="#br0" timeOffset="28831.2632">20391 4921 0,'0'-35'31,"17"35"-15,1 0-16,17 0 15,-17 0-15,17 0 16,0-35-16,-17 35 15,17 0-15,0-18 0</inkml:trace>
  <inkml:trace contextRef="#ctx0" brushRef="#br0" timeOffset="29461.0983">20796 4727 0,'0'35'47,"18"1"-31,-18-19-16,35 19 15,-35-1-15,0-17 16,35 17-16,-35 18 16,-35-53 30,35-18-30,-17-17-16,17 17 16,-36-35-1,36 0-15,0 18 16,0 0-16,0 0 0,18-1 16,35 36-1,-53-17 1,53 17-16,-36 0 15,19 0-15,-1 0 16,-17 0-16,17 0 0,0 0 16,-35 35 31,-18-35-47,-17 35 15,0-35-15,35 18 16,-18-18-16,18 35 15,-35 0 1,35-17 0,0 17-1,18 1 1,-1-36-16,19 35 16,16-35-16,1 0 15,-17 0-15,17 0 16,-1 0-16,-16 0 0,-1 0 15</inkml:trace>
  <inkml:trace contextRef="#ctx0" brushRef="#br0" timeOffset="30587.5982">21661 4604 0,'0'-36'31,"-53"36"0,17 0-31,19 0 16,-19 18-16,-16 17 16,16 1-1,36-19 16,36-17 1,-1 0-32,-18 0 15,19 0-15,-1 0 16,-17 0-16,17 0 16,-17 0-16,17 0 15,0 36-15,-17-36 16,35 35-1,-53 0 1,0 0 0,-36 1-16,19-36 15,-19 53-15,1-53 16,0 35-16,17-35 0,-17 0 16,17 0-16,-17 0 15,0 0 1,17 0-16,-35-35 15,53-1 1,0 1-16</inkml:trace>
  <inkml:trace contextRef="#ctx0" brushRef="#br0" timeOffset="31097.2758">21907 4868 0,'0'0'0,"18"0"0,-18 36 15,35-1 1,-35-17-1,36-18-15,-1 35 16,0-35 0,1 0-16,-19 0 15,18 0-15,1-18 16,-1-17-16,-35 0 16,35-1-1,-35 1-15,0 17 16,0-17-16,0 17 15,0-17-15,-17 0 16,-19 0 0,-17 35-16,1 0 15,16 0-15,-17 0 16,0 35-16,0-35 16,18 70-16,18-34 15,17-1-15,-36-35 16,36 35-16,0 18 15,36-17 1,-19-36-16</inkml:trace>
  <inkml:trace contextRef="#ctx0" brushRef="#br0" timeOffset="31695.1863">22490 5009 0,'17'-17'16,"-17"-36"-1,0 35 1,0-52 0,0 34-16,0 19 15,0-89 1,0 88-16,0-17 16,0 53 30,0-1-30,0 19-16,0-1 0,35-18 16,-35 19-16,36-1 15,-36-17-15,53-18 16,-53 35-16,35-35 16,18 0-1,-18-35 1,-35-18-1,35 35-15,-35-35 16,0 0-16,0 18 16,0-18-16,0 0 15,0 36 1</inkml:trace>
  <inkml:trace contextRef="#ctx0" brushRef="#br0" timeOffset="31905.6242">23230 4939 0</inkml:trace>
  <inkml:trace contextRef="#ctx0" brushRef="#br0" timeOffset="44773.1311">16351 7250 0,'-17'35'78,"17"0"-78,-53 18 16,53-18-16,-53 18 15,53 18-15,-53-1 16,18 1-16,-1-1 16,36-17-16,-53 0 15,53-35-15,0-36 94</inkml:trace>
  <inkml:trace contextRef="#ctx0" brushRef="#br0" timeOffset="45338.6645">16051 7338 0,'18'0'63,"17"35"-48,-35 18 1,36-18 0,-36-17-16,35 17 15,-35 0-15,35 1 16,-35-19-16,35 19 0,-35 17 16,36-18-16,-36 0 15,0 18-15,17-35 16,-17 17-16,0 0 15,36-35 1,-54 0 93</inkml:trace>
  <inkml:trace contextRef="#ctx0" brushRef="#br0" timeOffset="45999.8973">15963 7567 0,'18'0'94,"-1"0"-78,19 0-16,17-35 0,-18 35 15,18 0-15,17 0 16,-17 0-16,18 0 16,-1 0-16,1 0 15,-18 0 16,-71 0 141</inkml:trace>
  <inkml:trace contextRef="#ctx0" brushRef="#br0" timeOffset="52329.1882">16792 7355 0,'0'-17'15,"18"70"126,-18-18-125,0-17-16,53 17 15,-53 0-15,35-17 16,-35 17-16,0 0 16,0-17-16,35 17 15,-35 1 1,0-19-1,18-17 345,-18 35-345,0 1 1,35-1 0,-35 0-1,36-35 1,-36 18-16,17 17 31,-17-88 125</inkml:trace>
  <inkml:trace contextRef="#ctx0" brushRef="#br0" timeOffset="52786.9645">17198 7320 0,'0'53'78,"0"-35"-78,-18 35 16,18 0-16,-35-1 15,35-16-15,-35 34 16,35 1-16,0-1 16,-36 1-16,36-36 15,0 0-15,0 1 16,0-19-16,0-52 94</inkml:trace>
  <inkml:trace contextRef="#ctx0" brushRef="#br0" timeOffset="58465.7627">16757 7338 0,'35'0'62,"0"0"-46,1 0-1,-1 0-15,0 0 16,18 0-16,0-36 16,0 36-16,-18-35 0,18 35 15,-17 0 1,-19 0-16,-34 35 31,-19 18-15,-17-17-16,0 17 15,1 0-15,-1-18 16,0 0-16,17 0 16,19-35-16,17 18 15,-36-18-15,72 0 63,-1 0-63,-17 0 15,17 0-15,0-35 16,-17 35-16,35-36 16,-53 54 31,-35 17-32,-18-35 1,17 53-16,19-53 15,17 53-15,-36-53 16,36 18-16,36-18 47,-19 0-47,19 0 16,-1 0-16,-17 0 15,17 0 1,-53 0 31,18 35-47,-53 0 15,53 1-15,-53-19 16,36 19-16,17-1 31,35-35-15,-17 0-1,17 0-15,0 0 16,-17 0-16,17 0 16,0 0-1,18 0 1,-53-35-16,0-18 16,0 35-1,0-17-15,0-1 16,0-16-16,0-1 0,0 17 15,0 1-15,0 0 16,-35 35 15,-18 0-15,18 0 0,35 35-16,-53 0 15,53 18-15,-35-17 16,35 16-16,0 1 15,0-35-15,17 17 16,1-35 0,35 0-1,-18-35 1,-35 17-16,71-17 16,-71-18-16,53 0 15,-53 0-15,35 18 16,-35-18-16,0 0 15,-18 18-15,18 0 16,-70 35-16,34-36 0,1 36 16,0 0-16,0 36 15,-1-1-15,1-17 16,35 17-16,-18 18 16,18 0-16,-35-18 15,35 0-15,18 18 16,35-53-1,-18 0 1,18 0-16,-36-17 16,36-19-16,-17 1 15,-1 17-15,-35-17 0,35 0 16,-35 17-16,-17-17 16,-19 0-1,1-1-15,0 1 0,17 35 16,-35-18-16,0 18 15,18 0-15,0 36 16,-1-1-16,1 18 16,35 0-16,0-18 15,0 0-15,0 1 16,35-36 0,-17 0-1,17 0-15,1 0 0,-19 0 16,19-18-16,-36-17 15,35-1-15,-35 19 16,0-18-16,0-1 16,-18 36-16,-17-35 15,17 35-15,-17 0 16,17 0-16,-17 18 16,0 17-16,-1 18 15,36 0-15,-35 0 16,35-36-16,0 19 0,18-36 15,-18 17-15,35-17 16</inkml:trace>
  <inkml:trace contextRef="#ctx0" brushRef="#br0" timeOffset="59918.8759">17621 7161 0,'0'0'0,"0"36"62,0 17-62,0-36 16,0 36-16,0 0 15,0-18-15,36 36 16,-36-1-16,35 19 0,-35-19 16,0-17-16,53-18 15,-18-17 1,-17-18 0,17 0-1,-35-18-15,35-17 16,-35 0-16,0 17 15,35-17-15,-35-18 16,0 18-16,0-18 16,0 0-16,0 18 15,0-1-15,0 1 16,-17 35-16,17-18 16,-35 18-1</inkml:trace>
  <inkml:trace contextRef="#ctx0" brushRef="#br0" timeOffset="60713.3657">18133 7214 0,'0'-35'16,"0"53"62,35 17-78,-35 0 16,0 36-16,35-1 15,-35 1-15,0-18 16,0 17-16,0-17 16,0 0-16,0-18 15,0 1-15,0-1 16,0 0 0,-17-52 46</inkml:trace>
  <inkml:trace contextRef="#ctx0" brushRef="#br0" timeOffset="60910.8325">18115 7602 0,'0'0'0,"-18"0"0,36-35 47,17 35-47,1-35 15,-19 35-15,19-18 16,-1 18-16,0-35 16,-17 35-16</inkml:trace>
  <inkml:trace contextRef="#ctx0" brushRef="#br0" timeOffset="61094.3411">18397 7479 0,'0'70'0,"0"-34"15,0-1 1,0 0-16,36-17 16,-36 17-16,0 0 0,35-17 15,-35 17 16,35-35-31</inkml:trace>
  <inkml:trace contextRef="#ctx0" brushRef="#br0" timeOffset="61416.9308">18627 7250 0,'0'35'47,"0"0"-47,0 36 16,0-1-16,0-17 15,0 18-15,35-1 16,-35-17-16,35 0 15,-35-35-15,35-18 16,-35 53-16,36-53 16,-1 0-16,-17 0 15,17-18-15,0 18 16,1-71-16,-36 54 16,52-18-16,-52-1 15</inkml:trace>
  <inkml:trace contextRef="#ctx0" brushRef="#br0" timeOffset="62384.9045">19350 7197 0,'0'17'31,"0"54"-31,0 17 16,35 0-16,-35 18 15,0-18-15,0 0 16,35 18-16,-35-18 16,0-35-16,0 18 15,36 0-15,-36 70 16,0-124-1,0 19-15,-18-36 47,-17-53-31</inkml:trace>
  <inkml:trace contextRef="#ctx0" brushRef="#br0" timeOffset="62701.0582">19350 7585 0,'0'-53'16,"0"18"0,70-1-16,-34 36 15,17 0-15,-18 0 16,35 0-16,-17 0 15,0 18-15,-53 17 16,53 0-16,-53 18 16,0-35-16,0 17 15,0 1-15,-17-1 16,17 0-16,-71-35 16,36 53-16,-36-53 15,54 0 1,-19 0-16,1 0 15</inkml:trace>
  <inkml:trace contextRef="#ctx0" brushRef="#br0" timeOffset="63223.6628">19826 7867 0,'0'-18'47,"0"1"-47,0-19 16,0-17 0,0 18-16,0-18 0,0 0 15,35-17-15,-35 17 16,0 0-16,53 0 15,-53 35-15,36 18 16,-1 0 0,-35 53-1,0 18-15,35-1 16,-35 1-16,0-18 16,0 17-16,0 1 15,18-18-15,-18-35 16,35 17-1</inkml:trace>
  <inkml:trace contextRef="#ctx0" brushRef="#br0" timeOffset="64189.6395">19861 7761 0,'0'-18'16,"18"18"-1,-18-35-15,53 35 16,-18-53-16,0 53 16,-17-53-16,17 53 15,-35-17-15,36 17 16,-19 0 15,-17 53-15,53 0-1,-53-18-15,36 0 16,-36 0 0,0 1-1,-18-36 16,18-36 1,0 1-32,0 17 15,0-17-15,0-18 16,0 18-16,35-18 16,0 0-16,1 18 0,-36 17 15,70 18-15,-34-35 16,-1 35-1,0 18 1,-35-1 0,0 36 15,0-18-15,-18-17-1,-17-18 1,35 35-16,-17-35 15,17 36-15,0-1 32,0 18-32,0-36 15,0 19-15,0 17 16,35-53 0,0 35-1,0-35-15,1 0 16,-19-18-16,19-17 15,-1 0-15,-35 17 16,53 18-16,-53-70 16,0 34-16,17 19 15,-17-19-15,0 1 16,0 17-16,0-34 16,0 16-16,36 72 62,-36-1-62,0-18 16,35 36-16,-35 0 15,0 0-15,0-18 16,35 1-16,-35-1 16,0 0-1,18-35-15</inkml:trace>
  <inkml:trace contextRef="#ctx0" brushRef="#br0" timeOffset="64371.3447">20690 7726 0,'36'17'46,"-1"-17"-46,0 0 16,18 0-16,0 0 16,0 0-16,18-17 15,-19 17-15</inkml:trace>
  <inkml:trace contextRef="#ctx0" brushRef="#br0" timeOffset="65544.2169">21731 7320 0,'0'35'62,"0"18"-62,0 0 16,0-17-16,0 34 16,0 1-16,0-18 15,0-36-15,0 18 16,18-35-16,-18 18 15,35-18-15,18 0 16,-18 0 0,0 0-1,1 0 1,-1-53 0,-35 0-1</inkml:trace>
  <inkml:trace contextRef="#ctx0" brushRef="#br0" timeOffset="65803.8508">21625 7373 0,'18'0'16,"-18"-35"-1,53 35-15,-18 0 16,0-36-16,1 36 16,-1 0-16,0-35 15,-17 35 1</inkml:trace>
  <inkml:trace contextRef="#ctx0" brushRef="#br0" timeOffset="65999.7144">21678 7532 0,'0'0'0,"18"0"31,17 0-15,0 0-16,1 0 16,-19 0-16,19 0 15,16 0-15</inkml:trace>
  <inkml:trace contextRef="#ctx0" brushRef="#br0" timeOffset="66461.616">22137 7373 0,'-35'0'15,"-1"0"1,1 0 0,35 53-1,-35-18-15,35-17 16,0 17-1,53-35 32,-36 0-47,36 0 16,0 0-16,-18 0 0,1 0 16,-1 0-16,-17 0 15,-18 18-15,35-18 16,-35 53-1,0-18-15,0-17 0,-18 17 16,-52 18 0,34-53-16,1 35 15,17-35-15,-17 0 16,18 0 0,-19 0-16,1 0 15,35-18-15,0 1 16,0-18-1</inkml:trace>
  <inkml:trace contextRef="#ctx0" brushRef="#br0" timeOffset="67550.1611">22578 7338 0,'0'-36'15,"-53"36"32,0 0-31,35 36 0,18-1-16,-53-17 15,53 35-15,-35 0 16,35-1-16,0-16 15,0 17-15,35-18 16,-17 0-16,35-35 16,0 18-16,0-18 15,-18 0-15,18 0 0,0 0 16,-18 0-16,0 0 16,1 0-16,-36-35 15,17 35-15,-17-53 16,36-18-1,-36 53-15,0-17 16,35 0-16,-35 17 16,0-17-16,0-18 15,0 18 1,35 35 31,-35 17-32,35 1-15,-35 17 16,36 1-16,-36-1 16,35 18-16,-35 0 15,0 0-15,35-36 16,-35 36 0</inkml:trace>
  <inkml:trace contextRef="#ctx0" brushRef="#br0" timeOffset="67753.134">22895 7567 0,'0'0'0,"0"35"63,36-35-48,16 0 1,-16 0-16,-1-35 16,0-18-16,-17 18 15,17 17-15,-35-17 0</inkml:trace>
  <inkml:trace contextRef="#ctx0" brushRef="#br0" timeOffset="68283.1197">23213 7091 0,'0'0'0,"0"-35"0,-18 35 16,18-18-16,-35 18 31,35 35-15,-35 18 0,35 18-1,0-1-15,0-17 0,0 18 16,0-1-16,17 1 0,-17-1 15,35-34 1,1-1-16,-19 0 16,19-35-16,-1 35 15,-17-35-15,35 0 16,-18 0 0,-35-35-1,0 0-15,35 17 16,-35-17-16,0-18 15,0 18-15,18-18 16,-18 0-16,0 35 16,35-17-16,-35 0 15,35 70 32,1 18-31,-36-35-16,52 17 15,-52 18-15,53 0 16,-53 17-16,18-34 16,-18 16-16,35-16 15,-35-1 1</inkml:trace>
  <inkml:trace contextRef="#ctx0" brushRef="#br0" timeOffset="68474.3494">23460 7638 0,'0'0'0,"17"0"47,1-36-31,53 36-1,-36-53-15,18 53 16,0-52-16,-18 52 16</inkml:trace>
  <inkml:trace contextRef="#ctx0" brushRef="#br0" timeOffset="68892.271">23971 7302 0,'0'-35'16,"-17"35"-16,-36 0 16,17 0-1,-17 18 1,18 35 0,35-36-1,0 19 16,18-36-31,-1 35 16,19-35-16,-1 0 16,-17 0-16,17 35 15,0-35-15,-17 18 16,17-18-16,0 53 16,18 0-1,-53-18 1,0 0-1,-53 18 1,18-53-16,0 53 16,17-53-16,-17 0 15,-18 35 1,35-35-16</inkml:trace>
  <inkml:trace contextRef="#ctx0" brushRef="#br0" timeOffset="70502.4163">17374 8431 0,'0'53'47,"0"18"-31,0-18-16,0 35 15,0 0-15,0 18 16,0-18-16,0 0 16,0-35-16,0-17 15,0-1 1,18-35-1,17 0 17,18-18-1,-35 18-15,-18-35-16,53 35 15,0 0 1,-36 0-1,19 0 1,-19 0 0,18-18-1,1 18-15</inkml:trace>
  <inkml:trace contextRef="#ctx0" brushRef="#br0" timeOffset="70794.078">17745 8837 0,'0'18'46,"0"35"-46,0 0 16,0-18-16,35 18 16,-35 0-16,0-36 15,18 19-15,-18-1 16,35-35-16,-35 17 16,35-17-16,-17 0 15</inkml:trace>
  <inkml:trace contextRef="#ctx0" brushRef="#br0" timeOffset="71268.1543">18186 8855 0,'0'0'0,"-18"-36"16,0 36-1,18-35 1,-35 35-16,17 0 16,-17 0-1,35 35 1,-35 1-16,35 17 16,-35 17-16,35-17 15,0 0-15,0-35 16,35 17-1,18-35-15,-18 0 16,18 0-16,18 0 16,-18 0-16,17 0 0,-17 0 15,-18 0-15,-17-35 16</inkml:trace>
  <inkml:trace contextRef="#ctx0" brushRef="#br0" timeOffset="71567.1434">18468 8520 0,'0'35'15,"0"0"-15,0 18 16,0 18-16,0-1 16,35 1-16,-35-18 15,0 17-15,35-17 16,-35 0-16,0-35 16,36 17-16,-36 0 15,35-35 1</inkml:trace>
  <inkml:trace contextRef="#ctx0" brushRef="#br0" timeOffset="72256.1237">18838 8872 0,'0'18'0,"-17"-18"16,17 53-16,-36-53 15,36 53-15,-53-53 16,53 17-16,-52-17 16,34 0-1,18 36 48,0-1-48,35-35 1,-35 18 0,53-18-16,0 0 15,-18 0 1,1 0-16,-19 0 15,36 0 1,0-18 0,-18 0-16,-35-17 15,36 35 1,-36-53-16,0 18 16,0-18-1,0 88 48,0-17-48,0 35 1,0-36 0,17 19-1,54-36-15,-36 0 0,-17 0 16,17 0-1,-17 0-15,35 0 16,-1-18-16,1 18 16,-17-53-16,-1 53 15,-35-17-15</inkml:trace>
  <inkml:trace contextRef="#ctx0" brushRef="#br0" timeOffset="72467.9726">19050 8837 0,'35'-35'47,"18"35"-47,0 0 16,-18-18-16,1 18 15,-1 0-15,-17 0 16</inkml:trace>
  <inkml:trace contextRef="#ctx0" brushRef="#br0" timeOffset="72662.8393">19173 8961 0,'71'-18'47,"-18"18"-47,-18-35 16,-17 35-16,17-36 16,18 36-16,-18-17 15</inkml:trace>
  <inkml:trace contextRef="#ctx0" brushRef="#br0" timeOffset="73263.3355">19544 8855 0,'35'0'0,"0"0"16,-17 0 0,17 53-1,-35 0 1,36-53-16,-36 52 16,0-16-1,-18-54 48,18-17-48,0 0 1,0 17-16,0-17 16,18-1-16,35-17 15,-1 18 1,-16 35-1,34 0 1,-34 0 0,-19 0-16,36 0 15,-53 18 1,0 17 0,-18-17-1,-34-18 1,34 35-1,-17-35-15,-1 35 16,1-35-16,35 36 16,-35-36-1,35 17-15,0 18 32,17-35-32,19 0 15,-36 18 1,53-18-16,-18 0 15,-17 0-15,17 0 16,-18 0-16,19 0 16,-1 0-16,-17 0 15,17 0-15,-17 0 16,17-18-16</inkml:trace>
  <inkml:trace contextRef="#ctx0" brushRef="#br0" timeOffset="73629.824">20249 8308 0,'0'18'15,"0"-1"1,0 18-16,0 18 16,36 18-16,-36-18 0,0 17 15,0 1-15,0 0 16,0-19-16,0 1 16,35 0-16,-35-35 15,0 17-15,0 0 16,0-17-16,0 17 15,18-35 17,-18-17-1</inkml:trace>
  <inkml:trace contextRef="#ctx0" brushRef="#br0" timeOffset="73855.0245">20214 8855 0,'35'0'31,"-17"0"-31,17 0 16,1 0-16,-19 0 15,36 0-15,0 0 16,-18 0-16,1 0 0,-19 0 16</inkml:trace>
  <inkml:trace contextRef="#ctx0" brushRef="#br0" timeOffset="74116.9306">20708 9084 0,'18'0'47</inkml:trace>
  <inkml:trace contextRef="#ctx0" brushRef="#br0" timeOffset="370639.2526">6826 12118 0,'-17'0'16,"-19"0"15,19 0 0,-19 0-15</inkml:trace>
  <inkml:trace contextRef="#ctx0" brushRef="#br0" timeOffset="373056.9351">6615 12153 0,'35'0'125,"-18"0"-109,36 0-1,-53-17-15,36 17 16,-19 0 0,19 0-1,-1 0-15,-17-18 31,17 18-31,18 0 32,-53-35-32,35 35 0,36 0 15,-36 0 1,0 0 0,0 0-1,-17 0 1,17-36-1,1 36 1,-19 0 0,18 0 15,1 0-31,-1 0 16,18 0-1,0 0 1,-18 0-1,0 0 1,1 0 0,-19 0-1,19 0 17,-19 0-17,19 0 1,-36 18-16,35-18 0,-18 0 15,19 0 1,-36 35 0,17-35-16,19 0 15,-1 0 1,-17 0 0,17 0-1,-18 0 1,19 0-1,-1 0 1,-17 0 0,17 0-1,-17 0 1,17 0 0,18 0-1,-18 0 1,0 0-16,-17 0 15,17-17-15,18 17 16,0 0 0,-35 0-1,17 0 17,-17 0-17,17 0-15,18 0 16,-36 0-1,19 0 1,17 0 0,-18 0-1,18 0 1,-35 0-16,17 0 16,0 0-16,-17 0 15,17 0-15,-17 0 16,17 0-16,0 0 15,-17 35 1,17-35 0,0 0-1,1 0 1,17 0 0,-18 0-1,-18 0 1,19 0-1,-19 0 1,36 35 0,0-35-1,-35 0-15,17 0 16,18 0 0,-35 0-16,35 0 15,-18 0 1,-17 35-1,17-35 1,18 0 0,-18 0-1,0 0-15,18 0 16,-18 0 0,18 0-1,-17 0 1,-19 0-1,19 0 1,-36-17 0,35 17-16,18 0 15,-18 0-15,0 0 16,18-35 0,0 35-1,-35 0 1,35 0-1,0 0 1,-18 0 0,18 0-1,-18 0 1,-17 0 0,17 0 15,-17 0 0,-18 17-15,35-17-16,0 0 31,-17 0-15,17 35-1,0-35 1,-17 0-1,35 0 1,-18 0 0,-17 0-1,17 0 17,-35-17-1,18 17-31,-18-35 125</inkml:trace>
  <inkml:trace contextRef="#ctx0" brushRef="#br0" timeOffset="376505.7839">10672 11659 0,'0'-17'16,"-18"-19"93,-17 36-62,35-35-32,-18 35 17,-17 0-1,17 0 0,-17 0 16,-1 0-31,36 18-1,-17-18 1,-18 0 0,35 35-1,-18-35 1,18 18 15,-35-18-15,35 35-1,-36-17 17,36 17-17,-17-35-15,17 35 31,-36-17 1,36 17-17,0 0 1,0-17 0,-35 35-1,35-18 1,0 0-1,0 1 1,0-1 0,-35-35-1,35 18-15,0 17 16,0-17 0,0 17-1,0 0 1,0 0-1,0 1 1,0-19 0,0 19-1,18-1 1,-18-18 0,0 19 15,35-36-31,-35 35 15,17-35 17,-17 18-32,36-18 31,-36 35-15,35-35-1,-17 0 1,17 0 15,-17 0-15,17 0-1,0 0 1,0 0 15,1 0-15,-19 0-1,-17-18 17,36 18-32,-1-35 31,0 17-15,-17-17-1,17 0 16,0 0-15,-35 17 15,36 18-31,-36-35 16,0-18 0,17 53-16,-17-18 15,0-17 1,0 17-1,0-35 1,36 0 0,-36 36-16,0-19 15,35 36 1,-35-35-16,0 18 16,0-19-1,0 19 1,0-19-1,0 1 1,0 17 0,0-17-1,0 17 1,0-17 0,0-18-1,0 36 1,0-19-1,0 1 17,-18 35-17,18-18 1,-35 18 15,35-35 16,-18 35-31,-17 0 218,17 0-203</inkml:trace>
  <inkml:trace contextRef="#ctx0" brushRef="#br0" timeOffset="381788.572">11747 12224 0,'36'0'47,"-19"0"0,19 0-16,-19 0-15,19 0 0,-1 0-1,-17 0 1,17 0 15,18 0-15,-36 0-1,36 0 1,-35 0-16,35 0 16,-18 0-1,-17 0 1,17 0-1,18-18 1,-18 18 0,18 0-1,0 0 1,-18 0 0,1 0-1,-1 0 1,-17 0-1,17 0 1,-18 0 0,19 0-1,-36-35-15,35 35 16,-17 0 0,35 0-1,-36 0-15,54 0 16,-36 0-1,0 0-15,18 0 32,-18 0-32,-17 0 31,17 0 0,1 0-15,17 0-1,0 0-15,-1 0 16,-16 0-16,17 0 16,0 0-16,-18 0 15,18 0-15,0-35 0,-18 35 16,18 0 0,0 0-16,-36 0 0,19 0 15,17 0 1,-18 0-1,0 0 1,0 0 0,-17 17 15,17-17-15,-17 0-1,53 0 1,-36 0-16,-18 0 15,19 0 1,-1 0-16,-17 0 16,17 0-16,-17 0 15,17 0-15,0 0 0,-17 0 16,17 0-16,-17 0 16,35 0-1,-18 0-15,0 0 16,0 0-1,1 0 1,-19 0 15,19 0-15,-19 0 0,19 0 15,-1 35 0,-18-35 0,19 0-15,-1 0 0,-35 18-1,18-18-15,17 0 31,0 0-31,18 0 16,-18 0 0,-17 0-1,35 0 1,0 0 0,-18 0-1,18 0 1,-18 0-1,1 0 1,17 0 0,-53 35-1,52-35-15,-34 0 16,17 0-16,1 0 16,17 0-1,-1 0 1,-16 0-1,17 0 1,0-17 0,0 17-1,-36 0 1,18 0 0,-17 0-1,17 0 1,1 0 46,-36-18-46,0-17 0</inkml:trace>
  <inkml:trace contextRef="#ctx0" brushRef="#br0" timeOffset="383539.779">15646 11695 0,'0'-18'31,"-36"18"-31,36-35 32,-17 35-17,17-18 16,-36 18 1,1 0 15,18 0-32,-19 0 32,19 0-16,-19 0-15,1 0 15,17 0 0,-17 0-15,35 35 0,-17-35-16,17 18 15,-36-18 1,36 35 0,0 0-1,-35-35-15,35 18 16,-18 35-1,18-18-15,-35-17 16,35 17 0,-35 1-1,35-19 1,0 18 15,0 1-15,0-1-1,0 18-15,17-18 16,-17-17 0,0 17 15,18-35-15,-18 35-1,0-17-15,35 17 16,-35-17-1,36-18 1,-36 35 0,17-35-1,-17 35-15,36-35 32,-1 18-17,-18-18 16,19 0-15,17 0 0,-18 0-1,0 0 1,-17 0 0,17 0-1,0-35 1,-17 35-1,-18-35-15,35 35 16,1-18 0,-36-17-1,17 35 1,-17-18-16,36-35 16,-36 18-1,35 35 1,-35-18-16,0-35 15,0 0 1,35 53 0,-35-35-16,0-18 15,0 0 1,0 0 0,0 36-1,0-36-15,0 35 16,18-17-16,-18-18 15,0 18 1,0-18 0,0 0-1,0 35 1,-36 18 0,1 0-16,0 0 15</inkml:trace>
  <inkml:trace contextRef="#ctx0" brushRef="#br0" timeOffset="388587.3436">10425 10777 0,'-36'0'156,"1"0"-124,17 18-1,-35 17-15,18-35-1,35 36-15,-17-36 16,17 17-1,-36 18 1,36 1 0,-35-36-16,35 17 15,-35 19 1,35-1 0,-36-35-16,36 18 15,-35-18-15,35 35 16,-53 18-1,53-18 1,-17-35-16,17 53 16,0-18-16,-36-35 15,36 18 1</inkml:trace>
  <inkml:trace contextRef="#ctx0" brushRef="#br0" timeOffset="389348.5475">9948 11112 0,'0'18'110,"0"17"-95,-35 1 1,35 17 0,0-36-1,0 19 1,18-36 78,17 0-79,-35-18-15,18 18 16,-18-18-16,35 18 15,-35-35-15,18 35 16,-18-18-16,35 18 16,-35-35-1,35 35-15</inkml:trace>
  <inkml:trace contextRef="#ctx0" brushRef="#br0" timeOffset="391832.2209">11994 10742 0,'18'0'78,"0"0"-63,17 18 1,18 35 0,-53-36-1,35 19-15,-35-1 16,18 0-16,-18-17 16,53 17-16,-53 0 0,53 1 15,-53-19-15,53 18 16,-53 1-16,17-36 15,-17 35-15,35-35 16,-35 35-16,36-35 31,-54 0 32,-35 0-48</inkml:trace>
  <inkml:trace contextRef="#ctx0" brushRef="#br0" timeOffset="392296.9771">12100 11112 0,'18'0'15,"0"18"1,17-18-1,18 0 1,-53 18-16,35-18 16,-35 35-16,35-35 15,1 35 1,-19-35 0,18 36-1,1-36 1,-19 0-1,-17-18 48,-35-35-32</inkml:trace>
  <inkml:trace contextRef="#ctx0" brushRef="#br0" timeOffset="392702.8905">12382 10866 0,'0'17'31,"0"36"-15,0-35 0,36 17-16,-36 0 15,0-17-15,0 17 16,0 18-1,0-18 1,17-35-16,-17 36 31,36-54 32</inkml:trace>
  <inkml:trace contextRef="#ctx0" brushRef="#br0" timeOffset="413449.331">17004 10760 0,'-35'0'0,"35"-18"32,-18 18-17,18-35 1,-35 0-1,35 17 1,-18 18 0,18-35-16,-53 35 15,18-36-15,0 36 0,17-53 16,-35 53 0,0-53-16,0 53 15,18-35-15,-18 35 16,0-53-16,0 53 15,18-53-15,17 53 0,18-35 16,-53 35-16,36 0 16,17-18-1</inkml:trace>
  <inkml:trace contextRef="#ctx0" brushRef="#br0" timeOffset="413971.9333">16334 10160 0,'0'0'0,"-36"0"16,19 0 0,-19 0 15,19 0 0,17 18-15,-36-18 15,36 17-15,0 19 31,18-1-32,17 18 1,-35-36-1,18 19-15,-18-1 0,0-17 16,0 17-16,0-18 16,35-17-16,-35 53 15,0-17 1,36-36 0,-36 17-1</inkml:trace>
  <inkml:trace contextRef="#ctx0" brushRef="#br0" timeOffset="422676.8463">9419 10636 0,'35'0'125,"1"0"-109,-1-35-1,18 35-15,0-35 0,17 35 16,1-36-16,-18 36 16,0 0-1,0 0-15,-36 0 0,36 0 16,-53 36 93</inkml:trace>
  <inkml:trace contextRef="#ctx0" brushRef="#br0" timeOffset="445451.3539">16087 8555 0,'0'-35'31,"35"-1"0,-53 36 79,-17 0-95,35 18 1,-18-18-16,18 35 16,-53-35-16,53 35 15,-70 1-15,70-1 16,-71 0-16,18 18 16,18-17-1,35-19 1,-17-17-1,17 53-15,-36-18 0,1 1 16,0 17 0,35-18 31,0-53-1</inkml:trace>
  <inkml:trace contextRef="#ctx0" brushRef="#br0" timeOffset="445952.1895">15646 8749 0,'0'18'63,"0"34"-63,0-16 31,-18 17-31,18-18 16,0-17-16,0 17 15,-35 0-15,35-17 16,0 17 0,35-35 46,36-35-46,-36 35-16,0-53 15,-17 53 1,17-53-16,0 53 0,-35-35 16,18 35-16,-18-36 15,35 36 1</inkml:trace>
  <inkml:trace contextRef="#ctx0" brushRef="#br0" timeOffset="495646.8611">18750 9684 0,'0'-18'109</inkml:trace>
  <inkml:trace contextRef="#ctx0" brushRef="#br0" timeOffset="497374.0786">18821 9578 0,'35'0'156,"0"0"-156,1-18 16,-1 18-16,0 0 16,-17-17-16,17 17 15,0 0-15,1 0 16,-1 0-1</inkml:trace>
  <inkml:trace contextRef="#ctx0" brushRef="#br0" timeOffset="499351.3161">18874 11307 0,'17'0'94,"19"0"-78,-1 0-1,0 0 1,18 0 0,-35 0-16,35 0 15,-36 0 1,18 0 0</inkml:trace>
  <inkml:trace contextRef="#ctx0" brushRef="#br0" timeOffset="500730.9327">20161 9507 0</inkml:trace>
  <inkml:trace contextRef="#ctx0" brushRef="#br0" timeOffset="501257.8028">20267 9454 0,'35'0'110,"18"0"-95,-35 0-15,35 0 16,17 0-16,-17 0 16,0 0-16,18 0 15,-36 0-15,18 0 16,-18 0-16,-17 0 0,17 0 15,18 0 1,-35 0 0,17 0-1</inkml:trace>
  <inkml:trace contextRef="#ctx0" brushRef="#br0" timeOffset="502767.347">20426 11254 0,'35'0'63,"0"0"-48,1 0-15,-19 0 16,19 0 0,16-36-1,-16 36 1,-1 0-1,-17 0 1,17 0 15,0 0 1,-35-17 61</inkml:trace>
  <inkml:trace contextRef="#ctx0" brushRef="#br0" timeOffset="506035.3298">19050 11677 0,'-18'0'63,"18"53"-63,0 17 16,-35-52-1,35 17 1,0 1-16,0-19 15,-35 19-15,35 16 16,0-34 0,-18-18-16</inkml:trace>
  <inkml:trace contextRef="#ctx0" brushRef="#br0" timeOffset="508782.8227">8872 14534 0,'0'0'15,"18"0"95,17 0-79,1 18-15,16 0-1,1 70 1,-53-70-16,36 17 15,-36 0-15,35-17 16,-35 35 0,35-53-16,-35 53 15,0-36 1</inkml:trace>
  <inkml:trace contextRef="#ctx0" brushRef="#br0" timeOffset="509092.9928">9172 14482 0,'0'17'16,"-17"18"0,17-17-1,-36 17-15,36 1 0,-17-19 16,17 36 0,-36-53-16,36 53 15,0-35-15,0 35 16,-35-18-1,35-17 1</inkml:trace>
  <inkml:trace contextRef="#ctx0" brushRef="#br0" timeOffset="510028.055">9049 15328 0,'17'0'31,"19"0"-16,-1 0 1,-35-35-16,18 35 16,34 0-1,-34 0 1</inkml:trace>
  <inkml:trace contextRef="#ctx0" brushRef="#br0" timeOffset="510623.4729">9102 15752 0,'17'0'47,"1"0"-32,52 0 1,-34 0-16,-19 0 16,19 0-16,-19 0 15</inkml:trace>
  <inkml:trace contextRef="#ctx0" brushRef="#br0" timeOffset="511220.3844">9172 16334 0,'18'0'47,"17"0"-31,-17 0-16,17 0 15,0 0-15,-17-18 0,17 18 16,1 0-16</inkml:trace>
  <inkml:trace contextRef="#ctx0" brushRef="#br0" timeOffset="511840.4825">9207 16898 0,'36'0'78,"-1"0"-78,-35-35 16,35 35-16,18 0 15,0 0 1,-53 17-1,18-17-15</inkml:trace>
  <inkml:trace contextRef="#ctx0" brushRef="#br0" timeOffset="512327.1782">9225 17392 0,'35'0'78,"18"0"-62,-17 0-1,17 0-15,17 0 16,-17 0-16,53-35 15,-53 35-15</inkml:trace>
  <inkml:trace contextRef="#ctx0" brushRef="#br0" timeOffset="513764.1061">10971 14429 0,'36'0'62,"-1"0"-46,35 0 0,-34 53-16,-19-53 15,19 52-15,-1-16 0,0-19 16,-35 19 0,36-36-16,-36 53 15,52-53-15,-52 17 0,53-17 16,-35 0-1,-18 35 1,0 1 0</inkml:trace>
  <inkml:trace contextRef="#ctx0" brushRef="#br0" timeOffset="514782.9881">11536 14305 0,'0'18'0,"0"17"31,0 18-15,-35 0 0,35-18-1,-36 18 1,36-18-16,-35 1 15,35-19 1,-18-17-16,18 71 188,0-36-173,0 0-15,0 18 16,-35-17-16,35-1 15,0 0-15,0 18 16,18-35 15</inkml:trace>
  <inkml:trace contextRef="#ctx0" brushRef="#br0" timeOffset="515617.2918">11236 15275 0,'35'0'94,"18"0"-78,-18 0-1,18 0-15,-17 0 16,17 0-16,-1 0 16,-34 0-16,17 0 15</inkml:trace>
  <inkml:trace contextRef="#ctx0" brushRef="#br0" timeOffset="516357.0171">11218 15804 0,'18'0'63,"17"0"-47,1 0-1,-1 0-15,-18 0 16,19 0-16,17 0 15,-18 0-15,18 0 16,0 0-16,-36 0 16</inkml:trace>
  <inkml:trace contextRef="#ctx0" brushRef="#br0" timeOffset="517362.3622">11218 16298 0,'36'0'47,"17"0"-31,-53-17-16,52 17 15,-16 0-15,34-18 16,-34 18 0,-1 0-16</inkml:trace>
  <inkml:trace contextRef="#ctx0" brushRef="#br0" timeOffset="518113.8829">11289 16775 0,'35'0'94,"36"0"-79,-54 0-15,54 0 16,-53 0 0,17 0-16</inkml:trace>
  <inkml:trace contextRef="#ctx0" brushRef="#br0" timeOffset="518906.7805">11307 17374 0,'35'0'46,"0"0"-30,-17 0-16,17 0 16,0 0-16,-17 0 15,17 0-15,0 0 16,-17 0-16,17 0 16</inkml:trace>
  <inkml:trace contextRef="#ctx0" brushRef="#br0" timeOffset="532566.9799">10142 17392 0</inkml:trace>
  <inkml:trace contextRef="#ctx0" brushRef="#br0" timeOffset="533829.1403">10160 17321 0,'0'-17'47,"0"-19"31,0 1 15</inkml:trace>
  <inkml:trace contextRef="#ctx0" brushRef="#br0" timeOffset="535671.0751">9860 17268 0</inkml:trace>
  <inkml:trace contextRef="#ctx0" brushRef="#br0" timeOffset="536466.9461">9878 17233 0,'0'-17'359,"35"17"-328,-35-36-15,35 36 0,-35-17 15,18 17-31,-18-36 16,35 36-1,-35-35 1,18 35-1,-18-35-15,0 0 16,35 35 0,-35-53-16,0 35 31,35 18-31,-35-53 16,18 18-1,-18 17 1,35 18-16,-35-35 15,36-18 1</inkml:trace>
  <inkml:trace contextRef="#ctx0" brushRef="#br0" timeOffset="538628.8761">10089 17039 0,'0'-35'62,"0"0"-46,18 35 0,-18-18-1,35-17-15,-35-1 16,36 36-1,-36-35-15,0 0 16,17 0-16,-17-1 16,36 1-1,-36 0-15,35-36 16,-35 54 0,35-36-1,-35 0 1,0 35-16,35-17 15,-35-18 1,0 0 0,36 35-16,-36-35 31,0 0-15,17 53-16,-17-17 0,36-36 15,-1 0 1,-35 35-1,35-17-15,0-35 16,1 17 0,-36 17-1,17 36 1,-17-17-16,0-19 31,36 36-31,-36-17 16,35-18-16,-17-18 15,17 0 1,-35 17 0,53 36-1,-53-35 1,35 35 0,-35-35-16,18 35 15,-18-18 1,35 18-1,-35-35 1,18 35 15,17 0-15,-35-18 0,35 18-1,-35-35 16,18 35 16,-18-35-15,35 35-17,-35-18-15,18 18 31,17-35 16</inkml:trace>
  <inkml:trace contextRef="#ctx0" brushRef="#br0" timeOffset="539075.3751">11042 15258 0,'35'0'94,"-17"0"-63,-18 17-15,0 1 31,0 35-32,0-18 1</inkml:trace>
  <inkml:trace contextRef="#ctx0" brushRef="#br0" timeOffset="541732.291">9454 15222 0,'18'0'16,"17"-35"15,1 35-15,17-18-1,-36 18 1,18 0 0,-17 0-1,17 0 16,1 0-15,-19 36 0,19-36-1,-36 17-15,35-17 16,-35 36-16,17-36 16,-17 35-1,36-35 1,-36 18-16,17-18 15,-17 35 1,36-35 0,-36 17-16,35 19 15,-35-1 1,18-35-16,-18 53 16,0-18-1,35-35-15,-35 53 16,35 0-1,-35-35 1,35-18-16,-35 35 16,18-35-1,-18 53-15,35-35 16,-35 34 0,18-52-1,-18 53-15,0-17 16,35-36-16,-35 53 15,36-1 1,-36-16 0,35-36-16,-35 53 15,17 0 1,-17-18 0,36-35-16,-36 17 15,35 19 1,-35 17-1,18-53-15,-18 35 16,0 18-16,35-53 16,-35 53-1,0-36-15,35 19 16,-35-1 0,18-35-1,-18 18-15,35 17 16,-35 0-1,35-35 1,-35 18 0,36 17-16,-19 0 31,-17-17-15,36-18-16,-36 35 15,35-35 1,-35 36-16,18-36 15,-18 17 1,35-17-16,-35 35 31,17-35-31,-17 18 0,36-18 16,-36 35 0,35-35-1,-35 36-15,18-36 31,-18 17-15,35 36 15,-35-17-15,35-36 0,-17 17-1,17-17 16,-35 35-15,35-35 0,-35 36-1,18-19 32,17 36-31,1-17-1,-1-1 1,-18-35 0,-17 35-16,36 0 15,-1 1 17,-35-19 14,0 19 1,35-36-47,-35 35 63</inkml:trace>
  <inkml:trace contextRef="#ctx0" brushRef="#br0" timeOffset="544114.7789">9684 16792 0,'35'0'47,"-17"0"47,17 0-78,0 0-1,-17-17 1,35 17-1,0-36 1,0 36 0,-36-17-1,19 17 1,-1-36 0,-18 36-1,-17-35 1,36 35-16,-36-18 15,35 18-15,-35-35 16,18 35-16,-18-35 0,35 35 16,-35-18-16,18 18 15,-18-35-15,35 0 16,-35 17 0,35-17-1,0-18 16,-35 35-15,18 18-16,-18-35 16,35 35-16,-35-35 15,36 17 1,-36-17 0,17 35-1,-17-36-15,35 36 16,-35-17-16,36 17 15,-36-35-15,35 35 16,-35-36-16,53 36 16,-53-35-16,18 35 15,17-35 1,0 35 15,-35-18-31,18 18 16,-18-35-16,53 35 15,-53-35-15,35 35 16,-17 0 0,-18-18-16,35 18 15,0 0 1,-35-35 0,18 35-1,-18-18-15,35 18 16,-17 0 62,-18-35 16,35 35-79,-35-36-15,35 36 63,-35-17 234</inkml:trace>
  <inkml:trace contextRef="#ctx0" brushRef="#br0" timeOffset="550155.8979">9543 15787 0,'0'-18'93,"35"18"-93,-17 0 16,17 0 15,-18 0-31,36 0 16,0 0 0,-35 0-1,17 0 1,0 0-1,-17 35 1,35-35 0,0 36-1,-18-36 1,-35 35 0,18-35-16,-18 18 15,35-18-15,-35 35 16,18-35-16,-18 18 15,35-18-15,0 35 16,-17-35 0,-18 35-1,35-35-15,1 35 16,-19-35 0,-17 18-1,35-18-15,-35 35 16,18-35-1,-18 18-15,35-18 16,-35 35 0,36 0-1,-36-17 1,17-18-16,19 35 16,-1 1-1,0-36 1,-35 17-1,18-17-15,17 0 16,-35 36 0,18-36-16,17 0 15,18 0 1,-53 35 0,35-35-16,0 0 15,-35 18-15,36-18 16,-36 35-1,17-35-15,-17 17 16,36-17 0,-36 36-1,17-36 1,-17 35 0,36-17-1,-36 17 16,35-35-31,-35 35 16,17-35 0,-17 18-1,36-18 1,-36 35-16,35 0 31,-17-17 0,-18 17-15,35-35 0,-35 36-1,35-36 1,-17 0 0,-18 17-16,35-17 15,-17 0 1,17 0-16,0 0 31,-17 0 0</inkml:trace>
  <inkml:trace contextRef="#ctx0" brushRef="#br0" timeOffset="551682.8203">9772 16387 0,'0'-36'15,"35"36"141,0 0-140,18 0 0,18-35-1,-36 35-15,18 0 16,-18 0 0,-17 0-16,17 0 15,-17 0-15,17 0 0,1 0 16,-19-35-1,18 35-15,1 0 0,-19 0 16,36 0 0,-17 0-1,16 0 1,1 0 0,-17 0-1,17 0 1,-18 0-1,-17 0 1,17 0 0,0 0 15,-17 0-15,17 0-1,-17 0 16,35 0-15,-18 0 0,-18 0-1,36-18 1,0 18 0,-35 0-1,17-35 1,0 35-1,-17 0 32,17-36-15</inkml:trace>
  <inkml:trace contextRef="#ctx0" brushRef="#br0" timeOffset="599245.515">12876 14658 0,'0'0'0,"0"35"15,-35-35-15,35 53 0,-35-18 16,35-17 0,0 17-16,-35 1 0,35 16 15,-36-16-15,36-1 16,0 0-16,-35-35 16,35 36-16,0-1 31,-18-35 0</inkml:trace>
  <inkml:trace contextRef="#ctx0" brushRef="#br0" timeOffset="599672.6788">12665 14623 0,'17'0'15,"-17"35"1,0-17-16,0 34 16,36-16-16,-36 17 15,35-18-15,-35 18 16,35 0-16,-35 0 16,35-18-16,-35 0 15,36 1-15,-19-1 16,-17-18 15,-53-17 47,53-52-78</inkml:trace>
  <inkml:trace contextRef="#ctx0" brushRef="#br0" timeOffset="600058.4034">12541 14799 0,'36'0'63,"-19"0"-47,18 0-16,18 0 15,-17 0-15,17 0 16,-1 0-16,-34 0 15,17 0-15,1 0 16,-36 18-16,35-18 16,-35 17 46</inkml:trace>
  <inkml:trace contextRef="#ctx0" brushRef="#br0" timeOffset="602001.4016">13582 14640 0,'0'53'47,"0"-18"-47,0-17 15,0 17-15,0 1 16,0 17-16,0-1 16,0-16-16,0 17 15,0-18-15,0-17 16,0-36 46,0-17-46,0-18-16,0 17 0,0-34 16,0-1-16,0 36 15,0-18-15,0 0 16,0 18-16,0-18 16,0 18-16,18-18 15,17 53 1,0 0-1,0 0 1,1 18 0,-36 17-16,53 18 0,-53-18 15,35 36-15,-35-1 16,0 18-16,35 18 16,-35-18-16,0-17 15,0-36-15,0 0 16,0-17-1</inkml:trace>
  <inkml:trace contextRef="#ctx0" brushRef="#br0" timeOffset="602231.6303">13600 14958 0,'35'0'31,"35"0"-15,-52 0-16,35 0 15,-18 0-15,1 0 16,16 0-16,1 0 16,-35 0-16</inkml:trace>
  <inkml:trace contextRef="#ctx0" brushRef="#br0" timeOffset="602980.5881">14517 14640 0,'0'18'31,"0"35"-15,0-18-16,0-17 16,0 17-16,0 0 15,0 1-15,0-1 16,0-18-16,0 36 15,0-17 17</inkml:trace>
  <inkml:trace contextRef="#ctx0" brushRef="#br0" timeOffset="603420.9088">14623 14922 0,'35'-52'16,"-35"16"-16,0 19 15,0-19-15,0 19 16,0-19-16,0 1 0,0 18 31,35 17-31,0 52 31,-35 1-15,36 18-16,17 17 16,-36-53-1,19-35-15,-1 36 16,0-36-1,0-18 1,-35 0-16,0-17 16,0 0-16,0 17 0,0-17 15,0 0-15,0-18 16,0 17-16,0 19 16,0-18-1</inkml:trace>
  <inkml:trace contextRef="#ctx0" brushRef="#br0" timeOffset="603932.8964">15169 14411 0,'0'35'32,"36"18"-32,-36 0 15,0 35-15,0 0 16,0 18-16,0-18 15,0 1-15,0-19 16,0-34 0,35-1-16,-35 0 0,0-17 15</inkml:trace>
  <inkml:trace contextRef="#ctx0" brushRef="#br0" timeOffset="604347.24">15117 14905 0,'35'0'0,"-18"-18"16,19 18-16,-1-35 16,-17 35-16,17 0 0,0-35 15,-17 35 1,17 0-16,0 0 16,-35 17-16,0 19 15,0-1 1,0 0-16,0-17 15,0 17-15,0-17 16,0 35 0,0 0-1,36-53-15,-36 17 16,53-17-16,-1 0 16,-34 0-1,35 0 1,-35 0-16,35 0 15,-53-53-15,0 18 16</inkml:trace>
  <inkml:trace contextRef="#ctx0" brushRef="#br0" timeOffset="604580.8235">15399 14799 0,'35'-35'16,"36"-1"0,-36 36-16,-18 0 15,19 0-15,-36 36 31</inkml:trace>
  <inkml:trace contextRef="#ctx0" brushRef="#br0" timeOffset="605231.074">15469 14958 0,'0'-18'0,"36"18"0,-36-35 16,52 35-16,-16 0 16,17 0-1,0 0 1,-36 35 0,-17 18-1,0-18 1,36-17-16,-36 17 15,0 1-15,0-19 16,0-52 31,0-18-31,0 18-1,0-18-15,0 17 16,0-16-16,52 16 15,-52 19-15,53 17 16,-53-36-16,18 36 16,17 0-1,-17 0 1,17 0 0,-35 18 15,0 0-16,-35-18 1,35 35-16,-18-35 16,18 18-16,-35 17 15,35 35 1,0-34-16,0-1 16,35-35-1,-17 35-15,17-35 16,18 0-16,0 0 15,18 0-15,-19 0 16,1 0-16,-35 0 16</inkml:trace>
  <inkml:trace contextRef="#ctx0" brushRef="#br0" timeOffset="605989.6665">16228 14605 0,'35'0'15,"-35"35"1,35 18 0,-35 18-1,36 17-15,-36 35 0,0 19 16,35-19-16,-35 0 16,0-34-16,0-1 15,0-18-15,0-17 16,0-35-16,0-71 62</inkml:trace>
  <inkml:trace contextRef="#ctx0" brushRef="#br0" timeOffset="606310.1973">16245 14922 0,'0'0'0,"0"-35"15,36 0-15,-1 17 16,0-17-16,1 35 16,16-53-16,-16 53 15,-19 0-15,19 0 16,-1 0-16,0 53 15,-35 0 1,0-18-16,0 18 0,0 0 16,0-35-16,-17 17 15,17 0-15,-53-35 16,53 36-16,-36-36 16,1 0-16,0 0 15,0 0 1</inkml:trace>
  <inkml:trace contextRef="#ctx0" brushRef="#br0" timeOffset="607202.6826">16686 14799 0,'0'0'0,"36"0"16,-36 35-16,17-17 16,-17 35-16,0-18 15,36 0-15,-36 1 16,0-1-16,0-17 16,0 17-16,0-17 15,-18-36 32,18-17-47,0-1 0,0 19 16,0-36-16,0 0 15,0 18-15,18-18 16,-18 17-16,52 1 16,-16 35-16,-19-18 15,19 18-15,-1 0 16,-17 0-16,17 0 15,-17 0-15,34 0 16,-52 36 15,-35-1-15,0 0 0,-18 1-1,18-19 1,-1 36-1,36-18 1,0-17 0,18 17-1,0-35 1,-18 36 0,70-36-16,-34 0 15,-19 0-15,18 0 16,1 0-16,-19-18 15,36-17-15,-53-1 16,36 19-16,-36-36 16,0 0-1,0 35 1,0-17 0,0 70 30,0-17-30,0 17-16,35 18 16,35 0-1,-34-53 1,-19 0-16,19 0 16,-1 0-16,18 0 15,-53-18 1,35 18-16,-35-17 15</inkml:trace>
  <inkml:trace contextRef="#ctx0" brushRef="#br0" timeOffset="607399.5225">17251 14746 0,'35'0'31,"0"0"-31,-17-35 16,17 35-16,1 0 15,-1 0 1</inkml:trace>
  <inkml:trace contextRef="#ctx0" brushRef="#br0" timeOffset="607562.6574">17268 14852 0,'0'35'15,"36"-35"1,-1 0 0,-17 0-16,17-17 15,0 17-15,-17-36 16,17 36-16</inkml:trace>
  <inkml:trace contextRef="#ctx0" brushRef="#br0" timeOffset="607838.6282">17692 14446 0,'0'18'31,"-35"35"-31,35 0 16,0 17-16,0 18 15,35 1-15,-35-1 16,0 18-16,35-36 16,-35-34-16,0-1 15,0 0-15,35-17 16</inkml:trace>
  <inkml:trace contextRef="#ctx0" brushRef="#br0" timeOffset="608062.7793">17586 14905 0,'18'0'0,"17"-35"15,18 35-15,-18 0 16,0 0-16,18 0 16,0 0-16,-35 0 15,17 0-15,-17 0 16</inkml:trace>
  <inkml:trace contextRef="#ctx0" brushRef="#br0" timeOffset="608402.6292">17956 15099 0,'0'-18'46,"0"-35"-30,0 18-16,0-53 16,0 35-1,0 0-15,0 35 0,0-17 16,36-18 0,-1 53-1,-35 35 1,18 18-1,-18-17-15,35 17 16,-35 17-16,35 1 16,-35-18-16,0-36 15,35 19-15,-35-1 16</inkml:trace>
  <inkml:trace contextRef="#ctx0" brushRef="#br0" timeOffset="608600.2768">17939 15064 0,'17'0'31,"36"-36"-15,-35 36-16,17 0 15,-17 0-15,35-35 16,0 35-16,-18-18 16</inkml:trace>
  <inkml:trace contextRef="#ctx0" brushRef="#br0" timeOffset="609170.1424">18344 14781 0,'-17'0'16,"17"36"0,0-19-16,-35 19 15,35-1-15,0 0 16,0 0-16,0 1 16,0-19-16,35 19 15,-18-1-15,19-35 16,-1 53-16,-35-36 15,53-17-15,-53 53 0,18-17 16,-18 17 0,0-1-1,0 1 1,0-88 31,0 0-32,0 0-15,0-18 16,0-18-16,17 1 16,-17 17-16,35-18 15,-35 0-15,53 1 0,-53 17 16,53 18-16,0-18 16,-35 53-1,17 0 1,0 35-1,-35 0 1,18 1 0,-18-19-16,0 36 0,35-18 15,-35 1 1,0 17-16</inkml:trace>
  <inkml:trace contextRef="#ctx0" brushRef="#br0" timeOffset="609640.5824">18627 14993 0,'35'0'31,"0"0"-15,-17 0-16,17 0 15,0 0 1,1 0 0,-1 0-16,-17 0 0,17 0 0,-17 0 15,17 0 1,0-18 0,-35-35-1,0 18 1,0 18-16,0-19 15,0 19-15,-18-36 16,18 0-16,-70-18 16,35 1-16,-18 17 15,17 18-15,-17 35 16,18-36-16,-18 36 16,0 0-16,36 0 0,17 18 15,0 0 1,53-18-1,17 35 1,18-35-16,1 0 16,-19 0-16,1-18 15,-1 18-15,18-53 16,-17 18-16</inkml:trace>
  <inkml:trace contextRef="#ctx0" brushRef="#br0" timeOffset="611155.1338">19720 14728 0,'0'71'31,"0"-36"-31,0-17 0,18 35 16,-18-18-16,0-17 16,0 35-1,35-53-15</inkml:trace>
  <inkml:trace contextRef="#ctx0" brushRef="#br0" timeOffset="611529.992">19650 14711 0,'0'0'0,"0"-35"0,53 35 15,-18-36-15,-17 36 16,17 0-16,0 0 16,-17 0-16,35 0 15,-18 36-15,-17-1 16,-18 18-16,35-18 16,-35 18-16,0 0 15,-18-18-15,18 0 16,-17 1-16,-36 17 15,0-18 1,0-35 0,35 0-1</inkml:trace>
  <inkml:trace contextRef="#ctx0" brushRef="#br0" timeOffset="611951.0812">19773 15081 0,'71'-35'31,"-142"70"-31,177-70 0,-71 0 16,-17 35-16,17-18 16,0 18-16,-17-53 15,17 53-15,-35-53 16,53 53-16,-53-53 0,0 18 16,0 0-1,-17 35 16,17 35 1,0-17-17,0 17-15,17 0 16,-17-17-16,71 17 16,-36 0-16,-17-35 15,17 36-15,0-36 16,-17 0-16,17-18 15,1 18-15,-1-71 0,-35 54 16,17-18 0,-17-1-16,0 19 0,0-19 15,0-17-15,-70 1 16,35 16-16,-1 36 16,1-17-16,17 17 15,-17 0-15,0 35 16,0 18-16,-1 0 15,36-36-15</inkml:trace>
  <inkml:trace contextRef="#ctx0" brushRef="#br0" timeOffset="613845.187">21078 14658 0,'0'-18'47,"-17"18"-47,-1 0 16,-17 0 15,35 18-31,-35 35 16,35-18-1,0-17-15,0 17 16,0 18-16,0-35 15,53 52 1,-18-35-16,-18-35 16,19 36-16,-1-36 0,-17 0 15,17 0-15,-17 0 16,17 0-16,0 0 16,0-36-1,1-34 1,-36 17-1,0 18 1,0-18 0,0 88 46,0-17-46,35 17-16,-35 0 0,35-17 15,-35 17-15,53-35 16,-35 35-16,17-35 16,0 0-1,-17 0-15,17 0 0,1-35 16,-1 0-16,-35 17 16,35-17-16,-35 0 15,0-18-15,0 35 16,0-17-16,0 17 0,0-17 15,-35 0 1,0 35-16,-1-36 0,19 36 16,-19 0-16,1 0 15,0 18-15,0 17 16,-1 1-16,36-1 16,-35 18-16,35 0 15,0-18-15,0 18 16,0-18-16,35 0 15,18-35 1</inkml:trace>
  <inkml:trace contextRef="#ctx0" brushRef="#br0" timeOffset="616080.9643">21890 14693 0,'0'35'78,"0"-17"-62,0 17-16,0 1 0,0-19 15,0 19 1,0-19-16,0 18 0,35-35 16,-35 53-16,35-53 15,1 0-15,-19 0 16,19 0-16,-1 0 16,-17 0-16,17 0 15,0-17-15,-17-19 16,-18 1-1</inkml:trace>
  <inkml:trace contextRef="#ctx0" brushRef="#br0" timeOffset="616307.3564">21907 14658 0,'18'-35'47,"35"35"-31,-18-36-16,1 36 16,-1 0-1</inkml:trace>
  <inkml:trace contextRef="#ctx0" brushRef="#br0" timeOffset="616506.8235">21925 14781 0,'18'0'46,"17"0"-30,0 0 0,18-17-1,-17 17 1</inkml:trace>
  <inkml:trace contextRef="#ctx0" brushRef="#br0" timeOffset="616956.0179">22578 14270 0,'-36'0'15,"-16"-35"-15,16 35 0,1 0 16,0 0-16,17 0 16,-17 0-1,35 17-15,0 1 16,-35 17-16,35 18 16,0-18-16,0 18 15,17 18-15,-17-1 16,0 1-16,53 17 15,-53-17-15,35-1 16,-35 18-16,0 1 16,36-19-16,-36-17 15,0-18-15,35 18 16,-35-17-16,0-19 16</inkml:trace>
  <inkml:trace contextRef="#ctx0" brushRef="#br0" timeOffset="617149.4988">22348 14922 0,'0'0'0,"0"-35"16,18-18 0,35 18-1,-18 0-15,1 35 16,-19-53-16,18 53 16</inkml:trace>
  <inkml:trace contextRef="#ctx0" brushRef="#br0" timeOffset="617336.9959">22631 14676 0,'0'17'31,"0"18"-31,0-17 16,0 17-16,0 1 0,0 17 16,0-18-16,0-18 15,35 19 1,0-36-1,-35-36 1</inkml:trace>
  <inkml:trace contextRef="#ctx0" brushRef="#br0" timeOffset="617651.157">22895 14570 0,'0'0'16,"-35"0"-16,0 0 15,35 17 1,-36-17-16,36 36 16,-35-1-16,35 0 15,0-17-15,0 17 16,0-17-16,0 17 15,0 0-15,18-35 16,-18 18-16,53-18 16,-18 0-1,0 0-15,36-18 16,-18-35 0</inkml:trace>
  <inkml:trace contextRef="#ctx0" brushRef="#br0" timeOffset="634622.0641">23125 14517 0,'17'0'16,"-17"35"15,18 0-15,-18 18-16,0-17 15,0 16-15,0 1 16,0-17-16,0-1 15,0-17-15,0 17 16,0 0-16,0-17 16,35-18-1</inkml:trace>
  <inkml:trace contextRef="#ctx0" brushRef="#br0" timeOffset="635027.2152">23407 14640 0,'0'18'32,"0"35"-17,0-36-15,0 19 16,0-1 0,0 18-1,0 0 1,35-53-16,-35 17 15,35-17 1,1 0 0,17 0-1,-1-17 1,-34-18 0</inkml:trace>
  <inkml:trace contextRef="#ctx0" brushRef="#br0" timeOffset="635259.5458">23442 14605 0,'-35'0'16,"35"-35"-1,35 35-15,0 0 16,-17-36 0,17 36-16,18 0 15</inkml:trace>
  <inkml:trace contextRef="#ctx0" brushRef="#br0" timeOffset="635446.5716">23442 14676 0,'0'17'16,"35"-17"15,-17 0-31,17 0 0,-17 0 16,17 0-16</inkml:trace>
  <inkml:trace contextRef="#ctx0" brushRef="#br0" timeOffset="635837.2117">23707 14870 0,'17'0'15,"-17"-18"1,36 18-16,-36-53 16,35-18-1,-35 54-15,0-18 16,0 17-16,0-17 16,35-18-1,-17 53 16,-18 35-31,0-17 16,0 17-16,35 0 16,-35-17-16,35 17 15,-35 0-15,18-35 16,-18 18-16,35-18 16,1 0-1,-19-53 1,-17 0-1,0 36-15,0-19 16</inkml:trace>
  <inkml:trace contextRef="#ctx0" brushRef="#br0" timeOffset="636135.4152">24183 13741 0,'35'0'16,"-35"35"15,35 18-31,-35 17 16,0 1-16,0 17 16,0 18-16,0 17 15,0-34-15,0-19 16,0 1-16,0-18 15,0 0-15,0 0 16,0-36-16,0 18 16,0 1-1</inkml:trace>
  <inkml:trace contextRef="#ctx0" brushRef="#br0" timeOffset="636555.2919">24183 14482 0,'0'-18'0,"35"-17"31,0 35-31,-17 0 15,17 0-15,1 0 16,-19 0-16,19 0 16,-1 17-16,-18 19 15,-17-1 1,0 0 0,0-17-1,0 17-15,0 18 0,0-35 16,0 17-1,0 0-15,0 0 16,0 1 0,53-36-16,-17 0 15,-19 0-15,19 0 16,-19 0-16,19 0 16,-1-18-1,-35-17 1</inkml:trace>
  <inkml:trace contextRef="#ctx0" brushRef="#br0" timeOffset="636789.6655">24430 14499 0,'17'0'31,"-17"-35"-31,53 35 16,-35 0-16,17 0 0,1-35 15,-19 35-15,19 0 16,-54 0 15</inkml:trace>
  <inkml:trace contextRef="#ctx0" brushRef="#br0" timeOffset="636938.843">24430 14623 0,'17'17'31,"54"-17"-15,-53 0-16,17 0 15,0 0-15,-17 0 16,17 0-16</inkml:trace>
  <inkml:trace contextRef="#ctx0" brushRef="#br0" timeOffset="639201.9646">13159 15663 0,'17'18'32,"-17"0"-17,0 35-15,0-36 16,0 18-1,0 18-15,0-17 16,0 17-16,0-1 0,0-16 16,0-1-16,0 0 15,0-17-15,0 35 16,36-53 0,-36 17-1,52-17 32,-34 0-47,17 0 31,1 0-31,-1 0 16,18 0 0,-18 0-1,18 0 1,-18 0-1</inkml:trace>
  <inkml:trace contextRef="#ctx0" brushRef="#br0" timeOffset="639463.7696">13194 15804 0,'0'-17'15,"18"17"1,17-35 0,0 35-16,0 0 15,-17 0-15,17 0 16,-17 0-1,17 0-15</inkml:trace>
  <inkml:trace contextRef="#ctx0" brushRef="#br0" timeOffset="639674.7657">13212 16016 0,'0'0'0,"0"35"16,17-35 15,18 0-15,1 0 0,-19 0-16,19-17 0,-1-36 15</inkml:trace>
  <inkml:trace contextRef="#ctx0" brushRef="#br0" timeOffset="639862.7923">13335 15681 0,'0'-35'0,"0"17"15,35 18 1,18-35-16,0 35 16,-18 0-16</inkml:trace>
  <inkml:trace contextRef="#ctx0" brushRef="#br0" timeOffset="640777.3471">14287 15822 0,'0'35'47,"0"18"-47,0-17 15,0 16-15,0 1 16,0-17-16,0-1 15,0 0-15,0-17 16,0 35 0,0-71 31,0 0-32,0-17-15,-17 0 16,17 0-16,0-18 15,0 0-15,0 18 16,17-1-16,-17 1 0,36 35 16,-36-18-16,35 18 15,0 0 1,-17 0 0,-18 18-1,35 17 1,1 36-16,-36-36 15,0 18-15,35 0 16,-35-18-16,0 18 16,0-18-16,0-17 15,0 17 1</inkml:trace>
  <inkml:trace contextRef="#ctx0" brushRef="#br0" timeOffset="640975.8166">14287 16157 0,'18'0'47,"0"0"-47,17 0 15,-17 0-15,35-35 16,0 35-16,-18 0 16</inkml:trace>
  <inkml:trace contextRef="#ctx0" brushRef="#br0" timeOffset="642714.1672">15046 16245 0,'0'-35'63,"0"-18"-47,0 36-16,0-19 15,0 19-15,0-19 16,0 1-16,0 17 15,35-17-15,-35 0 16,36 35-16,-36-35 16,17 35-16,18 0 15,1 0 17,-36 70-32,0-35 15,0-17-15,17 53 16,-17-54-1,0 36-15,0-18 16,0-17-16,0 35 16,0-71 46,0-35-46,0 18-1,0 0 1,0 0-16,0-18 0,36 0 16,-36 35-16,35-17 15,0 0 1,-17 35 0,17 0-1,-35 17 1,35 1-1,-35 17-15,0 18 16,36-35-16,-36 17 0,0 0 16,0-17-16,0 17 15,17-35-15,-17 53 16,0-71 46,0-17-62,0 18 16,0-19-16,0 19 16,36-19-16,-36 1 15,0 17-15,35-17 16,-35 0-16,17 0 0,19 35 16,-36-18-1,35 18 1,0 71 15,-35-36-31,0 0 16,0-17-16,18 17 15,-18 0-15,35-17 16,1 35 0,-1-53-1,-18 0 1,-17-35 15,36 35-31,-36-53 16,0 17-16,0 19 0,35-36 15,-35 0-15,0 18 16,18 35-16,-18-18 16,0 89 30,0-36-46,0-18 16,0 19-16,0-1 16,35-17-16,-35 17 15,53 0-15,-18-35 0,-17 53 16,17-53 0,0 0-16,-35 18 0,36-18 15,16-18 1,-52 0-1,0-34 1</inkml:trace>
  <inkml:trace contextRef="#ctx0" brushRef="#br0" timeOffset="642936.571">15910 15893 0,'53'-36'31,"-18"36"-15,-17 0-16,17 0 16,1-35-16,-19 35 15,19 0-15</inkml:trace>
  <inkml:trace contextRef="#ctx0" brushRef="#br0" timeOffset="643109.1096">15910 16016 0,'0'35'15,"18"-35"16,17 0-15,18 0 0</inkml:trace>
  <inkml:trace contextRef="#ctx0" brushRef="#br0" timeOffset="643676.0997">16210 15963 0,'0'-17'15,"0"52"95,0 0-95,0-17 1,0 17 15,18-35 0,17 0-31,-17 0 16,35 0-16,0 0 16,-1-18-16,-16 18 15,-1 0-15,-17 0 16,35 18 0,-53 0-1,0 17 1,0 18-1,0-36 1,-71-17-16,36 36 0,-18-36 16,35 0-16,-17 0 15,0 0 1,35-36 0,0 19-1</inkml:trace>
  <inkml:trace contextRef="#ctx0" brushRef="#br0" timeOffset="645074.9798">16810 16192 0,'0'18'15,"0"-71"48,0 36-48,0-19-15,0 1 16,0 17-16,0-17 16,0 17-16,17-17 15,19 35 1,-19 0 0,36 0-1,-53 53 1,53-18-16,-53-17 15,36 35-15,-36-18 16,0-17-16,0 17 16,0 18-16,0-71 62,0-35-46,0 36-16,0-18 15,0 17-15,0-35 16,0 18-16,52 17 16,-52-17-16,36 35 15,-1 0 1,-17 0 0,-18 53-16,0-36 15,35 36-15,-35 0 16,0-35-16,0 17 15,35 0-15,-35-17 16,0 17 0,0-52 31,0-19-32,0 1-15,0 0 16,0 17-16,35-17 15,-35 0-15,36 17 16,-36-17-16,35 35 16,0 0-16,-35 53 31,36-18-31,-36-17 16,0 17-16,0-18 15,17 19-15,-17-1 16,35-35-1,-35-18 32,0 1-47,0-19 0,0 1 16,36 0 0,-36-18-16,53 0 0,-53 0 15,70 18-15,-52 35 16,-18-18-16,35 18 15,0 36 1,-35-19 0,0 18-16,36 1 15,-36-19-15,17 19 16,-17-1-16,53-17 16,-53 17-16,36-35 15,-36 53-15,0-36 16,0 36-1,-18-53-15</inkml:trace>
  <inkml:trace contextRef="#ctx0" brushRef="#br0" timeOffset="645262.475">17657 16157 0,'35'0'47,"-18"0"-47,36 0 15,0 0-15,18 0 16,-1-53-16</inkml:trace>
  <inkml:trace contextRef="#ctx0" brushRef="#br0" timeOffset="645934.5515">18503 15946 0,'0'0'0,"0"35"62,35 18-62,-35-36 16,0 36-16,0 0 0,0-18 15,0 1-15,0 17 16,0-36 0,-35-17 15</inkml:trace>
  <inkml:trace contextRef="#ctx0" brushRef="#br0" timeOffset="646257.6912">18450 16016 0,'0'-18'0,"36"-17"31,16 0-16,-16 35-15,-1-35 16,18 35 0,17 0-16,-34 17 15,-1 19-15,-35-1 16,35 18-16,-35 0 16,0-36-1,0 36-15,0-18 0,-35 1 16,0-19-16,17-17 15,-17 53-15,0-53 16,-18 0 0,17 0-16</inkml:trace>
  <inkml:trace contextRef="#ctx0" brushRef="#br0" timeOffset="646626.7008">18874 16245 0,'0'0'0,"35"0"16,-35-35-16,35 35 0,-35-53 15,0 36-15,18-19 16,-18 1-16,0 17 15,0-17-15,0 0 16,0 0-16,0-1 16,35 19-16,0-19 31,1 72-15,-36 17-1,35-1-15,-35-16 16,35 17-16,-35 0 15,0-18-15,0 35 16,18-34-16,-18-1 0,0-17 16</inkml:trace>
  <inkml:trace contextRef="#ctx0" brushRef="#br0" timeOffset="646822.6951">18962 16122 0,'17'0'32,"19"0"-17,-19 0-15,36-35 16,0 35-16,-18-53 15</inkml:trace>
  <inkml:trace contextRef="#ctx0" brushRef="#br0" timeOffset="647010.7189">19350 15893 0,'0'17'15,"0"19"1,0-1-1,0 0-15,0-17 16,0 17-16,0-17 16,0 17-16,0 0 0,0 0 31,17-35-31</inkml:trace>
  <inkml:trace contextRef="#ctx0" brushRef="#br0" timeOffset="647601.3562">19226 15910 0,'0'-35'0,"36"35"0,-19 0 15,19 0-15,16 0 16,-16 0-16,17 0 15,0 18-15,-36-18 16,19 53-16,-1-18 16,-35-18-16,35 19 15,-35 17-15,0 0 16,0-18-16,-35 18 16,0-18-16,-1 0 15,19-17-15,-36 17 16,53-52 46,0-19-62,17 1 16,-17 17-16,36-35 16,-1 1-16,0-1 15,0 0-15,1 17 16,-1-16-16,0 16 15,-17 1 1,17 35 0,0 0-1,-35 35 1,18 1-16,-18-19 0,0 36 16,35 0-16,-35-18 15,0 18-15,0-18 16,0-17-16,0 35 15</inkml:trace>
  <inkml:trace contextRef="#ctx0" brushRef="#br0" timeOffset="647794.8374">19597 16122 0,'53'0'31,"0"0"-31,17 0 16,-35 0-16,18 0 16,0 0-16,-35-18 15</inkml:trace>
  <inkml:trace contextRef="#ctx0" brushRef="#br0" timeOffset="648914.4154">20532 15928 0,'0'35'47,"0"-17"-47,35 17 0,-35 0 15,0-17-15,0 17 16,35-35-16,-35 53 15,0-35 1,-17-18 31,17-35-16,0 17-31,0-35 16,17 0-16,-17 0 15,0 18-15,35 0 16,-35-1 0,18 36-1,17 0 1,1 18 0,-36 17-1,35-17-15,-35 17 16,18 18-16,-18 0 15,35-18-15,-35 1 16,35-1-16,-35-18 16,0 19-16,35-36 15,-35 35-15</inkml:trace>
  <inkml:trace contextRef="#ctx0" brushRef="#br0" timeOffset="649748.6944">20655 16087 0,'0'17'16,"18"-17"-16,35 0 15,-36 0 1,19 0-16,-1 0 16,-17 0-1</inkml:trace>
  <inkml:trace contextRef="#ctx0" brushRef="#br0" timeOffset="650506.8315">20320 15593 0,'35'35'15,"18"0"1,-35-35-16,17 36 16,0-36-16,1 35 15,-1-35-15,0 0 16</inkml:trace>
  <inkml:trace contextRef="#ctx0" brushRef="#br0" timeOffset="652022.3211">21449 15840 0,'-18'0'0,"18"-18"16,-17 18-1,-19 0 1,1 0-1,0 53 1,-1 18 0,36-36-1,0-18-15,0 19 16,0-1-16,0-17 0,18 17 16,17-35-16,1 53 15,-19-53-15,19 0 16,-1 35-16,-17-35 15,17 0-15,35-18 16,-17-17 0,-35 0-1,-18 0 1,0 17 0,0 89 62,53-36-63,0 18 1,-18-53-16,-17 35 16,17-35-16,0 0 15,-17 0-15,17-18 16,-35-17-16,53 0 15,-53 17-15,0-17 16,0 0-16,0-18 16,-18 0-16,18 18 15,-53 17-15,53-17 16,-35 35-16,35-36 16,-53 36-16,0 0 15,18 18 1,17-18-16,-17 71 0,35-36 15,-53 18-15,53-36 16,0 19-16,0-1 16,0 18-1,18-53 1,17 0 0</inkml:trace>
  <inkml:trace contextRef="#ctx0" brushRef="#br0" timeOffset="652691.5328">21960 15963 0,'18'0'31,"-18"18"-15,35 17-1,-35-17-15,0 17 16,36 0-16,-36-17 16,0 17-1,17-35-15,-17-17 47,0-19-47,0 19 16,0-36-16,0 0 15,0 35-15,0-17 16,0 17-16,18-17 16,35-18-1,0 53 1,-18-35-16,-17 35 16,17 0-16,0 0 15,0 0 1,-35 17-1,0 1 1,-52 17 0,34-35-16,-17 36 15,-1-36-15,1 35 16,17 0 0,18 0-1,0 18 1,0-17-1,18-36 1,-18 17-16,53-17 16,0 36-1,-18-36 1,18 0 0,0 0-16,-35 0 15,35 0 1</inkml:trace>
  <inkml:trace contextRef="#ctx0" brushRef="#br0" timeOffset="654123.9561">22631 15804 0,'0'18'31,"17"35"-15,-17-35-16,0 17 16,36 0-16,-36-17 0,0 35 15,0-36-15,0 36 16,-18-70 62,18-1-78,0-35 16,0 0-16,0 18 15,0-18-15,0 18 16,0 17-16,35-17 15,1-18 1,16 53-16,-52-18 16,53 18-16,-17 0 15,17 0 1,-18 36 0,-35-1-1,0-18 1,0 19 15,-18-36-31,1 0 16,17 35-1,-36-35-15,19 0 16,17 18-16,-36 35 31,36-18-15,0 0-1,0 0 1,36-35-16,17 0 16,-36 36-1,18-36-15,18 0 16,-53-18 0,18 18-16,-18-35 15,35 35-15,-35-18 16,0-17-1,0 0-15,0 52 79,0 18-64,18-35-15,-18 18 16,35-18-16,18 35 15,-35-35 1,52 0 0,-34 0-16,-1 0 15</inkml:trace>
  <inkml:trace contextRef="#ctx0" brushRef="#br0" timeOffset="654330.3986">23125 15734 0,'17'-18'47,"18"18"-47,-17 0 16,17 0-16,1 0 15</inkml:trace>
  <inkml:trace contextRef="#ctx0" brushRef="#br0" timeOffset="654507.4363">23125 15857 0,'0'36'0,"0"-1"31,35-35-15,18 0 0,-36 0-16,36-18 15</inkml:trace>
  <inkml:trace contextRef="#ctx0" brushRef="#br0" timeOffset="654991.8134">23424 15540 0,'0'17'47,"0"19"-31,0-1-1,0 36-15,0-1 0,0-17 16,36 18-16,-36-18 15,35-1-15,-35-16 16,53-19-16,-53 19 16,35-36-16,-35 35 15,18-35-15,17 0 16,0-35 0,-35-1-1,0 19-15,0-19 16,18 1-16,-18 0 15,0-18-15,0 18 16,35-1-16,-35 19 16,36 17 15,-19 0-15,-17 35-16,35 36 15,-35-54 1,36 19-1,-36-1-15,0-18 16,35 19-16,-35-1 16,0-17-16</inkml:trace>
  <inkml:trace contextRef="#ctx0" brushRef="#br0" timeOffset="655208.2341">23707 16016 0,'35'18'62,"-17"-18"-46,34 0-1,1 0-15,-17 0 0,17-18 16</inkml:trace>
  <inkml:trace contextRef="#ctx0" brushRef="#br0" timeOffset="655773.7265">24059 15840 0,'-35'0'15,"0"17"17,35 36-17,18 0 1,34 0 0,-52-35-16,53 17 15,-17 0 1,-36 1-16,35-1 0,-35-18 15,35 19-15,-35-1 16,0-17-16,0 17 16,0 0-16,0 1 15,-35-36 1,35-36 15,0 19-15,0-19-16,0-17 15,0 18-15,18-18 16,-18 0-16,35 18 16,-35-18-16,53 0 15,-53 18-15,35 17 0,-35-17 16,53 35 0,-53-35-16,35 35 0,-17 0 15,17 0 16,-35 53-31,0-18 16,0-17-16,35 34 16,-35-16-16,0-19 15,0 19-15,-17-1 16,-19-17 0</inkml:trace>
  <inkml:trace contextRef="#ctx0" brushRef="#br0" timeOffset="656274.4059">24342 16051 0,'0'-35'31,"35"35"-16,0 0-15,-17 0 16,17 18-16,0-18 16,-17 0-16,35 35 15,0-35-15,-18 0 16,18 0-16,-18 0 0,-17-18 16,17 18-1,-35-35-15,0 17 16,0-17-1,-17 0-15,17 0 16,-36-18-16,36 0 16,-70 0-16,35 18 15,-1-1-15,-34 36 16,-1 0-16,18 0 16,36 0-16,-19 0 15,54 18 16,17-18-15,0 0 0,36 0-16,0 0 0,-36 0 15,71-18 1,-53 18-16,-18-17 16</inkml:trace>
  <inkml:trace contextRef="#ctx0" brushRef="#br0" timeOffset="658675.7361">13123 16704 0,'0'35'62,"0"-17"-62,0 17 16,0 0-16,36-17 16,-36 35-16,0 0 15,0-18-15,0 18 16,0-18-16,0-17 15,0 17 1,35 1 0</inkml:trace>
  <inkml:trace contextRef="#ctx0" brushRef="#br0" timeOffset="659086.6368">13088 16845 0,'0'-35'16,"0"17"-1,35-35 1,-17 53-16,17-35 16,1 35-16,-19 0 15,18 0-15,1 0 16,-19 0-16,19 0 0,-1 18 16,-17-18-1,17 70-15,0-35 16,-35-17-16,35 35 15,-35 0-15,0-18 0,0 18 16,-17 0-16,17-35 16,-53 17-16,35-35 15,-17 35-15,0-35 16,17 0-16,-17 36 16,-1-36-16,-16 0 15</inkml:trace>
  <inkml:trace contextRef="#ctx0" brushRef="#br0" timeOffset="659363.8953">13458 16986 0,'0'18'16,"0"0"-1,36 34 1,-1 1 0,18 0-1,0 0 1,-18-53-1,-35 18-15,88-18 16,-70 0 0,17 0-1</inkml:trace>
  <inkml:trace contextRef="#ctx0" brushRef="#br0" timeOffset="659569.4828">13441 16986 0,'17'0'15,"-17"-17"-15,53 17 16,-35 0-16,17 0 16,1 0-16,-19 0 15,18 0-15,-17 0 16</inkml:trace>
  <inkml:trace contextRef="#ctx0" brushRef="#br0" timeOffset="659741.7062">13511 17110 0,'18'0'46,"0"0"-46,35 0 16,-1 0-16,1 0 16,-17 0-16,17 0 15</inkml:trace>
  <inkml:trace contextRef="#ctx0" brushRef="#br0" timeOffset="660018.7228">14146 16863 0,'36'53'47,"-36"-18"-47,0 0 16,0 18-16,0 0 15,0-18-15,0 1 16,0-19-16,35 19 16</inkml:trace>
  <inkml:trace contextRef="#ctx0" brushRef="#br0" timeOffset="660371.0711">14076 16827 0,'0'-35'16,"0"18"-1,17 17-15,36-36 0,0 36 16,0-35-16,-18 35 15,36 0-15,-18 0 16,-18 0-16,1 0 16,-36 18-16,35 17 15,-35 0-15,0-17 16,0 17-16,-18 0 16,-17 1-16,0-19 15,17-17-15,-17 36 16,-1-36-16,19 0 15,-19 0-15,19 0 16,-18 0-16,35 35 16,-36-35-16</inkml:trace>
  <inkml:trace contextRef="#ctx0" brushRef="#br0" timeOffset="660701.9599">14587 16986 0,'0'53'0,"0"-18"31,0 1-31,36-36 0,-36 53 15,17-53-15,-17 35 16,53-35-16,-53 35 16,53-35-16,-35 0 15,17 0-15,-17 0 16,17 0-16,18 0 16,-36-35 15,-17-18-16</inkml:trace>
  <inkml:trace contextRef="#ctx0" brushRef="#br0" timeOffset="660894.9538">14676 16951 0,'-18'0'0,"36"0"0,-36-35 15,53 35 32,0 0-31,-17 0-16,17-18 15,1 18-15,-19 0 16</inkml:trace>
  <inkml:trace contextRef="#ctx0" brushRef="#br0" timeOffset="661060.5106">14552 17057 0,'0'17'31,"53"-17"-15,-18 0-16,1 0 15,16 0-15,1 0 16,-17-35-16</inkml:trace>
  <inkml:trace contextRef="#ctx0" brushRef="#br0" timeOffset="661593.0874">14993 16986 0,'35'18'15,"-35"17"1,36 0-1,-36 1-15,0-19 16,0 19-16,0-1 16,35-17-16,-35 34 15,-18-69 48,18-1-48,0-17-15,0 17 16,0-35-16,0 0 16,0 18-16,0 0 15,36 0-15,-36-1 16,52 19-16,-16-36 16,-1 53-1,0 0 1,-17 0-1,17 53 1,-35-18-16,0-17 16,35 35-1,-35-1-15,0 1 0,0-35 16,0 17-16,0-17 16,0 35-1,0-18 16</inkml:trace>
  <inkml:trace contextRef="#ctx0" brushRef="#br0" timeOffset="661827.4633">15028 17127 0,'0'0'16,"53"0"31,-17 0-47,-1 0 16,18 0-16,-18 0 15,0 0-15,1-35 16,-1 35-16,-18 0 15,19-18-15</inkml:trace>
  <inkml:trace contextRef="#ctx0" brushRef="#br0" timeOffset="662523.5997">15487 16951 0,'0'18'31,"35"17"-15,-35-17-16,0 17 16,0-18-16,18 19 15,-18-1-15,0 0 16,0 1-1,0-54 48,-35-53-47,35 54-1,0-19-15,0 1 16,0 0-16,0 0 15,17 17-15,1-17 16,17 35-16,0-53 0,-17 53 16,17 0-1,1-36-15,-19 36 0,36 0 16,-18 0 0,-35 18-1,0 0 1,0 17 15,-35-35-31,35 35 16,-53-35-16,53 18 15,-17-18-15,17 53 16,0 0 0,0-18-1,0 18 1,17-18-16,36 1 15,-18-36 1,-17 0 0,17 0-16,1 0 15,-19 0-15,19 0 0,-19 0 16</inkml:trace>
  <inkml:trace contextRef="#ctx0" brushRef="#br0" timeOffset="663009.8488">16192 16898 0,'-35'0'31,"-18"0"-15,36 0-16,-19 0 15,36 18-15,-35-18 16,35 35-16,0-17 31,35 17 1,1-35-32,-19 0 15,19 0 1,-1 0-16,0 35 0,0-35 15,-35 18-15,18-18 16,-18 35-16,0 18 16,0-18-1,-18-35 1,18 53-16,-35-53 16,35 35-16,-53-35 15,36 0-15,-19 0 16,1 0-1,0 0 17,35-17-17,17-18-15</inkml:trace>
  <inkml:trace contextRef="#ctx0" brushRef="#br0" timeOffset="663683.0817">16387 17004 0,'0'0'0,"0"-35"16,17 35-1,-17 35 16,35-17-31,-35 17 16,0 0-16,36-17 16,-36 17-16,35 0 15,-35-17-15,0 17 16,0 0 0,0-17-1,-18-18 16,-17-18-15,35-34 0,0 16-16,0 1 15,0 0 1,0-18-16,0 0 0,0 35 16,18-17-16,-18-18 15,35 53 1,-35-18-16,18 18 15,17-35 1,0 35 0,-17 0-1,-18 35 1,35 1 0,-35-1-16,0 0 0,0-17 15,0 35-15,35 0 16,-35-36-16,0 19 15,0-1-15,36-17 16,-36 17 0,0-18-1</inkml:trace>
  <inkml:trace contextRef="#ctx0" brushRef="#br0" timeOffset="663911.4745">16492 17180 0,'0'0'0,"18"0"47,0 0-47,17 0 16,-17 0-16,34-35 15,1 35 1,-17 0 0,-36-18-1</inkml:trace>
  <inkml:trace contextRef="#ctx0" brushRef="#br0" timeOffset="665333.9155">16616 16863 0,'-18'0'31,"-17"0"16,17 0-16,-17 0-15,35 17-16,-35-17 16,17 36-1,18-19 1,0 19-16,-35-36 16,35 35-16,0 18 15,0 0 1,0-18-1,17-35 1,-17 53-16,18-18 16,-18-17-1,35-18 1,-35 35 0,36-35-16,-1 0 15,0 0 1,-35-18-1,18 18 1,-18-17 0,35 17-1,-35-53 1,35 18 0,-35 17-1,0-17 1,0 17-1,0-17-15,0-18 32,0 18-32,-17-1 15,-36-17 1,18 53 0,35-35-16,-53 35 15,17 0 1</inkml:trace>
  <inkml:trace contextRef="#ctx0" brushRef="#br0" timeOffset="666308.8491">16792 17251 0,'0'-53'78,"18"53"-78,-18-71 0,0 54 16,0-19-16,0 19 16,35-18-1,-35-1-15,0 19 0,0-19 16,0 54 15,35 0-15,-35 17-16,0 0 15,0-17-15,36 17 16,-36 0-16,17-17 16,-17 17-16,53-35 15,-53 53-15,36-53 16,-19 0 0,18 0-1,-35-17-15,0-54 16,0 53-1,0-17-15,0-18 16,0 18 0,0-36-16,0 1 0,0 17 15,0-18-15,0 1 16,0 34-16,0 19 31</inkml:trace>
  <inkml:trace contextRef="#ctx0" brushRef="#br0" timeOffset="666645.5603">17339 17145 0,'18'0'47</inkml:trace>
  <inkml:trace contextRef="#ctx0" brushRef="#br0" timeOffset="670991.8124">10918 18080 0,'-17'35'125,"17"0"-109,0-17-16,0 35 15,0 0-15,0-35 16,0 17-16,0-18 15,35 36 1,0 0 0,18-17-16,-17-36 15,-19 0 1,18 0-16,1 0 16,17 0-1,-53-18-15,35 18 16,-35-35-16,0-1 15,18 1-15,-18 17 16,0-34-16,0-1 16,0 0-16,0-18 15,0 1-15,0 17 16,0 17-16,0-17 16,0 18-1,-53 0-15,17 35 0,1 0 16,-18 0-1,0 0-15,0 18 16,36-18-16,-19 52 16,1-16-16,0-1 0,35-17 15</inkml:trace>
  <inkml:trace contextRef="#ctx0" brushRef="#br0" timeOffset="672322.1667">10654 18239 0,'-18'0'31,"1"0"-15,-36 0-1,17 0-15,1 0 16,-18 0-16,0 0 16,18 0-16,-18 0 15,0 0-15,18 0 16,-18 0-16,0 0 15,18 0-15,-18 0 16,18 0-16,17 0 16,-17 0-16,17 0 15,-17 0-15,-1 0 16,19 0-16,-36 0 0,18 0 16,17 0-16,-35 0 15,18 0-15,-18 0 16,0 0-16,-18 0 15,36 0-15,-35 17 16,17-17-16,0 0 16,17 0-16,-16 0 15,34 0-15,-35 0 16,0 0-16,35 0 16,-17 0-16,-18 0 15,18 0-15,-18 0 16,0 0-16,0 18 15,18-18-15,-18 35 16,0-35-16,35 0 16,-17 0-16,18 0 31,-19 35 0,1-35-31,35 36 16,-53-36-16</inkml:trace>
  <inkml:trace contextRef="#ctx0" brushRef="#br0" timeOffset="673158.6456">6950 18221 0,'17'0'15,"-17"18"-15,18-18 16,35 0-1,-18 0-15,-17 0 16,35 0 0,0 0-1,-36 0-15,19 0 16,-19 0-16,36-18 16,0 18-16,0-18 0</inkml:trace>
  <inkml:trace contextRef="#ctx0" brushRef="#br0" timeOffset="673774.998">7638 18186 0,'0'-18'47,"17"18"-47,-17-53 15,0 35-15,0-17 16,36 0-16,-36 17 0,0-17 16,0-18-1,35 53-15,-35-18 16,35 89 46,-35-36-46,0 18-16,0 0 16,0 18-16,0-1 15,0-17-15,35-18 16,-35 1-16,0-1 15,36-17-15,-36 17 16,0 18-16,0-18 16</inkml:trace>
  <inkml:trace contextRef="#ctx0" brushRef="#br0" timeOffset="674367.4925">8449 18150 0,'0'18'47,"0"17"-31,0 1-16,0-19 16,0 19-16,0-1 15,0-18-15,0 36 16,0 0-16,0-35 15,18 17-15,-1 0 16,54-35 0,-71-35-1</inkml:trace>
  <inkml:trace contextRef="#ctx0" brushRef="#br0" timeOffset="675857.5752">11765 18274 0,'0'35'15,"18"-35"1,17 0 0,18 0-1,-35 0-15,35 0 16,-1 0-16,-16 0 15,17 0-15,0 0 16,-18 0-16,35 0 16,1-17-16,17 17 15,0 0-15,-17 0 16,-1-36-16,1 36 16,0 0-16,-19 0 15,19 0-15,0 0 16,-19 0-16,37 0 15,17 0-15,-18 0 16,0 0-16,0 0 0,0 0 16,0 0-16,18 0 15,-17 0-15,-37 0 16,19 0-16,0 0 16,-19 0-16,-16 0 15,17 0-15,-18 0 16,-17 0-16,34 0 15,-34 0 48,17 0-47,-52 0 62</inkml:trace>
  <inkml:trace contextRef="#ctx0" brushRef="#br0" timeOffset="676227.3617">14217 18150 0,'18'0'93,"-1"36"-61,-17-1-17,35 0-15,-35 1 16,0-1 0,0-18-16,0 19 0,0-19 15,0 19-15,0-1 16</inkml:trace>
  <inkml:trace contextRef="#ctx0" brushRef="#br0" timeOffset="676966.6402">14587 18168 0,'18'0'31,"35"0"-15,-18 0 0,18 0-1,-18 0 1,-17 0-1</inkml:trace>
  <inkml:trace contextRef="#ctx0" brushRef="#br0" timeOffset="677284.7909">14711 18009 0,'0'18'47,"0"0"-32,0 17-15,0 0 16,-35-17-16,35 17 15,0 18-15,0-18 16,0 1-16,0-19 16,0 18-16,17-35 15,-17 36-15,35-36 16,-17 0-16,17 0 16</inkml:trace>
  <inkml:trace contextRef="#ctx0" brushRef="#br0" timeOffset="677938.6433">15011 18186 0,'0'-36'16,"17"36"-1,-17-35-15,0 0 16,0 0-16,36-1 15,-36-17-15,0 0 16,35 18-16,-35-18 16,0 18-16,35 35 15,-35-18-15,0 54 47,18-1-31,-18 0-16,0 18 15,0 0-15,0-18 16,0 18-16,0-18 16,0 1-16,0 17 15,0 0-15,0-36 16,0 19-16,0-19 16,0 18-16,0 1 15,0-19-15,0 36 31,0-35-15,0-53 78</inkml:trace>
  <inkml:trace contextRef="#ctx0" brushRef="#br0" timeOffset="683787.8508">9137 17762 0,'0'36'62,"18"17"-46,-18-1-1,35-52-15,-35 36 16,0-1-16,17-35 16,-17 35-16,0 1 15,36-36 17</inkml:trace>
  <inkml:trace contextRef="#ctx0" brushRef="#br0" timeOffset="684337.4461">9331 18133 0,'0'-18'16,"0"0"-1,0-17 1,0 0 0,0 0-1,0-1 1,35 54 46,-17 17-46,17 1 0,18-19-1,-18-17-15,-35-35 110,0 17-95,0-17 1,18-18-1,-18 35-15,0-17 16</inkml:trace>
  <inkml:trace contextRef="#ctx0" brushRef="#br0" timeOffset="684707.7087">9648 17798 0,'0'0'16,"18"0"-16,-18 53 0,35-53 15,-35 52-15,36-52 16,-36 36-16,17-36 16,-17 53-16,36-53 0,-36 53 15,17-53-15,-17 17 31,35-17-31,-35-70 47,0 34-31,0 19-16,0-19 16,0 19-16,0-18 15,36 35-15,-36-53 16,53 0-1,-18 17-15</inkml:trace>
  <inkml:trace contextRef="#ctx0" brushRef="#br0" timeOffset="685891.136">12471 17745 0,'0'17'63,"0"19"-48,0-1-15,0 0 16,0 18-16,0 0 15,0-18-15,0 1 16,0-1-16,35-35 16</inkml:trace>
  <inkml:trace contextRef="#ctx0" brushRef="#br0" timeOffset="686274.4073">12435 17780 0,'0'-35'31,"18"35"-31,35 0 15,0 0 1,-18 17 0,0 19-1,18 17 1,-17-1 0,-36-34-1,0 17 1,0 18-1,-36-17 1,19-1-16,-19-35 16,36 53-16,-52-53 15,52 35-15,-18-35 16,-17 0 0</inkml:trace>
  <inkml:trace contextRef="#ctx0" brushRef="#br0" timeOffset="686543.1463">12823 17851 0,'0'52'31,"0"1"-15,0-17 0,0 17-1,18-53-15,-18 17 16,35-17 0</inkml:trace>
  <inkml:trace contextRef="#ctx0" brushRef="#br0" timeOffset="687197.6088">12982 17851 0,'0'17'16,"0"18"-1,0 18 1,35-53 0,-35 53-16,36-35 15,-36-53 63,-18-1-62,18 19-16,0-19 16,0 19-16,0-18 15,18-1-15,-18 19 16,35 17-16,-35-36 16,53 36-16,-35 0 15,17 0 1,0 0-1,-35 18-15,0 0 32,0 35-32,0-1 15,-17-52 1,17 36 0,-53-36-16,53 35 15,-18-35-15,18 18 16,0 17 15,0 0 0,53-35-15,0 0 0,-53 18-1,35-18-15,36 0 16,-18 0-1</inkml:trace>
  <inkml:trace contextRef="#ctx0" brushRef="#br0" timeOffset="687391.5234">13494 18080 0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6:29:22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13899 6791 0,'18'0'62,"17"0"-30,-35 35-32,18-35 15,17 0 16,18 0-15,-35 0 0,35 0-1,-18 0 1,-17 0 0,17 0-1,-35-17 1,18 17-16,17 0 15,0 0 1,0 0 0,18 0-1,0-36 1,-17 36 0,-1 0-1,18 0 1,0 0-1,-18 0-15,35 0 16,-52 0 0,17 0-16,36 0 15,-53 0 1,17 0-16,-18 0 16,19 0-16,-1 0 15,-17 0-15,17 0 16,-17 0-16,17 0 0,0 0 15,-17 0-15,17 0 16,-17 0-16,17 0 16,0 0-16,-17-35 15,17 35-15,0 0 16,-17 0-16,35 0 16,-35 0-1,17 0-15,35 0 16,-52 0-1,35 0-15,-18 0 16,1 0-16,-1 0 16,0 0-16,-17 0 0,35 0 31,-18 0-31,18 0 16,-18 0-1,-17 0-15,35 0 16,-18 0-1,-17 0-15,17 0 16,0 0 0,0 0-16,1 0 15,-19 18-15,19-18 16,-1 0-16,-17 0 16,17 0-16,-17 0 15,17 0-15,0 0 0,-17 0 16,17 0-1,-17 0-15,17 0 0,0 0 16,-17 0-16,17 0 16,-17 0-16,17 0 15,18 0 1,-18 0 0,18 0-1,0 0 1,-35 0-16,35 0 15,-18 0 1,-17 0-16,17 0 16,0 0-1,18 0 1,0 0-16,-18 0 16,0 0-1,18 0 1,-35 0-1,17 0 1,18 0 15,-35 0-15,-18 35-16,53-35 16,0 0-1,-18 0 1,18 0-1,0 0 1,-18 0-16,36 0 16,-36 0-1,0 0 1,0 0-16,18 0 16,-35 0-1,17 0 16,-17 0 48</inkml:trace>
  <inkml:trace contextRef="#ctx0" brushRef="#br0" timeOffset="3245.526">17392 7302 0,'0'53'0,"0"-35"16,-35 35-16,35-18 15,0-17-15,-18-18 16,18 53-16,0-18 16,-35 18-1,35-18 1,-36 1-1,36-1 1,0-18 0,0-52 62</inkml:trace>
  <inkml:trace contextRef="#ctx0" brushRef="#br0" timeOffset="3815.1746">17233 7373 0,'18'18'62,"17"35"-46,0 17 0,-35-35-16,36 1 15,-36-19-15,53 19 16,-53-1-16,35 0 15,-35-17-15,35 17 16,-35 0-16,35-35 16,-35 18-16,-17-71 156</inkml:trace>
  <inkml:trace contextRef="#ctx0" brushRef="#br0" timeOffset="4452.7197">17127 7514 0,'18'0'78,"17"0"-62,18 0-16,0 0 15,0 0 1,0 0-16,17 0 15,1-17-15,-18 17 0,0 0 16,0 0 0,-36 0-1</inkml:trace>
  <inkml:trace contextRef="#ctx0" brushRef="#br0" timeOffset="9991.2459">17903 7426 0,'0'-35'0,"0"17"78,0 36 16,0 35-79,0 0-15,0-18 16,0 18-16,0 0 16,0-18-16,0 0 15,0 0-15,18-17 16,-18 17-1,0-70 79,0 17-94,0-17 16,0 0-16</inkml:trace>
  <inkml:trace contextRef="#ctx0" brushRef="#br0" timeOffset="10619.8401">17903 7391 0,'18'0'78,"-18"70"-62,35-34-16,-35-1 16,53-18-16,-53 19 15,53-1-15,-53 0 16,53-17-16,-53 17 15,53-35-15,-53 35 16,18-35-16,17-17 47,-35-18-31,0 17-1,35-35-15,-35 0 0,0 0 16,0 36-16,0-19 15,0 19-15,0-19 16,0 1-16,0 17 16,-17 18 15,17 53 0,17 0-15,-17 0-16,0-18 15,36 18-15,-36 0 16,35-17-16,-35-19 0,35 18 16,0 1-1,1-36 1</inkml:trace>
  <inkml:trace contextRef="#ctx0" brushRef="#br0" timeOffset="11085.4579">18486 7514 0,'0'18'32,"0"17"-32,0-17 15,0 17-15,0-17 16,0 17 0,0 0-16,35-35 15,-35 35-15,17-35 16,-17 36-16,53-36 0,0 0 15,-17 0 1,-1 0 0,-35-18-1,0 0 1,0-34-16</inkml:trace>
  <inkml:trace contextRef="#ctx0" brushRef="#br0" timeOffset="11295.8944">18521 7461 0,'0'-35'16,"17"17"31,36 18-32,-17 0 1</inkml:trace>
  <inkml:trace contextRef="#ctx0" brushRef="#br0" timeOffset="11471.4258">18468 7620 0,'18'0'32,"34"0"-17,-34 0 1,17 0-16,1-18 16,-1-35-1</inkml:trace>
  <inkml:trace contextRef="#ctx0" brushRef="#br0" timeOffset="11801.0915">18768 7250 0,'0'35'62,"0"0"-62,0 18 0,0 0 16,0-18 0,35 18-16,-35-18 0,0 1 15,35-1-15,-17 18 16,35-18 0,0-35-1,-18 35 1,-17-35-1,17-35 1,-35-35 0,35 34-1</inkml:trace>
  <inkml:trace contextRef="#ctx0" brushRef="#br0" timeOffset="12085.8367">19121 7144 0,'0'35'31,"0"-17"-15,0 35-16,0 17 15,0-35-15,35 36 16,-35 0-16,0-19 15,0-16-15,35 17 16,-35 0-16,18-18 0,-18-18 16,35-17-16,-35 36 15,35-36-15,-17 0 16,-18-18 0</inkml:trace>
  <inkml:trace contextRef="#ctx0" brushRef="#br0" timeOffset="12353.1208">19367 7285 0,'0'35'31,"0"0"-15,0-17-16,36 35 0,-36 0 15,0-18-15,0 18 16,0 0-16,0-18 16,17 1-16,-17-1 15,0-18 1,0 19 15</inkml:trace>
  <inkml:trace contextRef="#ctx0" brushRef="#br0" timeOffset="12901.667">19279 7602 0,'0'0'16,"0"-17"15,53 17-16,-18 0-15,-17 0 16,35 0 0,-18 0-1,-35 35-15,53-35 16,-53 35-16,53-35 0,-53 18 16,35-18-1,18 53-15,-17-53 16,-1 0 15,-17 0-15,17-35-1,-35-1 1,35 36-16,-35-53 16,0 0-1,0 36-15,0-18 16,0-1-16,-18 19 15,-34-36 1,-1 53-16,17 0 16,1 17-1,0 1-15,0 35 16,-1 0-16,36 0 16,-17-36-16,17 19 15,0-1-15,0-17 16,17-18-1,19 0-15,-19 0 16,18 0-16</inkml:trace>
  <inkml:trace contextRef="#ctx0" brushRef="#br0" timeOffset="13465.1647">19897 7567 0,'17'0'31,"-17"53"-15,0-18-1,36-35-15,-36 36 16,35-1 0,-53-35 46,18-71-46,0 36-16,0 17 0,0-17 15,0 0-15,0 17 16,35 18-16,-35-53 16,36 53-16,17-35 15,-18 35 1,0 0-1,1 0 1,-36 18-16,0 17 31,-36-35-31,36 53 16,-35-53-16,35 35 0,0-17 31,0 17-31,0 0 16,35-17-1,1-18 1,-1 35-16,-18-35 16,36 0-16,-17 0 15,17 0-15,-1 0 16,-34 0-16,17-17 16</inkml:trace>
  <inkml:trace contextRef="#ctx0" brushRef="#br0" timeOffset="14476.4636">20761 7461 0,'35'0'63,"1"71"-48,-36-36-15,0 0 16,35-17-16,-35 17 15,0 18 1,35-53 0,-35 18-16</inkml:trace>
  <inkml:trace contextRef="#ctx0" brushRef="#br0" timeOffset="14820.0957">20796 7355 0,'0'-35'16,"0"17"-1,0-17 1,18 35-16,17-35 0,0 35 15,-17 0-15,17-35 16,1 35-16,-1 0 16,-35 35-1,35 18-15,-35 0 16,0-18-16,0 18 16,0-35-16,0 17 15,0 18 1,-53-53-16,53 35 15,-53-35-15,18 35 16,17-35 15</inkml:trace>
  <inkml:trace contextRef="#ctx0" brushRef="#br0" timeOffset="15253.444">21131 7708 0,'0'-17'47,"0"-54"-32,0 36-15,0 17 16,0-17-16,0 0 16,0 17-16,0-17 15,18 35-15,-18-36 16,35 36-16,-17 0 31,17 53-15,-35-35-16,35 35 15,-35-18-15,36 0 16,-36 18-16,35 0 0,-35-35 16,0 17-1,0 0-15</inkml:trace>
  <inkml:trace contextRef="#ctx0" brushRef="#br0" timeOffset="15902.2036">21184 7673 0,'0'0'0,"18"-35"31,35 35-15,-36 0-16,19-36 15,-1 36-15,-17 0 16,17 0-16,0 0 16,-35 18-16,36-18 15,-36 35-15,35-35 16,-35 53-16,0-18 15,0-17 17,-18-18-1,18-18-31,0-34 16,0 16-1,0 19-15,0-19 16,0 1-16,35 17 15,1-17-15,-1 0 16,-17 35 0,17 0-1,-17 0 1,-18 35 15,0 18-15,-36-18-1,1 18 1,35-17 0,0-19-1,0 18 1,53 1 0,-18-36-1,-17 0-15,17 0 16,0 0-16,-17 0 15,17 0-15,-17 0 16,17-36-16</inkml:trace>
  <inkml:trace contextRef="#ctx0" brushRef="#br0" timeOffset="17219.1423">22102 7444 0,'-36'17'63,"36"1"-63,0 70 15,0-70 1,0 35-16,0-18 0,0 18 15,0-18-15,0 0 16,0-52 47,-17-19-63,17 1 15,0 0-15,0-18 16,0 0-16,0 18 15,0-18-15,0 18 16,0 17-16,35-17 16,-35-1-16,18 36 15,-18-17-15,35 17 0,-18 0 32,-17 53-32,36 0 15,-36 0-15,0-1 16,0 19-16,0 0 15,0-19-15,0 1 16,0-17-16,35-36 16,-35 17-1</inkml:trace>
  <inkml:trace contextRef="#ctx0" brushRef="#br0" timeOffset="17431.5762">22066 7602 0,'53'0'47,"-35"0"-32,17 0-15,0 0 16,-17 0-16,17 0 16,-17 0-16,35 0 15,-18 0-15</inkml:trace>
  <inkml:trace contextRef="#ctx0" brushRef="#br0" timeOffset="18482.6095">22560 7338 0,'0'35'16,"0"-17"-16,0 35 15,0 0-15,0-18 16,0 18-16,0 0 16,35 0-16,-35-36 15,0 18-15,0-17 16,0-53 46,-17 0-62,17-1 16,0-17 0,-18 0-16,18 18 0,0-35 15,0-1-15,0 18 16,35 0-16,-35 36 15,53 17-15,-53-53 16,53 53-16,-35 0 16,-18-18-16,53 18 15,0 0 1,-18 0 0,-35 35-1,35-35-15,-35 36 0,0-19 16,-17-17-1,17 53-15,-36-53 0,36 53 16,-35-53-16,35 35 16,-18-35-16,18 53 15,-35-53-15,35 18 16,0 17 0,0 0-1,0-17 1,18 17-1,-1-35 1,-17 36-16,53-36 16,0 0-1,-17 0 1,-1-18-16,0-35 31,-35 18-15,0 0-1,0-1-15,0 19 16,0-54 0,0 53-16,0-17 15,35 35-15,-35-35 16,18 35-16,17 0 31,-35 35-15,36 0-16,-36 18 15,0-17-15,0 17 0,0 17 16,35 1-16,-35-36 16,0 0-16,17-35 15,-17 35-15,0-70 47</inkml:trace>
  <inkml:trace contextRef="#ctx0" brushRef="#br0" timeOffset="18684.0634">23036 7532 0,'18'0'47,"35"0"-32,0 0 1,-18 0 0,-35 17-1,35-17-15</inkml:trace>
  <inkml:trace contextRef="#ctx0" brushRef="#br0" timeOffset="19122.9268">23266 7638 0,'17'0'16,"-17"-18"15,36 18-31,-36-35 16,0-36 0,0 36-16,0-18 15,0 18 1,0 70 31,35-17-47,-35 17 15,18 0-15,-18-17 16,35 17-16,-35 0 0,53-35 16,-53 36-16,17-36 15,19 0 1,-36-53 31,0 35-47,0-17 15,0-18-15,0 18 16,0-1-16,0 1 16,0 17-16,0-35 15,0 36 1</inkml:trace>
  <inkml:trace contextRef="#ctx0" brushRef="#br0" timeOffset="19484.4741">23654 7003 0,'0'35'31,"35"0"-31,-35 18 16,0 0-16,0 106 16,0-71-16,0-17 15,35-1-15,-35-17 16,0-18-16,0 18 31,36 0-31,-1-53 63,-35-18-48</inkml:trace>
  <inkml:trace contextRef="#ctx0" brushRef="#br0" timeOffset="19899.3604">23971 7355 0,'0'18'31,"0"17"-31,0-17 16,0 17-16,0 1 15,-17-36 1,17 35-16,-53-35 16,35 35-16,-35-35 15,18 0 1,35 18 15,17-18-15,1 0-1,-18 35 1,35-35 0,18 0-16,-17 35 15,-19-35-15,36 0 16,-35 0 0,17 0 15</inkml:trace>
  <inkml:trace contextRef="#ctx0" brushRef="#br0" timeOffset="20143.7063">24112 7479 0,'18'0'47,"-18"70"-32,0-34-15,0-19 0,35 19 16,-35-1 0,36 0-16,-1 0 31,-18-35-16</inkml:trace>
  <inkml:trace contextRef="#ctx0" brushRef="#br0" timeOffset="20587.4505">24324 7673 0,'0'-18'0,"0"-35"15,0-17 1,0 52 0,0-35-1,0 36-15,18-36 0,-18 17 16,35 36 15,-35 36-15,0 17-16,0-36 15,35 36-15,-35 0 16,0-35-16,35 17 16,1 18-1,-19-53 1,19 0 15,-36-35-31,0-18 16,35 35-1,-35-17-15,0 0 16,0 17-16,0-17 16,-18 35-16,18-18 15</inkml:trace>
  <inkml:trace contextRef="#ctx0" brushRef="#br0" timeOffset="20965.4392">24818 7355 0,'-18'-17'15,"-17"17"1,-18 17 0,53 1-1,-53 17-15,53 1 0,-35-19 16,35 19 0,0-1-16,0-18 0,0 19 15,0-1 1,18-35-16,-18 53 15,70-53-15,-52 0 16,17 35-16,18-35 16,-35 0-1,-18-17 1</inkml:trace>
  <inkml:trace contextRef="#ctx0" brushRef="#br0" timeOffset="21283.626">24747 7549 0,'0'0'15,"36"-35"17,-19 35-32,19 0 15,-19 0-15,36 0 16,-53 18-1,35 17 1,-35-17-16,0 17 16,0 0-16,0 1 15,0 16 1,0-16 0,0-19-1,18-17 16,17 0-15</inkml:trace>
  <inkml:trace contextRef="#ctx0" brushRef="#br0" timeOffset="21968.5639">25224 7391 0,'0'0'0,"0"-18"31,-18-17-15,0 35 0,-17 0-1,0 17 1,35 1-16,-18 17 15,18 1-15,0-1 16,0 0 0,0 0 15,53-35 0,0 0-15,-18 0-1,18 0 1,-18 0-16,-17 0 16,17 0-16,-35 18 15,36-18-15,-36 35 16,0-17 0,0 35-1,-36-53-15,1 35 16,-18-35-1,53 35-15,-35-35 16,-18 0 0,35 0-1</inkml:trace>
  <inkml:trace contextRef="#ctx0" brushRef="#br0" timeOffset="82917.886">7250 12700 0,'17'0'188,"36"0"-173,-35 0 1,17 0-16,0 18 16,-17-18-16,17 0 0,-17 0 15,17 0-15,0 0 16,-17 0-16,35 0 16,-71 0 187</inkml:trace>
  <inkml:trace contextRef="#ctx0" brushRef="#br0" timeOffset="84781.0455">8431 12700 0,'18'0'188,"35"0"-173,-35 0-15,34 0 16,-34 0-16,17 0 16,18 0-1,-17 0 1,-1 0-1,0 0 17,-52 0 202</inkml:trace>
  <inkml:trace contextRef="#ctx0" brushRef="#br0" timeOffset="96073.3553">14676 12912 0,'52'0'109,"-34"-36"-93,35 36-16,35 0 15,0 0-15,1 0 16,16 0-16,-16 0 16,-36 0-16,-1 0 15,1 0-15,-17 18 16,-19-18-16,19 0 203</inkml:trace>
  <inkml:trace contextRef="#ctx0" brushRef="#br0" timeOffset="98228.932">16686 12912 0,'18'0'31,"17"0"63,-17 0-79,35 0 1,-18-18-16,0 18 16,-17 0-16,17 0 15,-17 0-15,70 0 16,-53 0-1,1 0-15,-19 0 16,19 0-16,-1 0 0,-17 0 16,17-35-1,18 35-15,-18 0 0,18 0 16,-18 0-16,-17 0 16,17-36-16,0 36 15,-17 0 595,-18-35-595</inkml:trace>
  <inkml:trace contextRef="#ctx0" brushRef="#br0" timeOffset="100110.1854">21431 12965 0,'36'0'16,"-1"-36"15,0 36-15,0 0-16,1 0 15,-19 0-15,19-17 16,-1 17-16,-18 0 15,19 0-15,-19 0 16,19 0-16,-1 0 16,0 0-16,18 0 15,0 0-15,-35 0 16,17 0-16,0 0 16,-35-36 124</inkml:trace>
  <inkml:trace contextRef="#ctx0" brushRef="#br0" timeOffset="102590.3445">5309 13723 0,'36'0'109,"16"0"-109,-34 0 16,35 0-1,18 0-15,-18 0 0,17 0 16,18-35-16,-17 35 15,-18 0-15,0 0 16,-36 0-16,19 0 16</inkml:trace>
  <inkml:trace contextRef="#ctx0" brushRef="#br0" timeOffset="117098.6723">3951 12136 0,'18'0'94,"35"35"-79,-18-35 1,-17 0-1,34 0-15,19 0 0,-18 0 16,18-18-16,-1 18 16,1 0-16,-18 0 15,-18 0-15,0 0 16,0 18-16,-17-18 16,-18 17-16,35-17 15</inkml:trace>
  <inkml:trace contextRef="#ctx0" brushRef="#br0" timeOffset="120629.4685">5697 12012 0,'36'0'46,"-19"0"-14,19 0-17,16 0 1,-34 0 0,17 0-16,-17 0 15,17 0-15,1 0 16,-19-18-16,18 18 15,1 0-15,-19 0 16,19 0-16,-19 0 0,19 0 16,-1 0-16,-17 0 15,17 0-15,0 0 16,18-17-16,0 17 16,0 0-16,-18 0 15,0 0-15,1-35 16,-19 35-16,19 0 15,-19 0-15,18 0 16,1 0-16,-19 0 16,19 0-16,-19 0 15,19 0-15,-1 0 16,-17 0-16,17 0 0,-18 0 16,19 0-16,-1 0 15,-17-36-15,17 36 16,0 0-16,-17 0 15,17 0-15,-17 0 16,17 0-16,0 0 16,-17 0-16,17 0 15,-17 0-15,17 0 16,0 0-16,-17 0 16,17 0-16,-17 0 15,17 0-15,1 0 16,-19 0-16,18 0 15,-17 0-15,17 0 0,1 0 16,-19 0 0,19 0-16,-19 0 0,18 0 15,1 0-15,-19 0 16,19 0-16,-19 0 16,19 0-16,-1 0 15,-18 0-15,19 0 16,-1 0-16,0 0 15,18-35-15,-35 35 16,35 0-16,-18 0 16,0 0-16,18 0 15,0 0-15,-18 0 0,18 0 16,0 0-16,-35 0 16,35 0-16,-18 0 15,0 0-15,18 0 16,0 0-16,-17 0 15,16 0-15,1 0 16,-17 0-16,17 0 16,-1 0-16,-16 0 15,17 0-15,0 0 16,-18 0-16,0-35 16,0 35-16,-17 0 15,35 0-15,-18 0 16,1 0-16,-1 0 15,-18 0-15,19 0 16,-1 0-16,-17 0 0,17 17 16,0-17-16,-17 0 15,17 0-15,-17 0 16,17 0-16,0 0 16,-17 0-16,17 0 15,-17 0-15,17 0 16,0 0-16,1 36 15,17-36-15,0 0 16,-18 0-16,18 0 16,0 0-16,17 0 15,-17 0-15,0-18 16,18 18-16,-19 0 0,-16 0 16,17 0-16,0 0 15,-18 0-15,18-35 16,17 35-16,-34 0 15,17 0-15,-1 0 16,1 0-16,18-36 16,-1 36-16,1 0 15,0 0-15,-18 0 16,17 0-16,18 0 16,0 0-16,-17 0 15,0 0-15,-1 0 16,-17-35-16,53 35 15,-18 0-15,-17 0 0,-18 0 16,17 0 0,1-35-16,-1 35 0,-17 0 15,18 0-15,-18 0 16,0 0-16,-18 0 16,0 0-16,-17 0 15,17 0-15,0 0 16,-17 0-16,17 0 15,-17 0 1</inkml:trace>
  <inkml:trace contextRef="#ctx0" brushRef="#br0" timeOffset="127205.8505">7461 15593 0,'18'35'157,"17"-35"-142,0 0-15,18 0 16,-17 0-16,17 0 16,-1 0-16,-16 0 15,-1 0-15,-17 0 16,17 0-16,18 0 15,-36 0 1,19 0 156,-1-18-172,-17 18 16</inkml:trace>
  <inkml:trace contextRef="#ctx0" brushRef="#br0" timeOffset="129746.6719">8784 15487 0,'-35'0'16,"17"0"-1,-17 0 79,17 0-63,-17 0 16,0 0 0,17 0 0,36 0 78,17 0-110,18 0-15,-18 0 16,18 0 0,-18 0-16,-17 0 0,35 0 15,0 0 1,-35 0 0,-18-18-16,35 18 15,-18 0 1</inkml:trace>
  <inkml:trace contextRef="#ctx0" brushRef="#br0" timeOffset="133021.3919">15117 15769 0,'-36'0'16,"54"0"78,17 0-94,0 0 15,36 0-15,0 0 16,-1 0-16,1-17 16,-18 17-16,17 0 15,1 0-15,-36 0 16,18-36-16,-18 36 16,-17 0-1</inkml:trace>
  <inkml:trace contextRef="#ctx0" brushRef="#br0" timeOffset="136701.8597">16969 15840 0,'35'0'156,"18"0"-140,-18 0-1,-17 0-15,17 0 16,-17 0-16,17 0 15,-35-36-15,53 36 16,-36 0-16,19 0 31,-1 0 1,-17 0 108,17 0-109,0 0 1,0 0-17,18 0 1,-17 0 0,17 0-1,-18 0 1,-35 18-16,18-18 0,17 0 15,-18 0 17,-17-35 1499,36-18-1531</inkml:trace>
  <inkml:trace contextRef="#ctx0" brushRef="#br0" timeOffset="140036.2839">5468 16598 0,'-18'0'15,"36"0"79,35 35-78,-35-35-1,17 36-15,18-36 16,-36 0-16,19 35 16,-1-35-16,-17 0 15,17 0-15,0 0 16,-35 35 140,18-35-156</inkml:trace>
  <inkml:trace contextRef="#ctx0" brushRef="#br0" timeOffset="142003.7865">7091 16810 0,'35'0'125,"-17"0"-110,35 0 1,-18 0-16,-17 0 15,34 0 1,1 0 0,-17 0-1,17 0 1,0 0 0,-36 0-16,18 0 15,-17 0-15,17 0 16,1 0-16,-19 0 15,19 0-15,-19 0 16,36 0 0,-53-18-16,35 18 0,-17 0 31,17 0 391</inkml:trace>
  <inkml:trace contextRef="#ctx0" brushRef="#br0" timeOffset="145342.1804">7161 14817 0,'0'0'0,"36"0"16,-19 0 0,36 0-16,-18 0 15,-17 0 1,35 0-1,0 0 1,-18 0 0,18 0-1,-18 0 1,-17 0-16,17 0 16,-17 0-16,17 0 15,1-36-15,-19 36 16,18 0-16,1 0 15,-19 0-15,19 0 0,-19 0 16,19 0 0,-1-17-16,-18 17 0,19 0 15,-1 0-15,-17 0 16,17 0-16,-17 0 16,17 0-16,0 0 15,-17 0-15,35 0 16,-36 0-1,36 0 1,0 0 0,-18 0-1,1 0 1,-1 0-16,18 0 16,0-36-1,-18 36-15,0 0 0,18 0 16,-17 0-16,-19 0 15,19-35-15,16 35 16,-34 0-16,17 0 16,1 0-16,-1 0 15,0 0 17,-17 0 30,17 18-46,0-18-1,-17 0 1,17 0 0,1 0-16,-19 0 15,36 0 1,0 0-1,-35 0-15,17 0 16,0 0 0,18 0-1,0 35 1,0-35 0,-18 0-16,1 0 15,16 0 1,-52 18-16,36-18 15,-1 0-15,-17 0 16,17 0-16,18 0 16,-18 0-16,18 0 15,0 0-15,-18 35 16,18-35-16,0 0 16,-18 0-16,18 0 15,0 0-15,-18 0 16,18 0-16,0 35 15,0-35-15,-35 0 16,17 36-16,18-36 16,-18 0-16,18 35 15,0-35-15,-18 0 16,18 0-16,-17 0 16,-1 17-16,0-17 0,0 0 15,1 0 1,-1 0-16,0 0 0,-17 36 15,17-36-15,0 0 16,-17 0-16,35 0 16,0 35-16,-18-35 15,18 0-15,0 0 16,-18 0-16,18 35 16,0-35-16,-35 0 15,35 0-15,0 36 0,0-36 16,-18 0-16,18 0 15,0 35-15,-18-35 16,18 0-16,0 0 16,-18 0-16,18 0 15,18 35-15,-19-35 16,-16 0-16,17 0 16,0 0-16,-18 0 15,18 0-15,0 0 16,-18 0-16,18 0 0,-18 0 15,18 35 1,-18-35-16,18 0 0,0 0 16,-18 0-16,1 0 15,-19 0-15,19 18 16,17-18 0</inkml:trace>
  <inkml:trace contextRef="#ctx0" brushRef="#br0" timeOffset="175732.3395">11959 10054 0,'35'0'172,"-17"0"-172,17 0 16,1 0-16,-1 0 15,18 0-15,0 0 16,-36 0-16,19 0 16,-19 0-16,19 0 15,16 0 1,-34 0 125</inkml:trace>
  <inkml:trace contextRef="#ctx0" brushRef="#br0" timeOffset="177673.7722">12947 9984 0,'53'0'141,"-18"17"-141,-17-17 16,17 0-16,0 0 15,1 0-15,17 0 16,-1 0-16,-16 0 16,17 0-16,17 0 15,-35 0-15,18 0 16,0 0-16,-17 0 0,34 0 15,1 0 1,-1 0-16,-17 0 0,18 0 16,-18 0-16,0 0 15,-18 0-15,18 0 16,0 0-16,-18 0 16,18 0-16,0 0 15,-18 0-15,18 0 16,-35 0-16,35 0 15,-18 0-15,-18 0 16,36 0 0,-17 0-1,-54 0 595,-17 0-610</inkml:trace>
  <inkml:trace contextRef="#ctx0" brushRef="#br0" timeOffset="278765.4037">11271 8079 0,'0'35'31,"0"-17"-15,0 17 15,0-18-16,0 19 1,-35-36-16,35 70 16,0-52-16,0 17 15,0 0-15,0-17 16,0 17-16,-18 18 16,18-17-16,0-1 15,0-18-15,0 36 16,0-17-1,36-36 1,-36 35-16,35 0 16,-17 18-1,-18-18-15,35-35 0,-35 36 16,35 17 0,-17-53-1,35 0 1,0 0-1,-53-18 1,35 18-16,-35-35 16,53 35-16,-53-53 15,53 53-15,-53-18 16,17 18-16,19-35 16,-1 0-1,0-18 1,0 0-1,1 17 1,-19 1 0,19 35-1,-36-35 1,35 35 0,-35-18-1,18-35 1,-18 18-16,35 0 15,-35 0-15,35-18 16,-35 0-16,0 35 16,0-17-16,0-18 15,0 18 1,0-36 0,0 36-16,-18 17 15,18-35-15,0 0 16,0 18-16,-17 0 15,17-1-15,-53-16 16,0 52 0,18-36-1,-18 36-15,17 0 16,-16 0-16,-1-35 16,35 35-16,-17-35 0,-18 35 15,18 0 1,-18 0-1</inkml:trace>
  <inkml:trace contextRef="#ctx0" brushRef="#br0" timeOffset="312391.1866">11677 7655 0,'-35'0'187,"17"0"-109,18-17-31,-35 17-31,17 0 46,-17 0-15,0 0 0,17 0 15,-17 0 1,35 17-63,-18-17 16,18 36-1,-35-36 1,35 17 31,0 18-16,-36-35-15,36 18-1,-17-18 48,17 35-32,0 1 16,0-19-32,-35-17 1,35 36 15,-18-36-15,18 17 0,0 18 15,-35-35-16,35 36-15,0-19 47,0 19-15,0-19 14,-36-17-30,36 36-16,0-1 31,0-17-15,0 17 15,-17-35 0,17 17-31,0 19 32,0-1-1,-36-35-15,36 18-1,0 17 16,-35 0-15,35-17 15,0 17-15,0 18 0,0-35-1,0 70 1,0-35-16,0-18 15,0 0-15</inkml:trace>
  <inkml:trace contextRef="#ctx0" brushRef="#br0" timeOffset="321442.7805">17251 10248 0,'35'0'219,"18"0"-204,-35 0 1,17 0 0,18 0 15,-36 0-16,19 0 1,-19 0 0,19 0-1,-1 0 1,0 0 0,1 0-1,-19 0 1,18 0-1,1 0 1,-19 0 0,19 0-1,-1 0 1,-17 0 0,17 0-1,0 0 1,18 0-1,0 0-15,-53-35 16,18 35 0,17 0-16,0 0 15,-17 0 1,35 0 0,0 0-1,-18 0 1,18 0-1,0 0 1,-18 0 0,18 0-1,0 0 1,-18 0 0,18 0-1,0 0 1,-18 0-1,18 0 1,-35 0 0,17 0-1,0 0 1,1 0 0,17 0-1,-1 0 1,-16 0-1,17 0 1,0 0 0,-18 0-16,0 0 15,0 0 1,1-35 0,-1 35-1,18 0 1,-36 0-16,36 0 15,0 0 1,-17 0 0,-36-18-1,35 18-15,-17 0 16,17 0 0,0 0 15,-17 0-16,-18-35-15,35 35 16,-17 0 0,17 0-1,0 0 32,-17 0 31</inkml:trace>
  <inkml:trace contextRef="#ctx0" brushRef="#br0" timeOffset="323101.7842">16228 10319 0,'53'0'93,"17"0"-77,-52 0-16,17 0 16,-17 0-16,17 0 15</inkml:trace>
  <inkml:trace contextRef="#ctx0" brushRef="#br0" timeOffset="323565.3391">16598 10178 0,'0'0'0,"0"-36"16,0 19-16,35-19 15,-35 1-15,0 18 16,0-19-16,36 36 15,-36-17-15,17 17 32,-17 17-17,0 19 1,0-19-16,0 18 0,0 18 16,0-17-16,0 17 15,0-1-15,36 1 16,-36-17-16,0 17 15,0-36-15,0 18 16,0 1-16,35-36 16,-35 17-16,18-17 15</inkml:trace>
  <inkml:trace contextRef="#ctx0" brushRef="#br0" timeOffset="324277.5056">17127 9931 0,'0'17'125,"36"-17"-125,-36 53 15,0-17-15,0-19 16,0 36-16,35 0 16,-35 0-16,0 17 15,0 1-15,0-18 16,35-35-16,-35 17 0,0 0 16,18-35-1</inkml:trace>
  <inkml:trace contextRef="#ctx0" brushRef="#br0" timeOffset="325482.7623">20179 10054 0,'0'18'16,"0"35"-1,0-36 1,0 19-16,0-1 16,18-17-16,-18 17 15,35 0-15,-35-17 16,53-18-16,-53 35 15,35-35-15,0 0 16,18 0 0,-35 0-1,-18-35-15,0 17 16,35-17-16,-35 0 16,0-1-16,0-17 0,0 0 15,0 1-15,-18-1 16,18 0-16,-35 0 15,35 35-15,-17 18 16,17-35-16,-36 35 16,1 0-16,17 17 15,-17 19-15,0-19 16,0 19 0,-1 17-16,36-18 0,-35-35 15</inkml:trace>
  <inkml:trace contextRef="#ctx0" brushRef="#br0" timeOffset="326665.15">20549 10125 0,'36'0'47,"-1"0"-32,-18 0-15,19 0 16,-19 0-16,36 0 16,0 0-16,0 0 15,18 0-15,-1 0 16,1-18-16,-1 18 15,-17 0-15,35 0 16,-17 0-16,0 0 16,-18 0-16,-18 0 15,18 0-15,0 0 0,-18 0 16,18 0 0,0 0-16,-36 0 0,19 0 15,-19 0-15,36 0 16,0 0-16,-18 0 15,18 0-15,-17 0 16,-19 0-16,19 0 16,-19 0-16,-17-18 15,71 18-15,-36 0 16,-17 0-16,17 0 16,0 0-16,-17 0 15,17-35-15,0 35 16,-17 0-16,17 0 15,-17 0-15,35 0 16,-18 0-16,-17 0 0,17 0 16,-17 0-16,17 0 15,18 0 1,-18 0 0,18 0-1,-18 0 1,-17 0-1,17-35 1,18 35 0,-35 0-1,17 0 1,18 0-16,-35 0 16,17 0-1,-17 0-15,17 0 0,0 0 16,0 0-1,18 0 1,-17 0 0,-19 0-1,19 0 79,-36-18-94</inkml:trace>
  <inkml:trace contextRef="#ctx0" brushRef="#br0" timeOffset="326971.1164">23389 9842 0,'0'18'32,"0"17"-32,0-17 15,0 17-15,0 1 16,0-19-16,0 19 15,0-19-15,0 18 16,0 1-16,0-19 16,0 36-1,0-17 1</inkml:trace>
  <inkml:trace contextRef="#ctx0" brushRef="#br0" timeOffset="327925.7277">23654 10001 0,'17'0'62,"1"0"-62,17 0 16,18 0-16,-35 0 16,35 0-16,0 0 15,-36 36-15,19-36 16,17 0-1,-71 0 32</inkml:trace>
  <inkml:trace contextRef="#ctx0" brushRef="#br0" timeOffset="328244.5292">23795 9913 0,'-35'35'46,"35"-17"-46,0 17 0,0 1 16,0-1-16,0 0 16,0 0-16,0-17 15,17 35 1,-17 0 0,0-36 15</inkml:trace>
  <inkml:trace contextRef="#ctx0" brushRef="#br0" timeOffset="328906.116">24236 10054 0,'0'-35'47,"35"35"-32,-35-71-15,0 54 16,0-36-16,0 0 16,0 18-16,0-18 15,0 0-15,35 17 16,-35 19-16,18 17 16,-18 17 15,0 19-31,0 17 15,0-18-15,0 18 16,0 0-16,-18 0 16,18-18-16,0 18 15,-17-18-15,17-17 16,0 17-16,0-17 16,0 17 15</inkml:trace>
  <inkml:trace contextRef="#ctx0" brushRef="#br0" timeOffset="330383.5058">17745 9402 0,'0'35'94,"0"0"-94,0 36 15,0-54 1,0 19-16,0-1 15,0 0 1,0 0 0,0-17-1,0 17 32</inkml:trace>
  <inkml:trace contextRef="#ctx0" brushRef="#br0" timeOffset="330814.4484">17551 9807 0,'53'0'47,"-18"0"-32,-17 0-15,17 0 16,0 0-16,-17 0 16,17 0-16,-17 0 15,17 0-15,0 0 16,-17 0-16,35 0 16,-53-35 77</inkml:trace>
  <inkml:trace contextRef="#ctx0" brushRef="#br0" timeOffset="331500.7686">17462 9437 0,'18'0'16,"17"0"-1,1 0-15,-1 0 16,-17 0 0,17 0-16,-17 0 0,34 0 15,-16 0 1,-19 0-16,19 0 15,-1 0-15,-17 0 16,34 0 78,-52-18-79</inkml:trace>
  <inkml:trace contextRef="#ctx0" brushRef="#br0" timeOffset="332271.9661">18115 9543 0,'0'53'47,"0"-1"-32,0-16 1,0-1 0,0-17-16,0 17 15,0 0-15,0-17 16</inkml:trace>
  <inkml:trace contextRef="#ctx0" brushRef="#br0" timeOffset="332872.0644">18097 9578 0,'18'53'125,"17"0"-109,18 0 0,-35-53-16,17 53 15,1-53-15,-19 17 16,36-17-1,-53 35-15,35-35 0,-17 0 47,-18-17 0,0-1-47,0-17 16,0 17-16,0-17 15,0 0-15,0 17 16,0-17-16,0 17 16,0-17-16,-18-18 15,18 35 1,0-17 15,18 35-15</inkml:trace>
  <inkml:trace contextRef="#ctx0" brushRef="#br0" timeOffset="333418.7084">18521 9543 0,'0'17'47,"35"-17"-47,-35 53 16,53 0-1,-18 0 1,1 0 0,-19-35-1,18 17 1</inkml:trace>
  <inkml:trace contextRef="#ctx0" brushRef="#br0" timeOffset="333847.5312">18838 9472 0,'-17'35'31,"17"-17"-16,0 17-15,0 1 16,0-1 0,0 0-16,0-17 15,0 17-15,0-17 16,-36 35-16,36-1 16,0-16-16,-35-19 15,35 19-15,0-1 16,0-53 78</inkml:trace>
  <inkml:trace contextRef="#ctx0" brushRef="#br0" timeOffset="342267.1801">21184 9472 0,'0'35'125,"0"-17"-125,0 17 15,0 1-15,0-19 16,0 36 0,36-53-16,-36 35 15,0 18-15,0-17 16,0-19-1,17-17 32,-17-35 47</inkml:trace>
  <inkml:trace contextRef="#ctx0" brushRef="#br0" timeOffset="342894.674">21114 9543 0,'-36'0'0,"36"-36"15,36 1 17,-1 35-17,0-35 1,18 35 0,-35 0-1,35 0 1,0 0-1,-36 0-15,19 35 16,-1-35-16,-35 35 0,53-35 16,-53 18-1,35-18-15,-35 53 0,0 0 16,0-36 0,0 19-16,-18 17 15,-34 0 1,16-36-1,1 18 1,0-35 15,35 36-31,-18-36 32,-17 0-17,35-18 1,-36 18-16,36-18 15</inkml:trace>
  <inkml:trace contextRef="#ctx0" brushRef="#br0" timeOffset="343496.7486">21661 9543 0,'0'35'63,"35"-35"-47,-35 35-16,0 0 15,0 1-15,0-19 16,0 19-16,0-19 15,0 19-15,0-1 16,0-18-16,0 19 0,0-19 31,35-17-15,-17 0 15,-18-70-15</inkml:trace>
  <inkml:trace contextRef="#ctx0" brushRef="#br0" timeOffset="343966.4333">21925 9525 0,'0'18'63,"0"35"-63,0-18 16,0-18-16,0 19 15,0 17 1,0-36-16,35 19 15,-35-19 32</inkml:trace>
  <inkml:trace contextRef="#ctx0" brushRef="#br0" timeOffset="344792.7527">21890 9490 0,'0'-18'31,"0"-17"0,53 35-31,0 0 16,-18 0 0,18 0-1,-18 0 1,-35 17-1,0 36 1,0-17-16,0-19 16,0 36-1,-35-53-15,35 35 16,-35-35-16,17 36 16,-17-36-1,-1 0 1,19 0 62,52 0 16,0 0-79,1 0 1,17 0 0,-1 0-1,-52 17 1,36-17-16,-1 36 15,0-1 17,-17-35 15</inkml:trace>
  <inkml:trace contextRef="#ctx0" brushRef="#br0" timeOffset="345046.8937">22454 9737 0,'36'0'78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6:42:15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3104 9066 0,'0'-35'47,"0"0"46,-35 35-93,-18 0 32,53-18-32,-17 18 15,-19-35 1,1 35-1,17-35 1,-17 35 0,0 0-1,0 0 1,35-18-16,-71 18 16,0 0-16,36 0 31,-18 0-31,53-35 15,-35 35-15,17 0 16,-17 0 0,-18 0-1,36 17 1,-19-17-16,1 36 16,17-36-16,-17 17 15,0-17-15,-1 36 16,19-36-16,-54 52 15,18-16 1,0-1 0,1-35-1,52 35-15,-53-35 16,53 18 0,-36-18-16,36 53 15,-17-53 1,17 35-1,-36 0-15,36 1 0,-35 34 16,35-52 0,0 17-16,-35 0 15,35-17-15,0 17 16,0 1-16,0 17 16,0-18-16,0 0 15,0 0-15,0 18 16,0 0-16,18-35 15,-18 17-15,35 0 16,-35-17-16,17 35 16,19 0-1,-1-18 1,0-17 0,-17-18-1,-18 35-15,35-35 16,-35 53-16,35-53 0,-35 18 15,18-18 1,-18 35-16,35-35 0,-35 35 16,53-35-16,-35 0 15,17 0-15,-17 18 16,17-18-16,0 0 16,-17 0-16,17 35 15,1-35-15,-19 0 16,19 35-16,-1-35 15,-18 0-15,19 53 16,-1-53-16,-17 18 16,17-18-16,0 35 0,-17-35 15,17 0 1,0 35-16,18-35 16,-53 36-16,36-36 15,-1 0-15,0 17 16,-17-17-16,17 0 15,0 36-15,1-36 16,17 0-16,-1 35 16,-16-35-16,17 0 15,-18 0-15,0 0 16,0 0-16,18 0 16,-35 0-16,17 35 15,1-35-15,-19 0 16,18 0-16,-17 0 15,17 0-15,1 36 0,-19-36 16,19 0-16,-1 0 16,-17 0-16,17 0 15,-18 0-15,19 0 16,-1 17-16,-17-17 16,17 0-16,0 0 15,-17 0-15,35 0 16,-18 35-16,-17-35 15,17 0-15,-17 0 16,17 0-16,0 0 16,-17 0-16,17 0 15,-17 0-15,17 0 16,0 0-16,-17 0 16,17 0-16,-17 0 0,17-17 15,0 17-15,-17 0 16,17 0-16,1-18 15,-19 18-15,18 0 16,1 0-16,-19 0 16,19 0-16,-19 0 15,19 0-15,-1 0 16,-18 0-16,19-35 16,17 35-16,-18 0 15,18 0-15,0 0 16,-18-35-16,0 35 0,1 0 15,-19 0 1,19-36-16,-1 36 0,-18 0 16,19 0-16,-19 0 15,19 0-15,-1-35 16,-17 35-16,17 0 16,0-18-16,-17 18 15,17-35-15,0 35 16,-17 0-16,-18-35 15,53 35-15,-53-18 16,53 18-16,-53-53 16,17 53-1,-17-53-15,53 18 0,-17 17 16,-36-17-16,70 0 16,-52 35-16,-18-53 0,70 53 15,-34-35-15,17-1 16,-36 36-1,-17-35-15,53 35 16,-18-53-16,1 36 16,-19 17-16,-17-53 15,71 53-15,-71-53 16,53 53-16,-53-36 16,35 36-16,0-52 15,1 52-15,-36-71 16,53 71-16,-53-53 15,17 53-15,-17-35 0,35-18 16,-35 18 0,0 17 15,0-17-15,0-1-1,0 19 1,0-36-1,0 35 1,0-17 0,0 0-1,0 17 1,-17-35-16,-18 0 16,-1 0-1,1 0 1,-18 18 15,0-18-31,0 0 16,0 18-1,18 35 1,17-53-16,-35 53 16,1-35-16,-1 35 15,-18-35-15,36 35 16,-18-36-16,0 36 15,35 0-15,-35-35 16,1 35-16,-1 0 16,17-35-16,-17 35 0,0 0 15,18 0-15,-18-36 16,0 36-16,18 0 16,-18 0-16,-17-35 15,17 35-15,17 0 16,-34 0-16,-1 0 15,18 0-15,0 0 16,1 18-16,-1-18 16,17 0-16,1 0 0,-18 0 15,18 0 1,-18 0-16,0 0 0,18 0 16,-18 0-16,0 0 15,18 0 1,-18 0-16,0 0 0,0-18 15,18 18-15,-18 0 16,0 0-16,18 0 16,-18 0-16,0 0 15,17 0-15,-34 0 16,-1 18-16,18-18 16,18 35-16,-18-35 15,-17 35-15,-1-35 16,1 36-16,-1-36 15,36 53-15,-18-53 0,0 35 16,-18-35-16</inkml:trace>
  <inkml:trace contextRef="#ctx0" brushRef="#br0" timeOffset="12155.2144">4110 11077 0,'35'0'125,"0"0"-110,1 0 1,-1 0-16,-17 0 16,17 0-16,0 0 15,-17 0-15,35 0 16,0 0-16,-18 0 15,0 0-15,-17 0 0,17 0 16,0 0-16,1 0 16,17 0-16,-1 0 15,-16 0-15,17 0 16,0 0-16,-36 18 16,19-18-16,-1 0 15,0 0-15,0 0 16,18 0-16,-17 0 15,16 0-15,1 35 16,-17-35-16,17 0 16,-1 0-16,19 0 15,0 35-15,-18-35 0,17 0 16,1 0-16,17 0 16,0 0-16,-17 0 15,-19 0-15,19 0 16,0 0-16,17 0 15,0 0-15,0 0 16,0 0-16,1 0 16,34 0-16,-35 0 15,18 0-15,-18 0 16,0 0-16,1 0 16,-19 0-16,-17 0 15,35 0-15,18 0 16,-53 0-16,18 0 15,17 0-15,-18 0 16,1 0-16,-18 0 0,17 0 16,1 0-16,0 0 15,-19 0-15,19 0 16,0 0-16,-19 0 16,19 0-16,0 0 15,-19 0-15,-16 0 16,17 0-16,17 0 15,-34 0-15,34 0 16,1 0-16,-18 0 16,-1 0-16,19 0 0,17 0 15,0 0 1,-17 0-16,0 0 0,-19 0 16,19 0-16,0 0 15,-1 0-15,-17 0 16,18 0-16,-1 0 15,1 0-15,-1-17 16,-17 17-16,18 0 16,-1 0-16,-17 0 15,18 0-15,-1 0 16,1 0-16,-18 0 16,0 0-16,0 0 15,-18 0-15,35 0 16,-17 0-16,18 0 15,-18 0-15,17 0 0,1 0 16,-1 0-16,-17 0 16,18 0-16,17 0 15,-17 0-15,17 0 16,0 0-16,36 0 16,-36 0-16,0 0 15,0 0-15,36 0 16,-1 0-16,-17 0 15,0 0-15,0 0 16,-1 0-16,1 0 16,0 0-16,-18 0 15,0 0-15,-17 0 0</inkml:trace>
  <inkml:trace contextRef="#ctx0" brushRef="#br0" timeOffset="14217.701">16775 11007 0,'52'0'78,"-16"0"-62,-19 0-16,19 0 15,-1 0-15,0 0 16,18 0-16,0 0 16,-18 0-16,18 0 15,0 0-15,-18 0 16,36 0-16,-18 0 15,0 0-15,17 0 16,1 0-16,0 0 16,-19 0-16,19 0 15,-18 0-15,0 0 0,17 0 16,1 0 0,-1 0-16,-17 0 0,18 0 15,0 0-15,-1 0 16,-17 0-16,18 0 15,-1 0-15,1 35 16,-18-35 0,-1 0-16,19 0 0,0 35 15,17-35-15,-18 0 16,19 0-16,-1 0 16,0 0-16,0 0 15,0 0-15,18 0 0,-18 0 16,1 0-1,-19 0-15,-17 0 0,18 0 16,-1 0-16,18 0 16,1 0-16,-19 0 15,1 0-15,-18 0 16,35 0-16,-18 0 16,1 0-16,-18 0 15,17 0-15,1 0 16,-18 18-16,-18-18 15,18 0-15,-18 0 16,-17 0-16,17 0 16,0 0-16,1 0 15,-1 0 1</inkml:trace>
  <inkml:trace contextRef="#ctx0" brushRef="#br0" timeOffset="18141.8125">8132 9737 0</inkml:trace>
  <inkml:trace contextRef="#ctx0" brushRef="#br0" timeOffset="18224.7093">8167 9719 0,'0'0'0</inkml:trace>
  <inkml:trace contextRef="#ctx0" brushRef="#br0" timeOffset="19141.2582">8731 9754 0,'0'0'0,"-17"0"78,-19 0-63,1 0 1,0 0 0,-1 0-16,-34 0 15,-36 53-15,0-53 16,-35 53-16,53-53 15,-18 53-15,18-53 0,-36 53 16,1 0-16,35-53 16,0 53-16,17-18 15,18-35-15,18 53 16,-18-53-16,18 35 16,-1-35-16,36 18 15,-35-18-15,0 35 31</inkml:trace>
  <inkml:trace contextRef="#ctx0" brushRef="#br0" timeOffset="19571.6292">7355 10054 0,'-53'0'62,"18"18"-62,18 17 16,-19-17-16,1 17 15,0 0-15,17 1 16,-17-1-16,0-35 0,35 17 16,-18-17-16,18 36 78,18-36-63,17 0-15,0 0 16,18 0-16,0-18 16,17 18-16,-17 0 15,0-35-15,0 35 16,-17 0-16,-19 0 0,18 0 16</inkml:trace>
  <inkml:trace contextRef="#ctx0" brushRef="#br0" timeOffset="23109.367">2205 12382 0,'17'0'16,"19"0"-1,-36-17-15,35 17 16,0 0-16,18 0 16,-17 0-1,-19 0 1,18 0-16,-17 0 16,17 0-16,1 0 0,-1 0 15,18 0-15,0 0 16,-18 0-16,18 0 15,0 0-15,0 0 16,17 0-16,1 0 16,-1 0-16,-17 0 0,18 0 15,-18 0-15,-18 0 16,36 0-16,-18 0 16,-18 0-16,18 0 15,0 0-15,-18 0 16,18 0-16,0 0 15,-18 0 1,18 0-16,-18 0 0,-17 0 16,17 0-1,18 0-15,-18 0 0,18 0 16,35 0 0,-35 0-16,0 0 15,-17 0-15,17-35 16,-1 35-16,-16 0 15,17 0-15,0 0 0,-18 0 16,18 0-16,0 0 16,0 0-16,17 0 15,1 0-15,-1 0 16,-17 0 0,0 0-16,0 0 0,-18 0 15,18 0-15,0 0 16,-18 0-16,18 0 15,0 0-15,-18 0 16,18 0-16,0 0 16,-17 0-16,17 17 15,-1-17-15,1 0 0,-17 0 16,17 0-16,-1 0 16,-16 0-16,17 0 15,0 0-15,-36 0 16,18 0-16,-17 0 15,17 0-15,36 0 16,-53 0 0,17 0-16,0 35 15,-17-35-15,17 0 16,0 0-16,-17 0 16,35 0-1,-18-17 1,-35-36 15</inkml:trace>
  <inkml:trace contextRef="#ctx0" brushRef="#br0" timeOffset="25093.6411">2434 11395 0,'53'0'16,"-18"0"-16,-17 0 15,17 0-15,1 0 16,-19 0-16,18 0 15,1 0-15,17 0 16,0 0-16,-18 0 16,35 0-16,-17 0 15,-17 0-15,17 0 16,-1 0-16,1 0 16,-17 0-16,17 0 15,-1 17-15,-16-17 16,17 0-16,0 0 15,-18 0-15,18 0 0,0 0 16,-18 0-16,18 0 16,0 0-16,-18 0 15,18 36-15,0-36 16,-18 0-16,36 0 16,-1 0-16,-17 0 15,0 0-15,18 0 16,-1 0-16,1 0 15,-18 0-15,17 0 16,1 0-16,-1 0 16,-17 0-16,0 0 15,18 0-15,-36 0 0,18 0 16,0 0 0,-18 0-16,18 0 0,18 0 15,-36 0-15,18 0 16,0 0-16,0-18 15,-18 18-15,18 0 16,0-35-16,-18 35 16,18 0-16,0-36 15,0 36-15,-18 0 16,0-35-16,1 35 16,-19 0-16,19 0 15,-19 0-15,18-35 16,1 35-16,-19 0 0,19 0 15,-1-18 1,-17 18-16,17 0 0,0 0 16,0 0-1,1 0 1,17 0 0,-18 0-1,18-35 1,0 35-1,-18 0 1,0 0 0,18 0-16,-18 18 15,18-18 1,-17 0 0,-19 0-1,19 0 16,-36 17 16,0 36-31,0 0 15,0-35-31,0 17 0,0 0 16,0 18-16,0 0 15,0-18-15,0 18 0,0 0 16,0-18-16,-18 18 16,18 0-16,0 0 15,0-17-15,0 16 16,0 1-16,0-35 16,-35 17-16,35 1 15</inkml:trace>
  <inkml:trace contextRef="#ctx0" brushRef="#br0" timeOffset="26640.3103">2028 11289 0,'0'18'47,"0"17"-31,0-18-16,0 19 15,0 17-15,0-18 16,0 18-16,-35 0 0,35 17 15,0-17-15,0 18 16,0-1-16,0 1 16,0-36-16,0 18 15,0 0-15,0-18 16,0 18-16,0-18 16,-17-17-16,17 17 15,0 1 16,17-36 1</inkml:trace>
  <inkml:trace contextRef="#ctx0" brushRef="#br0" timeOffset="29273.9784">8026 13247 0,'17'0'16,"-17"35"0,36-35-16,17 0 15,-18 0 1,18 0-1,0 0 1,-36 0 0,19 0-16,-1 0 0,18 0 15,0 0-15,-18 0 16,18 0-16,0 0 16,-18 0-16,18-18 15,0 18-15,0 0 16,-18 0-16,18 0 15,0 0-15,-18 0 16,18 0-16,0 0 16,18 18-16,-19-18 15,19 0-15,0 0 16,-1 0-16,1 0 16,35 0-16,-18 0 15,0 0-15,0 0 16,0 0-16,1 0 0,34 0 15,-35 0-15,18 0 16,0 0-16,53 0 16,-54 0-16,19 0 15,35 0-15,-18-35 16,-18 35-16,1 0 16,-1 0-16,1 0 15,-19 0-15,19 0 16,-1 0-16,1 0 15,-18 0-15,17 0 16,1 0-16,-1 0 16,1 0-16,-19 0 0,19 0 15,-1 0-15,1 0 16,-36 0-16,0 0 16,36 0-16,-36 0 15,0 0-15,0 0 16,1 0-16,34 0 15,-35 0-15,18-35 16,-18 35-16,0 0 16,18 0-16,-18-36 15,1 36-15,-1 0 16,18 0-16,-18 0 16,0 0-16,-17-35 15,-1 35-15,1 0 0,-18 0 16,17 0-1,1 0-15,-1 0 0,-17 0 16,18-35-16,-1 35 16,1 0-16,-18 0 15,17 0-15,1 0 16,-1 0-16,19 0 16,-1 0-16,0 0 15,-17 0-15,17 0 16,0 0-16,0 0 15,0 0-15,1 0 16,-1 0-16,18 0 0,-1 0 16,1 0-1,-18 0-15,18 0 0,18 0 16,-1 0-16,1 0 16,-1 0-16,-17 0 15,17 0-15,-34 0 16,-1 0-16,18 0 15,-18 0-15,-18 0 16,-17 0-16,18 0 16,-1 0-16,19 0 15,-1 17-15,-18-17 16,1 0-16,0 0 16,17 0-16,-35 0 0,17 0 15,1 0-15,-1 0 16,-17 0-16,18 0 15,-18 0-15,0 0 16,17 0-16,-17 0 16,18 0-16,-18 0 15,17 0-15,1 0 16,-1 0-16,-17 0 16,0 0-16,18 0 15,-18 0-15,-1 0 16,1 0-16,-17 0 15,17 0-15,-18 0 16,-18 36-16,36-36 16,-17 0-1</inkml:trace>
  <inkml:trace contextRef="#ctx0" brushRef="#br0" timeOffset="48207.1297">5715 14975 0,'35'0'79,"-35"36"-64,18-36-15,17 0 16,18 0-1,-18 0-15,1 0 16,-19 0-16,19 0 16,-19 0-16,18 0 15,1 0-15,-1 0 16,0 0-16,18 0 16,-17 0-16,-1 0 15,-18 0-15,19 0 16,17 35-16,-36-35 15,36 0-15,0 0 16,-18 0-16,18 0 16,0 0-16,-35 0 0,17 0 15,18 0 1,-18 0-16,18 0 16,0 0-16,0 0 0,18 0 15,-1 0-15,18 0 16,1 0-16,34 0 15,1 0-15,-19 0 16,54 0-16,-35 0 16,-19 0-16,37-18 15,-37 18-15,54 0 16,-71 0-16,0 0 16,-17 0-16,17 18 15,-17-18-15,-1 0 16,-17 0-16,18 0 0,-1 0 15,1 0-15,-18 0 16,17 0-16,1 0 16,-18 0-16,17 0 15,1 0-15,0 35 16,-1-35-16,18 0 16,-35 0-16,35 0 15,18 0-15,-18 0 16,1 0-16,-1-35 15,-18 35-15,1 0 16,-1 0-16,-34 0 16,17 0-16,0 0 15,0 18-15,-18-18 0,35 0 16,1 0-16,-18 0 16,0 0-16,17 0 15,-34 0-15,16 0 16,1 0-16,-17 0 15,17 0-15,0 0 16,-1 0-16,-16 0 16,17 35-16,17-35 15,-17 0-15,18 0 16,-1 0-16,1 0 16,-18 0-16,35 0 15,18 0-15,-18 0 0,-35 0 16,35 0-1,18 0-15,-18 0 0,0 0 16,0 0-16,1 0 16,-1 0-16,18 0 15,-18 0-15,-35 0 16,17 0-16,1-18 16,-1 18-16,1 0 15,-36 0-15,18 0 16,-18 0-16,-17 0 15,17 0-15,-17 0 16,-18-35 203</inkml:trace>
  <inkml:trace contextRef="#ctx0" brushRef="#br0" timeOffset="50966.2484">2699 15963 0,'35'0'125,"0"0"-109,1 0 0,16 0-16,-16 0 15,52 0-15,18 0 16,-18 0-16,35 0 15,-34 0-15,16 0 16,19 0-16,-36 0 16,18 53-16,17-53 0,1 0 15,-1 53-15,1-53 16,-1 0-16,18 0 16,-17 0-16,-36 0 15,-17 0-15,-18 0 16,17 0-16,-17 35 15,-18-35-15,-17 0 16,17 0 47,-17 0-17,17 0-14,0 18-1,-17-18 0,35 0-15,-18 0-16,1 0 15,34 0-15,1 0 16,-1-18-16,-17 18 0,35 0 16,-17 0-1,-1 0-15,-17 0 0,-35 0 16,17 0-16,-17 0 16</inkml:trace>
  <inkml:trace contextRef="#ctx0" brushRef="#br0" timeOffset="53502.9965">4427 16933 0,'-17'53'47,"17"18"-31,-36-18-16,36 0 15,-52 17-15,16 1 16,1-1-16,35-17 16,-53 18-16,53-36 15,-35 18-15,35-18 16,0-17-16,-18-18 0,18 35 16,0-70 30,0 17-30,0-17-16,0 0 16</inkml:trace>
  <inkml:trace contextRef="#ctx0" brushRef="#br0" timeOffset="53928.4153">4180 17074 0,'36'18'78,"-36"0"-78,35 35 15,-35 17-15,35 1 16,-35-1-16,36-34 16,-36 16-16,35 1 15,-35-35-15,35 17 0,-35 1 16,35-36-16,-35 53 16,36-53-16,-36 17 15,0 18 1,0-17 15,-18-18 0,18-53-15,-35 0 0</inkml:trace>
  <inkml:trace contextRef="#ctx0" brushRef="#br0" timeOffset="54412.3485">4075 17321 0,'0'0'0,"35"0"94,0 0-79,53 0 1,-17 0-16,17 0 16,-35 0-16,18 0 15,-19 0-15,-34 0 16,35 0 0</inkml:trace>
  <inkml:trace contextRef="#ctx0" brushRef="#br0" timeOffset="55445.2761">5380 17092 0,'-35'-35'15,"-18"35"1,35 0 0,-17 0-16,-1 17 15,19-17-15,-18 53 0,-1-35 16,36 17-1,-53 1-15,53-19 0,0 36 16,0-18 0,18-35 15,17 0-15,18 0-1,-18 0 1,-17 0-16,17 0 0,-17 0 15,53 0 1,-54 0-16,18 0 16,-17 0-16,-18 36 15,53-1-15,-18 53 16,-35-53-16,0 18 16,0-17-16,0-19 15,0 36 1,-70-53-16,34 35 15,-16-35-15,-37 0 16,54 0 0,17 0-16,-17 0 15,35-17-15,-35-18 16,35 17-16,0-17 16,0-1-16,0 19 15</inkml:trace>
  <inkml:trace contextRef="#ctx0" brushRef="#br0" timeOffset="55940.4506">5768 17216 0,'0'17'47,"0"18"-47,0 36 15,0 0-15,0 17 16,0 0-16,0 0 16,0 36-16,0-36 15,0-18-15,0 1 16,0-18-16,0 0 0,0 0 15,0-36-15,0 19 32,0-54-1,0-17-15,0-1-16,0-17 15</inkml:trace>
  <inkml:trace contextRef="#ctx0" brushRef="#br0" timeOffset="56300.5331">5715 17586 0,'0'0'16,"0"-18"-16,18-52 15,17 34-15,0 36 16,0-52-16,-17 52 15,17-36-15,18 36 16,0 36 0,-18 16-1,1 1 1,-36 18 0,0-53-1,0 17-15,0 0 16,-36-35-16,1 35 15,-18 1-15,18-36 16,-18 0 0,18 0-1,35-18 1</inkml:trace>
  <inkml:trace contextRef="#ctx0" brushRef="#br0" timeOffset="56601.2196">6121 17427 0,'0'35'0,"0"-17"16,0 17-16,0-17 15,35 17-15,-35 1 16,18-1-16,-18-17 16,53-18-16,-53 52 15,52-52-15,19 36 16,-53-36 0,52 0-1,-35-36-15,1-16 16,-36 34-1,0-17-15</inkml:trace>
  <inkml:trace contextRef="#ctx0" brushRef="#br0" timeOffset="56802.3358">6174 17357 0,'35'0'47,"0"-36"-32,-17 36-15,35 0 16</inkml:trace>
  <inkml:trace contextRef="#ctx0" brushRef="#br0" timeOffset="56959.3659">6156 17515 0,'0'0'0,"18"0"32,17 0-17,0-17 1,0 17-16</inkml:trace>
  <inkml:trace contextRef="#ctx0" brushRef="#br0" timeOffset="57634.9577">6473 17445 0,'0'35'0,"0"-17"15,0 17-15,36 0 16,-36-17-16,0 17 15,35 1-15,-35-19 16,0 18-16,35-17 16,-35-71 46,-17 18-46,17 17-1,0-17-15,0 0 16,0-18-16,0 0 0,0 35 16,17-17-16,-17 0 15,36 35-15,-36-18 16,52 18-16,1 0 16,-35 0-1,-18 71-15,35-36 16,-35 0-16,0 18 15,36 0-15,-36 0 16,0-18-16,0 18 16,0 0-16,0-35 15,0 17-15,35 0 16,-35-52 203</inkml:trace>
  <inkml:trace contextRef="#ctx0" brushRef="#br0" timeOffset="57889.3672">6562 17639 0,'35'0'31,"-17"0"-15,34 0-16,1-35 15,-35 35-15,17-36 16,1 36-16,-19 0 16,-17-17-16,53 17 0</inkml:trace>
  <inkml:trace contextRef="#ctx0" brushRef="#br0" timeOffset="58492.6769">6932 17515 0,'0'18'15,"35"-18"1,-35 18-16,0 52 16,36-34-1,-36-19-15,0 18 16,0 1-16,0-1 16,-18-106 62,18 36-78,0-18 15,0 18-15,0 0 16,0-18-16,0 17 16,18 1-16,35-18 15,-1 53 1,1 0-1,-17 0 1,17 18 0,-18 17-1,-35-17 1,0 17 0,-35-35-16,-1 35 15,19-35-15,-36 18 16,17-18-1,36 53 1,-17-18 0,17 1-1,0-19 1,35-17 0,-35 35-16,71-35 0,-54 0 15,19 0 1,-1 0-16,-18 0 0,19 0 15,-19 0 1</inkml:trace>
  <inkml:trace contextRef="#ctx0" brushRef="#br0" timeOffset="59575.7612">7391 17709 0,'0'-17'16,"0"-1"-1,0-35 1,0-17 0,35 52-16,-35-17 15,0-1 1,35 19-16,-17-18 16,17 35-1,0 0 1,-35 17-1,0 18 1,0 1-16,18 52 16,17-53-16,-35-17 15,0 17-15,0 18 16,0-35 0,0-71 46,0 18-62,0 17 16,36-35-16,-36 18 15,53 17 1,-53-17-16,52-1 0,-34 36 16,17 0 15,-35 36-16,0-19 1,36 19-16,-36-1 16,0-17-16,17-18 15,-17 53-15,0-18 16,0-70 46,0-1-62,0 19 16,0-19-16,0 19 16,36-19-16,-36 1 15,35-18-15,-35 36 16,17 17-16,-17-36 16,36 36-1,-36 18 1,0 0-16,0 34 15,0 1-15,35 0 16,-35-17-16,0-1 0,0-17 16,35 17-1,-35 0-15,0-70 63,18 0-63,-18 17 15,0-35-15,35 0 16,-35 18-16,53-18 16,-53 18-16,53-1 0,-53 19 31,35 17-31,-35 17 31,0 19-31,18-1 16,-18 0-16,0 18 15,35 0-15,-35-35 16,0 17-16,36 0 16,-36-17-16,0 17 15,0 0 1,0-17 0,-18-18-1</inkml:trace>
  <inkml:trace contextRef="#ctx0" brushRef="#br0" timeOffset="59778.851">8114 17657 0,'18'-36'47,"34"36"-32,1 0 1,-35 0-16,17 0 16,1 0-1,-19 0-15,18 0 0</inkml:trace>
  <inkml:trace contextRef="#ctx0" brushRef="#br0" timeOffset="60200.6398">8520 17674 0,'35'-17'47,"-35"-19"-31,0 1-1,0-36 1,0 36-16,17 0 15,19 52 17,-36 1-17,0 17-15,35 18 16,-35-17-16,35-1 16,1 0-16,-19-35 15,-17 53-15,53-53 16,-35 0-1,17-35 1,-35 0-16,0 17 16,0-17-16,0-18 0,0 35 15,0-17 1,0 17-16,0-17 0,-18-18 16,18 35-1</inkml:trace>
  <inkml:trace contextRef="#ctx0" brushRef="#br0" timeOffset="61297.1381">9631 17498 0,'0'17'31,"0"1"-15,35 35 0,-35 18-1,18-71 1,-18 35-16,53-35 15,-53 53-15,70-53 16,-52 0-16,17 0 16,-17 0-16,35 0 15,-53-36 1,0 19 0</inkml:trace>
  <inkml:trace contextRef="#ctx0" brushRef="#br0" timeOffset="61506.9594">9578 17445 0,'53'-18'31,"-18"18"-15,18-35-16,-18 35 15,18-35-15,-18 35 0,-17 0 32</inkml:trace>
  <inkml:trace contextRef="#ctx0" brushRef="#br0" timeOffset="61683.7968">9648 17586 0,'0'0'0,"36"0"31,34 0-15,-52 0-1,17 0-15,18-18 16,-18 18-16,1-53 16</inkml:trace>
  <inkml:trace contextRef="#ctx0" brushRef="#br0" timeOffset="62018.4411">10266 16810 0,'0'17'15,"0"36"-15,0-17 16,0 34-16,35 18 0,-35 36 16,0 35-16,0-54 15,35 37-15,-35-54 16,36-18-16,-36 1 16,0-36-16,35 18 15,-35-18-15,0-17 16,35-18-1,-35-35 17,0-1-17</inkml:trace>
  <inkml:trace contextRef="#ctx0" brushRef="#br0" timeOffset="62682.5086">10636 17498 0,'0'17'16,"0"19"0,-17-36-1,-19 53-15,1-18 16,17-35-16,-17 53 15,0-53-15,35 17 0,-18-17 16,18 36 0,53-36 46,-18 35-62,-17-35 16,17 0-16,-17 0 15,35 0-15,0 0 16,-18 0-16,18 0 16,0 0-16,-35 0 15,17-18-15,18-17 16,-53-18 0,0 18-1,0-18 1,0 0-1,0 71 48,0 52-47,0-52-16,35 52 15,-35-52 1,35-18-16,1 35 0,-1-35 15,-18 0 1,19 0-16,-1 0 0,-17 0 16,17-17-16,-17 17 15,17-36-15,-35-16 16,0-1 0</inkml:trace>
  <inkml:trace contextRef="#ctx0" brushRef="#br0" timeOffset="62885.7874">10901 17445 0,'0'0'0,"17"0"31,54-35-15,-36 35-1,18-36-15,0 36 16,-35 0-16,17 0 16</inkml:trace>
  <inkml:trace contextRef="#ctx0" brushRef="#br0" timeOffset="63083.7678">10989 17568 0,'18'0'32,"17"0"-17,-17 0 1,17 0-16,0 0 0,-17 0 16,17 0-16,-17 0 15,17 0-15</inkml:trace>
  <inkml:trace contextRef="#ctx0" brushRef="#br0" timeOffset="63439.7927">11359 17621 0,'0'-35'47,"0"17"-47,0-17 16,0 0 15,36 35-31,-1 0 16,-17 17-1,17 54 1,-35-36 0,53 1-16,0-1 15,0-35 1,-18-18-1,0-35 1,-35 18 0,0 17 15</inkml:trace>
  <inkml:trace contextRef="#ctx0" brushRef="#br0" timeOffset="63777.3942">11889 17392 0,'35'70'15,"-35"-52"-15,35-18 16,-35 71-16,35-36 15,-17 18-15,-18-35 16,0 17 15</inkml:trace>
  <inkml:trace contextRef="#ctx0" brushRef="#br0" timeOffset="64416.3434">11871 17392 0,'53'0'15,"-35"0"-15,17 0 0,0 0 16,-17 0-16,17 0 15,18 18-15,0 17 16,-36 0-16,19 18 16,-36-18-16,35 18 15,-35 0-15,0-35 16,0 17-16,-18 0 16,18-17-16,-35-18 15,35 53-15,-53-53 16,53 35-16,-35-35 15,70 0 48,-35-17-63,35 17 16,-35-53-16,36 35 15,-36-17-15,53-18 16,-18 0-16,0 0 15,0 18 1,-35-18-16,53 17 0,-53 1 16,18 35-16,-18-17 15,35 17 1,-35 35 0,36-18-1,-36 19-15,0-1 16,17-17-16,-17 17 15,53 0-15,-53-17 16,53-18-16,-53 35 16,18-35-16,-18 35 31</inkml:trace>
  <inkml:trace contextRef="#ctx0" brushRef="#br0" timeOffset="64884.0801">12382 17639 0,'18'0'47,"53"0"-31,-54 0-16,19 0 15,-19-35-15,19 35 16,-36-18-16,70 18 16,-70-71-16,71 36 15,-71-18-15,35 18 16,-35-18-16,0 0 0,0 18 16,0-18-1,0 18-15,0 88 47,0-1-31,-18 1-16,18 0 15,0 35-15,0-17 16,18 0-16,-18-18 16,35-18-16,-17 0 15,17-35-15,0 35 16,1-35-1,17-17 1,-18 17-16,-35-53 0,35 53 16</inkml:trace>
  <inkml:trace contextRef="#ctx0" brushRef="#br0" timeOffset="65861.5552">13317 17233 0,'36'35'62,"-36"1"-62,0-1 16,0 18-16,0 0 15,0-18-15,0 18 16,35 0-16,-35 0 16,35-35-16,18 34 15,0-52 1,-18 0 0,1 0-16,-19 0 0,18 0 15,1-17-15,-1-1 16,0-17-1</inkml:trace>
  <inkml:trace contextRef="#ctx0" brushRef="#br0" timeOffset="67722.4284">14552 17533 0,'18'0'78,"52"0"-62,-52 0-16,35 0 15,0 0-15,53 0 16,-36 0-16,1 0 15,-18 0-15,17-35 16,1 35-16,-18 0 16,0-36-16,-36 36 15,18 0 1,-35-35 46</inkml:trace>
  <inkml:trace contextRef="#ctx0" brushRef="#br0" timeOffset="68139.9788">15169 17304 0,'0'17'31,"18"-17"-15,-18 36-1,35-36-15,18 17 16,-17-17-1,-19 0-15,18 36 0,1-36 16,-19 0-16,19 0 16,-1 35-16,-17-35 15,-18 35 1,0 0 0,-18-35-1,-35 53-15,0-53 16,18 53-16,17-53 15,18 36-15,-35-36 16,35 17 0</inkml:trace>
  <inkml:trace contextRef="#ctx0" brushRef="#br0" timeOffset="77831.8797">15998 17163 0,'0'-36'15,"0"19"17,0-19-17,0 19 1,0-18-1,36 35 1,-36-36-16,35 36 16,-17 0-1,17 0 17,-35 18-32,0 17 15,35-17-15,-35 17 16,0 0-16,18-17 15,-18 17-15,53 1 16,-53 16-16,53-16 16,-18 17-16,0 0 15,1-1-15,-19 1 16,18-35-16,1 17 0,-1 1 16,-35-1-1,35-35-15,-35 18 0,36-18 31,-54-36 63,18 1-78</inkml:trace>
  <inkml:trace contextRef="#ctx0" brushRef="#br0" timeOffset="78227.3521">16439 17004 0,'-17'0'16,"-18"18"0,35-1-1,-53 36-15,53 0 16,-53 18-16,53-1 16,-71 18-16,18-17 15,18 17-15,35-35 16,-53 18-16,53-1 0,-53 1 15,53-18-15,-35-18 16,35-18 0,17-52 62,-17-18-78,53 0 15,-53 18-15</inkml:trace>
  <inkml:trace contextRef="#ctx0" brushRef="#br0" timeOffset="79109.6081">16563 16810 0,'0'-18'32,"0"-17"-1,18 35-31,17-35 16,0 35-1,0-18 1,1 18-1,-36 53 32,0-18-47,0-17 16,0 17-16,0-17 16,-18-18-16,18 53 0,-35-53 15,35 53-15,-53-53 16,18 17-1,52-17 110,1 0-125,17 0 0,0 0 16,1 0-16,-1 0 16,0-35-16,-17 35 15,17 0-15,0 0 16</inkml:trace>
  <inkml:trace contextRef="#ctx0" brushRef="#br0" timeOffset="80228.6343">17145 17515 0,'18'0'47,"17"0"-31,18 0-1,-18 0-15</inkml:trace>
  <inkml:trace contextRef="#ctx0" brushRef="#br0" timeOffset="81084.1366">17657 17233 0,'0'53'63,"17"0"-48,-17-18-15,0 18 16,0 0-16,0-18 15,0 18-15,0-17 16,0-19-16,0 19 16,0-19-1,0-52 17,0 17-17,0-17-15,0-18 16</inkml:trace>
  <inkml:trace contextRef="#ctx0" brushRef="#br0" timeOffset="81466.7835">17639 17216 0,'0'0'0,"0"17"62,0 1-62,35 35 0,-35 0 16,53 0-16,-53-18 16,53 18-16,-53 0 15,71-18-15,-36 0 16,-18-35-16,19 36 16,-1-36-16,0 0 15,1 0 1,-36-36-1,0 1-15,0 17 16,0-35-16,0-17 16,0 17-16,0-35 15,-18 17-15,18 18 16,0 18-16,0 0 16</inkml:trace>
  <inkml:trace contextRef="#ctx0" brushRef="#br0" timeOffset="81864.3965">18115 17498 0,'0'0'0,"18"53"16,35 0-16,0-53 31,-53 17-31,53-17 0,-36 0 16,-17-35 15,35 35-31,-35-35 16,0-1-16,0 1 15,0 17-15,-17-17 16,17-18-16,-35 0 15,35 36-15,-53 17 16,53-53-16,-36 53 16,1 0-1,35 17-15,-53 19 16,53-19-16,-35 36 16,35 0-16,-35 0 0,35-35 15,0 35 1,0-18-1,52-35 1</inkml:trace>
  <inkml:trace contextRef="#ctx0" brushRef="#br0" timeOffset="83349.9045">18380 17392 0,'0'18'16,"0"17"0,0 0-16,0-17 15,0 17-15,0 18 16,0-35 15,-18-18 0,18-18-31,0-17 16,0-1-16,0 19 16,0-19-16,0 19 15,0-18-15,35-1 16,-35 19-16,53 17 0,-53-36 16,71 36-1,-54 0-15,36 0 16,-35 0-1,-18 36 1,0-19 0,0 36-1,0 0 1,0-18 0,-35-35-1,35 53-15,0-17 16,0-19-1,17 19 1,1-36 0,-18 35-16,35-35 15,1 0 1,-19 0 0,-17-18-1,0-35 1,35 53-16,-35-35 15,0 0-15,0 17 16,0-17-16,18-1 16,-18 19-16,0-18 15,35-1-15,-35 19 16,36 17 0,-1 35 15,-35 18-31,0-36 15,35 36-15,-35 0 16,0-17-16,18-1 16,-18 0-16,0-17 15,35-18-15,-35 35 16,0-70 31,0-18-32,0 18-15,0-1 0,0 19 16,0-36 0,0 17-16,35 19 0,-35-18 15,18 35-15,-18-36 16,35 36 0,-35 36-1,0-1-15,36 18 16,-36-18-16,0 18 15,0-35-15,35 17 16,-35 0-16,0-17 16,18 17-1,-18-105 48,0 34-48,0 1-15,35 0 16,-35-18 0,35 17-16,-35 19 0,18 17 15,-18 17 17,35 19-32,-35 17 15,0 0-15,0-18 16,53 0-16,-53 0 0,35 1 15,0-19 1,-35-52 31,0 17-47,0-17 16,0 0-16,18 17 15,-18-35-15,0 18 16,35 0-16,-35 17 15,36 18 1,-36 35 0,0 18-1,0-17-15,35-1 16,-35 0-16,0-17 16,18 17-16,-18 18 15</inkml:trace>
  <inkml:trace contextRef="#ctx0" brushRef="#br0" timeOffset="83738.3763">19420 17639 0,'18'0'46,"0"0"-30,52 0 0,-34-53-16,-1 18 15,0-18-15,0-18 16,-35 36-16,53-53 16,-53 35-16,0-18 15,0-17-15,0 0 16,0 35-16,-17 18 15,-19 35 1,36 17 0,-17 36-16,17 18 15,-53 17-15,53 0 0,0 0 16,0 1-16,0-1 16,53 0-16,0-35 15,-18-18-15,35-35 16,1 0-16,0 0 15,-19 0-15,1-17 16</inkml:trace>
  <inkml:trace contextRef="#ctx0" brushRef="#br0" timeOffset="84713.4828">19985 17163 0,'35'35'31,"-35"35"-31,53 36 16,-53 0-16,53 53 16,-53 17-16,0 1 15,35-19-15,-35-34 16,0-1-16,0-34 15,0-37-15,0 1 16,36-17-16,-36-89 47,0-18-47,0-17 16,0-18-1,0-17-15,0-18 0,0 17 16,0 1-16,0 34 15,0 37-15,0-1 16,35 17 0,-35 1-16,53 0 0,-53 17 15,70 18 1,-52-35-16,17 35 0,0 0 16,-17 17-1,-18 1 1,0 17-16,0-17 15,0 17-15,0 1 16,-35-1-16,0 0 16,-18-35-1,17 0 1,19 0 0,-19 0 15,36-35-31</inkml:trace>
  <inkml:trace contextRef="#ctx0" brushRef="#br0" timeOffset="85095.3677">20532 17657 0,'0'-18'47,"17"18"-47,-17-53 16,0 35-16,36-17 16,-36 0-16,0 17 15,0-17-15,35 0 16,-35-1-1,17 36-15,19 18 32,-36 0-32,35 17 15,-35 18-15,35-18 16,-35 18-16,0-18 16,36-17-16,-36 17 15,0 18 1</inkml:trace>
  <inkml:trace contextRef="#ctx0" brushRef="#br0" timeOffset="86023.3455">20620 17604 0,'0'-36'31,"17"36"-15,19-35 0,-19 35-16,36-35 15,0 35-15,0-18 16,-35 18-16,17 0 16,0 0 30,-35 53-30,0-18 0,18 18-1,-18-17 1,0-54 31,0-35-32,0 0 1,0 0-16,0 18 16,0 17-16,0-17 15,0 17 1,35 18 0,18 0-1,-18 0-15,1 0 16,-19 0-16,19 53 15,-1-18-15,-35 1 16,35-19-16,-35 19 16,0 17-1,0-36-15,-17 36 16,-36-18 0,17 1-1,19-36 16,17-18 16,53 18-31,-53-53-16,53 36 16,-53-19-16,70 1 15,-35-18-15,-35 35 16,53-35-16,-53 18 15,18 35-15,-18-53 16,35 53 31,-35 18-31,36 17-16,-36-17 15,0 17-15,17 18 16,-17-35-16,35 17 15,-35 0-15,0-17 16,36-18-16,-36 35 16</inkml:trace>
  <inkml:trace contextRef="#ctx0" brushRef="#br0" timeOffset="86229.0704">21378 17551 0,'53'0'62,"-17"0"-62,-19 0 16,18-36-16,1 36 15,-19-35-15</inkml:trace>
  <inkml:trace contextRef="#ctx0" brushRef="#br0" timeOffset="86820.4454">21661 17374 0,'0'18'31,"0"17"-16,0-17-15,35 17 16,-35 0-16,0-17 16,0 17-16,0 18 15,35-53 1,-35 18 0</inkml:trace>
  <inkml:trace contextRef="#ctx0" brushRef="#br0" timeOffset="88014.346">21396 17427 0,'0'18'47,"0"17"-31,0-17-16,0 17 15,0-17-15,0 17 16,0 0-16,0-17 16,0 35-1,0-71 48,0-17-48,0 0 1,0-1-16,0 19 16,0-36-1,0 17-15,0 1 16,35 0-1,1 0 1,16 35 0,-16-36-16,-19 36 15,36 0 1,0 18 0,-53 17-1,0 1-15,0-1 0,0 0 16,-17-35-1,17 53-15,-53-53 16,35 0 0,18 35-16,-53-35 15,35 0-15,-17 0 16,35 18 31,0 17-16,18 1-15,-18-19-1,17-17-15,19 35 16,17-35 0,-18 0-1,0-17 1,0-18 15,-35 17-15,0-35-16,36 0 31,-36 35-31,0-17 16,0 17-16,35-34 15,-17 52 48,-18 35-48,0 0 1,35-17-16,-35 17 16,0 0-16,35-17 15,-35 35 1,35-18-1,-35-17 1</inkml:trace>
  <inkml:trace contextRef="#ctx0" brushRef="#br0" timeOffset="88674.2164">21802 17657 0,'17'0'47,"1"0"-31,52 0 0,-34-36-1,-19 36-15,19 0 16,-36-35-16,53 35 15,-53-35-15,0-1 16,0 19 15,0 70 32,0 0-63,17-36 31,36-17-31,-18 0 16,-17 0-16,17 0 15,1 0-15,-19-17 16,19-36 0,-36 17-16,0 19 15,0-36-15,-18 0 16,18 35-16,-35-17 15,-1 35-15,1-53 16,-18 53-16,18 0 16,-36 0-16,1 0 15,17 0-15,0 18 16,18-18-16,-1 35 16,54-35 15,17 0-16,-17 0-15,35 0 16,0 0-16,-18 0 16,18-35-16,0 35 15,0-36-15,-18 36 16,18 0-16,0-35 16</inkml:trace>
  <inkml:trace contextRef="#ctx0" brushRef="#br0" timeOffset="89719.8805">22578 17727 0,'-36'0'0,"1"0"16,-18 0-1,0 0 1,36 35-16,-19-35 16,1 0-16,18 0 15,-19 0-15,19 0 16,-19 0-16,1 36 16,17-36-16,-17 0 15,-18 0-15,36 17 16,-36-17-16,17 0 15,19 0-15,-19 0 16,-16 0-16,34 0 16,-35 0-1,18 0-15,-1 0 0,19 0 16,-18 0 0,-1 0-16,1 0 15,0 36-15,17-36 0,-17 0 16,0 0-16,17 0 15,-17 0-15,-1 35 16,19-35-16,-19 0 16,19 0-16,-54 0 15,18 0 1,36 0 0,17 35-16,-53-35 15,17 0-15,1 0 16,0 0-1,-18 0-15,35 0 16,-17 0 0,17 0-16,-17 0 15,0 0-15,17 0 16,-17 0-16,17 0 0,-17 0 16,0 0-16,17 0 15,-17 0-15,17 0 16,-17 0-16,0 0 15,17 0-15,-17 0 16,-1 0 0,1 0-16,0 0 15,17 18-15,-17-18 0,0 0 16,17 0 0,-35 0-16,0 0 0,18 0 15,-18 0-15,0 35 16,0-35-16</inkml:trace>
  <inkml:trace contextRef="#ctx0" brushRef="#br0" timeOffset="90615.8848">19209 17974 0,'0'0'15,"-53"0"-15,18 0 0,-18 0 16,-18 0-16,1 0 16,-1 35-16,18-35 15,-18 0-15,19 0 16,16 0-16,-34 0 15,17 0-15,0 0 16,18 0-16,-18 0 16,0 0-16,35 0 15,-35 0-15,18 0 16,-18 36-16,0-36 0,18 0 16,17 0-16,-35 0 15,18 0-15,0 0 16,-1 0-16,19 0 15,-18 0-15,17 0 16,-17 0-16,-1 0 16,19 0-16,-19 0 15,19 0 1,-36-18 0,0 18-1,0 0 1,35 0-16,-17 0 15,17 0-15,-17 0 0,0-35 16,17 35-16,-17 0 16,0 0-16,17 0 15,-17 0-15,0 0 16,-1 0-16,1 0 16,0 0-16,-18 0 15,0 0-15,18 0 16,-18 0-16,0 0 15,17 0-15,-34 0 16,-1 0-16,1 0 16,17 0-16,-18 0 15,1 0-15,-1 0 0,1 17 16,17-17-16,0 0 16,18 0-16,17 0 15,-35 0-15,35 0 16,-17 0-16,0 0 15,17 0-15,-17 0 16,-18 0 15,35 0-31,-17 0 16,0 0 0,17 0 15,-17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6:44:00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11130 7585 0,'18'0'78,"17"0"-63,18 0 1,0 0-16,35-18 16,71 18-16,52-70 15,19 70-15,17-71 16,17 71-16,1-53 15,17 53-15,-17 0 16,35-53-16,-36 53 16,1 0-16,-36 0 15,-17 35-15,17-35 16,-17 0-16,-36 0 16,0 0-16,-34 0 0,16 0 15,-69 0 1,-19 0-16,-35 0 0,1 0 15,-36 36 79,0-19-63</inkml:trace>
  <inkml:trace contextRef="#ctx0" brushRef="#br0" timeOffset="10825.3068">11518 11007 0,'-35'0'16,"17"0"15,18-18 0,-35 18 0,35-35-15,-35 35 0,17 0-1,-35 0 1,-17 0 0,70 17-1,-36-17-15,-17 0 16,53 18-1,-35-18-15,17 0 32,18 35-32,-35-35 15,35 36 1,-35-36-16,0 35 16,-1 0-16,1-35 0,0 71 15,17-36-15,-17 0 16,35-17-16,-53-18 15,53 53-15,0 0 16,-35-36 0,35 19-16,0-1 15,0 0-15,0 18 16,17 0-16,-17 0 16,0-18-16,0 18 15,36 0-15,-36-35 16,0 17-16,35 0 15,0 1 1,18 52 0,-18-71-16,36 36 15,-53-53-15,17 36 16,0-36-16,-17 0 16,17 0-16,-17 0 15,17 35-15,0-35 16,-17 0-16,17 0 15,0 0-15,-17 0 16,17 0-16,1-18 16,-19 18-16,19-53 15,-1 53-15,0-70 16,-17 52-16,17-17 0,0 0 16,1-1-1,-1 19-15,-35-19 0,35 36 16,-35-53-16,35 53 15,-35-35-15,18 35 16,-18-53-16,0 18 16,0 17-16,0-17 15,0 0-15,0 17 16,0-17-16,0 17 16,0-17-16,0-18 15,0 18-15,0-18 16,0 18-16,0 17 15,0-17-15,0 17 0,0-17 16,-71-1 0,19 1-16,-1 0 0,-18 0 15,-17 35-15,17-36 16,-17 36-16,-53 36 16,18-1-16</inkml:trace>
  <inkml:trace contextRef="#ctx0" brushRef="#br0" timeOffset="12921.6839">11889 11889 0,'0'35'62,"0"-17"-46,17-18-1,-17 35 1,36-35 0,-36-18 15,35 18-31,-35-17 15,0-36 1,0 17 0,-18 36-1,-17 0 1,35 18 0,0 35-1,0-35 1,0 17 15,18-35-15,-18-35 15,0 17-15,0-17-1,-18 35 1,0 0-1,18 17 1,0 1 0</inkml:trace>
  <inkml:trace contextRef="#ctx0" brushRef="#br0" timeOffset="23658.0525">13582 13476 0,'18'0'94,"17"0"-78,0 0-1,0 0-15,36 0 16,17 0-16,0 0 16,-17 0-16,-18 0 15,-18 0-15,0 0 16,1 0-1,-54 0 126,-17 0-125</inkml:trace>
  <inkml:trace contextRef="#ctx0" brushRef="#br0" timeOffset="33907.9198">9472 12682 0,'0'-17'16,"53"17"125,0 0-141,35-36 15,53 36-15,18-52 16,-36 52-16,1-36 15,-1 36-15,1 0 16,-36-35-16,-17 35 16,-18 0-16,-36 0 15</inkml:trace>
  <inkml:trace contextRef="#ctx0" brushRef="#br0" timeOffset="68503.1337">15134 12118 0,'0'53'156,"0"0"-156,0-36 16,0 19 0,0-19 15,53-17 78,-18-53-93,1 18 0,-1 0-16,0 17 15,18-17-15,0 0 16,18-1-16,-1 1 0,-17 35 15,18-53-15,-1 53 16,1-35-16,-36 35 16,18-35-16,-18 35 15,0 0 1</inkml:trace>
  <inkml:trace contextRef="#ctx0" brushRef="#br0" timeOffset="98882.8034">5891 14623 0,'0'0'16,"89"0"-16,34 0 0,36-36 16,17 36-16,1-53 15,-19 53-15,-17 0 16,1 0-16,-37 0 15,-52 0-15,18 0 16,-18 0-16,-18 18 16,-35 17 93</inkml:trace>
  <inkml:trace contextRef="#ctx0" brushRef="#br0" timeOffset="105905.5555">8625 15946 0,'0'35'16,"18"-35"15,17 0-15,-17 0-1,17-35 1,-35-18 0,36-18-16,-36 18 15,52-53-15,-52-17 0,71-18 16,-71-18-16,71 0 15,-71 18-15,52-18 16,-52 36-16,0 35 16,0 35-16,0 35 15,-17 18 1,-18 71 15,35 35-15,0-1-16,-53 89 15,53-17-15,0-1 16,0-35-16,0 18 16,0-53-16,35-36 0,-35-17 15,35 0 1,-35-17-16,53-36 0,0 17 16,-35-17-1,17-17 1,-35-19-1,0 1 1,0 0-16,0-18 0,0 35 16,-18-17-16</inkml:trace>
  <inkml:trace contextRef="#ctx0" brushRef="#br0" timeOffset="106140.6087">8608 15522 0,'35'0'32,"-17"0"-17,17 0-15,0 0 16,1 0-16,16 18 15,1-18-15,-17 0 16,17 0-16,-18 0 16</inkml:trace>
  <inkml:trace contextRef="#ctx0" brushRef="#br0" timeOffset="107143.9108">9578 15557 0,'0'36'31,"0"-1"-15,0-17-1,0 17-15,-18 0 0,18-17 16,-35 17-16,35 0 16,-53 1-16,35-36 15,-17 35-15,-18-35 16,0 0 0,53-18-1,0-35 1,0 1-1,0 16 1,18 36 15,17 0-15,1 18 0,-1-18-16,-35 35 15,70-35 1,-34 53-16,-19-53 0,19 35 15,-1-35-15,-18 36 16,19-36-16,-36 17 16</inkml:trace>
  <inkml:trace contextRef="#ctx0" brushRef="#br0" timeOffset="107457.7499">9331 16122 0,'35'0'47,"18"0"-47,-18 0 16,18 0-16,0 0 15,-17 0-15,-1 0 16,0 0-16,-17 0 16,17 0-1</inkml:trace>
  <inkml:trace contextRef="#ctx0" brushRef="#br0" timeOffset="107955.9855">9366 16334 0,'36'0'31,"-1"0"-31,-18 0 16,19 0-16,-19 0 16,19 0-1,-36 35 1,0-17-1,0 17-15,-18 0 16,18-17-16,-53 17 16,53 0-16,-35 1 15,0-19-15,35 18 16,-36-35-16,36 36 16,18-36 30,17 0-30,0 0 0,18 17-1,-17-17-15,-1 0 16,-17 0-16,34 0 16,1 0-16,-35 0 15</inkml:trace>
  <inkml:trace contextRef="#ctx0" brushRef="#br0" timeOffset="112501.3782">10301 15117 0,'0'-53'16,"0"35"0,0-17 62,-35 70-47,35 0-15,-35 1-16,35 16 15,-36 19-15,36 17 16,-70 71-16,70 17 0,-36 18 16,36-53-16,0 1 15,0-19-15,0-52 16,0-1-16,36-35 15,-36 18-15,70-17 16,-52-1-16,17-35 16,0 0-16,-35 35 15,36-35-15,-1 0 16,-35-17 0,0-19-1,0 19 1,0-19 15</inkml:trace>
  <inkml:trace contextRef="#ctx0" brushRef="#br0" timeOffset="113366.065">10477 16263 0,'-17'0'31,"17"-35"-31,0-18 15,0 35-15,0-17 16,0 17-16,0-17 16,0 0-16,17-1 15,-17-16-15,36-1 16,-36 17-16,35 36 16,-35-17-16,35 17 15,1 35 16,-36 0-31,0 18 16,0 0-16,35 0 16,-35-18-16,0 18 15,0-35-15,18 17 16,-18 0-16,0-17 16,0-89 62,0 36-78,0 0 15,0-18-15,0 0 16,52 18-16,-52-18 16,53 18-16,-53-1 15,53 36-15,-53-17 16,18 17-16,17 53 31,-35-36-31,0 36 16,0 0-16,0-18 15,35 18-15,-35-17 16,0-19-16,0 36 16,36-53-1,-36 53-15,0-35 16</inkml:trace>
  <inkml:trace contextRef="#ctx0" brushRef="#br0" timeOffset="113607.8946">11148 16051 0,'17'0'0,"-17"-35"15,36 35 1,17 0-16,-18 0 16,18-35-1,-18 35 1,-17 0-16</inkml:trace>
  <inkml:trace contextRef="#ctx0" brushRef="#br0" timeOffset="114186.4303">11483 15804 0,'0'0'0,"0"-35"0,35 0 16,18-18 0,0 53-1,-35 0 1,17 0-1,0 18 1,-35 17-16,0-17 16,0 34-16,0-16 15,0-1-15,0 18 16,-17 0-16,-19-18 16,1 18-16,0 0 15,-1-18-15,19 0 16,-18 1-1,87-36 79,-16 0-94,-19 0 16,19 0-16,-19 0 15,19 0-15,-1 0 16,-18 0-16,19 0 16,-19 0-16,19 0 15,17 0-15,-36 0 32</inkml:trace>
  <inkml:trace contextRef="#ctx0" brushRef="#br0" timeOffset="114890.8221">11836 15028 0,'35'0'63,"-35"18"-48,35-18-15,-35 35 16,53 1-16,-18 16 16,-35 1-16,53 18 15,-53 17-15,0 36 16,53 34-16,-53-17 16,0-17-16,0-36 15,0 0-15,0 36 16,0-36-16,0-17 0,0-19 15,-17 19-15,17-18 16,-36 0-16,36-18 16,-35-17-16,35 17 15,0 0 1,-35-35-16,35-17 94</inkml:trace>
  <inkml:trace contextRef="#ctx0" brushRef="#br0" timeOffset="116974.6179">7338 17462 0,'0'-17'47,"70"34"47,-17-17-78,0 0-16,18 0 15,35 0-15,52 0 16,19 0-16,34-70 16,36 35-16,0 35 15,88-53-15,-17 53 16,-18 0-16,-18 0 15,18 0-15,-36 0 16,1 0-16,17 0 16,-35 35-16,-18-35 15,-17 0-15,-18 0 16,-17 0-16,-19 0 0,-34 0 16,-36 0-1,-17 0-15,-36 0 0,0 0 16,-17 0-1</inkml:trace>
  <inkml:trace contextRef="#ctx0" brushRef="#br0" timeOffset="118407.2205">8396 14323 0,'0'17'47,"18"19"94,-1-36-126,36 0-15,18 0 16,17 0-16,18 0 16,17 0-16,54 0 15,34 0-15,19 0 16,34 0-16,1 0 16,-36 0-16,0 0 0,18 0 15,18 0-15,17 0 16,-17 0-16,35-36 15,-18 36-15,-18 0 16,-17 0-16,-17-35 16,-19 35-16,-34 0 15,-36 0-15,-18 0 16,-34 0-16,-37 35 0,-16-35 16,-36 18-1</inkml:trace>
  <inkml:trace contextRef="#ctx0" brushRef="#br0" timeOffset="118848.0811">13388 14252 0,'0'35'15,"-35"1"1,35 17-16,0 17 16,0 18-16,0 1 15,0 34-15,0 18 16,0 0-16,0 36 16,0 34-16,0 19 0,-53 17 15,-18 282 1,18-229-16,53-124 15,-53-70-15,53-53 16,0 0-16,0 0 16,0-18-1,0 0 1</inkml:trace>
  <inkml:trace contextRef="#ctx0" brushRef="#br0" timeOffset="120180.4553">8061 14411 0,'0'18'94,"0"52"-79,0-35-15,0 36 16,35 17-16,-35 0 0,0 71 16,0-18-16,0 18 15,0-18-15,53 71 16,-53-36-16,0 1 15,0-1-15,0-53 16,0-34-16,0-1 16,-35 35-16,35-52 15,0-18-15,0-36 16,0 19-16,0-1 16,0-17 30,0 17-30,18-35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6:58:46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6438 6685 0,'0'53'140,"0"0"-140,-35 0 16,35 0-16,0 17 16,0 19-16,0 87 15,0-88-15,0 18 16,0-18-16,0 0 16,0 1-16,0-19 15,18 1-15,-18-1 16,0-17-16,0 18 15,0-18-15,35-18 16,-35-17 0,35-18 46,-17 0-46,35-36-1,-18 36-15,-17 0 16,17-35-16,0 35 16,0 0-16,1 0 15,17-35-15,-18 35 16,18 0-16,17-36 16,1 36-16,-18 0 15,17 0-15,19 0 16,-1 0-16,0 0 15,18 0-15,-18 0 16,0 0-16,36 0 0,-19 0 16,37-35-16,-37 35 15,1 0-15,-18-53 16,1 53-16,16 0 16,-52 0-16,18-35 15,-18 35-15,0 0 16,-18 0-16,0 0 15,1 0-15,-19 0 16,36 0 0,-35 0-1</inkml:trace>
  <inkml:trace contextRef="#ctx0" brushRef="#br0" timeOffset="1290.9111">6667 6544 0,'18'0'31,"0"0"-15,35 0-1,-18 0 1,-17 0-16,17 0 15,-17 0-15,34 0 16,19 0-16,0 0 0,17 0 16,0 0-16,35-53 15,1 53-15,-1 0 16,18-35-16,-17 35 16,-1 0-16,1 0 15,-1-53-15,-34 53 16,-1 0-16,18-35 15,-18 35-15,-18 0 16,1-36-16,-18 36 16,-18 0-16,0 0 15,-17 0 1,17 0-16,18 0 16,-35 0-16,17 0 31,-35 18-31,18-18 15,17 18 17,-35 17-17,35-35-15,-35 70 16,36-17-16,-36-17 16,0 34-16,35 1 15,-35 17-15,0 0 16,0 18-16,35-18 15,-35 0-15,0 1 0,0-19 16,0 18-16,0-17 16,0-1-16,0 19 15,0-1-15,0 0 16,-18 18-16,18-53 16,0 0-16,0-18 15,0-17-15,0 17 16,0-17-1,18 17 1,-36-35 78,-34 0-63,16-35-15,-17 35-1,18 0-15,-18-36 16,0 36-16,-35 0 16,-18 0-16,0 0 15,-17 0-15,-1 0 16</inkml:trace>
  <inkml:trace contextRef="#ctx0" brushRef="#br0" timeOffset="3287.3873">7302 6421 0,'0'-36'16,"0"1"-1,0 0 1,0-1-16,0 19 15,0-36-15,0-18 16,0 1-16,0-18 16,36-1-16,-1-34 15,18-36-15,18 0 16,17-35-16,0-17 16,35-1-16,18 18 15,36 35-15,-36-17 16,0 17-16,18 18 15,0 0-15,-1 17 16,-17 36-16,-17 35 16,-18-17-16,0 17 0,-36 18 15,1 35-15,-1-53 16,-34 53-16,-19-36 16,18 36-1</inkml:trace>
  <inkml:trace contextRef="#ctx0" brushRef="#br0" timeOffset="3665.2108">9472 3228 0,'18'0'47,"17"18"-32,18-18-15,-18 0 0,18 0 16,18 0-16,-18 35 16,-18-35-16,18 0 15,0 0-15,-18 35 16,0-35-16,-35 18 15,36-18-15,-36 35 16,0 36 0,-36-36-16,1-18 15,-18 19-15,0-1 16,18 0-16,-18 1 16,18-1-16,-1-35 15,36 35-15,-35-35 16</inkml:trace>
  <inkml:trace contextRef="#ctx0" brushRef="#br0" timeOffset="4766.2052">10724 2928 0,'0'-35'32,"0"17"-17,-17-17 16,-1 35-15,-17 0-16,17 0 16,-17 35-16,0 18 15,-1-35-15,1 35 0,0-18 16,35 18 0,-35-18-16,35 0 0,0 1 15,0-1-15,35 18 16,0 0-16,0 0 15,1-18-15,-1-17 16,-17-18-16,35 35 16,-1-35-16,-34 0 15,17 0-15,1-18 16,-1-52 0,-35 52-16</inkml:trace>
  <inkml:trace contextRef="#ctx0" brushRef="#br0" timeOffset="5433.8918">11007 2910 0,'0'36'0,"0"-19"16,0 36-1,0-17-15,0 16 16,0 1-16,0-17 0,0-1 16,0 18-16,0-36 15,0 36 1,0-17-1,0-54 32,0-17-31,0 17-16,0-17 16,-18-18-16,18 35 15,0-35-15,0 0 16,0 18-16,0-18 15,18 0-15,-18 18 16,35 0-16,-35-1 0,35 36 16,-35-17-16,18 17 15,17 0 1,0 0 0,-35 17-1,36 36-15,-36 18 16,0 0-16,35-36 15,-35 18-15,0 0 16,0-18-16,35 18 16,-35 0-16,0 0 15,0-18-15,0 0 0,36-35 16,-36 18-16,-18-18 62</inkml:trace>
  <inkml:trace contextRef="#ctx0" brushRef="#br0" timeOffset="5658.7414">11007 3228 0,'17'0'32,"1"0"-17,17 0-15,-17 0 16,17-35-16,18 35 16,-18-36-16,1 36 15,-1-53-15</inkml:trace>
  <inkml:trace contextRef="#ctx0" brushRef="#br0" timeOffset="6042.8536">11430 2910 0,'0'18'47,"0"0"-47,0 35 15,0-18 1,0 18-16,0 0 0,0-18 16,0 18-16,35 0 15,-35-18-15,53-17 16,-18 17-16,-17-35 16,17 0-16,-17 0 15,35 0 1,-18-35-16,-35-1 15,0 19-15,0-18 16,0-18-16,-17 17 16,17-17-16,0 1 15,-36 16-15,36 19 16,0-19 0,0 19-1</inkml:trace>
  <inkml:trace contextRef="#ctx0" brushRef="#br0" timeOffset="6586.9493">12012 2910 0,'-18'0'16,"-17"0"-1,0 36 1,0-19 0,35 19-16,-36-1 15,36-17-15,0 17 16,0 0-1,18-35 1,0 0 0,35 0-1,-1 0 1,-16 0 0,-1 0-1,18 53 1,-53-18-1,18 1-15,-18-1 16,0 0-16,0 18 31,-53-18-15,17-35-16,-17 36 16,18-36-1,-18 0 1,18 0-1,35-18-15,0 0 16</inkml:trace>
  <inkml:trace contextRef="#ctx0" brushRef="#br0" timeOffset="7216.7747">12188 3052 0,'36'0'16,"-36"35"30,0 0-46,0 18 16,0 0-16,0-18 16,0 18-16,0 0 15,0-18-15,0 18 0,0-18 16,0-17 0,-18-53 30,18-18-30,0 0-16,0-18 16,0 1-16,0-1 15,0-17-15,0 35 16,18-17-16,-18 34 16,35 1-16,0 0 15,1 35 1,-36-18-1,52 18-15,1 0 16,-35 0-16,-18 35 16,35-17-16,-35 35 15,0 0-15,36 18 16,-36-19-16,0 19 16,0 0-16,0-19 15,0-16-15,0 17 16,0-36-16,0 19 15,35-36-15,-35 35 16</inkml:trace>
  <inkml:trace contextRef="#ctx0" brushRef="#br0" timeOffset="7430.1221">12259 3193 0,'35'0'31,"1"35"-15,-19-35-16,36 0 15,0 0-15,-18 0 16,1-18-16,-1 18 0</inkml:trace>
  <inkml:trace contextRef="#ctx0" brushRef="#br0" timeOffset="8081.5244">12771 2716 0,'0'-17'0,"0"70"63,0 0-63,0-1 16,0 37-16,0 17 15,0-18-15,0 0 16,0-18-16,0-34 15,0-1-15,0 0 16,35-17 0,0-18-1,-35 35-15,18-35 0,17 0 16,0 0 0,18 0-1,0-17 1,0-19-1,-18-34 1</inkml:trace>
  <inkml:trace contextRef="#ctx0" brushRef="#br0" timeOffset="8330.0686">13159 2963 0,'0'36'62,"0"17"-62,0 17 16,0 1-16,0-18 16,0-1-16,0 1 15,0-17-15,0 17 16,0-18-16,17-35 15,-17 35-15,36-35 16</inkml:trace>
  <inkml:trace contextRef="#ctx0" brushRef="#br0" timeOffset="8588.5288">13476 2910 0,'0'36'47,"0"-19"-31,0 36-16,0 0 15,0-18-15,0 18 16,0 0-16,0-35 0,0 17 15</inkml:trace>
  <inkml:trace contextRef="#ctx0" brushRef="#br0" timeOffset="8914.9169">13406 2787 0,'0'0'0,"52"-35"0,-16 35 15,-19 0-15,19-36 0,-1 36 16,-17 0-16,17 36 16,-35-1-16,53 18 15,-53 17-15,0 1 16,35 17-16,-35 0 15,0-17-15,0-1 16,0-34-16,-18 17 16,18-18-16,-17-17 15,-36 17 1,0-35 0,18 0-1,-1-35 1</inkml:trace>
  <inkml:trace contextRef="#ctx0" brushRef="#br0" timeOffset="9542.2897">13864 2910 0,'18'0'16,"-18"53"-16,0-17 15,0 17-15,0 17 16,0-35-16,0 18 16,0 0-16,0-18 15,0 1-15,0-1 0,0-17 16,0 17-1,0-17-15,0-36 79,0-35-79,0 0 15,0 18-15,0-18 0,0-18 16,35 1-1,-35 17-15,35-18 0,-35 18 16,36 0-16,-36 36 16,53 17-16,-53-35 15,17 35-15,18 0 32,-35 17-32,0 1 15,0 35-15,0 17 16,0 19-16,0-37 15,0 37-15,0-19 16,36 1-16,-36-18 16,0-18-16,0 0 15,35 0-15,-35 1 16,18-36-16</inkml:trace>
  <inkml:trace contextRef="#ctx0" brushRef="#br0" timeOffset="9786.8585">13952 3193 0,'36'0'47,"34"0"-32,-52 0 1,17 0-16,0 0 16,-17 0-16,17 0 15,-17-36-15</inkml:trace>
  <inkml:trace contextRef="#ctx0" brushRef="#br0" timeOffset="10022.9401">14358 2999 0,'0'35'47,"0"-17"-47,0 34 15,0 1-15,0-17 16,0 17-16,0-18 16,0-18-16,0 19 15,0 17 1,35-53 0</inkml:trace>
  <inkml:trace contextRef="#ctx0" brushRef="#br0" timeOffset="10412.6418">14323 2857 0,'0'0'16,"0"-35"-16,17 0 15,1 35 1,17-18-16,1 18 16,-19 0-16,19 0 15,-1 0-15,-18 0 0,-17 71 16,53-18-16,-53-18 16,36-17-16,-36 35 15,53 0-15,-53-1 16,0-16-16,0 17 15,0 0-15,0-36 16,-36 18-16,1 1 16,0-1-16,-18 0 15,35-35-15,-17 36 16,0-36-16,17 0 16,-17 0 15</inkml:trace>
  <inkml:trace contextRef="#ctx0" brushRef="#br0" timeOffset="10787.6002">14746 2963 0,'0'18'31,"-18"35"-15,18-18-16,0 18 0,0 0 16,0-18-16,0 18 15,0-18-15,18-17 16,-18 17-16,35-35 15,1 53-15,-1-53 16,0 36-16,0-36 16,1 0-16,-19 0 15,19-18 1,-36-35 0,35 18-16,-35 17 15,0-35-15,0 0 0</inkml:trace>
  <inkml:trace contextRef="#ctx0" brushRef="#br0" timeOffset="11004.3334">14799 2840 0,'0'0'0,"-35"0"16,70-35 30,0 35-30,-17 0-16,17-36 0,0 36 16,-17 0-1,35 0-15</inkml:trace>
  <inkml:trace contextRef="#ctx0" brushRef="#br0" timeOffset="11193.892">14693 3016 0,'0'36'31,"35"-36"-15,1 0-1,-19 0-15,19 0 16,-19 0-16,36 0 0,0 0 15,-35 0-15</inkml:trace>
  <inkml:trace contextRef="#ctx0" brushRef="#br0" timeOffset="11880.1847">15187 3616 0,'-53'35'16,"18"-35"-16,17 0 15,-35 0-15,-17 36 16,-1-36 0,-17 0-16,-35 52 15,-19-52-15,-69 0 0,-36 36 16,53-36-16,-18 0 15,0 0-15,-17 0 16,-35 0-16,-1-18 16,-17 18-16,-18 0 15,35-53-15,36 53 0,-18 0 16,18 0-16,-1 0 16,19 53-16,-36 0 15,70-18-15,54-35 16,17 71-16,71-71 15,0 0-15,35 17 16,35-52 15,-35 18-15</inkml:trace>
  <inkml:trace contextRef="#ctx0" brushRef="#br0" timeOffset="18195.3616">20655 10037 0,'0'-36'47,"35"1"-16,18 35-15,-17-18-16,-19 18 16,19 0-16,-1-35 15,-18 35-15,19 0 16,17 0 0,-36 0-1,-17 35 1,0 1-16,0 17 15,0-1-15,-17 19 16,17 17-16,-36 0 16,36 18-16,-35-35 15,35-18-15,0 0 16,0 0-16,0-36 16,0 18-1,0 1 1,0-19-1</inkml:trace>
  <inkml:trace contextRef="#ctx0" brushRef="#br0" timeOffset="18612.0804">20937 11077 0,'0'18'16,"36"-18"-1,-1 0 1,18-18-16,0 1 31,-53-36-31,35 17 16,-35 1-16,0 17 15,0-17-15,-18 35 16,18-35-16,-35 35 16,17 0-16,-34 0 15,52 35 1,-71 18-16,18 53 15,53-88 1,0 17-16,0 0 16</inkml:trace>
  <inkml:trace contextRef="#ctx0" brushRef="#br0" timeOffset="21396.0393">9349 11165 0,'17'0'125,"36"0"-125,18 0 15,17 0-15,0 0 16,36 0-16,-36 0 15,0-17-15,35 17 16,1 0-16,-1 0 16,1 0-16,-18 0 15,17 0-15,1 0 16,-1 0-16,-17 0 16,17 0-16,36 0 15,-53 0-15,17 0 16,1 0-16,-36 0 0,-17 0 15,-1 0-15,-17 0 16,18 0-16,-18 0 16,-18 0-16,18 0 15,-18 0-15,-17 0 16,17 0 0,-53 0 46,1 0-46,-36 0-16,18 0 15,17 0-15,-35 0 16,0 0-16,0 0 16,-35 0-16,-36 0 15,-17 0-15,-53 53 16,18-53-16,0 35 15,-1-35-15,18 53 16,1-53-16,17 0 16,-1 0-16,-16 35 15,-1-35-15,18 0 16,53 0-16,17 0 16,1 35-16,-1-35 0,36 0 15,-18 0-15,18 0 16,52 0 46,18 0-46,1 0 0,-1 0-1,18 0-15,17 0 16,-17 0-16,36 0 15,34-52-15,36 52 16,-36 0-16,18 0 16,36 0-16,-1 0 15,1-36-15,-1 36 0,18 0 16,-53 0-16,35 0 16,1 0-16,-36 0 15,18 0-15,-36 0 16,-35 0-16,-35 0 15,18 0-15,-36 0 16,-17 0-16,35 0 16,-71 0 31</inkml:trace>
  <inkml:trace contextRef="#ctx0" brushRef="#br0" timeOffset="46852.3058">9049 15046 0,'0'-18'16,"35"18"0,-17 0 31,17 0-16,-17 0-16,-18 18-15,52-18 16,-16 0-16,-19 0 16,19 0-16,-1 0 15,-17-18-15,17 18 16,18 0-16,-36 0 0,19 0 16,-1-35-16,-17 35 15,17 0-15,-17 0 16,17 0-16,0 0 15,-17 0-15,17 0 16,0-35-16,-17 35 16,17 0-16,0 0 15,18 0-15,0 0 16,-17 0-16,17 0 16,-18 0-16,0 0 15,18 0-15,0 0 16,-18 0-16,18 0 15,0 0-15,18-36 0,-36 36 16,18 0 0,0 0-16,-18 0 0,18 0 15,0 0-15,-18 0 16,18 0-16,0 0 16,-18 0-16,18 0 15,0 0-15,-35 0 16,17 0-16,0 0 15,-17 0-15,17 0 16,-17 0-16,88 0 16,-71 0-1,18 18-15,0-18 0,-36 0 16,36 0-16,0 0 16,-35 0-16,35 0 15,-18 0-15,-17 0 16,17 0-16,-17 0 15,17 0-15,0 0 16,0 0 0,18 0-16,0 0 15,-17 35-15,69-35 16,-87 0-16,17 0 16,1 0-16,-19 0 15,18 36-15,1-36 16,-19 0-16,36 0 15,0 0-15,-35 0 16,17 0-16,-17 0 0,17 0 16,0 0-16,-17 0 15,17 0-15,-17 0 16,35 0-16,0 0 16,-36 0-16,19 0 15,-19 0-15,19 0 16,16 0-16,-16 0 15,-1 0-15,18 0 16,-18 0-16,0 0 16,18 0-16,-35 0 15,17 0-15,1 0 16,17 0-16,-18-18 16,0 18-16,-17 0 0,17 0 15,-17 0-15,52 0 16,-35 0-1,-17 0-15,35 0 16,0 0-16,-18 0 16,18 0-16,-18-35 15,-17 35-15,17 0 16,18 0 0,-53-18-16,18 18 15,17 0 1,-35-35 31,-17 35-32,-1 0 1,-17 0 0,-1 0-16,19 0 0,-36 0 15,-18 0-15,-17 17 16,0-17-16,-36 0 15,1 0-15,-1 53 16,1-53-16,-18 0 16,17 0-16,1 0 15,17 0-15,0 36 16,36-36-16,17 0 16,-18 0-16,1 0 0,-1 0 15,36 0-15,-18 0 16,0 0-1,0 0-15,-18 0 0,1 0 16,-1 0 0,18 0-16,1 0 0,-1 0 15,-36 0 1,37 0-16,16 0 16,-34 0-16,-1 0 15,1 0-15,-19 0 16,1 0-16,0 0 0,-18 35 15,18-35 1,0 0-16,0 0 0,-1 0 16,1 0-16,18 0 15,-1 0-15,-17 0 16,17 0-16,-52 0 16,52 0-1,1 0-15,17 0 16,-18 0-16,18 0 15,36 0 1,-19 0-16,19 0 0,-18 0 16,-1 0-16,19 0 15,-36 0 1,0 0-16,17 0 16,-16 0-1,52 35 1,-36-35-16,19 0 31</inkml:trace>
  <inkml:trace contextRef="#ctx0" brushRef="#br0" timeOffset="57400.6576">10442 10407 0,'-17'0'47,"-19"-18"31,36-17-62,-35 35 0,35-18-16,0-17 15,-18 35 1,18-18-16,-35-17 16,35 0-1,-35-18 1,35 18-1,0-18 1,-35 53-16,35-53 16,0 35-16,0-52 15,-18 34 1,18 19-16,-35-19 16,35-16-1,-36-19 1,36 36-1,0-1-15,0 1 16,0 18-16,0-36 16,0 17-16,0 19 0,0-19 15,0 19-15,0-18 16,0-18-16,0 35 16,18-17-16,-18-1 15,18 19-15,-18-19 16,0 1-16,35 18 15,-35-19-15,35 1 16,-35 17-16,53-17 16,-53 0-16,71 0 15,-36-1-15,-17 1 0,17 0 16,0-1-16,0 36 16,-17-52-16,17 52 15,1-36-15,-19 36 16,19-17-16,-1 17 15,-18 0-15,36-36 16,0 36-16,0 0 16,-18 0-16,18-35 15,0 35-15,-17 0 16,-1 0-16,0 0 16,-17 0-16,17 0 15,0 0 1,1 0-1,-36 18 64</inkml:trace>
  <inkml:trace contextRef="#ctx0" brushRef="#br0" timeOffset="57903.1405">11130 8502 0,'53'35'94,"-18"-35"-79,-17 0-15,35 35 0,-18-35 16,0 0 0,18 36-16,0-36 0,-35 0 15,17 35-15,0-17 32,-35 17-17,-35 18 1,-18-18-1,0 0 1,36-35-16,-19 36 16,1-36-16,0 53 15,0-53-15,35 35 0,-53-35 16,53 18 0</inkml:trace>
  <inkml:trace contextRef="#ctx0" brushRef="#br0" timeOffset="59449.8396">12065 8502 0,'-35'0'16,"17"0"15,18 18-15,-35 34-1,35-34 1,0 17-16,-35 1 15,35-19-15,0 19 16,0-1-16,0-17 16,35 17-16,-35 0 15,35-17-15,-35 17 16,35 0-16,1-35 16,-1 53-16,0-53 15,-17 0-15,35 0 16,-36 0-1,-17-17-15,36-19 16,-36 19 0,35-36-16,-35-18 0,35 1 15,-35 17-15,0 17 16,0-17-16,0 1 16,0 16-16,-35-17 15,35 18-15,-53 0 16,-18 0-1,19 35 1,16 0-16,1 0 16,17 35-16,-17 0 15,35 0-15,-53 1 0,53 17 16,-35-18-16,35 0 16,0 0-1,18 18 1,17-17-1,-18-36 1</inkml:trace>
  <inkml:trace contextRef="#ctx0" brushRef="#br0" timeOffset="60551.6514">12153 8608 0,'0'17'16,"18"36"-1,-18-35 1,35 17-16,-35 1 16,35-19-16,-35 18 15,36-35-15,-36 36 16,17-36-16,-17 17 15,53-17-15,0 0 16,-18 0 0,18-17 15,-53-19-31,0 1 16,0-18-16,0 36 15,0-19 1,0 19-16,0-19 0,0 1 15,0 17-15,0-17 16,0 53 31,0-1-31,0 19-16,0-1 15,0-17-15,0 17 16,36 0-16,-36-17 15,35 17-15,0 18 16,18-18 0,-18-35-16,-17 0 15,53 0 1,-19-17 0,-16-19-1,-36 1-15,0 18 16,0-19-16,0 19 15,0-19-15,0 1 16,0 0 0,0-1-1,0 72 32,0 34-31,0-52-16,0 17 15,0-17-15,0 17 16,17-35-16,-17 53 16,36-53-16,-36 18 15,53-18-15,-18 0 16,0 0 0,0 0-1,-35-36 1,18 1-16,-18 18 15,0-19 1,0 1-16,0 17 0,0-35 16,0 89 62,0-19-78,0 19 15,0-1-15,0-17 16,35-18-16,-35 52 16,53-52-16,-53 36 15,53-36-15,-18 0 16,1 0-16,-19 0 0,19 0 16,-1 0-1,-35-18-15,35-17 16,-35 17-16</inkml:trace>
  <inkml:trace contextRef="#ctx0" brushRef="#br0" timeOffset="60760.7203">13176 8537 0,'0'-35'16,"36"35"0,-1-35-16,0 35 15,0 0 1</inkml:trace>
  <inkml:trace contextRef="#ctx0" brushRef="#br0" timeOffset="60963.0938">13088 8678 0,'0'0'0,"35"0"47,-17 0-47,17 0 16,-17 0-16,17 0 15,0 0-15,-17 0 16,17 0-16,-17 0 16</inkml:trace>
  <inkml:trace contextRef="#ctx0" brushRef="#br0" timeOffset="62028.6581">13511 8784 0,'0'-17'62,"0"-19"-46,0 19-16,0-19 15,0 1-15,0 17 16,0-17-16,36 35 16,-36-53-16,53 36 15,-36 17 1,18 0 0,1 0-1,-36 35 1,17 0-16,-17-17 15,0 35-15,36 0 16,-36-18-16,0 0 16,35-35-16,-35 53 15,0-106 48,0 18-63,0 17 15,0-35-15,0 18 0,0 17 16,35-17-16,-35 0 16,53 17-16,-35-17 15,17 35 17,-35 18-17,35 17-15,-35 35 16,18-34-1,-18-19-15,35 19 16,-35-1-16,0-17 16,36-18-16,-36 35 15,-18-35 32,18-35-47,0 17 16,0-17-16,0-1 15,0 19 1,18-19-16,-18 1 0,35 35 16,-35-35-16,17 35 15,-17-35 1,36 35-16,-36 17 16,17-17-1,-17 71-15,0-54 16,0 19-16,0-19 0,36 19 15,-36-1 1,0-17-16,0 34 16,0-87 46,0 18-62,35-19 16,-35 1-16,0 17 15</inkml:trace>
  <inkml:trace contextRef="#ctx0" brushRef="#br0" timeOffset="63707.2972">14623 8749 0,'35'0'47,"-35"-35"-32,0-1 1,0 1 0,18 35-16,-18-71 15,0 36-15,0 18 16,35-19-16,-35-17 15,35 53 1,-17 0 0,-18 36-1,35-1 1,-35-17-16,0 34 16,0 1-16,35-17 15,-35-1-15,0 0 16,36-17-16,-36 17 0,0 0 15,17-35 1,-17 18-16,0-53 31,0 0-15,0 17-16,0-17 16,0-1-16,0-17 15,0 0-15,0 18 16,35 0-16,-35 0 15,53-1-15,0 1 16,-35 35 0,17 0-1,-35 18-15,18-18 16,-18 70 0,0-52-16,35 35 0,-35 0 15,0-36-15,0 36 16,0-17-16,0-19 15,35-17-15,-35 36 16,36-36 15,-36-18 1,0-35-17,0 18-15,17-1 16,-17 1-16,53 0 0,-17 0 15,-36-1-15,52 36 16,-52-17-16,18 17 16,17 0 15,-35 70-31,0-35 16,0 1-16,0 17 15,0 0-15,0-18 16,0 0-16,36 0 15,-36-17 1,17-53 31,-17 0-47,0 17 0,0-17 16,36-18-16,-36 17 15,35-17-15,-35 1 16,53 16-16,0-17 15,-36 53 1,19 0 15,-36 18-31,0 17 16,35-17-16,-35 17 16,0 18-16,0-18 15,35 18-15,-35-17 16,0-19-16,0 36 15,0-18 1</inkml:trace>
  <inkml:trace contextRef="#ctx0" brushRef="#br0" timeOffset="63913.7024">15575 8696 0,'71'0'47,"-36"0"-47,0 0 16,1 0-16,-1 0 15,-18 0-15</inkml:trace>
  <inkml:trace contextRef="#ctx0" brushRef="#br0" timeOffset="64293.8389">15893 8784 0,'0'0'0,"0"-17"15,35-36-15,-35 17 16,35 19-1,-35-19-15,0 1 0,35 17 16,-35-34 0,18 52-16,17 35 47,-35-18-47,0 36 15,0 0-15,0-35 16,36 17-16,-36 1 15,35-19-15,-17-17 16,34 0 15,-52-17-31,18 17 16,-18-53-16,0 35 0,35-17 16,-35-1-16,0 19 15,0-19-15,36 1 16</inkml:trace>
  <inkml:trace contextRef="#ctx0" brushRef="#br0" timeOffset="64543.2313">16510 8449 0,'0'35'0,"0"1"16,0-19-16,0 36 16,0 0-16,0-18 15,0 1-15,0 17 16,0-36-16,0 36 16</inkml:trace>
  <inkml:trace contextRef="#ctx0" brushRef="#br0" timeOffset="65193.7794">16439 8467 0,'0'0'0,"53"0"16,-17 0-16,-19-36 16,19 36-1,-19 0-15,18 0 0,1 36 16,-1-1-16,-35-17 16,53 17-16,-53 18 15,0-18-15,0 18 16,0 0-16,0-18 15,-18 0-15,18 1 16,-53-1-16,18-35 0,35 35 16,-35-35-16,35 36 15,-35-36-15,35-36 63,0 1-48,35 0-15,0-1 16,-17 1-16,17 0 16,0 17-16,1-35 0,-1 18 15,0-18 1,-17 18-16,17 17 0,0-17 16,-17 35-16,-18-35 15,53 35-15,-18 0 16,-35 17-1,0 54 1,0-54-16,0 36 16,0 0-16,0-17 15,0 17-15,0-18 16,0-18-16,0 36 16,18-53-1,-18 18 1,0-36-1</inkml:trace>
  <inkml:trace contextRef="#ctx0" brushRef="#br0" timeOffset="65389.7544">16827 8731 0,'0'0'0,"71"0"47,-36 0-32,-17 0-15,17 0 0,-17 0 16,17 0 0,0 0-16</inkml:trace>
  <inkml:trace contextRef="#ctx0" brushRef="#br0" timeOffset="66319.2886">17692 8537 0,'0'0'0,"0"35"78,0 1-78,35-1 16,-35 0-16,0 18 0,53-35 16,-53 17-1,71 0-15,-54-35 0,18 53 16,1-53-16,-1 0 16,0 0-16,1 0 15,-1 0-15,-35-17 16,53 17-16,-53-36 15,0 1-15</inkml:trace>
  <inkml:trace contextRef="#ctx0" brushRef="#br0" timeOffset="66516.8321">17815 8537 0,'0'-35'31,"36"35"-15,-19 0-16,18-35 15,1 35-15,-19 0 16,19 0-16</inkml:trace>
  <inkml:trace contextRef="#ctx0" brushRef="#br0" timeOffset="66697.6694">17815 8643 0,'18'0'47,"17"0"-47,0 0 16,18 0-16,0 35 15,18-35-15,-36 0 16</inkml:trace>
  <inkml:trace contextRef="#ctx0" brushRef="#br0" timeOffset="67517.4993">18327 8837 0,'0'-18'32,"0"-17"-17,0 18-15,0-19 16,0 19-16,0-19 16,0 1-16,0 17 15,0-17-15,0 17 16,35-17-16,-17 35 15,17-35-15,0 35 16,-17 0-16,35 0 16,-53 35-1,35 18-15,-35-18 0,0 36 16,0-18-16,0-18 16,0 0-16,0-17 15,0 17 1,0-52 15,0-19-15,0 1-1,0 18-15,35-19 16,-35 1-16,18 0 16,-18 17-16,53-17 15,-53-1-15,53 36 16,-36 0-16,19 18 31,-36 17-31,0 1 16,0-1-16,0 18 15,35-35-15,-35 17 16,0 18 0,35-53-1,-35-18 32,0 0-47,0-17 16,0 0-16,18 0 0,-18-18 15,53 0-15,-18 0 16,0 18-16,18 35 16,-53 17 15,18 36-31,-18 18 15,0-36-15,35 36 16,-35-19-16,53-16 16,-18-1-16,18-35 15,-17 18 1,17-18-16,-1 0 0,1 0 16,-17-36-16</inkml:trace>
  <inkml:trace contextRef="#ctx0" brushRef="#br0" timeOffset="68399.8353">19420 8537 0,'0'35'15,"0"1"1,0-19-16,0 36 16,0-17-16,18-19 0,17 19 15,1-1-15,-1 0 16,18-35-16,0 35 16,0-35-16,-18 0 15,18 0-15,0-17 16,-36 17-16,-17-53 15,53 53-15,-53-71 16,36 54-16,-36-36 16,0 0-16,0-18 15,0 18-15,0-17 16,0 17-16,0 18 16,-18-18-16,18 17 15,-35 36-15,35-35 16,-36 35-16,1 0 0,0 0 15,0 18-15,-18 17 16,0 0-16,17 18 16,1 0-16,0 35 15,35-17-15,-35-18 16,35-18-16,0 0 16,17 1-16</inkml:trace>
  <inkml:trace contextRef="#ctx0" brushRef="#br0" timeOffset="69345.629">19756 8643 0,'35'0'31,"0"53"-15,-35-18 0,0-17-16,53 17 15,-53 0-15,35 1 16,1-36-16,-1 35 16,-18-35-16,19 0 15,17 0 1,-53-18-16,17 18 0,-17-53 15,0 36-15,0-18 16,-17-1-16,17 19 16,0-19-16,0 19 15,-18-19-15,18 1 16,0 70 31,0-17-32,18 35-15,-18 0 16,17-18-16,-17-17 16,53 17-16,0 18 15,0-53 1,-18 0 0,18-18-1,-53 1-15,36-19 16,-36 1-16,0 18 15,35-19-15,-35-17 16,0 0-16,0 18 16,17 0-16,-17 52 47,0 1-32,0 17-15,0 1 0,0-19 16,0 19-1,18-36-15,-18 35 0,71-35 16,-36 53-16,0-53 16,-17 0-16,17 0 15,-17 0-15,17 0 16,0-53 0,-35 18-16,0 17 15,36-17-15,-36-1 16,0 19-16,0-19 15,0 1-15,0 70 47,0 1-47,0-19 16,0 19-16,0-19 16,0 19-16,0-1 15,35-35-15,0 35 16,0-35-16,1 0 15,-19 0-15,19 0 16,-19 0-16,19 0 16,-36-17-16</inkml:trace>
  <inkml:trace contextRef="#ctx0" brushRef="#br0" timeOffset="69531.8745">20726 8520 0,'0'0'0,"17"-18"31,1 18-15,35 0 0,0 0-16,-36 0 0,19 0 15</inkml:trace>
  <inkml:trace contextRef="#ctx0" brushRef="#br0" timeOffset="69714.0252">20761 8608 0,'0'0'0,"35"0"47,-17 0-47,17 0 15,0 0-15,-17 0 16,17 0-16,-17 0 16</inkml:trace>
  <inkml:trace contextRef="#ctx0" brushRef="#br0" timeOffset="70488.7306">21096 8731 0,'35'-17'47,"-35"-1"-31,0-17-16,0-1 16,0 19-16,0-19 15,0 19-15,36-18 16,-36-1-16,17 36 15,-17-17-15,36 17 16,-1 17 0,-35 19-1,0 16-15,0-34 0,0 35 16,35 0-16,-35-35 16,0 17-16,0-17 15,0 17 1,0-53 31,0-17-32,0 0-15,0 17 16,18-17-16,-18-1 16,35 1-16,-35 17 15,71-17-15,-36 35 16,-35-35-16,18 35 15,17 53 1,-35-18-16,0 18 16,0-18-16,0 18 15,0-35-15,35 35 16,0-53 15,-17 0-15,17-71 15,-35 36-31,0 0 16,36-1-16,-36-17 0,52 1 15,-52 34-15,53 18 16,-35 0 0,-18 35-1,0 0 1,35 18-16,-35 0 15,0 0-15,0-35 16,36 17-16,-36 0 16,35-35-16,-35 18 15,35-18-15</inkml:trace>
  <inkml:trace contextRef="#ctx0" brushRef="#br0" timeOffset="70905.6943">22296 8132 0,'17'0'0,"-17"-36"16,53 36-16,0-35 16,18 35-1,-54 0 1,-17 18-1,0 52 1,0-35-16,-17 18 16,17 18-16,-53 70 15,-18-53 1,71-17-16,-35-18 16,35 0-16,0-36 15</inkml:trace>
  <inkml:trace contextRef="#ctx0" brushRef="#br0" timeOffset="71174.5485">22278 8890 0,'0'0'0,"0"35"0,0 1 16,0-19-1,35-17 17,-17 0-17,17 0 1,0-35 15,-35 17-31,0-52 16,0 17-1,-17 53 1,-1 0 0,-17 17-1,35 19-15,-35-19 16</inkml:trace>
  <inkml:trace contextRef="#ctx0" brushRef="#br0" timeOffset="72606.8606">11977 9648 0</inkml:trace>
  <inkml:trace contextRef="#ctx0" brushRef="#br0" timeOffset="73140.919">11977 9648 0,'-18'0'47,"18"18"-31,0 17-16,0 18 15,0-17-15,0 16 16,0 1-16,0-17 16,0 17-16,18-18 15,17 0-15,0-35 16,1 18-16,-1-18 16,0 0-16,18 0 15,-35 0-15,17 0 16,-35-71-16,53 36 15,-53-18-15,0 18 16,0-18-16,0-18 16,0 18-16,-18-17 15,18-1-15,-53 1 0,53-18 16,-53 35 0,53 17-16,-52 36 15,52-35-15,-53 35 16,17 18-16,36 17 15,-53 18-15,53 35 16,-52 18-16,52-18 16,-36 0-16,36-17 15,0-1-15,0-17 16,0-35-16,18-18 16,-18 35-16</inkml:trace>
  <inkml:trace contextRef="#ctx0" brushRef="#br0" timeOffset="74040.6796">12083 9807 0,'0'18'47,"0"17"-47,35 0 16,-35-17-16,35 17 15,-35 1-15,53-1 16,-35-35-16,17 18 16,0-18-16,-17 0 0,17 0 15,-17 0-15,17 0 16,0-18 0,-35-35-1,0 18-15,0 17 16,-17-17-16,17-1 15,-36 19-15,36-36 16,0 106 47,0-36-63,0 19 0,0-19 15,0 19-15,36-1 16,-36-17-16,53-18 15,-53 53-15,35-53 16,18 0 0,-18 0-1,0-36 1,-35-17 0,18 18-16,-18 0 15,0 17-15,0-17 16,0 0-16,0 17 15,0 53 32,35 0-31,-35 1 0,0-1-16,36 0 15,-36-17-15,53 17 0,-1 18 16,-34-53-1,17 0-15,1 0 16,-1 0 0,-35-53-1,0 18-15,0 17 16,0-17-16,0-18 16,0 18-1,0 17-15,35-17 16,0 0-16,-17 35 31,-18 17-31,35 54 16,-35-36-1,0 18-15,0 0 16,0-18-16,36 18 16,-36-18-16,0-17 15</inkml:trace>
  <inkml:trace contextRef="#ctx0" brushRef="#br0" timeOffset="74491.3447">13070 9966 0,'0'35'46,"36"-35"-30,-19 0 0,36 0-16,-17-17 15,-19 17-15,18-53 16,1 35-16,-36-17 16,53-18-16,-53 0 0,0 18 15,0-18-15,0 0 16,0 0-16,0-18 15,0 1-15,0 17 16,-18 35 0,18 36 15,0 35-31,-35 35 16,35 0-16,0 18 15,0-18-15,0-17 16,35-1-16,0-34 15,1-1-15,-1-35 16,18 53-16,0-53 16,-18 0-16,-17 0 0,17 0 15,-35-35-15</inkml:trace>
  <inkml:trace contextRef="#ctx0" brushRef="#br0" timeOffset="76482.5841">14005 9790 0,'0'17'16,"0"36"-1,0-35 1,0 17-16,0 0 16,53 18-16,-18-17 0,-35-1 15,53 0-15,-17-35 16,-19 0-16,19 0 15,-19 0-15,18-18 16,1-17-16,-36-18 16,35-17-16,-35 34 15,0-17-15,0 1 16,0 16-16,-35-17 16,-1 0-16,1 18 15,35 18-15,-35 17 16,0 0-16,-36 0 15,36 17 1,17 36-16,-17 0 0,35 18 16,-35-19-16,35-34 15</inkml:trace>
  <inkml:trace contextRef="#ctx0" brushRef="#br0" timeOffset="78411.1721">14834 10019 0,'0'-35'78,"18"-18"-78,-18 35 16,0-35-16,0 18 15,0 17-15,35-52 16,-35 52 0,0-17-16,0 17 15,18 18 1,17 0-1,0 71 1,-35-36 0,36 18-16,-36 0 15,35-18-15,-35 18 16,35-18-16,-35-17 16,36 17-1,-36-88 32,0 18-31,0 17-16,0-17 0,0 0 15,0 17-15,0-17 16,0 17-16,0-35 16,17 53-1,18 0 16,-35 36-31,0-19 16,0 36-16,36 0 16,-36-18-16,35 18 15,-35-17-15,18-1 16,35-18 0,-18-17-16,0-17 31,-35-18-31,0-1 15,0 19-15,0-19 16,0 19-16,0-19 16,0 1-16,0 17 15,0-17-15,0 18 16,18 17-16,17 35 47,-35 18-32,35 17 1,18-17-16,-53-17 16,35-19-16,18 18 15,0-35 1,-17 0 0,-19 0-1,-17-52 1,0-1-16,0 17 15,0-17 1,0 18 0,36 70 15,-1 36 0,-35-36-31,53-35 0,-18 53 16,-17-53-16,17 18 15,0-18-15,-17 0 16,17 0-16,-17 0 16,17-18-16,0-17 15,1 0-15,-36-1 16,52 19-16,-52-19 16,0 1-16,0 17 15,-17-17-15,-18 0 16,-18 35-16,17-35 15,-17 35-15,1 0 0,16 0 16,-17 17-16,18-17 16,35 71-16,-53-36 15,53 18-15,0-18 16,0 18-16,0-35 16,35 17-16,1-35 15,-1 35-15</inkml:trace>
  <inkml:trace contextRef="#ctx0" brushRef="#br0" timeOffset="78662.0462">16210 9754 0,'0'0'16,"0"36"15,0-1-15,35 0-16,-35 18 15,0-18-15,0-17 16,36 17-16,-36 1 16,35 16-1</inkml:trace>
  <inkml:trace contextRef="#ctx0" brushRef="#br0" timeOffset="79269.9029">16334 9648 0,'0'0'0,"70"0"16,-52 0-1,17 0-15,0 0 16,-17 0-16,35 36 16,-53-1-1,35-17-15,-35 35 16,0-18-16,0-18 16,-17 19-16,17-1 15,-53 0-15,0 1 16,35 17-1,18-18 1,0-53 31,53-35-31,-18 18-16,-35 17 15,53-17-15,-53-18 16,53 0-16,-53 18 15,35-18-15,-35 18 16,36-1-16,-36 72 47,0 17-31,0-36-16,0 36 15,0-18-15,0-17 16,0 17-16,35-35 15,-35 36-15,53-36 16,-36 0-16,19 0 16,-19 0-16,19 0 15,17 0 1,-53-36-16,0 19 16</inkml:trace>
  <inkml:trace contextRef="#ctx0" brushRef="#br0" timeOffset="79451.4167">16739 9701 0,'-35'-17'15,"53"-19"32,17 36-47,-17 0 16,17 0-16,0 0 15</inkml:trace>
  <inkml:trace contextRef="#ctx0" brushRef="#br0" timeOffset="79631.9351">16704 9842 0,'35'0'47,"1"-17"-31,-19 17-16,18-35 15,1 35-15,-19-18 16,-17-17-16,53 35 0</inkml:trace>
  <inkml:trace contextRef="#ctx0" brushRef="#br0" timeOffset="80210.8977">17022 9525 0,'0'0'15,"0"-53"-15,0 35 0,35-17 16,-35 0 0,0 53 15,-18 17-15,18 53-1,0-17-15,0-19 16,0 19-16,0 0 0,18-19 15,17-16-15,-35-1 16,53 0-16,18 18 16,-19-53-1,-34 0 1,-18-17 0,0-19-1,0 1-15,0 17 16,0-17-16,35 0 15,-35 17 1,0 36 31,0 35-31,36-18-16,-1-17 15,18-18 1,-18 0-16,0 0 15,-17 0-15,17 0 16,1 0-16,-19-36 16,19 1-16,-36 17 15,35-17-15,-35 0 16,0-18-16,0 35 16,0-17-16,-18 35 15,-17-53-15,17 53 16,-35 0-16,0 18 15,18 17-15,-18 0 0,0 1 16,18-36-16</inkml:trace>
  <inkml:trace contextRef="#ctx0" brushRef="#br0" timeOffset="81410.1392">18503 9331 0,'0'-35'31,"0"-1"-16,-17 36 1,17-35 0,-71 35-16,36 0 15,-18 0-15,0 0 16,18 18-16,-1-18 0,1 53 16,0-36-1,35 36 16,0 0-15,0-35-16,17 17 16,-17 18-16,36 0 15,-36-18-15,35 36 16,-35-1-16,35 1 16,-35 17-16,36-17 15,-36 17-15,0 18 16,0-18-16,0-35 0,0 0 15,35-18-15,-35 18 16,35-71 47,-35-17-63,0-18 15</inkml:trace>
  <inkml:trace contextRef="#ctx0" brushRef="#br0" timeOffset="81810.0624">18274 9807 0,'0'0'0,"0"-35"15,35 0-15,0 35 16,1-53-16,-1 53 15,18-53-15,-18 53 16,-17 0 0,-18 35-1,0 18 1,0-18-16,0 18 16,35 0-16,-35-18 15,35-17-15,18 17 16,-17-35-1,16-17 1,-16-1 0,-36-17-16,53-1 0,-53 1 15,0 18 1,0-19-16,0 19 16,0-19-16,0 1 0,-18 17 15</inkml:trace>
  <inkml:trace contextRef="#ctx0" brushRef="#br0" timeOffset="82257.2695">18944 9913 0,'18'-53'47,"-18"0"-32,0 36 1,0-36 0,35 17-1,0 36 1,1 36 15,-36-19-31,0 36 0,35 0 16,-35-18-16,35-17 15,0-18-15,1 35 16,-1-35 0,0 0-1,-35-70 1,0 34-16,0 19 15,0-18-15,0-1 16,-17 19-16,17-19 16,0 1-16,0 0 15</inkml:trace>
  <inkml:trace contextRef="#ctx0" brushRef="#br0" timeOffset="82639.4216">19491 9578 0,'-35'53'16,"-1"-18"-16,19 0 15,17-17-15,0 17 16,-36 1-16,36-19 0,0 36 16,0-18-1,53-35 1,0 18-1,0-18 1,-53 35-16,36-35 16,16 0-1,-16-17-15,-19 17 16,19-53-16,-1 53 0</inkml:trace>
  <inkml:trace contextRef="#ctx0" brushRef="#br0" timeOffset="82843.8774">19791 9613 0,'0'0'0,"0"18"47,0 52-31,0-34-1,0-19-15,0 36 16,0-35-16,0 35 15,35-18-15,-35 0 16,35-17-16,1-18 16</inkml:trace>
  <inkml:trace contextRef="#ctx0" brushRef="#br0" timeOffset="83260.7626">20002 9684 0,'0'35'31,"0"-17"-15,0 35 0,53-18-16,0 0 15,0-35 1,-17 0-1,16 0 1,-52-18-16,18 18 16,-18-52-16,0 34 15,0-17-15,0 17 16,0-17-16,0-1 16,0 19-16,0-18 15,0 17-15,0-17 16,-53 35-1,18 0-15,0 0 0,-18 17 16,0 19-16,17-19 16,1 18-16,35 1 15,-17-1-15,17-17 16,0 35 0</inkml:trace>
  <inkml:trace contextRef="#ctx0" brushRef="#br0" timeOffset="84093.5166">20355 9842 0,'36'-52'47,"-36"-19"-31,0 53-16,0-35 15,0 18 1,17 35 0,-17 35 15,35 1-31,-35-19 15,0 36-15,36 0 16,-36-18-16,35 1 0,-35-1 16,35 0-16,1-35 15,-1-17 17,-35-19-17,0 19-15,0-19 16,0-16-16,35 16 15,-35-17-15,0 0 16,35 18-16,-35 0 16,0 0-16,18 35 15,-18-18-15,35 18 32,-35 35-17,0 18 1,0-35-16,36 17 0,-36 18 15,17-35-15,-17 17 16,0 0-16,36-35 16,-36 35-16,35-35 31,-18-17-15,-17-1-1,36-17-15,-36 17 16,35-17-16,-35 0 15,0 17-15,35-17 16,-35-18-16,18 53 16,17 0 15,-35 35-15,0-17-16,0 17 15,0 0-15,0 1 16,0 17-16,35-1 15,-35-16-15,0 17 16,0-18-16</inkml:trace>
  <inkml:trace contextRef="#ctx0" brushRef="#br0" timeOffset="84621.1055">20920 9790 0,'17'0'31,"19"0"-15,17 0-1,17 0 1,-35-36-16,-17 36 0,17-53 16,1 36-16,-36-19 15,52 1-15,-52 0 16,0 17-16,0-35 16,0 18-16,0-18 15,0 0-15,0 36 16,0-19-16,0 1 15,0 53 17,0 35-17,-35 17-15,35 18 16,-53 18-16,53-18 16,0 1-16,0-19 0,0-35 15,18 18-15,17-17 16,18-1-1,-18-35 1,1 0-16,-1 0 16,-17-18-16,70-52 15,-71 17 1</inkml:trace>
  <inkml:trace contextRef="#ctx0" brushRef="#br0" timeOffset="85702.7246">21784 9313 0,'0'-35'15,"35"0"1,18-1-1,-18 36-15,-17 0 16,17-35-16,1 35 16,-19 0-16,19 0 15,-36 53 1,0 0-16,0 0 0,0 18 16,-18-1-1,18 1-15,-35-1 0,35-17 16,-36 18-16,36-18 15,0-1-15,-35-16 16</inkml:trace>
  <inkml:trace contextRef="#ctx0" brushRef="#br0" timeOffset="85982.9786">21943 10125 0,'17'0'16,"19"0"-16,-1 0 16,-35-18-1,18 18-15,-18-35 16,35 35-16,-35-53 16,0 0-1,-18 18 1,-17 35-1,0 0 1,35 17-16,-36 19 16,36-1-16,0-17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4:04:31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4780 7020 0,'35'0'0,"-17"0"63,17 0-48,-17 0 1,35 0 0,0 0-1,-18 0 1,0 0-1,1 0 1,-1 0 0,0 0-1,0-17 1,-17 17 0,17 0-1,1 0 1,-19 0-1,19 0 1,-19 0 0,18 0-1,18 0 1,-17 0 0,17 0-16,-18 0 15,-17 0-15,34 0 16,-16 0-1,17 0 1,-18 0 0,-17 0-1,17 0 1,18 0 0,-36 0-1,19 0 1,-1 0-1,0 0-15,0 0 16,-17 0-16,17 0 16,-17 0-16,35 0 15,0 0-15,0 0 16,-18 0-16,18 0 16,0 0-1,17 0-15,-34 0 16,17 0-16,0 0 15,-18 0-15,18 0 16,0 0-16,-18 0 16,18-36-16,-18 36 15,-17 0-15,17 0 16,0 0-16,-17 0 16,17 0-16,-17 0 15,17 0-15,0 0 0,-17-35 16,17 35-16,1 0 15,-19 0-15,19 0 16,-19 0-16,18 0 16,1 0-16,-1 0 15,18 0 1,0 0 0,-18 0-1,0 0 1,1 0-16,-19 0 15,19 0-15,-19 0 16,19 0-16,-1 0 0,-18 0 16,19 0-16,-19 0 15,19 0-15,-1 0 16,-17 0-16,34 0 16,-16 0-16,17 0 15,-18 0-15,-17 0 16,35 0-16,-18 0 15,0 0-15,0 0 16,18 0-16,-35 0 16,17 0-16,-17 0 15,17 0-15,0 0 16,-17 0-16,35 0 16,-35 0-16,17 18 0,0-18 15,-17 0-15,17 0 16,0 0-16,-17 0 15,17 35-15,1-35 16,-19 0-16,18 0 16,-17 0-16,17 0 15,1 0-15,-19 0 16,19 0-16,-19 0 16,18 0-16,1 0 15,-19 0-15,19 0 16,-19 0-16,19 35 15,-1-35-15,-18 0 16,19 0-16,-1 0 0,-17 0 16,17 0-16,-17 0 15,17 0-15,0 0 16,-17 0-16,17 0 16,-17 0-16,17 0 15,0 0-15,-17 0 16,17 0-16,-17 0 15,17 0-15,0 18 16,-17-18-16,17 0 16,1 0-16,-1 0 15,0 0-15,0 0 16,18 0-16,0 0 0,-17 0 16,16 0-1,1 0-15,18 0 0,-36 0 16,18 0-16,0 0 15,-18 35-15,1-35 16,-1 0-16,0 0 16,18 0-16,0 0 15,-35 0-15,17 0 16,-17 0-16,17 0 16,0 0-16,-17 0 15,17 0-15,-17 0 16,17 0-16,0 0 0,-17 0 15,17 0 1,-17 0-16,17 0 0,0 0 16,-17 0 15</inkml:trace>
  <inkml:trace contextRef="#ctx0" brushRef="#br0" timeOffset="384392.8575">2417 9066 0,'35'0'125,"0"0"-109,18 0 0,0-17-1,0 17 1,-18 0-1,36 0 1,-36 0-16,-17 0 16,17 0-16,18 0 15,-36 0 1,19 0-16,-19 0 16,19 0-16,-1 0 15,-17 0-15,17 0 0,-18 0 16,19-36-1,-1 36-15,-17 0 0,17 0 16,18 0 0,-18 0-1,18 0 1,-35 0 0,17 0-1,0 0 1,0 0-1,18 0 1,-17 0-16,-19 0 16,19 0-16,-19 0 15,19 0-15,-1 0 16,-18 0-16,19 0 16,-19 0-16,36 0 15,-17 0-15,-19 0 0,18 0 16,1 0-16,-1 0 15,18-35-15,-18 35 16,0 0-16,1 0 16,-19 0-16,19 0 15,17 0 1,-18 0-16,0 0 31,0 0-31,-17 0 16,17 0 15,1 18 0,-19-18-15,19 0 0,-1 0-1,0 0 1,0 0-16,-17 0 15,17 0-15,-17 0 16,17 0-16,18 0 16,-18 0-16,18 0 0,0 0 15,-17 0-15,16 0 16,1 0-16,-17 0 16,17 0-16,-1 0 15,-16 0-15,-1 0 16,0 0-16,-17 0 15,17 0-15,-17 0 16,17 0-16,0 0 16,-17 0-16,35 35 15,-18-35 1,-17 0 0,17 0-1,-17 0 1,17 0-1,0 0 1,-17 0 0,17 0-1,-17 0 17,17 0-17,18 0 1,-35 0-1,17 0 1,-17 0 31,17 0 15,0 0 1,-35-18-63</inkml:trace>
  <inkml:trace contextRef="#ctx0" brushRef="#br0" timeOffset="386446.7614">7779 9031 0,'17'0'78,"19"0"-62,-1 0 0,18 0-1,-18 0-15,-17 0 16,17 0-16,-17 0 16,17 0-16,0 0 15,1-18-15,16 18 0,1 0 16,-17 0-16,17 0 15,-18 0-15,-18 0 16,19 0-16,-19 0 16,19 0-16,-1 0 15,-17 0-15,17 0 16,-18 0-16,19 0 16,-1 0-16,-17 0 15,17-35-15,0 35 16,-17 0-16,17 0 15,-17 0-15,17 0 16,0 0-16,-17 0 0,17 0 16,-17 0-16,35 0 15,0 0-15,-18-35 16,0 35-16,18 0 16,0 0-16,-18 0 15,36 0-15,-18 0 16,-18 0-16,18 0 15,-18 0-15,-17 0 16,17 18-16,1-18 16,-19 0-16,18 0 15,-17 0-15,17 0 16,1 0-16,-19 0 0,19 0 16,-19 0-1,18 0-15,1 0 0,-19 0 16,36 0-1,-35 0-15,17 0 16,1 0-16,-19 0 16,18 0-16,-17 0 15,17 0-15,1 0 16,-19 0-16,19 0 16,-19 0-16,18 0 15,1 0-15,-19 0 16,19 0-16,-19 0 15,19 35-15,-1-35 0,-18 0 16,36 0 0,-17 17-16,-19-17 15,19 0-15,-1 0 16,-17 0-16,52 36 16,-35-36-1,18 0 1,-35 0-1,17 0 1,-17 0 0,17 0-1,0 0 1,-17 0 0,17 0 15,-17 0 47,-18 35-78,0-53 62</inkml:trace>
  <inkml:trace contextRef="#ctx0" brushRef="#br0" timeOffset="389021.9805">3246 10266 0,'35'35'125,"18"-35"-110,-18 0-15,36 0 16,17 0-16,0 0 16,18-35-16,17 35 15,-17 0-15,35-35 16,-35 35-16,18 0 15,-1 0-15,0 0 16,1-36-16,-1 36 16,19 0-16,-19 0 0,-35 0 15,0 0 1,1 0-16,-19 0 0,-17 0 16,0 0-16,-18 0 15,1 0-15,-1 0 16,-18 0-16,19 0 15,-1 0 1,0 0 0,1 36 124</inkml:trace>
  <inkml:trace contextRef="#ctx0" brushRef="#br0" timeOffset="391512.576">9790 10354 0,'-18'0'31,"53"0"94,0 0-109,1 0-1,-1 0-15,-17 0 16,17 0-16,0 0 15,-17 0-15,17 0 16,-17 0-16,17 0 16,0 0-16,-17-35 15,17 35-15,1 0 16,-19 0-16,36 0 16,0 0-16,-18-36 0,18 36 15,0 0-15,-18 0 16,18 0-16,0 0 15,0-35-15,-18 35 16,18 0-16,0 0 16,-17 0-16,16 0 15,19 0-15,-18 0 16,0 0-16,0 0 16,-18 0-16,18 0 15,18 0-15,-1 0 16,-17 0-16,18 0 15,-1 0-15,-17 0 16,18 0-16,-19 0 0,19 0 16,-18 0-1,18 0-15,-1 0 0,1 0 16,-18 0-16,17 0 16,1 0-16,-1 0 15,-35 0-15,18 0 16,0 0-16,0 0 15,0 0-15,0 0 16,-18 0-16,18 0 16,0 0-16,-18 0 15,18 0-15,0 0 16,-17 0-16,34 0 0,-17 0 16,0 0-16,18 0 15,-1 0-15,1 0 16,-18 0-16,17 0 15,1 0-15,-18 0 16,-1 0-16,19 0 16,0 0-16,-1 0 15,-17 0-15,18 0 16,-1 0-16,-17 0 16,18 18-16,-1-18 15,1 0-15,17 0 16,0 0-16,0 0 15,18 35-15,-18-35 16,1 0-16,-1 0 16,18 0-16,-18 0 0,0 0 15,0 0-15,0 0 16,18-18-16,-18 18 16,1 0-16,34 0 15,-35 0-15,0 0 16,1 0-16,-19 0 15,18 0-15,-17 0 16,0 0-16,-19 0 16,19 0-16,0 0 15,-1 0-15,-17 0 16,18 0-16,-1 0 16,-35 0-16,18 0 0,18 0 15,-1 0-15,-17 0 16,0 0-16,0 0 15,-35 0-15,35 0 16,-36 0 0,19 0 15,-1 0 0,-17 0 0,17 18-15,18-18-16,-36 0 31,19 0-31,-1 0 16,0 0 0,18 0-1,-35 0 1,17 0-1,18 0 1,-18 0 0,1 0-1,16 0 1,-34 0-16,17 0 31,36 0-31,-53 0 16,34 0-16,1 0 15,-17 0-15,-1 0 16,-17 0-16,17 0 16,0 0-16,-17 0 15,17 0 1,-17 0-16</inkml:trace>
  <inkml:trace contextRef="#ctx0" brushRef="#br0" timeOffset="399182.709">17251 9525 0,'0'-71'156,"0"36"-140,35 0-16,-35-18 0,0 0 15,35 18-15,-35-18 16,36 0-16,-36 0 16,35 0-16,0 18 15,-35 0-15,71-1 16,-36 36-16,0-53 15,-17 53-15,17-17 16,1 17-16,-19 0 16,18-36-16,1 36 15,-19 0-15,19 0 16,-1-35-16,-17 35 16,17 0-1,0 0 48,-35-35 15</inkml:trace>
  <inkml:trace contextRef="#ctx0" brushRef="#br0" timeOffset="399683.791">17851 8643 0,'35'0'78,"0"18"-62,0-18-1,1 0-15,34 35 16,-52-35 0,17 0-16,18 0 15,-53 18 1,18-18-16,-18 35 47,0-17-32,-36 17 17,-17 0-32,18-35 15,18 53-15,-36 0 16,53-35 0</inkml:trace>
  <inkml:trace contextRef="#ctx0" brushRef="#br0" timeOffset="400981.52">18644 8537 0,'0'-35'15,"0"53"95,0-1-95,0 18-15,0-17 16,0 17-16,0 1 0,0-19 16,0 36-1,0-35 1,36 17 15,-19-35 32,18 0-48,1 0 1,17 0 0,0 0-1,-18 0-15,18 0 16,-18 0-1,0-35 1</inkml:trace>
  <inkml:trace contextRef="#ctx0" brushRef="#br0" timeOffset="401304.7012">18644 8520 0,'0'-36'63,"36"36"-48,34-35 1,-52 35-16,17 0 16,0-35-16,-17 35 15,17 0-15</inkml:trace>
  <inkml:trace contextRef="#ctx0" brushRef="#br0" timeOffset="401554.554">18609 8590 0,'18'0'16,"-1"0"-1,36 0 1,-18 0 0,-17 0-16,35 0 15</inkml:trace>
  <inkml:trace contextRef="#ctx0" brushRef="#br0" timeOffset="402241.5871">19509 8343 0,'0'0'0,"-18"-35"32,-17 35-32,-1 0 15,19 0-15,-19 0 16,-16 0 0,34 0-16,-17 0 15,17 0-15,-17 18 16,-1-18-1,36 17 1,-17-17-16,17 35 16,0 1 15,-35-36-31,35 53 16,0-18-16,0-17 15,17 17-15,-17 0 0,0 0 16,0 36-16,0 0 15,0-1-15,0-17 16,0 18-16,0-19 16,0-16-16,0 17 15,0-18-15,35 0 16,-35 0 15,18-35 0,-18-35-15,0 0-16,0 0 16,0 17-1</inkml:trace>
  <inkml:trace contextRef="#ctx0" brushRef="#br0" timeOffset="402736.5531">19085 8678 0,'0'-35'16,"18"35"-16,35-35 15,-18 35 1,0-36-16,18 36 15,0 0 1,-53-17 0,18 17-16,17 0 15,0 0 17,-35 35-1,0 0-16,0 1 1,0 17 0,18-53-16,-18 35 15,35-35-15,1 18 16,-1-18 0,18 0-1,0 0 1,-36 0-1,-17-36-15,0 1 16</inkml:trace>
  <inkml:trace contextRef="#ctx0" brushRef="#br0" timeOffset="402982.7673">19456 8520 0,'0'-18'32,"17"18"-17,19 0 1,-1 0-1</inkml:trace>
  <inkml:trace contextRef="#ctx0" brushRef="#br0" timeOffset="403164.9595">19420 8625 0,'18'0'47,"17"0"-31,1-17 0,-1 17-16,0-36 15</inkml:trace>
  <inkml:trace contextRef="#ctx0" brushRef="#br0" timeOffset="403381.7945">19773 8484 0,'0'36'16,"0"-1"-1,0 0 1,0 0-1,35 18 1,1-17 0,-19-36-1</inkml:trace>
  <inkml:trace contextRef="#ctx0" brushRef="#br0" timeOffset="403727.6828">20055 8149 0,'0'53'16,"0"-18"-1,0 1-15,0 17 16,0-1-16,0-16 16,0 34-16,0-17 15,0-18-15,0 1 16,0-1-16,0-17 16,0 17-16,36 18 15,-36-35 16,-18-18 1</inkml:trace>
  <inkml:trace contextRef="#ctx0" brushRef="#br0" timeOffset="404192.7657">20038 8537 0,'17'0'16,"19"0"15,-19 0-15,-17 18-16,36-18 0,-36 35 15,35-35 1,-35 53-16,35-53 0,-35 53 15,53-53-15,-53 18 16,35-18-16,-17 35 16,17-35 15,1-18-15,-1-35-1,-35 36 1,17-54-1,-17 53-15,0-17 16,0 18 0,-52 17-1,34 0-15,-17 0 16,-1 0-16,-17 17 16,18 18-16,0 1 15,0-1-15,35 0 16,-53-35-16</inkml:trace>
  <inkml:trace contextRef="#ctx0" brushRef="#br0" timeOffset="405252.9096">21078 8502 0,'0'0'0,"0"35"63,0 18-47,0-18-1,0 18 1,0 0-1,0-35 1,36-18-16</inkml:trace>
  <inkml:trace contextRef="#ctx0" brushRef="#br0" timeOffset="405640.5565">21026 8520 0,'52'-36'16,"-16"36"0,-36-35-16,53 35 15,0 0 1,-36 0-16,36 18 15,0 35 1,-18-1 0,-35-34-1,0 35 1,0 0 0,0-35-16,-35-18 15,35 53-15,-35-53 16,35 35-16,-36-35 15,1 0 17,35-18-17,-17 18 1</inkml:trace>
  <inkml:trace contextRef="#ctx0" brushRef="#br0" timeOffset="406051.0515">21537 8731 0,'35'0'16,"-35"-53"-1,0 0 1,0 18 0,0-18-1,0 0 1,18 53 0,17 0 15,1 36 0,-36-1-31,0-18 0,0 19 16,35-1-16,-35-17 15,0 17-15,0 18 16,0-35 15</inkml:trace>
  <inkml:trace contextRef="#ctx0" brushRef="#br0" timeOffset="406270.8437">21590 8678 0,'35'0'62,"1"0"-46,34 0-1,-35-35-15,1 35 16</inkml:trace>
  <inkml:trace contextRef="#ctx0" brushRef="#br0" timeOffset="406583.5546">22066 8484 0,'0'36'31,"0"-1"-16,0 0 1,0-17-16,0 17 16,18-35-16,-18 53 15,53-18 1,0-35 0,-36 0-16,54 0 15,-36 0-15,-17-35 16,17 35-16,-35-53 15,35 53-15</inkml:trace>
  <inkml:trace contextRef="#ctx0" brushRef="#br0" timeOffset="406824.5321">22102 8396 0,'52'0'63,"-16"0"-48,-1 0 16</inkml:trace>
  <inkml:trace contextRef="#ctx0" brushRef="#br0" timeOffset="407258.6681">22102 8520 0,'35'0'47,"18"0"-32,17-18 1,-17 18 0,-18-35-16,1 35 15,-19 0-15,19 0 16,-1-18-16,-17 18 15,17 0-15,0 0 16,-17 0-16,17 0 16,0 35-16,1 1 15,-36-1 1,0-18 0,0 19 15,-18-36-31,-17 0 15,17 35 1,-17-35 0,-1-18-1</inkml:trace>
  <inkml:trace contextRef="#ctx0" brushRef="#br0" timeOffset="407942.2258">22948 8414 0,'0'-36'0,"-17"36"31,-1 0-15,-35 36 0,-18 34-1,71-34 1,-17-1-1,17-18-15,0 19 0,0-1 16,0 0 0,53-35-1,0 0 1,-36 0 0,36 0-16,0-17 31,-18-1-31,-17-17 15,17-18 1,-35 0 0,36 53-1,-36-35-15,35-1 16,-35 72 46,0-1-46,17 0 0,-17 0-16,36 1 15,-36 17 1,35-53 0,-35 35-16</inkml:trace>
  <inkml:trace contextRef="#ctx0" brushRef="#br0" timeOffset="408170.8963">23072 8625 0,'35'0'47,"0"0"-31,18 0-1,18-35 1,-36 35 0,-17-35-16</inkml:trace>
  <inkml:trace contextRef="#ctx0" brushRef="#br0" timeOffset="408713.6883">23407 8326 0,'0'35'63,"0"-18"-48,0 36-15,-18 0 16,18-17-16,0 16 16,0-16-16,0-19 15,0 36 1,35-53-16,1 0 16,-1 0-1,0 0 1,-17-17-1,17-36 1,-35 17 0,35 1-16,-35-18 15,0 0 1,36 53 0,-36-17-1,17 17 48,-17 53-63,0-18 15,0-17-15,36 17 16,-36 0-16,35 18 16,-35-35-1,18-18-15</inkml:trace>
  <inkml:trace contextRef="#ctx0" brushRef="#br0" timeOffset="408915.0418">23618 8590 0,'18'0'32,"17"0"-17,-17 0-15,17 0 16,1 0-16</inkml:trace>
  <inkml:trace contextRef="#ctx0" brushRef="#br0" timeOffset="421419.6029">3246 12418 0,'35'0'93,"0"0"-61,-35 35-32,35-35 15,1 0-15,-1 0 16,-17 0-16,17 0 15,-18 0-15,72 0 16,-72-18 0,36 18-16,0 0 0,-18 0 15,18 0 1,0 0-16,-17 0 0,16 0 16,1 0-16,0 0 15,18 0-15,-1 0 16,1 0-16,-18 0 15,17 0 1,-17 0-16,0 18 0,-17-18 16,69 0-1,-69 0-15,17 0 16,-1 0-16,-16 0 16,17 0-16,0 0 15,-18 0-15,18 0 16,0-18-16,0 18 15,-36 0-15,19 0 0,-19 0 16,18 0-16,1 0 16,-19 0-1,19 0-15,-19 0 0,36 0 16,0 0 0,-18 0-16,18 0 15,0 0-15,-17 0 0,-1 0 16,18 0-16,-36 18 15,19-18-15,-1 0 16,0 35-16,0-35 16,1 0-16,-19 0 15,19 0-15,-19 0 16,19 0-16,-1 0 16,0 0-16,0 0 15,18 0-15,-17 0 16,-19 0-16,19 0 15,-19 0-15,18 0 16,1 0-16,-19 0 16,36 0-16,0 0 15,-18 0-15,18 0 16,0 0-16,-35 0 16,17 36-16,0-36 15,-17 0-15,17 0 16,-17 0-16,-18 17 0,35-17 15,1 0 1,-54 0 62</inkml:trace>
  <inkml:trace contextRef="#ctx0" brushRef="#br0" timeOffset="425439.5629">9737 12418 0,'17'0'109,"36"0"-93,-53-18-16,53 18 15,-35 0-15,17 0 16,0-35-16,-17 35 0,17 0 16,1 0-16,-1-35 15,18 35 1,-18 0-1,-17 0-15,17 0 16,-17 0-16,17 0 16,0-36-16,18 36 15,-18 0-15,18 0 16,0-35-16,-18 35 16,18 0-16,0 0 15,-35 0-15,35 0 16,-18 0-16,-17-18 15,35 18-15,0 0 16,-18 0-16,0 0 0,0 0 16,-17 0-16,17 0 15,-17 0-15,17 0 16,0 0-16,-17 0 16,17 0-16,1 0 15,17 0 1,0 0-1,-36 0 1,18 0-16,1 0 16,-19 0-16,19 0 15,-1 0-15,-17 0 16,34 0-16,-16 0 16,17 0-16,0 0 0,-18 0 15,35 0-15,1 0 16,0 0-16,-36 0 15,35 0-15,1 0 16,-1 0-16,-17 0 16,0 0-16,0 0 15,-18 0-15,18 0 16,0 0-16,-17 0 16,17 0-16,-1 0 15,-16 0-15,17 0 16,-18 0-16,-17 0 15,17 0-15,-18 0 0,19 0 16,-1 0-16,-17 0 16,17 0-16,0 0 15,18 0 1,0 0 0,-35 0-1,17 0-15,0 0 16,-17 0-16,17 0 15,-17 0-15,17 0 16,0 0-16,-17 0 16,17 36-16,1-36 15,-19 0-15,36 0 16,0 0-16,-18 0 0,18 35 16,0-35-1,-18 0-15,18 0 0,0 0 16,-17 0-16,16 0 15,1 0-15,-17 0 16,17 0-16,-18 0 16,-18 0-16,36 0 15,0 0-15,-17 0 16,16 0-16,1 0 16,-17 0-16,17 0 15,-18 0-15,-17 0 16,17 0-16,0 0 15,0 0-15,1 0 16,-19 0-16,19 0 0,-19 0 16,36 0-1,0 0 1,-35 0-16,17 0 16,0 0-16,-17 0 15,17 0-15,-17 0 16,17 0-16,0 0 15,-17 0-15,17 0 16,-17 0-16,35 0 16,0-18-16,17 18 15,-17 0-15,18 0 0,-1 0 16,-17 0 0,18 0-16,-1 0 0,1 0 15,17 0-15,-35 0 16,18 0-16,-1 0 15,1 0-15,-18 0 16,17 0-16,1 0 16,-1 0-16,-17 0 15,18 0-15,-1 0 16,1 0-16,-36 0 16,18 0-16,0 0 15,-18 0-15,18 0 16,0 0-16,-18 0 15,18 0-15,0 0 0,-18 0 16,18 0-16,0 0 16,-17 0-16,16 0 15,1 0-15,-17 0 16,17 0-16,-1 0 16,-16 0-16,17 0 15,0 0-15,-18 0 16,18 0-16,0 0 15,-18 0-15,36 0 16,-1 0-16,1 0 16,-18 0-16,17 0 15,-17 0-15,-18 18 16,18-18-16,0 0 0,-18 0 16,18 0-16,0 0 15,-17 0-15,16 35 16,1-35-16,0 0 15,-17 0-15,16 0 16,19 0-16,-36 0 16,18 0-16,0 0 15,0 35-15,-18-35 16,18 0-16,0 0 16,-18 0-16,18 0 15,0 0-15,-17 0 16,16 0-16,1 0 0,-17 0 15,17 0 1,0 0-16,-18 0 0,18 0 16,0 0-16,0 0 15,-1 0-15,1 0 16,-17 0-16,17 0 16,-1 0-16,-16 0 15,17 0-15,0 36 16,-18-36-16,18 0 15,17 0-15,-17 0 16,-17 0-16,16 0 16,1 0-16,-17 0 15,17 0-15,-1 0 16,1 0-16,18 0 16,0 0-16,-36 0 0,18 0 15,-18 0-15,-17 0 16,17 0-16,18 0 15,-36 0 1</inkml:trace>
  <inkml:trace contextRef="#ctx0" brushRef="#br0" timeOffset="429783.9823">11818 12524 0,'35'0'15,"-35"17"110,0 1-125,0 17 16,0-17-16,0 17 16,0 18-16,0-35 15,0 35-15,0-1 16,0-16-16,0 17 16,0 0-16,0-18 15,0 18-15,0 0 16,0-18-16,0 18 15,0 0-15,18-18 0,-18 0 16,35 1 0,-35-1-16,36-35 15,-36 35-15,52 0 0,-34-35 16,17 53-16,36 0 16,-36-53-1,0 36-15,-17-36 16,17 0-16,1 0 15,-1 0-15,0 0 16,-17 0-16,17 0 0,-17 0 16,-18-18-16,53 18 15,-18-35 1</inkml:trace>
  <inkml:trace contextRef="#ctx0" brushRef="#br0" timeOffset="430194.3907">12471 13370 0,'17'0'78,"36"0"-62,-17 0-16,-19 36 16,18-36-16,1 35 15,-19-35-15,-17 17 16,53-17-1,-53 36-15,0-1 32,-17-17-17,-36 17 1,35 0 0,18 0-1</inkml:trace>
  <inkml:trace contextRef="#ctx0" brushRef="#br0" timeOffset="432014.4869">13370 13194 0,'0'-35'15,"-17"35"-15,-19 0 16,1 0-1,-18 0 1,36 0 0,-19 35-1,1-35-15,35 53 0,-53-18 16,53 0 0,-18-35-16,18 36 15,0-1 1,0-17 15,36-18-31,17 0 16,-36 0-1,54 0 1,-36 0-16,-17 0 16,17 0-16,-17 0 15,17 0-15,18 35 16,-18 0-1,-35 18 1,0-35 0,0 17-1,-35 0-15,35-17 0,-53-18 16,53 53-16,-53-53 16,35 35-16,-17-35 31,0 0-31,35-18 15,-18 18 1,18-17 15,53 17 47,0 0-46,-35 0-32,17 0 0,18-36 15,0 36 1,-53-35 0,35 35-16,-35-17 15,53 17-15,-53-36 16,53 36-16,-53-35 15,17 35-15,-17-18 16,36-17 0,-36 0-1,0 17 1,-18 18 62,18 53-78,-35 18 16,35-18-1,0-18 1,17-35 0,-17 35-16,36-35 15,-1 35 1,0-35-16,1 0 15,-19 0-15,19 0 16,-19 0-16,18 0 0,-35-17 16,53 17-16,-53-18 15,0-17 1</inkml:trace>
  <inkml:trace contextRef="#ctx0" brushRef="#br0" timeOffset="432253.5678">13688 13511 0,'0'-35'16,"35"0"15,18 35-16,-35 0 1,17 0 0</inkml:trace>
  <inkml:trace contextRef="#ctx0" brushRef="#br0" timeOffset="432451.6399">13741 13564 0,'17'0'47,"36"0"-32,0 0 1,-35 0-16,17 0 15</inkml:trace>
  <inkml:trace contextRef="#ctx0" brushRef="#br0" timeOffset="433304.5462">14111 13617 0,'0'-35'63,"0"17"-47,0-17-1,35 0 1,-35 17-1,36 18 1,-1 0 0,0 0-1,-35 18-15,0 17 16,0 0-16,18-17 16,-18 17-16,0 0 15,0-17 1,35-18-16,-35-53 94,35 0-94,-35 18 15,36 17 1,-19 18-16,19 0 31,-1 53 0,-35 0-15,18-53-16,-18 35 16,35-17-1,0-18 48,-35-53-48,18 53 1,-18-53-16,35 36 16,-35-19-16,71 36 0,-71-35 15,35 35-15,0 35 31,-35 1-15,0-19-16,0 19 16,0-1-16,0 0 15,35-35 1,-35 53-16,18-53 16,-18 35-16,35-35 15,18 0-15</inkml:trace>
  <inkml:trace contextRef="#ctx0" brushRef="#br0" timeOffset="434181.5888">15716 13300 0,'0'17'47,"36"1"-47,-36 53 16,0-36 0,0-18-16,0 19 15,0-19-15,0 19 16,0 17-1,0-36 1,35-17 31,0 0-16,18 0-31,0 0 16,-18 0-1,18 0 1,0 0 0,-35 0-1,17 0 1,-35-35 15</inkml:trace>
  <inkml:trace contextRef="#ctx0" brushRef="#br0" timeOffset="434461.3872">15787 13353 0,'17'0'47,"-17"-36"-31,71 36-16,-53 0 16,17 0-16,-17 0 15,34-35 1,-16 35-16</inkml:trace>
  <inkml:trace contextRef="#ctx0" brushRef="#br0" timeOffset="434683.8285">15769 13458 0,'0'0'0,"0"18"47,35-18-32,-17 0 1,17 0 0,1 0-16,-19 0 0,19 0 15,-1 0-15</inkml:trace>
  <inkml:trace contextRef="#ctx0" brushRef="#br0" timeOffset="435240.505">16510 13264 0,'-18'-35'16,"1"0"0,-36 35-1,18 0 1,17-35-16,-17 35 15,-18 0 1,17 0-16,36 17 16,-53-17-16,53 36 15,-35-36-15,35 35 16,0 35 0,0-34-16,0-19 15,0 19-15,0-19 16,0 18-16,0 18 15,0-17-15,18 17 16,-18-1 0,0-16-16,0 17 0,0-18 15,0-17-15,0 17 16,0-17-16,0 34 16,35-52 46,-35-35-46</inkml:trace>
  <inkml:trace contextRef="#ctx0" brushRef="#br0" timeOffset="435704.1066">16175 13441 0,'0'-18'0,"17"18"15,19 0-15,-1-53 16,0 53-1,-35-35-15,36 35 16,-1 0 0,-17 0-1,-18 18 17,0 17-17,0 35-15,0-17 16,35-53-1,-35 53-15,35-35 16,-17-18 0,35 0-1,0 0 1,-18 0 0,0 0-1,-35-35 1,0-1-1</inkml:trace>
  <inkml:trace contextRef="#ctx0" brushRef="#br0" timeOffset="435953.6787">16422 13370 0,'53'0'63,"-36"0"-32</inkml:trace>
  <inkml:trace contextRef="#ctx0" brushRef="#br0" timeOffset="436154.5561">16422 13494 0,'17'0'47,"19"0"-47,-19 0 15,19 0-15,-1-18 16,-17 18-16,17-35 16</inkml:trace>
  <inkml:trace contextRef="#ctx0" brushRef="#br0" timeOffset="436379.1448">16739 13423 0,'36'53'78,"-36"-18"-78,0 1 16,0-1-1,35-35-15,18 0 47</inkml:trace>
  <inkml:trace contextRef="#ctx0" brushRef="#br0" timeOffset="436672.1386">17004 13017 0,'0'53'31,"0"0"-31,0-17 16,0 17-16,0 17 15,0 1-15,0-18 16,0 17-16,0 1 16,0-36-16,0 18 15,0-18-15,0-17 16,0 17 0</inkml:trace>
  <inkml:trace contextRef="#ctx0" brushRef="#br0" timeOffset="437196.576">16969 13458 0,'35'-17'31,"18"17"-15,-18 0 0,18 0-16,-18 0 15,-17 0 1,-18 35 0,35-35-16,-35 18 15,35-18-15,-35 35 16,53-35-16,-17 0 15,-36 35 1,35-35 0,0-17-1,0-19 1,1-17 0,-36 18-1,0 0-15,0-18 16,-36 18-1,1 35-15,18 0 16,-19 0-16,19 0 16,-19 0-16,1 17 15,17-17-15,-17 36 16,-18-1 0,53-17-1,18-18 1</inkml:trace>
  <inkml:trace contextRef="#ctx0" brushRef="#br0" timeOffset="437655.1433">17727 13300 0,'-18'0'16,"-52"0"-1,35 17 1,17-17-16,-17 36 16,-1-1-1,54-35 32,35 0-31,-35 0-16,17 0 15,0 0 1,0 0-16,1 18 16,17 17-1,-53 18 1,0 0-1,0-36 1,-53-17-16,17 36 16,1-36-16,18 0 15,-19 0-15,1-18 32</inkml:trace>
  <inkml:trace contextRef="#ctx0" brushRef="#br0" timeOffset="438900.4211">18450 13300 0,'0'-36'16,"0"72"31,0-19-47,0 19 15,0-19-15,0 19 16,0-1-16,0-18 15,0 19-15,36-1 16,-54-35 47</inkml:trace>
  <inkml:trace contextRef="#ctx0" brushRef="#br0" timeOffset="439666.5494">18397 13247 0,'53'-35'31,"-17"35"-15,16 0-1,-34 0-15,-18 17 16,53-17-16,-53 53 16,18-53-16,-18 35 15,35-35-15,-35 53 16,0 0 0,0-18-1,0 1 1,-18-36-16,18 35 15,-35-35-15,0 18 16,-18-18 0,35 0 15,18 35 16,35-35-16,18 0-15,-53-35-16,36 35 15,-36-36-15,53 36 16,-53-53-16,17 53 16,-17-52-16,0 34 15,35 18 1,-35-35-1,0 70 48,0 0-47,0 18-1,0 0 1,53-18-1,0-35 1,-35 0-16,17 0 16,-17 0-16,35 0 15,-18-17 1,-35-36 0</inkml:trace>
  <inkml:trace contextRef="#ctx0" brushRef="#br0" timeOffset="439903.527">18821 13300 0,'35'0'47,"-35"-36"-47,35 36 16,1 0-16,-19 0 15</inkml:trace>
  <inkml:trace contextRef="#ctx0" brushRef="#br0" timeOffset="440102.3545">18803 13370 0,'0'36'15,"18"-36"17,17 0-17,18 0 16,-18 0-31,-17 0 0,17 0 16,0-18-16</inkml:trace>
  <inkml:trace contextRef="#ctx0" brushRef="#br0" timeOffset="440533.2051">19456 13264 0,'0'36'31,"0"-1"-15,0-17 0,0 35-1,35-18 1,0-35 0,-35 17-1,18-17-15,35 0 16,-18 36-16,-17-36 15,17 0-15,-17 0 16,-18-18-16,53 18 16,-53-18-16,0-34 15,0 16 1</inkml:trace>
  <inkml:trace contextRef="#ctx0" brushRef="#br0" timeOffset="440735.8426">19526 13194 0,'53'-35'78,"-18"35"-63,1 0 1,-1 0 0</inkml:trace>
  <inkml:trace contextRef="#ctx0" brushRef="#br0" timeOffset="440966.9629">19491 13282 0,'0'0'0,"18"0"47,-1 0-31,19 0 0,16 0-1,1 0 1,-17 0-16,-1 0 15,-17 0 1</inkml:trace>
  <inkml:trace contextRef="#ctx0" brushRef="#br0" timeOffset="441675.9519">20038 13229 0,'0'-35'0,"-18"35"31,-35 0-15,0 0 0,53 18-1,-35-18-15,35 17 16,-35-17 0,35 35 46,35-35-62,-17 0 16,17 0-1,18 0 1,-36 0 0,36 0-1,-17 0 1,-36 18-16,35-18 15,-35 35-15,0 18 16,0-17 0,0-1-1,0 0 1,-18-35 0,1 0-16,-19 0 15,1 0 1,-18 0-1,18 0 1,35-18 0,0-17 31,35 35-32</inkml:trace>
  <inkml:trace contextRef="#ctx0" brushRef="#br0" timeOffset="442349.8103">20408 13229 0,'0'0'0,"-17"0"0,-19 0 16,1 0 15,0 0-15,17 35-16,18 1 15,0-1 1,0 18 0,0-18-1,0-17 1,53-18 0,0 0-1,-35 0 1,17 0-1,0-18 1,-35 1 0,18 17-16,-18-53 0,0 35 15,35-17-15,-35-1 16,0 19-16,35-36 16,-17 53 30,17 0-30,0 18 0,-35 17-1,36 0-15,-36 0 16,0-17 0,0 17-16,17-35 0,-17 53 15,0-35 1</inkml:trace>
  <inkml:trace contextRef="#ctx0" brushRef="#br0" timeOffset="442595.5003">20479 13335 0,'53'0'63,"-18"0"-63,0 0 15,0 0 1,18 0-1,-17-35 1</inkml:trace>
  <inkml:trace contextRef="#ctx0" brushRef="#br0" timeOffset="443186.9844">20796 13035 0,'0'-18'0,"0"36"62,-17 17-46,17 1-16,0-19 16,0 19-16,0 17 15,0-36-15,0 18 16,0-17-16,17 17 15,-17 1-15,18-36 16,-18 53-16,35-53 16,-35 17-16,35-17 0,-17 0 15,17 0 1,1-17 15,-36-1-15,17-35-1,-17 18-15,0 17 16,36 18-16,-36-53 16,35 0-1,0 53 17,-17 0-17,17 18 1,-35 17-16,0-17 15,35 17-15,-35 0 16,0-17-16,0 17 16,18 1-1,-18-1-15,35-35 16,-35 35 0,-35-35 15</inkml:trace>
  <inkml:trace contextRef="#ctx0" brushRef="#br0" timeOffset="443399.7651">20990 13370 0,'18'0'31,"0"0"-15,17 0 0,0 0-1,-17 0-15,52 0 16</inkml:trace>
  <inkml:trace contextRef="#ctx0" brushRef="#br0" timeOffset="443665.8857">21449 13370 0,'0'36'16,"18"-36"31</inkml:trace>
  <inkml:trace contextRef="#ctx0" brushRef="#br0" timeOffset="445860.8111">23971 8714 0,'53'0'78,"-53"17"-62,0-34-16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7:01:55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4921 11889 0,'36'0'110,"-1"0"-79,0 0-15,0 0-1,-17 0-15,17-18 0,1 18 16,-19 0-16,36 0 16,0 0-16,-18 0 15,18 0-15,0 0 16,-18 0-16,18 0 15,0 0-15,-35 0 16,17 0-16,18 0 16,-35 0-16,17 0 15,-17 0-15,17 0 16,0 0-16,-17 0 0,17 0 16,-17 0-1,17 0-15,0 0 0,-17 18 16,17-18-16,0 0 15,-17 0-15,17 0 16,-17 0-16,17 0 16,1 0-16,-19 0 15,19 17-15,-1-17 16,-18 0-16,19 0 16,-19 0-16,19 0 15,-1 0-15,-17 0 16,34 0-16,-16 0 15,17 0-15,0 0 16,-18 0-16,18 0 16,0 0-16,-36 0 15,19 36-15,-1-36 0,-17 0 16,17 0-16,0 0 16,-17 0-16,17 0 15,-17 0-15,17 0 16,0 0-16,-17 0 15,17 0-15,-17 0 16,17 0-16,0 0 16,-17 0-16,17 0 15,-17 0-15,17 0 16,0 0-16,-17 0 16,17 0-16,-17 0 0,53 0 15,-36 0 1,0 0-16,0 0 15,1 0-15,-19 0 16,19 0-16,-19 0 16,18 0-16,1 0 15,-1 0-15,0 0 16,18 0-16,-35 0 16,35 0-16,-36 0 15,36 0-15,-17 0 16,-1 35-16,0-35 15,18 0-15,-18 0 16,18 0-16,0 0 0,-18 0 16,18 0-16,18 0 15,-18 0-15,0 0 16,17 0-16,-17 0 16,-17 0-16,16 0 15,1 0-15,-17 0 16,17 0-16,-1 0 15,-16 0-15,17 0 16,0 0-16,-18 0 16,18 0-16,0 0 15,-18 0-15,18 0 16,0 0-16,-36 0 0,19 0 16,17 0-1,-18 0-15,18 0 0,0 0 16,-18 0-16,0 0 15,-17 0-15,17 0 16,0 0-16,-17 0 16,17 0-16,-17 0 15,17 0-15,1 0 16,-19 0-16,19 0 16,-19 0-16,18 0 15,1 0-15,-19 0 16,19 0-16,17 0 15,-18 0-15,18 0 16,0 0-16,-36 0 0,36 0 16,-18 0-16,18 0 15,18 0-15,0 0 16,-19 0-16,1 0 16,0 0-16,-17 0 15,16 0-15,1 0 16,-17 0-16,17 0 15,-1 0-15,-16 0 16,17 0-16,17 0 16,-34 0-16,16 0 15,1 0-15,-17 0 16,17 0-16,-1 0 16,-16 0-16,17 0 0,0 0 15,-18 0-15,18-18 16,-18 18-16,-17 0 15,17 0-15,18 0 16</inkml:trace>
  <inkml:trace contextRef="#ctx0" brushRef="#br0" timeOffset="2028.9052">13635 11853 0,'17'0'15,"19"0"32,17 0-31,17 0-1,-52 0 1,17 0-16,18 0 16,-18 0-16,18 0 15,18 0-15,-18 0 16,17 0-16,1 0 15,17 0-15,36 0 16,-19 0-16,1 0 0,-18 0 16,1 0-16,-1 0 15,0 0-15,18-35 16,-18 35-16,0 0 16,0 0-16,-17 0 15,-1 0-15,-34 0 16,17 0-16,0 18 15,0-18-15,-18 0 16,18 0-16,-18 0 16,-17 0-16,17 0 0,-17 0 15,17 0 1,0 0-16,-17-18 0,17 18 16,18 0-1,-18 0 1,0 0-16,-17 0 15,17 0-15,1 0 16,-19 0-16,19 0 16,-19 0-16,19 0 15,-1 0-15,18 0 16,-18 0 0,18 0-1,-35 0 1,-18 18-16,35-18 15,-18 0 1,-17-18 78</inkml:trace>
  <inkml:trace contextRef="#ctx0" brushRef="#br0" timeOffset="4252.2443">8908 12241 0,'0'-35'140,"-18"35"-15,-17 0-109,35 18 0,-36-18-16,36 53 15,-52-36-15,52 19 16,-36 16-16,36 19 16,0-36-16,-35 18 15,35 18-15,0 35 16,18-36-16,-18 1 15,53-1-15,-53-17 16,52-18-16,-52-17 16,71 17-1,-36 1-15,1-1 16,-19-35 0,-17 18-1,0-54 95,0-17-95</inkml:trace>
  <inkml:trace contextRef="#ctx0" brushRef="#br0" timeOffset="5346.4339">9349 12312 0,'0'18'63,"0"17"-48,17 18-15,-17-18 16,0 0-16,0 18 16,0 0-16,0-18 15,0 1-15,0-1 16,0-17-16,0 17 15,0-17 1,0 17 15,0 0 1,0-70 171,0 0-188,0 17 1,0-35-16,0 0 0,0 0 16,0-17-16,0-1 15,0 18-15,0 18 16,0 0-16,0 17 15,0-17 1,36 35 0,-36-36-16,35 36 15,0 0-15,0 0 16,-17 0-16,17 0 16,1 0-1,-19 0-15,36 0 16,-53 36-16,35 17 15,-35-18 1,0 35-16,0 1 16,0 0-16,0-19 0,0 1 15,36-17-15,-36 17 16,0-18-16,17 0 16,-17 0-16,0-17 15,36-18-15,-36 35 16,-18-35 31,18-17-32,-18-19 1</inkml:trace>
  <inkml:trace contextRef="#ctx0" brushRef="#br0" timeOffset="5629.6758">9384 12665 0,'0'0'0,"35"0"62,0 0-62,-17 0 16,17 0-16,1-36 16,-19 36-16,19 0 15,-1-35-15,0 35 16,18 0-16,0-35 16,-18 35-16,0-18 15</inkml:trace>
  <inkml:trace contextRef="#ctx0" brushRef="#br0" timeOffset="5986.2315">9966 12312 0,'0'0'0,"-18"0"31,1 0-15,17 18-16,-36 17 16,36-18-16,-35 19 15,35 17-15,0 0 0,0 0 16,0-1 0,0-34-16,0 17 0,0-17 15,35-18-15,1 53 16,-19-53-16,36 53 15,-17-53-15,-19 0 16,18 0-16,18 0 16,-35 0 15,-18-53-31,-18 0 16</inkml:trace>
  <inkml:trace contextRef="#ctx0" brushRef="#br0" timeOffset="6613.0809">10037 12577 0,'0'-36'16,"52"36"31,-52-35-47,53 35 15,-35 0 1,35 0-1,-53 18-15,35-18 16,-35 53-16,0-36 16,0 18-16,0 1 15,0-19-15,0 36 16,0-17 0,18-36-1,17 35 1,0-53-1,1-17 1,-36 0 0,35-1-16,-35 19 15,35-36-15,-35 0 16,0 35-16,0-17 16,0 0-16,0 17 15,0 89 48,0-36-63,0-17 15,0 17-15,0-18 16,35 19-16,1-36 16,-19 53-16,19-53 15,-1 35-15,-17-35 16,17 0-16,35 0 15,-17-35 1,0-18 0,-53 0-1,0 18 1,-53 35 0</inkml:trace>
  <inkml:trace contextRef="#ctx0" brushRef="#br0" timeOffset="6802.5675">10477 12382 0,'-52'0'0,"69"0"78,18-35-78,-17 35 16,17 0-16,1-17 15,-19 17-15,19 0 16</inkml:trace>
  <inkml:trace contextRef="#ctx0" brushRef="#br0" timeOffset="7000.0421">10442 12506 0,'0'18'0,"35"-18"47,1 0-47,-19 0 15,19 0-15,-19 0 16,19 0-16,-1 0 0,-17 0 16,17 0-16,0 35 15</inkml:trace>
  <inkml:trace contextRef="#ctx0" brushRef="#br0" timeOffset="7428.8984">10866 12629 0,'0'-70'94,"0"35"-79,0 17-15,0-17 16,35-18-16,0 53 31,-17 0-15,-18 35 0,35 18-16,-35-35 15,53 17-15,-18 0 16,-17 0-16,17-35 15,-35 18-15,53-18 16,-35 0 0,17-18-1,-35-34 1,0 16-16,0 19 16,0-19-16,0 1 15,0 0-15,0-1 16,0 19-16,0-18 15</inkml:trace>
  <inkml:trace contextRef="#ctx0" brushRef="#br0" timeOffset="7697.6928">11324 12277 0,'35'0'15,"1"53"1,-36-18 0,0 18-16,35-36 15,-35 36-15,0 0 16,0-35-16,18 17 16,-18 18-1,0-35 1</inkml:trace>
  <inkml:trace contextRef="#ctx0" brushRef="#br0" timeOffset="8182.9309">11289 12365 0,'0'0'0,"0"-35"0,0-1 31,35 36 0,0 0-15,1 0-1,-1 0-15,-17 0 16,17 0 0,0 0-16,-17 18 0,17-18 15,-35 18-15,35-18 16,-35 52 0,0-16-16,0 34 15,0-52-15,0 53 16,0-54-1,0 36 1,0 0 0,18-18-1,17-35 1,18 0 0,-35 0-16,17 0 15,-17 0-15,17 0 0,0 0 16,-17-17-16,17 17 15,-35-53-15,36 53 16,-36-18 0</inkml:trace>
  <inkml:trace contextRef="#ctx0" brushRef="#br0" timeOffset="8431.2676">11553 12400 0,'0'0'0,"0"-18"31,53 18-15,-17-35-16,-19 35 16,19 0-16,-1-35 15,-18 35 1,36-35-16,-17 35 15</inkml:trace>
  <inkml:trace contextRef="#ctx0" brushRef="#br0" timeOffset="8612.782">11606 12488 0,'-35'18'0,"53"-18"47,35 0-32,-18 0-15,0-18 16,0 18-16,18-35 16,18 35-16</inkml:trace>
  <inkml:trace contextRef="#ctx0" brushRef="#br0" timeOffset="9245.1359">12347 12224 0,'0'0'0,"-35"0"16,0 0-16,17 0 0,-17 35 15,-1 0-15,1 1 16,18-19-16,17 18 15,-36 1-15,36-19 16,0 36 0,0-17-1,36-36 17,-1 0-17,-35-18-15,35 18 16,0 0-16,-17 0 15,17 0-15,1 0 16,-19 0-16,18 0 16,1 35-1,-36 1-15,0-19 16,0 18-16,0-17 16,-36 17-16,36 1 15,-70-36-15,70 17 16,-53-17-16,-18 36 15,54-36 1,-18 0-16,17 0 16,-35-18-1,53 0 1,0-17-16,0 0 16</inkml:trace>
  <inkml:trace contextRef="#ctx0" brushRef="#br0" timeOffset="10161.8668">12629 12047 0,'53'0'63,"-17"18"-63,17 17 15,-18 1-15,18 16 16,17 19-16,-17 35 0,-18 0 16,-35-18-16,0 0 15,0 0-15,0-17 16,0-36-16,0 18 15,-17 0-15,17-18 16,-18-17-16,18 17 16,-35 0-16,0 1 15,52-54 48,19-35-48</inkml:trace>
  <inkml:trace contextRef="#ctx0" brushRef="#br0" timeOffset="17608.7371">4498 14252 0,'18'0'47,"17"0"-32,0 0 1,0 0 0,1 35-1,-1-35-15,0 0 0,18 0 16,0 0-16,-18 36 16,18-36-16,18 0 15,-1 0 1,-17 0-16,18 35 0,-1-35 15,1 0-15,-1 0 16,-17 0-16,18 35 16,0-35-16,52 0 15,-52 0 1,-1 0-16,1 0 16,-18 0-16,17 0 15,71 36-15,-70-36 16,-18 0-1,88 0-15,-71 0 16,-34 0-16,17 0 16,-1 0-1,1 0-15,18 0 16,0 0-16,-1 0 0,-17 0 16,0 0-16,17 0 15,-34 0-15,17 0 16,0 0-16,-18 0 15,18 0-15,0 0 16,-18 0-16,88 0 16,-52 0-16,-18 0 15,17 0-15,19-18 16,-19 18-16,18 0 16,-17 0-16,35 0 15,-53 0 1,17 0-16,-17 0 15,18 0 1,-1 0-16,1-35 0,17 35 16,0 0-16,18-36 15,53 36 1,-71 0-16,0 0 16,-17 0-16,-18 0 15,0 0-15,0 0 16,-18 0-16,0 0 0,-17 0 15,17 0-15,0 0 16,-17 0-16,17 0 16,-17 0-16,35-35 15,0 35-15,17 0 16,1-35-16,-18 35 16,17 0-16,1-35 15,-18 35-15,-18 0 16,36 0-16,-1-36 15,1 36-15,-18 0 16,35-35 0,-53 35-16,-17 0 15,17 0-15,-17 0 16,17 0-16,18 0 16,-36 0-1,19 0 1,-1 0-1,-17 0 1,17 0 31</inkml:trace>
  <inkml:trace contextRef="#ctx0" brushRef="#br0" timeOffset="18322.8272">11236 14340 0,'35'0'16,"1"0"-16,-19 0 16,18 0-16,1 0 15,-19 0-15,54 0 16,-18 0-16,-18 0 16,36 0-16,-1 0 15,-17 0-15,-18 0 16,18 0-16,-35 0 15,17 0-15,18 0 16,-35 0 15</inkml:trace>
  <inkml:trace contextRef="#ctx0" brushRef="#br0" timeOffset="25882.3069">9878 16192 0,'0'-35'0,"0"18"47,-18 17-32,0 0 17,-34 17-17,16 18-15,1 1 16,0 17-16,35 0 16,-53 52-16,53-16 15,0-1-15,0 0 16,0 18-16,17-18 15,19-35-15,-1-18 16,0 1-16,-17-36 16,17 17-16,0-17 15,-17 0 1,35 0-16,0 0 31,-53-53-31,35 18 0</inkml:trace>
  <inkml:trace contextRef="#ctx0" brushRef="#br0" timeOffset="27397.7443">10248 16387 0,'-17'0'0,"-1"0"31,-17 0-15,35 17 0,-36 18-16,36-17 15,-35 17-15,35 18 16,0-17-16,-18 16 16,18 1-16,0-35 15,0 17-15,0 1 16,18-19-16,-18 18 15,53-35-15,-18 36 16,-17-36-16,17 0 0,0 0 16,-17 0-16,17 0 15,-17 0-15,17-18 16,1 18-16,-36-53 16,35 53-16,-35-35 15,35 0-15,-35-18 16,0 35-1,0 36 48,0 17-47,0-17-1,0 35-15,0-1 16,53-52-1,-18 0-15,-17 0 16,17 0-16,1 0 16,-36-17-1,52 17-15,-52-18 16,36-17 0,-36 0-1,0 17-15,0-17 16,0-1-16,0 19 15,-18-18-15,18-1 16,-53 19-16,18 17 16,35-36-16,-53 36 15,18 0-15,35 36 16,-36-36-16,36 35 16,-35 18-16,35-18 15,0 0-15,0 18 16,0 0-16,0-18 15,0 1-15,35-1 16,-35-17-16,36-18 16,-1 0-16,18 0 15,-18 0 1,-35-36 0,53 1-16,-53 17 15,0-17-15,35 0 0,-35 17 16,0-52-1,0 52-15,36-17 16,-36 0 0,0 52 15,0 18-31,17 18 16,-17-17-1,0-19-15,53-17 16,-53 53-16,35-53 15,-17 0 1,17 0 0,1-35-1,-36-36 1,0 54 0,0-19-16,35 1 0,-35 18 15,0-19 1,18 36 15,-18 36-15,0 34-1,0-52-15,35 17 16,-35-17-16,35-18 0,-35 53 16,18-53-16,-18 52 15,35-52-15,-17 0 16,17 0-16</inkml:trace>
  <inkml:trace contextRef="#ctx0" brushRef="#br0" timeOffset="28232.5172">11677 16351 0,'-18'0'15,"1"0"1,-36 0 0,17 0-1,19 18-15,-18 17 16,35-17-16,-53 17 15,53 0-15,-36 1 0,36-19 16,36-17 31,-19 0-31,19 0-1,-1 0-15,-18 0 0,19 0 16,-1 0-16,-17 0 15,17 0-15,-17 0 16,17 0-16,0 18 16,-35 17-16,53 0 15,-53-17-15,0 17 16,0 18-16,0-35 16,-35 17-16,35 0 0,-53 1 15,18-36-15,17 0 16,-17 0-16,17 0 15,-17 0-15,-1 0 16,19 0-16,17-18 16,-53 18-16,53-53 15,0 36 1,18-19 0</inkml:trace>
  <inkml:trace contextRef="#ctx0" brushRef="#br0" timeOffset="28546.6742">11871 16563 0,'0'18'16,"0"34"-1,0-16 1,0-19-16,0 19 15,0-1-15,0-17 16,18 17-16,35 18 16,-18-53-1,-18 0-15,19 35 16,-1-35-16,-17 0 16,17-18-16,0 18 0,-35-35 15,35 35-15,-35-35 16,0-18-1,0 18-15,-17 35 16</inkml:trace>
  <inkml:trace contextRef="#ctx0" brushRef="#br0" timeOffset="28730.7179">11853 16563 0,'36'-35'47,"-19"35"-31,36 0-16,-18-18 0,1 18 15,-19 0-15,19 0 16</inkml:trace>
  <inkml:trace contextRef="#ctx0" brushRef="#br0" timeOffset="28883.3112">11853 16669 0,'0'17'16,"71"-17"15,-36 0-15,0 0-1,18-17-15,0-19 0</inkml:trace>
  <inkml:trace contextRef="#ctx0" brushRef="#br0" timeOffset="29572.4675">12453 16581 0,'-35'0'0,"35"35"15,-18-18-15,18 19 16,0-1-16,0 0 15,0 18-15,35 0 16,-17-35-16,17 17 16,18 0-16,0-35 15,-18 36-15,18-36 16,0 0-16,-17 0 16,16-36-16,1 1 15,-17-18-15,-1-17 16,-35 34-16,35-17 15,-35 0-15,0 18 0,0-18 16,-35-17-16,35 17 16,-71 18-16,36-1 15,0 36-15,0 0 16,-18 0-16,0 0 16,35 18-16,-35 17 15,18 18-15,35 0 16,-53 18-16,53-36 15,0 18-15,0 0 16,0-36-16,18 19 16,-1-36-16,-17 35 15</inkml:trace>
  <inkml:trace contextRef="#ctx0" brushRef="#br0" timeOffset="30555.3889">12753 16633 0,'0'36'31,"0"-1"-15,0-17-16,53 35 15,-53-18-15,53 0 16,-53-17-16,35-18 15,-35 35-15,53-35 16,-18 0-16,-17 0 16,-18-35-1,35-1 1,-35 19-16,0-18 16,35-1-16,-35 19 15,0-19-15,0-17 16,0 18-1,-17 35 17,17 18-17,0 17-15,0-17 16,0 35-16,0 0 16,0-18-16,17 35 15,-17-17-15,53-17 16,-53-19-16,71 19 0,-53-36 15,34 0 1,1 0 0,-17-36-1,-36 1-15,0 0 16,0-18-16,0-71 16,0 71-1,0 18-15,0 17 16,0 54 15,0 17-15,0-18-1,0 18-15,0 0 0,0-36 16,17-17-16,-17 53 16,36-53-16,-1 0 15,18 0 1,-18 0-1,-35-17 1,18 17-16,-18-36 16,35 1-16,-35 0 15,0 17-15,0-17 16,0 0-16,0 17 0,0-17 16,35 35-16,-35 17 46,0 1-30,0 17-16,0 1 16,0-1-16,0 18 15,18-18-15,-18-17 16,53-18-16,-53 35 16,53-35-16,-18 0 15,18 0 1,-53-35-1,35 35-15,-35-36 16,0-34-16</inkml:trace>
  <inkml:trace contextRef="#ctx0" brushRef="#br0" timeOffset="30759.8397">13529 16598 0,'0'0'0,"-18"0"15,71-35 32,-35 35-47,35 0 16,-18 0-16,-17-18 16,17 18-16,0 0 15</inkml:trace>
  <inkml:trace contextRef="#ctx0" brushRef="#br0" timeOffset="30920.4046">13547 16704 0,'0'18'47,"17"-18"-47,19 0 16,-19 0-16,18-18 15,1 18-15,-19 0 16</inkml:trace>
  <inkml:trace contextRef="#ctx0" brushRef="#br0" timeOffset="31306.3771">13811 16863 0,'0'0'0,"36"0"31,-36-36 0,35 1-31,-35 18 16,0-19-16,17 1 15,-17 17-15,36-17 16,-1 0 0,0 52-1,-35 54 1,0-36-1,18 1-15,-18-1 16,35-18-16,0-17 16,-35 36-1,18-36-15,17-36 16,1-16 0,-36 34-1,0-35 1,35 18-16,-35-18 15,0 18 1,0-1-16,35 19 0</inkml:trace>
  <inkml:trace contextRef="#ctx0" brushRef="#br0" timeOffset="31634.267">14393 16122 0,'36'35'31,"-36"0"-15,0 18-16,35 18 16,-35 17-16,0 0 0,0 18 15,0 0-15,0-35 16,0 17-16,35-18 15,-35-17-15,0-35 16,0 17-16,0 0 16,0-52 46,-17-18-62,17 17 16</inkml:trace>
  <inkml:trace contextRef="#ctx0" brushRef="#br0" timeOffset="32069.2105">14393 16704 0,'36'0'15,"-36"-18"1,17 18-16,36 0 15,-35 0 1,17 0-16,0 0 16,1 0-16,17 0 15,-1 0-15,-16 0 16,-1 0-16,0 18 16,-35 0-1,0 35 1,-17-18-16,17-18 15,0 19-15,0-1 16,0 0 0,35-35 15,35 0-15,-52 0-16,17 0 15,1 0-15,-19-35 16,19 0-16,17-1 15,-53-16 1,0-1 0</inkml:trace>
  <inkml:trace contextRef="#ctx0" brushRef="#br0" timeOffset="32287.6259">14817 16633 0,'0'-35'16,"35"35"15,0-35-15,18 35-16,-18-18 0,1 18 15,-1 0-15,-35-35 16,18 35-16</inkml:trace>
  <inkml:trace contextRef="#ctx0" brushRef="#br0" timeOffset="32474.1271">14852 16739 0,'0'0'0,"35"0"31,0 0-31,18 0 16,0 0-16,0-35 15,-17 35-15,16 0 16,1-35-16</inkml:trace>
  <inkml:trace contextRef="#ctx0" brushRef="#br0" timeOffset="33090.9878">15222 16175 0,'18'0'31,"17"0"-31,-17 35 15,35 0-15,0 1 16,0-1-16,0 18 16,-1 0-16,-16 0 15,-36 17-15,35 1 16,-35-18-16,0 17 16,-18 1-16,18-18 0,-35 0 15,35-36-15,-35 36 16,35-17 15,0-54 16</inkml:trace>
  <inkml:trace contextRef="#ctx0" brushRef="#br0" timeOffset="33308.9268">15893 16880 0,'0'0'15,"17"0"-15,-17 36 16,36-36 15,-36-36-15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7:07:54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9684 10636 0,'0'-35'94,"0"53"-47,0-1-32,0 19-15,0-19 16,17 18-16,-17 1 15,0-19-15,36 36 16,-36-17-16,0-19 16,35 36-1,-17-53 48,-18-53-48,52 36-15,-16-19 16,17-17-16,17 0 16,36-35-16,53 0 15,70-35-15,-17-1 16,-1 1-16,19-1 16,-19 36-16,-34 0 15,-18 17-15,-54 18 16,-34 53-16,-36-17 15</inkml:trace>
  <inkml:trace contextRef="#ctx0" brushRef="#br0" timeOffset="11554.466">23530 10548 0,'36'0'125,"-36"53"-109,0-18-1,0-17 1,35 17-16,-35 0 16,0-17-16,0 17 15,35 18 1,-17-53 93,17-35-109,0-18 16,18 0-1,18-17-15,70-54 0,18 18 16,35-35-16,17-35 16,54-1-16,17 1 15,-70 0-15</inkml:trace>
  <inkml:trace contextRef="#ctx0" brushRef="#br0" timeOffset="16426.5792">23566 11553 0,'0'36'78,"35"-19"-63,-35 19-15,0-1 16,0-17-16,0 17 16,35 0-16,-35-17 15,0 35 1,0-36 0,0 19 30,35-36 17,1-36-47,-1 1-1,35 0-15,36-36 16,35-17-16,18-35 15,35-1-15,18-17 16,0 17-16,17 1 16,-53 35-16,-70 35 15</inkml:trace>
  <inkml:trace contextRef="#ctx0" brushRef="#br0" timeOffset="20657.3073">23477 12788 0,'36'0'63,"-36"-35"-63,17 35 31,-17 18 47,36-18-78,-36 52 16,0-34-16,0 17 16,17-35-16,-17 36 15,0-1-15,0 18 16,35-53 62,36-35-62,-18-18-16,17-18 15,19 18-15,17 0 16,17-35-16,18-35 0,35 17 15,71-53-15,53-17 16,53-36-16</inkml:trace>
  <inkml:trace contextRef="#ctx0" brushRef="#br0" timeOffset="276779.6264">10619 882 0,'0'18'31</inkml:trace>
  <inkml:trace contextRef="#ctx0" brushRef="#br0" timeOffset="277982.0085">10460 1129 0,'35'35'31,"-35"36"-15,35-36-16,-35-17 16,36 35-16,-36-18 15,17 0-15,-17 0 16,0 18-16,36 0 16,-36-35-16,0 17 15,0 0-15,35-17 16,-35 17-1,0-17 1,35-18 47,-35-35-63,0 17 15,35-17-15,-35-1 16</inkml:trace>
  <inkml:trace contextRef="#ctx0" brushRef="#br0" timeOffset="278427.8221">10971 970 0,'0'18'16,"0"35"-1,-17-36-15,17 19 16,0 17-16,-36-1 16,36-16-16,-35 34 15,35 1 1,-53-1-16,53 1 0,-53-1 15,53 1-15,-53-18 16,53-35-16,-35 17 16,35 0-16,0-17 47,0-53 31,18 35-63,-18-36-15</inkml:trace>
  <inkml:trace contextRef="#ctx0" brushRef="#br0" timeOffset="279827.7363">11095 1288 0,'0'53'62,"0"-36"-62,0 18 16,0 18-16,0-17 16,0 17-16,0-1 15,0-16-15,0-1 16,0 0-16,0-17 15,0 17 1,0-52 31,0-36-47</inkml:trace>
  <inkml:trace contextRef="#ctx0" brushRef="#br0" timeOffset="280517.9084">11095 1217 0,'35'18'31,"-35"35"-15,35-18-1,-35-17-15,36 17 16,-36 18-16,35-36 15,-35 19-15,18-1 16,-18-17-16,35-18 16,-35 35-16,35-35 15,-17 0 17,-18-18-17,0 1-15,35-19 16,-35 1-16,0 17 15,0-17-15,0 17 16,0-17-16,0 0 16,35 17-16,-35-17 15,0 0-15,0 17 16,0-17-16,0 17 16,18 18 15,-18 18-16,0 35 1,35 0-16,-35 0 0,0 17 16,0 1-16,36 70 15,-36-88 1,0 17-16,0-34 16,0-19-16,35-17 15,-35 35 1</inkml:trace>
  <inkml:trace contextRef="#ctx0" brushRef="#br0" timeOffset="281395.0307">11906 1393 0,'53'0'47,"18"0"-32,-54 0 1,19 0-16,-1 0 0,0 0 16,0 0-1,-17 0-15,17 0 16,18 0-1,-35 0 1</inkml:trace>
  <inkml:trace contextRef="#ctx0" brushRef="#br0" timeOffset="281783.23">12030 1499 0,'53'0'47,"-36"0"-47,19 0 0,-1 0 16,0 0-16,18 0 15,0 0-15,-35 0 16,17 0-16,-35 18 16</inkml:trace>
  <inkml:trace contextRef="#ctx0" brushRef="#br0" timeOffset="283384.5601">12735 2240 0,'0'-35'62,"0"-18"-46,0 18 0,0-1-16,0 19 15,0-36-15,0 0 16,0 0-16,0-88 16,0 70-1,0 18-15,0-17 0,0-1 16,0 1-16,0 17 15,0 0-15,0 0 16,36 18-16,-36 17 16,17-17-16,-17 0 15,35 17-15,1-35 16,-1 53 0,-35-35-1,18 35 16,-18 53-31,0 0 0,0-18 16,0 18 0,0 0-16,0-18 0,0 18 15,0 0-15,-18-18 16,18 0-16,-18-35 16,18 53-16,-35-53 15,35-17 32,0-1-31,0-17-1,18-18 1,17 53 0,-35-18-16,35 18 0,1 0 15,-36 18 1,35 17-16,-35 0 15,0 1-15,35-1 16,-35 0-16,0-17 16,0 17-16,-35 0 15,-36 18 1,36-53-16,35 18 16,-53-18-16,18 0 15,0 0 1</inkml:trace>
  <inkml:trace contextRef="#ctx0" brushRef="#br0" timeOffset="283810.4241">12982 1940 0,'35'0'15,"1"0"1,-1 0-1,-17 0 1,17-35 0,-35 17-1,0-35 1,0 1 0,-18 34-1,1 18 1,-19 0-1,1 18-15,0 34 16,35-16 0</inkml:trace>
  <inkml:trace contextRef="#ctx0" brushRef="#br0" timeOffset="284809.8645">13335 1517 0,'35'0'94,"1"0"-79,-1 0 1,0 0 0,-17 0-16,17 0 15,0 0-15,-17 0 16,17 0-16,0 0 16,-35-35 93</inkml:trace>
  <inkml:trace contextRef="#ctx0" brushRef="#br0" timeOffset="285190.8286">13511 1341 0,'0'35'31,"0"-18"-31,0 19 16,0 17-16,0-18 0,0 0 16,0 18-16,0-35 15,0 17-15,0 18 31,0-35-15</inkml:trace>
  <inkml:trace contextRef="#ctx0" brushRef="#br0" timeOffset="290862.3724">13882 2117 0,'0'35'0,"0"-53"110,0-35-95,0 36-15,0-19 16,0 19-16,0-18 16,0-18-16,0 17 0,0-17 15,-18 1 1,18 16-16,0 1 0,0 0 16,0 17-1,0-35-15,0 0 16,-35 18-16,35-18 15,0 0-15,0 35 16,0-17-16,18 0 0,-18 17 16,35-52-1,0 34-15,-35 19 16,18 17 0,-18-35-1,35 35 1,0 17 15,-35 18-31,0-17 16,18 17-16,-18 1 15,0-19-15,0 19 16,0-19-16,0 18 16,0 1-16,0-19 15,-35 19 1,-1-36 15,19 0 16,17-36-16,0 1-15,35 35-16,0 0 15,18 0 1,0 0 0,0 18-1,-35 35 1,-18 0 0,0-36-1,0 18-15,0 1 16,0-19-16,0 19 0,-53-36 15,17 53 1,19-53-16,-18 53 0,-1-53 16,36 35-1,-53-35-15,36 35 16,-19-35 0,36-18-1,0-17 1</inkml:trace>
  <inkml:trace contextRef="#ctx0" brushRef="#br0" timeOffset="291659.7957">14217 1905 0,'0'-18'0,"0"-17"32,35 0-17,-35 17 1,35-17-1,-35 0 1,18 35 15,-18 35 47,0-17-78,0 17 0,0 0 16,0-17-16,0 35 16,0 0-1,0-36 1,35-17 78</inkml:trace>
  <inkml:trace contextRef="#ctx0" brushRef="#br0" timeOffset="293717.3582">14728 1182 0,'0'-18'31,"-35"18"-15,0 0 0,17 0-1,-17 0 1,17 0 0,-17 35-1,0 1 1,35 17-1,0-18 1,0 0 0,0 0-16,0 1 15,0 17-15,0 0 0,17-36 16,-17 18-16,53 1 16,18 17-1,-53-53-15,17 0 16,0 35-16,-17-35 15,35 0 1,-53-18-16,53 18 16,-36-35-1,-17 17 1,35 18-16,-35-35 16,0-18-1</inkml:trace>
  <inkml:trace contextRef="#ctx0" brushRef="#br0" timeOffset="294387.9451">14975 1288 0,'0'35'46,"0"0"-46,0-17 16,0 17-16,0-17 16,0 17-16,36 0 15,-36-17-15,0 17 16,0 0-16,0-17 16,35-18-1,-53 0 48,18-53-63,0 18 15,0 17-15,-35-17 16,35 0-16,0 17 16,0-35-1,18 0 1,-18 36-16,35 17 15,-35-36-15,18 36 0,-18-35 16,35 35 0,0 0 15,-35 35-31,0 18 16,18-53-1,-18 36-15,0-1 16,35 0-16,-35-17 15,35 17-15,-35 0 16,36 1-16,-36-19 0,0 18 16,0-17-1,0 17-15,17-35 47,-17-17-16</inkml:trace>
  <inkml:trace contextRef="#ctx0" brushRef="#br0" timeOffset="294675.1047">15028 1446 0,'18'0'47,"17"0"-32,18 0 1,-35 0-1,17 0 1,0 0 0,-35-17-16,18 17 0</inkml:trace>
  <inkml:trace contextRef="#ctx0" brushRef="#br0" timeOffset="294985.2706">15363 1252 0,'36'0'47,"-36"71"-32,0-53-15,0 17 16,0 0-16,35-17 15,-35 17-15,0 0 0,0-17 16,0 17-16,0-17 16,18 35-1,-18-18 1,35-35 15,-35-18-15</inkml:trace>
  <inkml:trace contextRef="#ctx0" brushRef="#br0" timeOffset="295355.2806">15787 1164 0,'0'71'47,"0"-36"-47,-18 36 15,18-19-15,-35 1 16,35 0-16,-35-17 15,35-1-15,0 0 16,-36-17-16,36 17 0,-35 18 16,35-35-1,-18-18 32</inkml:trace>
  <inkml:trace contextRef="#ctx0" brushRef="#br0" timeOffset="295709.0829">15575 1323 0,'0'-35'16,"35"35"15,-35 17-31,36 1 16,-36 17-16,17 0 15,-17-17-15,36 17 0,-36 1 16,35-19-1,-35 19-15,35-1 0,-35-18 16,18-17-16,-18 53 16,35-53-1,-35 36-15</inkml:trace>
  <inkml:trace contextRef="#ctx0" brushRef="#br0" timeOffset="296500.0208">15946 1217 0,'0'18'16,"35"17"-1,-35-17-15,0 35 16,0-1-16,0-34 16,0 35-16,0-18 15,0 18-15,0-18 16,0-17-16,0 35 15,0-18 1,0-70 47,0 0-63,0 17 15,0-17-15,0-18 16,0 18-16,0-1 15,0 1-15,0-71 16,0 71 0,0-18-16,17 0 15,-17 18-15,36 35 16,-36-35-16,35 35 0,-35-36 16,18 36-1,17 0 1,0 18 15,-35 35-15,18-18-16,-18 18 15,0 18-15,0-18 16,35-18-16,-35 18 16,0-18-16,0 0 15,0 1-15,35-1 0,-35-18 16,0 36-1,36-53-15,-36 36 16,0-19 15,0-52 47</inkml:trace>
  <inkml:trace contextRef="#ctx0" brushRef="#br0" timeOffset="296848.0899">16034 1499 0,'17'0'31,"36"0"-16,-35 0 1,17 0-16,0 0 16,18 0-1,-17 0 1,-19 0 15</inkml:trace>
  <inkml:trace contextRef="#ctx0" brushRef="#br0" timeOffset="305831.7194">17410 2434 0,'0'0'0,"0"-35"0,0 17 16</inkml:trace>
  <inkml:trace contextRef="#ctx0" brushRef="#br0" timeOffset="307043.5016">16457 1446 0,'35'0'94,"36"0"-78,-53 0-1,34 0-15,1 0 16,-17 0-16,17 0 15,17 0-15,-35 0 16,18 0-16,0 0 0,-35 0 16,17 0-16,-17 0 15,-18-35 48,0 17-48,-35 18 1,17 0 0,-35 0-1</inkml:trace>
  <inkml:trace contextRef="#ctx0" brushRef="#br0" timeOffset="307486.5204">16722 1252 0,'0'53'63,"0"-17"-63,0 34 0,0-17 15,0-18-15,0 18 16,0 0-16,0-18 16,0 18-16,0 0 15,0-35-15,0 17 16,0-17-1,0-53 95</inkml:trace>
  <inkml:trace contextRef="#ctx0" brushRef="#br0" timeOffset="309706.0287">17286 2222 0,'0'-35'0,"0"-18"16,0 36 0,0-19-16,35 1 15,-35 17-15,0-17 16,0 0-16,0-18 16,36 0-16,-36 0 15,0 0-15,0-17 16,0-1-16,0-17 15,0 0-15,0 0 16,0-1-16,0 19 0,0 17 16,0 35-16,17-17 15,-17-18 1,36 18 0,-36-1-1,35 36 1,0 0 15,-35 18-31,35-18 16,-35 53-16,0-18 15,36 18-15,-36-17 16,0 16-16,0 19 0,-18 0 16,18-36-16,-35 18 15,35-18-15,-36-35 16,36 18-16,-17-18 15,-18 0 1,35 35 0,0-53 15,0 1-15,0-36-1,17 53-15,-17-53 16,35 53-16,-35-18 15,53 18-15,0 0 16,-17 18 0,-36-1-16,0 19 15,17-1-15,-17-17 16,0 17-16,0-17 16,0 17-16,0 18 15,0-36 1,-70-17-1,34 0-15,19 36 16,-19-36-16,1 0 16,18 0-1,17-18 1,0 0 0</inkml:trace>
  <inkml:trace contextRef="#ctx0" brushRef="#br0" timeOffset="310342.3281">17692 1782 0,'0'-18'47,"35"-17"-16,0 35-15,-17 0 15,-18 53 0,0-18-15,0-18-16,-35 54 15,35-36 1,-36 1-16,1 16 16,53-52 93,17 0-93,18 0-16,0 0 15,-53-17 1,35 17-16,18 0 16,-53-35-1</inkml:trace>
  <inkml:trace contextRef="#ctx0" brushRef="#br0" timeOffset="311269.8896">18274 1147 0,'-18'-36'31,"1"36"-15,-19 0-1,-17 18 1,36-18-16,17 18 16,-71 17-16,36 18 15,35 0-15,-53 0 16,53-18-16,0 0 15,0 18-15,0-18 16,0 1-16,0-19 16,35 18-16,-35 1 15,36-36-15,-1 53 16,0-53-16,0 17 16,-17-17-16,17 0 15,1 0-15,17 0 16,-18 0-1,-18 0 17,-17-35-32</inkml:trace>
  <inkml:trace contextRef="#ctx0" brushRef="#br0" timeOffset="311833.9887">18433 1676 0,'0'-36'47,"35"1"-31,-35 0-1,0 0-15,0 17 16,0-35-16,0 0 0,0 0 16,35 0-16,-35 18 15,0 17-15,35 18 16,-35-35-16,18 35 31,17 0-15,-35 35-1,36-35-15,-36 71 16,17-53-16,-17 34 16,0 1-16,36-17 15,-36 17-15,0-1 16,0-16-16,0 17 15,0-18-15,0-17 16,0 17-16,0 0 16,0-17 15</inkml:trace>
  <inkml:trace contextRef="#ctx0" brushRef="#br0" timeOffset="312046.4455">18486 1570 0,'0'-35'15,"17"35"1,54 0-1,-54 0 1,19-36-16,-1 36 16,-17 0-16,17-17 15</inkml:trace>
  <inkml:trace contextRef="#ctx0" brushRef="#br0" timeOffset="312315.0104">18838 1341 0,'36'0'16,"-36"17"-16,0 54 15,0-54 1,0 19-16,0-1 16,0-17-1,35 17-15,-35 0 0,0 0 16,0 1-1,18-36 1,-18 17 0</inkml:trace>
  <inkml:trace contextRef="#ctx0" brushRef="#br0" timeOffset="312703.9666">19226 1199 0,'0'36'15,"0"-19"-15,0 19 16,0 17-16,0-18 16,0 18-16,0 0 15,0-18-15,36 18 16,-36 0-16,0-36 15,17 19-15,-17-1 16,36 0-16,-1-17 16,0-18 31</inkml:trace>
  <inkml:trace contextRef="#ctx0" brushRef="#br0" timeOffset="313041.3384">19526 1235 0,'0'35'0,"0"0"16,-88 18-16,35 0 15,18 18-15,0-1 16,-1 1-16,1-1 16,0-17-16,17 0 15,18-35-15,-53-18 16,53 53-16,-35-53 15</inkml:trace>
  <inkml:trace contextRef="#ctx0" brushRef="#br0" timeOffset="313558.9441">19562 1817 0,'0'-18'32,"0"-35"-32,0 36 15,0-19-15,0 1 16,0 17-16,0-17 16,0 17-16,0-17 15,35 0-15,-35 17 16,35-17-16,-35 0 15,18 35-15,17 0 32,-35 35-17,35 0-15,-35-17 16,0 35-16,0-18 16,18-17-16,-18 17 0,0 18 15,0-35-15,35 35 16,-35-18-16,0-18 15,0 36 1,0 0 0,0-35-1</inkml:trace>
  <inkml:trace contextRef="#ctx0" brushRef="#br0" timeOffset="313800.9285">19579 1729 0,'35'0'47,"-35"-36"-47,53 36 15,-35 0-15,35 0 16,-53-35 0,70 35-16,-52-18 15,17 18-15</inkml:trace>
  <inkml:trace contextRef="#ctx0" brushRef="#br0" timeOffset="314529.0083">19826 935 0,'0'-18'16,"0"-17"-1,18 0 1,17 17 15,-17 18-15,35 0-1,-18 0 1,-35 53 0,17-18-1,-17-17-15,0 17 0,0 18 16,-17-18-1,17 1 1,-53-1-16,18-17 16,35 17-16,-53-35 15,53 53-15,-18-53 16,18 17-16,-35-17 0,0 36 31,52-36 63,-17 35-94,53-35 16,-35 0-16,17 0 15,-17 0-15,17 0 16,0 0-16,0 0 15,18 0-15,0 0 16,-17 0-16,17 0 16</inkml:trace>
  <inkml:trace contextRef="#ctx0" brushRef="#br0" timeOffset="320621.9316">20144 4180 0,'17'0'47,"19"0"0,-1 0-31,-18 0-1,36 0 1,-17 0 0,-19 0-16,19 0 15,-19 0-15,18 0 16,1 0-16,-19 0 16,19 0-16,-19 0 15,19 0-15,-1 0 16,-18 0-16,19 0 15,-19 0-15,19 0 16,17 0-16,-36 0 16,19 0-16,16 0 15,-16 0-15,17 0 16,17 0-16,-35 0 0,18 0 16,-17 36-16,-1-36 15,0 0-15,0 0 16,1 0-16,17 0 15,-18 0-15,0 0 16,1 0-16,-19 0 16,18 0-16,1 0 15,-19 0-15,19 0 16,-19 0-16,19 0 16,-1 0-16,-18 0 15,36 0-15,-35 0 16,17 0-16,1 0 15,-1 0-15,18 0 0,0 0 16,-18 0-16,0 0 16,18-18-16,-35 18 15,17 0-15,0 0 16,-17 0-16,17 0 16,1 0-16,-1 0 15,18 0-15,-36 0 16,36-35-16,0 35 15,-18 0-15,18 0 16,0 0-16,-35 0 16,35 0-16,0 0 15,-18 0-15,0-18 16,1 18-16,-19 0 0,36 0 16,0 0-16,-18 0 15,18-35-15,0 35 16,-35 0-16,35 0 15,-18 0-15,-17 0 16,17 0-16,18 0 16,-35 0-16,17-35 15,0 35-15,-17 0 16,17 0-16,-17 0 16,17 0-16,0 0 15,-17 0-15,17 0 16,-17 0-16,17 0 0,0 0 15,1 0 1,-1 0 0,-18 0-1,19 0 1,-1 0 15,-17 0-15</inkml:trace>
  <inkml:trace contextRef="#ctx0" brushRef="#br0" timeOffset="321051.4797">23918 3916 0,'0'35'47,"18"-35"-47,-18 53 15,35-53-15,1 35 0,16 18 16,1 0 0,-17-18-1,-36-17 17,-36 17-1,1-35-31,17 36 15,-17-36-15,0 35 16,17-35-16,18 53 0,-53-53 16,18 17-1</inkml:trace>
  <inkml:trace contextRef="#ctx0" brushRef="#br0" timeOffset="321801.8992">24289 4339 0,'0'-35'15,"-18"35"-15,-17 0 31,17 0-31,18 18 16,-35-18-16,35 35 16,-35 0-16,35 0 15,-18 1-15,18 17 16,0-1-16,0-34 16,0 17-16,0 1 15,0-19-15,53-17 16,-18 0-1,-17 0-15,17 0 16,-17 0-16,17 0 16,0-35-16,1 17 15</inkml:trace>
  <inkml:trace contextRef="#ctx0" brushRef="#br0" timeOffset="322375.8823">24447 4392 0,'0'18'32,"0"52"-17,0-52-15,0 17 16,0 0-16,0 18 0,0-17 15,0-19 1,0 19-16,0-54 63,0 0-63,0-17 15,0 17-15,0-17 16,0-18-16,0 18 15,36 0-15,-36-1 16,35 1-16,-17 17 16,17 18-1,0 0 17,-17 0-17,17 0 1,-35 53-16,0-17 15,0-19-15,35 36 16,-35 0-16,0-18 16,0 18-16,0 0 15,0-35 1,-17-18 46</inkml:trace>
  <inkml:trace contextRef="#ctx0" brushRef="#br0" timeOffset="322608.1466">24500 4621 0,'0'0'0,"53"0"63,0 0-48,-35 0-15,17 0 16,18-35 0,-35 35-1</inkml:trace>
  <inkml:trace contextRef="#ctx0" brushRef="#br0" timeOffset="322857.0671">24871 4445 0,'0'18'62,"0"17"-46,0 18-16,0-36 16,0 19-1,0 17-15,0-36 16,35-17 31</inkml:trace>
  <inkml:trace contextRef="#ctx0" brushRef="#br0" timeOffset="323154.6772">25135 4445 0,'-17'35'32,"-19"1"-17,36-1 1,-52 18-16,52 0 0,-36-18 16,36-17-16,0 17 15,-17-35 1,17-18 15</inkml:trace>
  <inkml:trace contextRef="#ctx0" brushRef="#br0" timeOffset="323673.2008">25012 4480 0,'0'36'32,"35"16"-17,0-16 1,1 17 0,-1-18-1,-35 0 1,18-35-16,-18 18 31,35-18 16,-35-53-31,0 18-16,35-36 15,-35 53 1,18-17-16,-18 0 0,35 17 15,-35-17 1,35 53 15,-35-1-15,0 36 0,36-53-1,-36 53-15,0-18 16,0 18-1,0-17 1,0-19 15</inkml:trace>
  <inkml:trace contextRef="#ctx0" brushRef="#br0" timeOffset="323862.4476">25259 4692 0,'0'-35'31,"18"35"-31,34-18 16,-16 18-1,-36-35-15,35 35 16</inkml:trace>
  <inkml:trace contextRef="#ctx0" brushRef="#br0" timeOffset="325795.1085">20602 2187 0,'0'35'0,"0"18"16,0-35-1,0 17-15,0-17 16,0 17-16,0 36 16,0-36-1,0 0-15,0 1 16,0-19-16,0 19 15,0-19-15,0 18 16,0 1-16,0-19 16,0 19-16,0-19 15,0 19-15,0-1 16,0-18-16,0 19 16,0-19-16,0 19 15,0-1-15,0-17 16,0 17-16,0-17 15,0 17-15,0 0 16,0-17-16,0 17 16,0-17-16,0 17 15,0 0-15,0-17 0,0 17 16,0-17-16,0 17 16,0 0-16,0-17 15,0 17-15,0-17 16,0 17-16,0 0 15,0 1-15,0-1 16,0 18-16,0-35 16,0 17-16,0 18 15,0-18-15,0 0 16,0-17-16,0 17 16,0 36-16,0-54 15,0 19-15,0 17 16,0-1-1,0 19 1,0-53-16,0 17 16,0-17-16,-35-18 15,35 70-15,0-35 16,0-17-16,0 17 31,0-52 32,0-1-63,0-17 0</inkml:trace>
  <inkml:trace contextRef="#ctx0" brushRef="#br0" timeOffset="326990.6021">20585 1799 0,'0'18'16,"0"-1"0,-18-17-1,18 53-15,0-35 16,0 35-16,-18-18 16,18 18-16,-35-18 15,35 18-15,0 0 0,-35 0 16,35-18-16,0 1 15,-36-36-15,54-18 63,-18-17-63,35 17 16,-35-17-16,36-18 15,-36 18-15,35-36 16,-35 18-16,0 0 0,35 0 15,-35 36-15,0-19 16,18 1 0,17 53 31,-35 17-47,0-17 15,53 35-15,-53 0 16,35-1-16,-35-16 15,36 17-15,-36 0 16,0-18-16,35-18 0,-35 19 16,0-19-1,0 19-15,18-36 47,-18-36-47,0 19 16,0-19-16</inkml:trace>
  <inkml:trace contextRef="#ctx0" brushRef="#br0" timeOffset="327379.4216">20743 1235 0,'36'70'31,"-36"-34"-15,35 16-16,-35-16 0,35 17 16,-35 0-16,18-18 15,-18-18-15,0 19 16,0-19-16,35-17 16,-35 53-16,18-53 31</inkml:trace>
  <inkml:trace contextRef="#ctx0" brushRef="#br0" timeOffset="327695.8862">21026 1182 0,'0'53'31,"0"-18"-31,-18 36 16,18-1-16,-35 1 15,35-1-15,-36 1 16,36-36-16,0 18 15,-35-18-15,35-17 16,0 17-16,0-70 47</inkml:trace>
  <inkml:trace contextRef="#ctx0" brushRef="#br0" timeOffset="328009.853">21149 1323 0,'0'35'0,"0"0"16,0-17-16,0 35 16,0 0-16,0-18 15,0 0-15,0-17 16,0 17-16,0 1 16,0-19 15</inkml:trace>
  <inkml:trace contextRef="#ctx0" brushRef="#br0" timeOffset="328608.8394">21184 1270 0,'18'0'15,"-18"35"17,0 1-32,35-19 15,-35 18-15,0 1 0,35-19 16,-35 19-16,36 17 15,-36-36 1,17-17 15,19 0 1,-36-17-17,0-36 1,0 0-1,35 35-15,-35-17 16,0 0-16,35 17 0,-35-17 16,0-1-16,18 36 15,-18-35-15,35 35 47,-35 35-16,0 1-15,0 17-16,0-18 16,0 18-16,0 0 15,0-18-15,35 18 16,-35-18-16,0-17 16,0 17-16,18 0 15,-18-17-15,0 17 0</inkml:trace>
  <inkml:trace contextRef="#ctx0" brushRef="#br0" timeOffset="336980.2003">20637 4127 0</inkml:trace>
  <inkml:trace contextRef="#ctx0" brushRef="#br0" timeOffset="337188.3591">20708 4092 0,'0'-35'31</inkml:trace>
  <inkml:trace contextRef="#ctx0" brushRef="#br0" timeOffset="337410.073">20708 4039 0,'18'0'62,"-18"-35"-62,35 35 32</inkml:trace>
  <inkml:trace contextRef="#ctx0" brushRef="#br0" timeOffset="337583.033">20761 4004 0,'0'-35'31,"35"35"-15</inkml:trace>
  <inkml:trace contextRef="#ctx0" brushRef="#br0" timeOffset="337737.1496">20814 3951 0,'0'-35'47</inkml:trace>
  <inkml:trace contextRef="#ctx0" brushRef="#br0" timeOffset="337946.8294">20814 3898 0,'0'-35'47</inkml:trace>
  <inkml:trace contextRef="#ctx0" brushRef="#br0" timeOffset="338200.6855">20884 3810 0,'0'-35'62,"18"35"-30,-18-36-32,35 36 31</inkml:trace>
  <inkml:trace contextRef="#ctx0" brushRef="#br0" timeOffset="338391.2311">20937 3739 0,'0'-17'63,"18"17"-16</inkml:trace>
  <inkml:trace contextRef="#ctx0" brushRef="#br0" timeOffset="338538.6468">20955 3687 0</inkml:trace>
  <inkml:trace contextRef="#ctx0" brushRef="#br0" timeOffset="338740.2853">20955 3634 0</inkml:trace>
  <inkml:trace contextRef="#ctx0" brushRef="#br0" timeOffset="339378.7872">21026 3581 0,'0'-36'47</inkml:trace>
  <inkml:trace contextRef="#ctx0" brushRef="#br0" timeOffset="339581.9735">21043 3492 0,'0'-35'63</inkml:trace>
  <inkml:trace contextRef="#ctx0" brushRef="#br0" timeOffset="339760.2589">21043 3457 0,'0'-17'31</inkml:trace>
  <inkml:trace contextRef="#ctx0" brushRef="#br0" timeOffset="339920.1918">21078 3404 0,'36'0'47,"-36"-35"-31</inkml:trace>
  <inkml:trace contextRef="#ctx0" brushRef="#br0" timeOffset="340101.8696">21167 3369 0,'0'-18'16,"17"18"-1</inkml:trace>
  <inkml:trace contextRef="#ctx0" brushRef="#br0" timeOffset="340291.801">21220 3351 0,'0'-35'31,"0"17"32</inkml:trace>
  <inkml:trace contextRef="#ctx0" brushRef="#br0" timeOffset="340473.3315">21272 3263 0,'36'0'47,"-36"-35"-47,17 35 15</inkml:trace>
  <inkml:trace contextRef="#ctx0" brushRef="#br0" timeOffset="340660.3972">21361 3210 0</inkml:trace>
  <inkml:trace contextRef="#ctx0" brushRef="#br0" timeOffset="340826.28">21396 3175 0</inkml:trace>
  <inkml:trace contextRef="#ctx0" brushRef="#br0" timeOffset="341702.6134">21431 3104 0</inkml:trace>
  <inkml:trace contextRef="#ctx0" brushRef="#br0" timeOffset="341988.8998">21449 3069 0,'35'-35'63</inkml:trace>
  <inkml:trace contextRef="#ctx0" brushRef="#br0" timeOffset="342212.4709">21537 3034 0,'0'-35'78,"18"35"-62</inkml:trace>
  <inkml:trace contextRef="#ctx0" brushRef="#br0" timeOffset="342446.9781">21625 2999 0,'0'-18'62,"18"18"-31</inkml:trace>
  <inkml:trace contextRef="#ctx0" brushRef="#br0" timeOffset="342628.5659">21678 2946 0,'18'0'63</inkml:trace>
  <inkml:trace contextRef="#ctx0" brushRef="#br0" timeOffset="342858.162">21766 2946 0,'18'0'47,"17"0"0</inkml:trace>
  <inkml:trace contextRef="#ctx0" brushRef="#br0" timeOffset="343046.9313">21837 2946 0,'35'0'94</inkml:trace>
  <inkml:trace contextRef="#ctx0" brushRef="#br0" timeOffset="343261.7591">21907 2963 0,'18'0'78</inkml:trace>
  <inkml:trace contextRef="#ctx0" brushRef="#br0" timeOffset="343442.5303">21960 2963 0,'0'18'78,"18"-18"-78</inkml:trace>
  <inkml:trace contextRef="#ctx0" brushRef="#br0" timeOffset="343619.7593">21978 2981 0,'35'0'63,"-35"35"-32</inkml:trace>
  <inkml:trace contextRef="#ctx0" brushRef="#br0" timeOffset="343760.2322">22049 3052 0</inkml:trace>
  <inkml:trace contextRef="#ctx0" brushRef="#br0" timeOffset="343991.3038">22102 3104 0,'17'0'31</inkml:trace>
  <inkml:trace contextRef="#ctx0" brushRef="#br0" timeOffset="344232.1995">22190 3122 0,'0'35'16,"17"-35"31</inkml:trace>
  <inkml:trace contextRef="#ctx0" brushRef="#br0" timeOffset="344419.5915">22243 3193 0,'0'0'0,"0"17"15</inkml:trace>
  <inkml:trace contextRef="#ctx0" brushRef="#br0" timeOffset="344605.315">22296 3281 0,'0'17'31</inkml:trace>
  <inkml:trace contextRef="#ctx0" brushRef="#br0" timeOffset="344808.6229">22348 3334 0,'0'17'78,"36"-17"-63</inkml:trace>
  <inkml:trace contextRef="#ctx0" brushRef="#br0" timeOffset="344974.1371">22384 3387 0,'35'0'16,"-35"35"46</inkml:trace>
  <inkml:trace contextRef="#ctx0" brushRef="#br0" timeOffset="345155.233">22437 3422 0,'35'0'94</inkml:trace>
  <inkml:trace contextRef="#ctx0" brushRef="#br0" timeOffset="345364.2868">22472 3475 0,'0'17'0,"18"-17"16,-18 36 31</inkml:trace>
  <inkml:trace contextRef="#ctx0" brushRef="#br0" timeOffset="345612.1485">22560 3563 0,'18'0'32,"-18"18"30,35-18-46</inkml:trace>
  <inkml:trace contextRef="#ctx0" brushRef="#br0" timeOffset="345805.9137">22613 3616 0,'18'0'63,"-18"18"-48,35-18 32</inkml:trace>
  <inkml:trace contextRef="#ctx0" brushRef="#br0" timeOffset="346022.5818">22701 3704 0,'0'18'31,"18"-18"16,-18 35-47</inkml:trace>
  <inkml:trace contextRef="#ctx0" brushRef="#br0" timeOffset="346241.4502">22754 3810 0,'0'35'47,"18"-35"-31,17 0 15,-35 18 16</inkml:trace>
  <inkml:trace contextRef="#ctx0" brushRef="#br0" timeOffset="346392.6595">22807 3863 0,'35'0'78,"-35"35"-47,18-35-15</inkml:trace>
  <inkml:trace contextRef="#ctx0" brushRef="#br0" timeOffset="346551.6417">22895 3916 0,'0'35'31</inkml:trace>
  <inkml:trace contextRef="#ctx0" brushRef="#br0" timeOffset="346674.4119">22913 4004 0</inkml:trace>
  <inkml:trace contextRef="#ctx0" brushRef="#br0" timeOffset="346855.1293">22983 4039 0,'0'36'31</inkml:trace>
  <inkml:trace contextRef="#ctx0" brushRef="#br0" timeOffset="347021.9387">23001 4092 0,'0'35'47,"35"-35"-16</inkml:trace>
  <inkml:trace contextRef="#ctx0" brushRef="#br0" timeOffset="347210.667">23072 4145 0,'0'35'32,"17"-35"-32,19 0 47</inkml:trace>
  <inkml:trace contextRef="#ctx0" brushRef="#br0" timeOffset="347451.1994">23177 4233 0,'0'36'94</inkml:trace>
  <inkml:trace contextRef="#ctx0" brushRef="#br0" timeOffset="347661.9866">23213 4322 0,'0'35'62,"17"-35"-30</inkml:trace>
  <inkml:trace contextRef="#ctx0" brushRef="#br0" timeOffset="352710.0607">21713 2928 0</inkml:trace>
  <inkml:trace contextRef="#ctx0" brushRef="#br0" timeOffset="353046.7485">21713 2928 0</inkml:trace>
  <inkml:trace contextRef="#ctx0" brushRef="#br0" timeOffset="353398.1981">21749 2928 0,'0'35'94,"35"-35"-94,-35 18 31</inkml:trace>
  <inkml:trace contextRef="#ctx0" brushRef="#br0" timeOffset="353610.2437">21784 3069 0,'0'35'32,"35"-17"-1,-35 17-15,0 1-1</inkml:trace>
  <inkml:trace contextRef="#ctx0" brushRef="#br0" timeOffset="353810.2245">21819 3298 0,'0'36'0,"36"-19"47,-36 19-16,0-1 0</inkml:trace>
  <inkml:trace contextRef="#ctx0" brushRef="#br0" timeOffset="354021.9573">21855 3528 0,'0'35'16,"0"-17"15,0 17 1,0-17-17,0 35 16,0-18-15</inkml:trace>
  <inkml:trace contextRef="#ctx0" brushRef="#br0" timeOffset="354180.9122">21855 3722 0,'0'17'15,"0"19"17,0-1-1,0 0-16,0 1 1,0-19 15</inkml:trace>
  <inkml:trace contextRef="#ctx0" brushRef="#br0" timeOffset="354358.1954">21855 3969 0,'0'17'31,"0"19"-15,0-19 15,0 19-15,0-1 0</inkml:trace>
  <inkml:trace contextRef="#ctx0" brushRef="#br0" timeOffset="354584.9155">21855 4163 0,'0'17'16,"0"19"31,0-1 15,0-17-30</inkml:trace>
  <inkml:trace contextRef="#ctx0" brushRef="#br0" timeOffset="355369.1385">21837 4445 0,'0'35'31,"0"-70"32,0 0-63,0 17 15,0-17-15,0-18 16,18 18-16,-18-18 0,35 0 16,-35 35-16,0-17 15,17 0 1,-17 52 46,0 18-46,-35 1 0,35 17-16,-35-18 15,35-17-15,-35 35 16,35-18 0,0-70 30,0-1-30,17 19-16,-17-19 16,36 1-16,-36 0 15,17 35 1,-17 17 46,0 19-62,0-1 16,-35-17 0,35 17-16,-35 0 0,35 0 15,0-52 32,0-18-31,0 17-16</inkml:trace>
  <inkml:trace contextRef="#ctx0" brushRef="#br0" timeOffset="357559.8602">21766 2787 0,'-17'0'15,"17"18"-15,0 17 32,0 18-17,0 0 1,0-18-1,0 0-15,0 1 32,35-36-1,-35-18-31,0-35 16,0 18-1,0-18 1,0 17-1,0 19 1,-18 17 15,1 0 1,17 35-17,0 0 1,0-17-1,0 17 1,35 1 15,0-36-15,-17-18 0,-18-17-1,0 17 1,0-17-1,0-1 1,-35 36 0,17 0-1,18 36 17,0 17-17,0-36 1,0 19-1,53-36 1,0 0 0,-53-18-1,17 18-15,-17-18 16,36-17-16,-36 0 16,0 17-1,-36 18 1,19-35-1,-18 35 1,-1 0 0,36 17-1,0 1 1,-17-18-16,17 53 16,0-18-1,35-35 16,0 0-15,-35-17 0,0-19-1,0 19 17,-17 17-17,-19 17 32,36 19-31,18-1 15,17-35-15,-35-35-1,0 17 1,0-17-1,0 17 1,-17 18 0,-19 0-1,19 0 1,-19 35 15,36 1-15,0-19-1,18-17 1,0 0 0,-18-35 31,0 0-32,0 17 1,-18 18-1,-17 0 1,-1 0 0,19 0-1,17 53 1,0-18 0,35-35 15,0 0-16,-17-35 1,-18 0 0,0 17-1,0-17 17,-35 35-17,-1 17 16,36 1-15,0 17 15,18-35-31</inkml:trace>
  <inkml:trace contextRef="#ctx0" brushRef="#br0" timeOffset="358904.427">20496 2910 0,'0'0'0,"36"0"94,-1 0-79,18 0 1</inkml:trace>
  <inkml:trace contextRef="#ctx0" brushRef="#br0" timeOffset="359098.9687">20743 2893 0,'18'0'31,"17"0"-15,-17 0 0,17 0-1</inkml:trace>
  <inkml:trace contextRef="#ctx0" brushRef="#br0" timeOffset="359288.0438">20990 2893 0,'36'0'46,"-19"0"-14</inkml:trace>
  <inkml:trace contextRef="#ctx0" brushRef="#br0" timeOffset="359460.3865">21096 2893 0,'0'17'15,"35"-17"1,1 0 15,-19 0-15,19 0 0</inkml:trace>
  <inkml:trace contextRef="#ctx0" brushRef="#br0" timeOffset="359624.1472">21325 2946 0,'18'0'47</inkml:trace>
  <inkml:trace contextRef="#ctx0" brushRef="#br0" timeOffset="359851.8665">21467 2893 0,'35'0'16,"-18"0"15,19 0-15,-19 0 15</inkml:trace>
  <inkml:trace contextRef="#ctx0" brushRef="#br0" timeOffset="360043.1263">21643 2893 0,'18'0'31,"17"0"0,-18 0 1</inkml:trace>
  <inkml:trace contextRef="#ctx0" brushRef="#br0" timeOffset="368819.4681">18697 2611 0,'0'0'0,"-53"-53"0,0 17 15,-17 36-15,-36 0 16</inkml:trace>
  <inkml:trace contextRef="#ctx0" brushRef="#br0" timeOffset="372436.6596">10301 2417 0,'35'0'47,"-17"0"-16,17 0-15,18 0-1,-35 0 1,17 0-16,18 0 16,-18 0-16,18 0 15,-17 0-15,-19 0 16,18 0-16,-17 0 15,17 0-15,1 0 16,-1 0-16,18 0 0,17 0 16,1 0-16,-1-36 15,-34 36-15,17 0 16,0 0-16,-18-35 16,18 35-16,-18 0 15,-17 0-15,17 0 16,-17 0-16,17 0 15,18 0 1,-36 0 0,19 0-1,17 0 1,-36 0-16,19 0 16,-1 0-16,18 0 15,0 0-15,-18 0 0,18 0 16,0 0-16,17 0 15,-17 0-15,18 0 16,-18 0-16,-18 0 16,18 0-16,0 0 15,-18 0-15,18 0 16,-18 0-16,-17 0 16,17 0-16,18 0 15,-35 0-15,17 0 16,-17 0-16,17 0 15,0 0-15,-17 0 0,17 0 16,-17 0 0,17 0-16,0 0 0,-17 0 15,17 0-15,-17 0 16,17 0 0,0 0-16,-17 0 0,17 0 15,1 0-15,-19 0 16,19 0-1,-1 35-15,-17-35 16,17 0-16,-18 0 0,19 0 16,-1 0-16,-17 0 15,17 0-15,-17 0 16,34 0-16,1 0 0,-35 0 16,17 0-1,-17 0-15,17 0 0,0 0 16,-17 0-16,17 36 15,1-36-15,-19 0 16,19 0 0,17 0-16,-18 0 0,18 0 15,0 0-15,-18 0 16,18 0-16,0 0 16,-18 0-16,18 35 15,0-35-15,-18 0 16,18 0-16,0 0 15,-18 0-15,18 0 16,0 35-16,0-35 16,-18 0-16,18 0 15,0 0-15,-18 0 0,18 0 16,0 0 0,-18 0-16,18 0 0,0 0 15,-35 0-15,35 0 16,-35 0-16,17 0 15,18 0-15,35 0 16,-35 0 0,-18 0-16,18 0 15,0 0-15,-18 0 16,18 0-16,-18 0 16,-17 0-16,17 18 15,1-18-15,-19 0 0,19 0 16,-19 0-1,18 35-15,1-35 16,-19 0-16,36 0 0,0 0 16,-18 0-1,18 0-15,18 0 0,-1 0 16,-17 0-16,18 0 16,-18 0-16,-18 0 15,18 0-15,18 0 16,-1 0-16,-17 0 15,18 0-15,-1 0 16,-17 0-16,0 0 0,0 0 16,-18 0-16,18 0 15,0-18 1,-18 18-16,-17 0 0,17 0 16,-17 0-1,17 0-15,0 0 0,-17 0 16,17 0-1,-17 0-15,17 0 16,1 0-16,-19 0 0,18 0 16,1-17-16,-19 17 15,19 0-15,-19 0 16,19 0-16,-1 0 16,-17 0-16,17 0 15,-18 0-15,19 0 0,17 0 16,-18 0-16,18 0 15,0 0-15,-18 0 16,18 0-16,0-36 16,-18 36-16,18 0 15,0 0-15,-18 0 16,36 0-16,-1 0 16,54 0-1,-71 0-15,0 0 16,-18 0-16,18 0 15,0 0-15,-18 0 16,18 0-16,0-35 16,17 35-16,-34 0 15,17 0-15,0 0 16,-18 0-16,0 0 0,0 0 16,-17 0-16,17 0 15,-17 0-15,17 0 16,0 0-16,-17 0 15,17 0-15,1 0 16,-1 0 0,0 0 15</inkml:trace>
  <inkml:trace contextRef="#ctx0" brushRef="#br0" timeOffset="512804.5636">9648 1199 0,'0'53'15,"-35"-53"1,35 36-1,-35-36-15,35 53 0,-35-1 16,35-34 0,0 17-16,-18 18 15,18-17-15,-35 16 16,35 1-16,-36 18 16,36-36-16,-52 18 15,52 0-15,-53-18 16,53 1-16,-36-36 0,36-36 62,0 1-62</inkml:trace>
  <inkml:trace contextRef="#ctx0" brushRef="#br0" timeOffset="513373.0395">9419 1182 0,'0'35'16,"35"0"-1,-35 18 1,0 0-1,36-18-15,-36 1 0,35 17 16,-35-18-16,35 18 16,-35 0-16,18 0 15,-18-18-15,35 18 16,-35-18-16,0 0 16,35 1-1,-35-1-15,0-17 0,0 17 16,36 0-16,-36-17 15,0-71 95,-18 0-95</inkml:trace>
  <inkml:trace contextRef="#ctx0" brushRef="#br0" timeOffset="513987.8297">9243 1499 0,'17'0'63,"19"0"-48,-1-17 1,0 17-16,1 0 16,16-36-16,19 36 15,0-35-15,17 35 16,-18 0-16,1-35 16,-18 35-16,0 0 15,0 0-15,-18 0 0,0 0 16,0 0-1,-17 0-15,-18 17 110</inkml:trace>
  <inkml:trace contextRef="#ctx0" brushRef="#br0" timeOffset="575736.3065">9842 13617 0,'0'-35'16,"0"88"109,0 17-109,0-17-16,0 18 15,0-1-15,0 19 16,0-19-16,0-35 16,0 18-16,0-17 15,36-19 1,-1-17 62,0-35-78,-17 0 16,35-1-16,17 1 15,36 0-15,18 0 16,-1-18-16,1 17 15,17-16-15,-18 16 16,-35 36-16,-17-53 16,0 53-16,-1-35 15,1 35-15,-36 0 0,0 0 16,-35-35 0,36 35-16</inkml:trace>
  <inkml:trace contextRef="#ctx0" brushRef="#br0" timeOffset="577521.1789">20479 13670 0,'0'-18'31,"35"18"-31,-35 36 78,0-1-78,35 0 16,-35 1-16,0 17 15,0-18-15,0 18 0,0 0 16,0-36-16,18 19 16,-18-1-1,35-35 1,0 0 0,-17-18-1,35-17-15,18 0 16,34-18-16,1-18 15,18 1-15,17 17 16,18-18-16,17 1 16,18-1-16,-53 18 15,53 18-15,-17-18 0,-19 18 16,-34 35-16,-36-71 16,-17 71-16,-19 0 15,-34 0-15</inkml:trace>
  <inkml:trace contextRef="#ctx0" brushRef="#br0" timeOffset="654724.6631">9772 15875 0,'0'18'125,"35"-18"-125,-35 53 16,0-36-1,18-17 1,-18 35-16,0-17 16,35 35-1,-35-18 1,0-17-16,0 17 0,0 18 15,35-53 95,-35-35-110,36 35 15,-1-53-15,18 18 16,0-1-16,17 1 16,1 0-16,-1 0 15,1-1-15,0 1 0,-1 0 16,-17 35 0,0-53-16,0 53 0,-35-35 15,17 35-15,0 0 16,-35-18-16,18 18 15</inkml:trace>
  <inkml:trace contextRef="#ctx0" brushRef="#br0" timeOffset="658000.7238">20937 15152 0,'0'-18'63,"18"18"15,-18 35-62,0-17-1,0 35 16,0-18-15,35-35-16,-35 18 16,0 17-1,53-35 95,-35 0-110,17-17 15,0 17-15,1-53 16,17 53-16,-1-53 16,1 53-16,-17-36 15,34 36-15,-17-52 16,0 52-16,0-36 15,-18 36-15,18-35 16,0 35-16,-35-35 16,17 35-16,-35-18 15,53 18-15,-35 0 16</inkml:trace>
  <inkml:trace contextRef="#ctx0" brushRef="#br0" timeOffset="659068.2088">20232 16228 0,'35'0'109,"-35"35"-93,0-17-16,0 17 15,0 18 1,0-18-16,0-17 16,0 35-1,0-36 1,0 19-1,18-36 48,35-18-63,-18 18 16,0-53-16,-17 35 15,17-17-15,18 0 16,18 0-16,-1-1 15,36 1-15,-18-18 16,0 0-16,18 0 16,-18 0-16,1 0 15,-19 18-15,-35 0 16,1 35-16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7:23:54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5133 8220 0,'0'-18'32,"-18"18"61,-17 0-61,0 0-17,-1 0 1,1 35 0,18-35-1,17 53 1,-36-53-16,36 53 15,-53-53-15,53 35 16,-35 1-16,-18 17 16,53-18-1,-53-35-15,53 35 0,-17-35 16,17 35-16,0-17 31,0 35-31,0-18 16,0-17-16,0 17 15,0 1-15,0-19 16,35 18-16,-35 1 16,0-19-16,35 19 15,-35-1-15,0-17 16,35 17-16,-35 0 0,18-35 16,-18 35-16,53-35 15,-18 53-15,-17-53 16,17 36-16,0-36 15,1 0-15,17 0 16,0 0-16,-18 0 16,18 0-16,-18 0 15,-17 0-15,17 0 16,-17 0-16,17 0 16,0 0-16,-17 0 15,17 0 1,-17 0-1,-18-18 1,70-17-16,-34-1 16,-1 19-16,0-19 0,0 1 15,-17 0-15,-18 17 16,53-17-16,-53 0 16,53-1-16,-53 19 15,35-18-15,-35-18 16,0 17-16,0-34 15,0-18-15,0-1 16,0 1-16,-18 18 16,-17-19-16,-35 19 15,17 17-15,-18 0 16,1 18-16,-1 35 16,0-36-16,-17 36 0,0 0 15,-18 36-15,0 17 16,18 0-16,-18-18 15</inkml:trace>
  <inkml:trace contextRef="#ctx0" brushRef="#br0" timeOffset="1683.5507">7638 7885 0,'-53'0'15,"35"0"1,18 17 0,-35-17-1,17 0 1,18 35 0,-53-17-1,53 17-15,-35 1 16,35-19-16,-35 19 15,35-1-15,-36 0 16,36-17-16,0 35 16,0-36-16,-17 19 15,17 17-15,0-36 16,0 36-16,0 0 16,0 18-16,0-36 15,17 35-15,-17-17 16,0 0-16,18-17 15,-18 34-15,71 1 16,-71-18-16,35-1 16,18 1-16,0 0 0,0-35 15,-18 17-15,18 0 16,-18-35-16,18 36 16,0-36-16,-18 0 15,18 0-15,0 0 16,-18 0-16,18 0 15,0 0-15,-18 0 16,18 35-16,-17-35 16,-19 0-16,19 0 15,-1 0-15,-18 0 16,36-35-16,0 35 16,0-53-16,-18 18 0,18-1 15,0 1-15,0 35 16,-17-35-16,-19 35 15,-17-53-15,53 53 16,-53-53-16,35 18 16,-35 17-16,36-35 15,-36-17-15,0 17 16,35-53-16,-35 0 16,0-18-16,0 1 15,0 35-15,0 17 16,-18 1-16,18 17 15,-70 0-15,17 18 16,-18-1-16,-35 1 0,1 0 16,-1 35-1,-53-71-15,-17 71 0</inkml:trace>
  <inkml:trace contextRef="#ctx0" brushRef="#br0" timeOffset="7177.9642">5009 6791 0,'0'0'0,"-17"0"15,-18 0 17,17 0-17,18 18 95,0-1-95,53-17 1,-18 0-16,0 36 16,36-36-16,-1 0 15,1 0-15,17 0 16,0 0-16,1-18 15,34 18-15,1 0 0,-1 0 16,18-53-16,53 53 16,-53 0-16,0 0 15,36 0-15,-1 0 16,-17 0-16,-18 0 16,18 0-16,-53 0 15,17 0-15,1 0 16,17 0-16,-18 0 15,-35 0-15,1 0 16,16 0-16,-52 0 16,0 0-16,-18 0 15,-17 0-15,17 0 16,-52 0 78,-19 18-79,19-18-15</inkml:trace>
  <inkml:trace contextRef="#ctx0" brushRef="#br0" timeOffset="8151.3548">3598 7867 0,'18'0'63,"35"0"-48,-18 0 1,-17 0-16,35 0 16,17 0-16,-17 0 15,35 0-15,36 0 16,17 0-16,35 0 16,18-53-16,-53 53 15,18-71-15,-35 71 16,-18-35-16,-54 35 15,1 0-15,-17 0 16,-19 0 78,-17 18-79,36-18 1</inkml:trace>
  <inkml:trace contextRef="#ctx0" brushRef="#br0" timeOffset="9777.5273">4621 9260 0,'18'18'47,"17"-18"-31,1 0-16,-19 0 15,18 0-15,1 0 16,17 0-16,0 0 15,-18 0-15,35 0 0,1-18 16,0 18-16,-19-17 16,-16 17-16,-1 0 15,0 0 1,-52 0 31,-19 0-47,19 0 15,-36 0-15,0 53 16,-18-53-16,1 35 16,17-35-16,-18 35 15,18-35-15,0 0 16,18 36-16,18-36 0,-19 0 31,54 0 0,52 0-15,-52 0 0,17-18-16,18 18 15,-17 0-15,17-35 16,17 35-16,-17-36 16,-18 36-16,1 0 15,-1 0-15,-88 0 47,18 0-31,-1 0-16,-17 18 15,1-18-15,-1 0 16,17 35-16,1-35 16,-18 0-1,88 0 16,1 0-15,-1 0-16,18 0 16,0 0-16,-18-35 15,18 0-15,-18 35 16,-35-18-16,-17 18 31,-19 0-31,-17 35 16,1-35-16,16 53 15,19-53-15,17 18 16</inkml:trace>
  <inkml:trace contextRef="#ctx0" brushRef="#br0" timeOffset="19050.278">4992 18221 0,'35'0'31,"-17"0"-15,17 0 0,0 0-1,-17 0 1,17 0 0,-17 0-1,17 0 1,0 0 15,-17 0 0</inkml:trace>
  <inkml:trace contextRef="#ctx0" brushRef="#br0" timeOffset="21188.1081">8343 11289 0,'0'0'0,"53"-106"0,-18 18 16,36-53-16,17 17 15,0 18-15,1 1 16</inkml:trace>
  <inkml:trace contextRef="#ctx0" brushRef="#br0" timeOffset="39066.6744">14393 12700 0,'18'0'16,"17"0"46,-35-18-46,36-17 0,-1 0-1,18 0 1</inkml:trace>
  <inkml:trace contextRef="#ctx0" brushRef="#br0" timeOffset="39304.0342">14817 12400 0,'0'0'0,"0"-35"31,17 35-16,-17-18-15,36 18 16,-1-35 0,-18 35-1</inkml:trace>
  <inkml:trace contextRef="#ctx0" brushRef="#br0" timeOffset="39478.5682">15169 12100 0,'0'0'0,"0"-35"47,53 35-31,-53-35-16,53 35 15,-53-36-15</inkml:trace>
  <inkml:trace contextRef="#ctx0" brushRef="#br0" timeOffset="39681.9209">15522 11818 0,'0'0'0,"0"-18"31,35-17-16,-35 0 1,36 35-16,-36-18 16,35 18-16,-35-53 15,53 53-15</inkml:trace>
  <inkml:trace contextRef="#ctx0" brushRef="#br0" timeOffset="39859.4481">15840 11465 0,'0'0'15,"35"-17"1,-35-19 0,35 36-1,-35-53-15,18 53 0,-18-35 16</inkml:trace>
  <inkml:trace contextRef="#ctx0" brushRef="#br0" timeOffset="40070.4656">16281 11042 0,'0'0'0,"17"0"16,-17-18-16,36 18 16,-36-35-16,53 35 15,-36-35-15,18 35 16,1-36-16</inkml:trace>
  <inkml:trace contextRef="#ctx0" brushRef="#br0" timeOffset="40266.9434">16863 10636 0,'0'-17'15,"35"17"-15,-35-36 16,18 36-16,-18-35 15,35 35-15,-35-53 16</inkml:trace>
  <inkml:trace contextRef="#ctx0" brushRef="#br0" timeOffset="40462.9269">17180 10160 0,'36'0'16,"-36"-35"-16,35-1 16</inkml:trace>
  <inkml:trace contextRef="#ctx0" brushRef="#br0" timeOffset="40678.3529">17533 9878 0,'0'-36'0,"35"36"16,-17-35 15,17 18-31,18-19 16,-18 36-1</inkml:trace>
  <inkml:trace contextRef="#ctx0" brushRef="#br0" timeOffset="40894.7697">17886 9613 0,'0'-35'31,"35"35"-15,-35-35-1,35 35-15,-35-18 16,18-17-1,17-1 1</inkml:trace>
  <inkml:trace contextRef="#ctx0" brushRef="#br0" timeOffset="41081.2712">18168 9278 0,'35'0'0,"-35"-35"15,18 35 1,-18-18-16,35 18 16,-35-35-16,18 35 15,-18-35-15,53 35 16,-53-18-16,35 18 16,-35-35-16</inkml:trace>
  <inkml:trace contextRef="#ctx0" brushRef="#br0" timeOffset="41277.7463">18609 8925 0,'0'-35'15,"18"35"1,-18-35-16,35 35 15,-35-18-15,35 18 16,-35-53-16,35 53 16</inkml:trace>
  <inkml:trace contextRef="#ctx0" brushRef="#br0" timeOffset="41689.1749">18927 8590 0,'0'0'16,"0"-35"-16,35 35 16,-35-35-1,35 35 1,-35-18 0,18 18-1,-18-35-15,35 35 16,-35-18-16,35 18 15,-35-35-15,53 35 0,-53-36 16,35 36 0,-35-17-16,18 17 0,-18-35 15,35 35 1,1-18 15,-1-17 0,-17-18 1,-18 17-17,52 36-15,-52-35 16</inkml:trace>
  <inkml:trace contextRef="#ctx0" brushRef="#br0" timeOffset="41861.7031">19632 7973 0,'35'0'16,"-35"-18"-16,36 18 16,-36-35-1,17 35-15</inkml:trace>
  <inkml:trace contextRef="#ctx0" brushRef="#br0" timeOffset="44187.0061">22454 10160 0,'0'35'0,"0"1"62,-35-36-62,35 17 0,-35-17 16</inkml:trace>
  <inkml:trace contextRef="#ctx0" brushRef="#br0" timeOffset="44374.5048">22066 10495 0,'-53'35'16,"36"-35"-1,17 18-15,-36 17 16</inkml:trace>
  <inkml:trace contextRef="#ctx0" brushRef="#br0" timeOffset="44581.4619">21766 10813 0,'0'0'0,"-53"0"0,53 35 16,-17-35-16,17 18 15,-35-18 1,35 35 0</inkml:trace>
  <inkml:trace contextRef="#ctx0" brushRef="#br0" timeOffset="44787.9068">21431 11077 0,'0'0'0,"-17"0"15,17 53-15,-36-53 0,36 18 16,-53-18-1,53 35-15,-17-35 16,17 18 0</inkml:trace>
  <inkml:trace contextRef="#ctx0" brushRef="#br0" timeOffset="45034.2466">20990 11571 0,'0'0'0,"-17"0"0,17 35 16,0-17-16,-36-18 16,36 35-1,-17-35 1,17 36-1,-36-19 1</inkml:trace>
  <inkml:trace contextRef="#ctx0" brushRef="#br0" timeOffset="45213.7664">20796 11783 0,'-35'35'16,"0"-35"-1,35 35-15,-36-35 16,36 18-1,-17-18-15,17 35 16,-36-35 0,1 36-1,0-36 1,35 17 0,-53-17-16</inkml:trace>
  <inkml:trace contextRef="#ctx0" brushRef="#br0" timeOffset="45376.6027">20355 12065 0,'0'0'0,"0"35"0,-35-35 16,0 36 0,35-19 31,-36-17-47,36 35 15,-17-35 1,17 18-16,-35-18 15</inkml:trace>
  <inkml:trace contextRef="#ctx0" brushRef="#br0" timeOffset="45942.1114">19244 13053 0,'0'0'16,"-35"17"-16,17-17 0,-17 53 15,0-53-15,-1 36 16,19-36-16,17 17 15,-71-17-15,71 36 16,-53-36-16,36 35 16,-19-35-1,36 17-15,-35-17 16</inkml:trace>
  <inkml:trace contextRef="#ctx0" brushRef="#br0" timeOffset="46369.4678">18609 13441 0,'-53'0'15,"53"35"1,-53-35-16,53 35 0,-17-35 16,-19 18 30,36 17-30,-35-35-16,35 36 16,-18-36-16,18 17 15,-35-17-15,35 35 16,-35-35-16,35 18 16,-18-18-16,18 35 15,-35-35-15,35 36 0,-18-36 16,18 17-16,-35-17 15,0 36 1,17-1 0,18-17-1,-35-18 1,35 35-16,-36 0 16,36-17-1,-17-18 1,17 35-16</inkml:trace>
  <inkml:trace contextRef="#ctx0" brushRef="#br0" timeOffset="47069.5606">17903 14164 0,'0'0'0,"-35"18"0,-18 35 16,0-18-1,18 0 1,17 0-1,-17-35 1,35 18 0,-35-18-1,17 35 17,-17-35-1,35 36-31,-35-36 15,35 17-15,-36-17 16,36 53-16,-53-53 16,53 53-16,-35-53 15,18 18 1,-19 17 0,1-35 30,35 35-46,-35 1 16,17-19 0,-17 18-1,0 1 1,-18-1 0,35-35-16,18 18 15,-53-18-15,18 35 16,17-35-1,18 35 1,-35-35 0,35 18-1,-35-18-15,35 35 16,-18-35-16,18 35 16,-35-35-16,35 18 15,-36-18-15,36 53 16,-35-53-16,35 35 0,-35-35 15,35 18-15,-35-18 16,35 35-16,-36-35 16,36 18-16,-53-18 15,36 35 1</inkml:trace>
  <inkml:trace contextRef="#ctx0" brushRef="#br0" timeOffset="51249.8857">18821 14852 0,'35'0'125,"-17"0"-125,17 0 15,0 0-15,36 0 16,17 0-16,0 0 15,0 0-15,18 0 16,18-35-16,-1 35 16,-35-36-16,0 36 15,18 0-15,-35-35 16,-18 35-16,17 0 16,1 0-16,-18-35 15,-18 35-15,18 0 16,-18 0-16,-17-35 15,35 35-15,-18 0 16,-35-18 47</inkml:trace>
  <inkml:trace contextRef="#ctx0" brushRef="#br0" timeOffset="51748.0634">20355 14517 0,'18'0'62,"52"0"-46,-52 35 0,17-35-16,1 0 15,-19 0-15,36 35 16,-18-35 0,-35 36 62,0-19-63,-17-17 1,17 53-16,-53-18 16,18 1-16,17-19 15,-17-17-15,-1 53 16,19-53-16,17 36 15</inkml:trace>
  <inkml:trace contextRef="#ctx0" brushRef="#br0" timeOffset="54571.8313">14393 9966 0,'0'0'0,"0"88"0,0 0 15,0 1-15,0-1 0,0 18 16,0-54-16,0 19 16,0 0-16,36-1 15,-36 1-15,0-18 16,0 17-16,0 1 16,0-36-16,35 18 15,-35-18-15,0-17 16</inkml:trace>
  <inkml:trace contextRef="#ctx0" brushRef="#br0" timeOffset="55422.584">14340 9842 0,'0'18'0,"0"0"15,0 17 1,0 0-16,0 1 0,-35 17 15,35-18-15,0-18 16,-35 19-16,35-1 16,0 0-16,-35 1 15,35-1-15,0-18 16,0 19 0,17-36 30,-17-36-46,35 19 0,-35-18 16,18-18-16,-18 17 16,35-34-16,-35-1 15,36 1-15,-36 17 16,0 0-16,53 18 16,-53-18-16,0 0 15,0 35-15,35-17 16,-35-18-1,0 71 32,0-1-31,0 36 0,0 0-16,35 0 0,-35-18 15,35 18-15,-35 0 16,36-18-16,-36 18 15,35 0-15,-35 18 16,18-18-16,-18-18 16,0 18-16,35-53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7:25:09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21696 7532 0,'-18'0'15,"-17"0"17,17 0-17,-17 0 17,0 0-1,-1 0-16,1 0 1,35-35 0,-53 35-16,36 0 15,-19 0 1,19 0 15,17-36-15,-36 36-1,1 0 1,35 18-16,-18-18 16,-17 35-1,18-35 1,17 18 0,-36-18-1,36 35-15,-35-35 16,35 35-1,-18-35-15,18 18 16,-53-18-16,53 35 16,-35-35-16,35 36 15,-17-36 1,17 35-16,-36 0 16,36-17-1,-35 35 1,35 0-1,-35-1 1,35-34 0,0 17-1,0 18 1,0-17 0,-18-1-16,18 18 15,0-18 1,0 18-1,0 0 1,0-18 0,0 18-1,35-53 1,-35 53-16,36 0 16,-36-18-1,17-35-15,-17 35 16,36-35-16,-36 18 15,17-18-15,-17 35 16,35-35-16,-35 36 16,36-36-16,-19 17 15,19-17 1,-36 36-16,35-36 16,-17 35-1,17-35 1,18 35-1,-18-35 1,18 0 0,-18 0-16,1 0 15,34 0 1,-70-17 0,71 17-16,-36-36 15,-17 36-15,17-35 0,0 35 16,-17-18-16,17 18 15,0-35 1,18 0-16,-35-1 16,35 1-1,0 18 1,0-36 0,0 17-1,-36 1 1,18 0 15,-35 17-15,0-35-16,0 18 15,0 17 1,0-17-16,0 17 0,0-17 16,0 0-16,0 17 15,0-17-15,0 17 16,0-17-16,0 0 15,-17 17-15,17-17 16,-18-18-16,18 35 16,-35-17-16,35 0 15,-53-1-15,-18-16 16,18-1 0,18 53-1,18-18-15,-19 18 16,1 0-16,17-35 0,-17 35 15,0 0 1,0 0-16,-1 0 0</inkml:trace>
  <inkml:trace contextRef="#ctx0" brushRef="#br0" timeOffset="8626.4568">10848 10495 0,'18'0'219,"17"0"-204,-18 0 17,19 0-17,-1 0 1,-17 0-1,17 0 1,-17 0 0,17 0-1,0 0 1,0 0 0,1 0-1,-19 0 1,36 0 15,-17 0-15,-19 0-1,18 0 1,1 0-16,-19 0 31,36 0-15,-35 0-1,17 0 17,0 0-17,-17 0 32,17 0-16,-17 0-15,17 0 0,-35 35 468</inkml:trace>
  <inkml:trace contextRef="#ctx0" brushRef="#br0" timeOffset="15194.4138">15452 10548 0,'35'0'156,"0"0"-140,-17 0-1,17 0 1,-17 0-1,17 0 1,0 0 0,1 0-1,17 0 1,-1 0 0,-34 0-1,17 0 1,-17 0-1,35 0 17,0 0-17,-36 0 1,19 0 0,-1 0-1,-17 0 1</inkml:trace>
  <inkml:trace contextRef="#ctx0" brushRef="#br0" timeOffset="16726.2786">14376 10619 0,'35'0'31,"0"0"0,-17 0-15,17 0-1,-17 0 1,-18-18-16,35 18 16,0 0-1,-17 0 1,17 0 0,-17 0-16,17 0 31,-35 18-31,53-18 0,-18 0 15,18 0 1,0 0 0,-18 0-1,18 0 1,0 0 0,-35 0-1,17 0 1,1 0-1,-19 0 17,18 0-1,-35-18-15,18 18 15,-18-18 109</inkml:trace>
  <inkml:trace contextRef="#ctx0" brushRef="#br0" timeOffset="21081.5285">12559 10689 0,'35'0'125,"18"0"-110,-35 0-15,17 0 16,-17-17-16,17 17 16,18 0-16,-18 0 15,36-36-15,-1 36 16,1 0-16,-1 0 16,-17 0-16,18 0 0,-1 0 15,1 0-15,-18 0 16,0 0-16,0 0 15,-36 0-15,36 0 16,-70 0 187,-1 0-187</inkml:trace>
  <inkml:trace contextRef="#ctx0" brushRef="#br0" timeOffset="24782.8801">17321 9525 0,'-17'0'125,"-1"0"-78,18 35-16,0 1-15,-35-36-16,35 17 31,-35 36-15,35-18-1,-36-17 1,36 17-1,0 1 1,-17-19 0,17 18-1,0 18 1,0-35 0,0 17-16,0-17 15,0 35 1,0 0-1,0-36 1,0 19 0,0-1-1,0 0 17,0 1-17,0-19 1,0 18-1,0 1 1,35-36 0,-35 35-1,0 0 1,0-17 0,18-18-16,-18 35 15,0 0 16,35-35-15,-35 18 0,35-18 15,-35 35-31,18-35 31,-18 18-31,35-18 31,0 35-15,-17-35 15,17 36 1,0-36 14,-52 35 126,-18-35-156</inkml:trace>
  <inkml:trace contextRef="#ctx0" brushRef="#br0" timeOffset="30913.4307">17604 10019 0,'17'0'47,"19"0"-31,-36-35-1,17-1 16,36 1-15,-18 35 15,-35-18-31,18 18 32,-18 36-1,0-1-31,0 0 15,0 1 1,0-19-16,0 18 0,0 1 16,0-19-16,0 19 15,35-1 17,1-35-17,-1-18 1,-18-35-1,-17 18 1,36 17-16,-36-17 16,0 0-16,35 17 15,-35-17-15,0 0 16,0 17-16,0-35 16,0 35-1,0 54 48,0-1-48,0 18-15,0 18 16,0-1-16,0-17 16,0 18-16,0 17 15,0-18-15,0 18 16,0 1-16,0-19 15,0-17-15,0 35 0,0-17 16,0-1-16,0-17 16,0-17-16,0-1 15,0-17-15,0 34 16,0-16 0,0-19 15,-18-17-16,1 0 17,-36 0-17,53-53 1,0 18-16,-35 18 16,35-19-16,0 1 0,0 17 15,0-17-15,0 0 16,0-18-16,0 0 15,0 35-15,0-17 16,0 0-16,0 17 16,0-17-16,0 17 15,0-17-15,0 0 16,0 17-16,0-17 16,0 17-16,17 18 15,-17-53-15,35 53 16,-35-53-16,18 53 0,-18-35 15,35 35 1,1-53-16,-19 53 0,-17-53 16,53 53-16,-18-53 15,1 36 1</inkml:trace>
  <inkml:trace contextRef="#ctx0" brushRef="#br0" timeOffset="31265.2186">18221 10107 0,'18'0'16,"17"0"0,0 0-1,18-18 1,0 18-1,0 0 1</inkml:trace>
  <inkml:trace contextRef="#ctx0" brushRef="#br0" timeOffset="31556.2078">18327 10213 0,'17'0'31,"19"0"-15,17 0-1,0 0 1,-36 0 0</inkml:trace>
  <inkml:trace contextRef="#ctx0" brushRef="#br0" timeOffset="35803.4909">19050 10054 0,'0'-17'15,"0"-1"17,-18-17-1,-17 35 0,17 0-31,-17 0 16,18 0-1,-19 0 17,1 0-17,35 53 1,-18-1 0,18-16-16,0-1 15,0 18-15,0 0 16,0-18-16,0 18 15,0-35-15,18-18 16,-18 53-16,53-53 16,0 0-1,-18 0 1,18-36-16,-53 1 16,35 0-16,-35 17 15,0-35-15,0 0 16,36 18-16,-36-18 15,0 18-15,0 0 16,0 52 47,0 18-48,0 18 1,0-17-16,0 17 0,0-1 15,0-34-15,17 17 16,18 1 0,1-36-1,17 0 1,-36 0-16,-17-36 16</inkml:trace>
  <inkml:trace contextRef="#ctx0" brushRef="#br0" timeOffset="36686.8591">19420 9984 0,'36'-36'32,"-1"36"-17,0-35-15,1 35 31,16 0-31,-16 0 16,-36 18 0,0-1-16,0 19 15,0-19-15,0 19 16,0 16-16,0-34 16,-18 17-16,18 1 15,-35-36-15,35 35 16,-35 0-1,35-70 48,0-18-32,35 18-31,-35-1 0,35 1 16,-35 18-16,35 17 15,-35-36-15,18 36 16,-18-17-16,35 17 16,1-36-1,-19 36 1,-17-35-16,35 35 16,-35-18-1,0-17 16,-17 35 16,17 35-31,-35 1 0,35 17-1,0-36-15,-18 19 16,18 16-16,0-34 15,0 17-15,0 1 16,0-1 0,35-35-16,-35 35 15,18-35-15,35 0 16,0 0 0,-53-17-16</inkml:trace>
  <inkml:trace contextRef="#ctx0" brushRef="#br0" timeOffset="37015.2479">20161 10054 0,'36'0'31,"16"0"-15,-16 0-16,-1 0 16,0 0-1,1-35 1,-19 35 15</inkml:trace>
  <inkml:trace contextRef="#ctx0" brushRef="#br0" timeOffset="37378.7878">20320 9878 0,'0'35'62,"0"0"-46,0-17-16,-35 35 16,35 0-16,0-18 15,0 18-15,0 0 16,0-18-16,0 0 16,0 1-16,0-1 15,0 0 16,17-35-31,1 0 16,-18-35 0</inkml:trace>
  <inkml:trace contextRef="#ctx0" brushRef="#br0" timeOffset="38238.3593">20743 9613 0,'0'18'47,"0"17"-47,0 18 16,0 18-16,0-19 15,0 19-15,0 0 16,0-18-16,0-18 15,0 18-15,0-18 16,0-17-16,0 35 16,0-106 62,0 17-78,18 19 15,-18-19-15,35-16 16,-35-1 0,18 53-1,-18-36-15,35 36 16,0 0 0,-17 0-1,35 0 1,-53 18-16,53-18 15,-53 71-15,18-36 16,-18-18-16,0 19 16,0-19-16,0 19 15,0-1-15,-18-17 0,-35 34 32,0-16-32,18-36 15,17 0-15,-35 0 16,0-18-1,53-17 1</inkml:trace>
  <inkml:trace contextRef="#ctx0" brushRef="#br0" timeOffset="38965.413">21184 9472 0,'53'18'62,"-18"17"-46,1 0-16,-36 1 16,35 16-16,-35 1 15,71 18-15,-71-1 16,0-17-16,0 36 16,0 16-16,0-52 15,0 18-15,0-1 16,-18 1-16,18-36 15,-35 18-15,35 0 16,-36-18-16,36-17 16,-35-18-1</inkml:trace>
  <inkml:trace contextRef="#ctx0" brushRef="#br0" timeOffset="54104.8031">13441 11536 0,'17'0'110,"36"0"-95,0 0 1,-17 0-16,-1 0 16,-18 0-16,19 0 15,-19 0-15,19 0 16,-1 0-16,0 0 16,1 0-1,-54 0 141</inkml:trace>
  <inkml:trace contextRef="#ctx0" brushRef="#br0" timeOffset="59080.2855">15505 11606 0,'35'0'47,"-18"0"-16,19 0-15,-1 0-1,0 0 1,1 0-16,-19 0 16,19 0-16,-1 0 15,0 0-15,18 0 16,0 0-16,-18 0 15,18 0-15,-18 0 0,-17 0 16,35 0 0,0 0-16,-18 0 0,18 0 15,-35 0-15,35 0 16,0 0-16,-1 0 16,-34 0-16,35 0 15,-18 0-15,-17 0 16,17 0-16,-17 0 15,17 0-15,0 0 16,-17 0-16,17 0 16,-17 0-16,17 0 15,0 0-15,-17 0 16,17 0-16,-17 0 0,17 0 16,1 0-1,-19 0-15,19 0 0,-19 0 16,18 0-16,1 0 15,17 0 1,-18 0-16,-17 0 16,17 0-16,0 0 15,-17 0-15,17 0 16,-17 0-16,17 0 16,0 0-16,-17 0 15,17 0-15,-17 0 16,17 0-16,0 0 15,-17 0-15,17 0 0,-17 0 16,17 0-16,0 0 16,-17 0-16,17 0 15,-17 0-15,17 0 16,1-35-16,-19 35 16,18 0-16,1 0 15,-19 0-15,19 0 16,-19 0-16,19 0 15,-1 0-15,-18 0 16,19 0-16,-19 0 16,19-35-16,-1 35 15,-17 0-15,35 0 16,-1 0-16,-16 0 16,-1 0-16,0 0 15,18 0-15,-18-35 16,1 35-16,-19 0 15,19 0-15,-1 0 16,-17 0-16,17 0 16,18-36-1,-36 36-15,36 0 16,-17 0 0,-1 0-1,18 0 1,-18 0-1,18 0 1,-18 0 0,1 0-1,16 0 1,1 0 0,-17 0-1,-1 0 1,18 0-1,-36 0-15,19 0 16,-19 0-16,-17 18 16,53-18-16,-17 0 15,-19 35 1,19-35 0,-36 18-16,35-18 15,-35 35 1,17-35 15</inkml:trace>
  <inkml:trace contextRef="#ctx0" brushRef="#br0" timeOffset="84531.9776">8255 12594 0,'35'-35'218,"18"35"-202,-18 0-16,18 0 16,0-35-16,0 35 15,-18 0-15,54 0 16,-36 0-16,0 0 15,-18 0-15,18 0 16,-36 0-16,36 0 16,-17 0-16,-19 0 15,18 0-15,1 0 16,-19 0-16,19 0 16,-19 0-16,19 0 15,-1 0-15,-18 0 0,19 0 16,-19 0-16,19 0 15,-1 0-15,-17 0 16,17 0-16,-35 17 16,35-17-16,18 0 15,0 0 1,-18 0 0,18 0-1,-18 0 1,-17 0-1,17 0 1,-17 0 0,17 0-16,1 0 15,-1 0 1,0 0 0,-35-17 77</inkml:trace>
  <inkml:trace contextRef="#ctx0" brushRef="#br0" timeOffset="103397.977">11377 14499 0,'-35'-17'32,"0"-19"-1,17 36 16,-17 0-16,17 0-15,-17 0 30,-1 0-30,19 0 15,-19 0-15,36 36-16,-17-36 16,-18 35-1,-1-35 1,36 17-16,-17-17 15,17 36 1,-36-36 0,36 35-1,-35-17 1,35 17 0,-18-35-16,18 53 15,-35-36 1,35 19-1,-35-1 1,35-17 0,-35 35-1,35-1 1,0-16 0,0-1-1,-18-35-15,18 53 16,0-18-16,0 18 31,-35 0-31,35 0 16,0-35-1,0 35 1,-36-18-16,36-18 16,0 19-16,0-19 15,0 19-15,0-1 16,0-17-16,0 17 15,0-18-15,0 19 16,0-1-16,18-17 16,-18 17-16,0 0 15,35-17-15,-35 17 0,18-35 16,-18 53 0,35-53-16,-35 18 0,18-18 15,-18 53-15,53-53 16,-53 53-16,53-53 15,-53 35-15,35-35 16,-35 35-16,53-35 16,0 35-1,-18-35 1,0 0-16,36 0 16,-71-17-1,35 17-15,18-53 16,0 0-1,-18 53-15,1-35 16,-19-1-16,54-34 16,-71 35-1,35-1-15,-35 19 16,35 17-16,-35-53 16,36 17-1,-36-17 1,17 53-16,-17-35 15,0 0-15,36 0 16,-36 17-16,0-17 16,35-1-16,-35 19 15,0-18-15,0 17 16,0-17-16,0-1 16,0 19-16,0-19 15,0 19-15,0-18 16,0-1-16,0 19 0,0-36 15,-18 17-15,18 19 16,0-19-16,-35 1 16,35 18-16,0-19 15,-18 1-15,18 17 16,0-35-16,-35 18 16,35 18-16,-53 17 15,53-53-15,-53 53 16,36-36-1,-19 36 1</inkml:trace>
  <inkml:trace contextRef="#ctx0" brushRef="#br0" timeOffset="106164.9277">12559 15981 0,'18'0'32,"-18"-35"61,17 35-77,36 0 0,-18 0-1,-17 0 1,17 0 0,-35-18-1,18 18-15,17 0 16,0 0-1,-17 0 1,17 0 0,-17 0-1,-18-35 1,35 35 0,1 0-16,-1 0 15,-35-36 1,53 36-16,0 0 15,-18-17 1,18 17 0,-18 0-1,18 0 1,-18 0-16,1 0 16,-19 0-16,19 0 15,-1-36-15,-18 36 16,19 0-16,17 0 15,-36 0-15,19 0 16,16 0 0,-16 0-16,-1-35 15,-17 35-15,35 0 16,0 0-16,-18-35 16,0 35-16,0 0 15,-17 0-15,17 0 16,1 0-16,-19 0 15,18 0-15,1-35 16,-19 35-16,19 0 16,-19 0-16,19 0 15,-1 0-15,-18 0 16,19-18-16,-1 18 16,-17 0-16,17 0 15,-17 0-15,17 0 0,0 0 16,-17 0-16,17 0 15,-17 0-15,17 0 16,0 0-16,1 0 16,-1 0-16,18 0 15,-36 0-15,19 0 16,-19 0-16,19 0 16,34 0-1,-52 0-15,17 0 16,-17 0-16,17 0 0,0 0 15,-17 0 1,17 0-16,-17 0 0,17 0 16,0 0-1,-17 0-15,17 0 0,-17 0 16,17 0-16,0 0 16,-17 0-16,53 0 15,-36 0 1,-17 0-16,17 0 15,-18 0-15,19 0 16,-1 0-16,-17 0 16,17 0-16,-17 0 15,17 0-15,0 0 16,-17 0-16,17 0 16,-17 0-16,35 0 15,0 0 1,-36 0-16,36 0 15,0 0 1,-35 0 0,17-35-1,0 35 1,-17 0 15,17 0 0,-70-36 157</inkml:trace>
  <inkml:trace contextRef="#ctx0" brushRef="#br0" timeOffset="111797.3213">17798 14252 0,'0'35'62,"0"1"-62,-36-36 16,1 88-16,0-35 15,-18 17-15,0-17 16,-18 18-16,-34-1 16,-107 54-1,106-71-15,36-18 0,-1 0 16,18-35 0,0 53-16,18-53 15,-36 36-15,1-36 16,17 0-16,35 35 0,-17-35 15,0 0 17,35-18-32</inkml:trace>
  <inkml:trace contextRef="#ctx0" brushRef="#br0" timeOffset="112234.6815">16669 14834 0,'-18'0'31,"-17"36"-15,-18-1-1,35 18 1,-17 0 0,35 0-1,-35-53-15,35 35 16,0 0-1,17-35 1,1 0-16,17 0 16,1 0-16,-19 0 15,18 35-15,1-35 16,-19 0-16,19 0 16,-1 0-1,-35 18-15,53-18 16,0 53-16,0-53 15</inkml:trace>
  <inkml:trace contextRef="#ctx0" brushRef="#br0" timeOffset="113623.6737">18203 14146 0,'0'18'47,"36"17"-32,-36 18 1,35-18 0,-35 1-16,0-1 15,0-17-15,0 35 16,0 0-16,0-18 0,0 0 16,0-17-16,0 17 31,0-53 0</inkml:trace>
  <inkml:trace contextRef="#ctx0" brushRef="#br0" timeOffset="114237.7128">18256 14146 0,'0'-17'0,"0"70"63,0-36-48,36 19-15,-36-1 16,35 0-16,-35-17 16,35 17-16,-35 0 15,53-35-15,-53 18 0,35-18 16,1 0 0,-19 0-1,18 0 1,-35-53-1,0 18-15,0 17 16,0-17-16,36 0 16,-36-1-1,0 1 1,0 53 46,0-1-62,0 19 16,0-19-16,0 18 16,35 1-16,-35-19 15,18 19-15,17 17 16,18-18 0,0-35-1,-18 0 1,0 0-1,-35-35 1</inkml:trace>
  <inkml:trace contextRef="#ctx0" brushRef="#br0" timeOffset="114707.4563">18838 14235 0,'0'35'32,"0"0"-17,36-35 1,-36 53-16,35-18 16,0-35-1,-35 36 1,53-36-16,-18 0 15,1 0 1,-36-18 0,35-17-16,-35-18 15,0 35 1,0-17-16,0 17 16,0-17-16,0 0 15,0 17-15,-18-17 16,-35 35-1,36 0 1,-19 0 0,36 35-1,-35 18-15,0-18 16,35 0 0,0-17-16,-18 17 15,18-17-15</inkml:trace>
  <inkml:trace contextRef="#ctx0" brushRef="#br0" timeOffset="115015.1413">19350 14182 0,'0'17'47,"0"19"-31,0 16-1,0-34 1,17-18-16,-17 35 15,36-35 1,-36 18 0</inkml:trace>
  <inkml:trace contextRef="#ctx0" brushRef="#br0" timeOffset="115698.0288">19297 14093 0,'18'0'32,"17"0"-17,0 0-15,18 0 16,0 0-16,-18 0 15,1 0-15,-19 0 0,18 0 16,-35 53 0,0-35-16,0 17 15,0 1-15,-35-1 16,35-18-16,-53 19 16,36-36-16,17 53 15,-71-53-15,36 17 16,17-17-1,18 36-15,18-54 47,17-35-31,0 53 0,1-35-16,-1-1 15,18-34 1,-18 17-1,-35 18 1,0 52 31,0 36-31,0-17-1,0 16 1,18-16-1,17-36 1,-35 17-16,53-17 16,-35 0-16,17 0 15,-18 0-15,19 0 16,-1 0-16,-17 0 16,-18-35-16,35 35 15,-35-35-15</inkml:trace>
  <inkml:trace contextRef="#ctx0" brushRef="#br0" timeOffset="115902.6041">19667 14146 0,'0'-35'16,"18"35"-1,17-18 1,1 18 0,-1 0-1</inkml:trace>
  <inkml:trace contextRef="#ctx0" brushRef="#br0" timeOffset="116082.1235">19667 14270 0,'0'0'16,"36"0"15,17 0-15,-36-18-16,18 18 15,1-17-15</inkml:trace>
  <inkml:trace contextRef="#ctx0" brushRef="#br0" timeOffset="116805.1912">19985 14005 0,'0'53'46,"0"-35"-46,0 35 16,0 0-16,0-18 16,0 0-16,0 0 15,0-17-15,17-18 16,-17 53-16,53-53 16,-17 0-16,-19 0 15,19 0-15,-1 0 16,0-18-1,-35-35 1,0 36-16,0-18 16,0 17-16,0-17 31,0 70 0,0 0-15,0 0-1,0 1 1,35-36-16,-35 17 16,53 19-1,-17-36 1,17 0-16,-18 0 16,-18 0-16,-17-36 15,36 36-15,-36-35 16,0-18-1,0 0 1,17 53-16,-17-35 16,0 0-1,0-1 1,-17 36-16,17-17 16,-53 17-16,0 0 15,35 0 1,-17 0-16,-18 0 15,53 53 1,-35-53-16,35 35 0,-35 18 16,35 0-1,0-18 1,0 0-16,17-35 16</inkml:trace>
  <inkml:trace contextRef="#ctx0" brushRef="#br0" timeOffset="117868.9128">21414 14111 0,'0'71'78,"0"-36"-78,0-17 15,0 17-15,0-18 16,0 19-16,35-36 16,-35 53-16,18-53 15,-18 17-15,35-17 16,0 0 0,0 0-16,1 0 15,-1 0-15,0 0 16,18 0-1,-53-35-15</inkml:trace>
  <inkml:trace contextRef="#ctx0" brushRef="#br0" timeOffset="118112.2595">21378 14146 0,'18'0'16,"-18"-17"-16,53 17 16,-35 0-16,17-36 15,18 36-15,-36 0 16,19 0-16,-19 0 15</inkml:trace>
  <inkml:trace contextRef="#ctx0" brushRef="#br0" timeOffset="118303.2787">21414 14252 0,'17'0'47,"19"0"-47,-19 0 15,18 0-15,-17 0 16,17 0-16,1-17 16</inkml:trace>
  <inkml:trace contextRef="#ctx0" brushRef="#br0" timeOffset="118736.8438">21960 14146 0,'-35'0'0,"0"0"15,0 0-15,35 36 16,-36-36-16,36 17 15,0 19 1,0-19 0,36-17 15,-1 0-31,-18 0 16,19 0-16,-19 0 15,19 0-15,-1 35 0,-17-35 16,-18 36-1,0-19 17,-18-17-17,-17 53-15,-1-53 16,36 36-16,-35-36 16,0 35-1,0-35 1,17 0-1,18-35 1</inkml:trace>
  <inkml:trace contextRef="#ctx0" brushRef="#br0" timeOffset="119043.5072">22207 13882 0,'0'17'31,"0"1"-15,0 17-16,36 1 16,-36-19-16,0 36 0,0 0 15,0-35 1,35 35-16,-35-18 0,0-17 15,0 17-15,0-18 16,0 19-16</inkml:trace>
  <inkml:trace contextRef="#ctx0" brushRef="#br0" timeOffset="119386.8392">22172 14076 0,'18'-35'16,"-1"35"-1,19 0-15,-1-36 16,-17 36-16,17 0 15,-18 0-15,36 0 16,-17 18 0,-36 0-1,17-18 1,-17 52-16,0 1 16,0-17-1,0-1 1,0 0-1,36-35-15,-36 18 16,0 17 0,35-35-16</inkml:trace>
  <inkml:trace contextRef="#ctx0" brushRef="#br0" timeOffset="120523.6136">22595 14323 0,'0'-36'16,"0"19"-1,0-36 1,0 0-1,0 35-15,53 18 16,-53-53-16,36 53 16,-19 0 15,19 0-15,-36 18-16,0 0 0,0 17 15,0-17 1,0 17-16,35 0 0,-35-17 15,0 35 1,0-71 47,0 0-48,0-17-15,0 18 16,0-19-16,0 1 15,35 17-15,-35-17 16,18 35-16,-18-53 16,35 53-16,-17 0 15,-18 18 17,35-18-32,-35 70 15,0-34 1,0-1-16,35-35 15,-35 53-15,0-36 16,0-34 62,0-36-78,0 18 16,0 17-16,18-35 15,17 0 1,18 53 0,-53-17-1,35 17 1,-35 70 0,18-35-1,-18 18 1,0-35-16,0 17 15,0-52 48,0-36-47,35 17-16,-35 1 15,35 17-15,-35-17 16,53 35-16,-53-53 15,18 53-15,17 0 47,-35 18-31,0 35 0,18-53-1,-18 88-15,0-70 16,35-18-16,-35 53 15,0-1-15,0-34 16,-17-18 15</inkml:trace>
  <inkml:trace contextRef="#ctx0" brushRef="#br0" timeOffset="120724.5149">23213 14199 0,'0'-35'47,"70"35"-47,-34 0 15,-19-35-15,19 35 16,-1 0-16,0-36 15</inkml:trace>
  <inkml:trace contextRef="#ctx0" brushRef="#br0" timeOffset="120894.3694">23495 14058 0,'35'18'32,"-35"-1"-17,0 19-15,0 17 16,0-36-1,0 19 1</inkml:trace>
  <inkml:trace contextRef="#ctx0" brushRef="#br0" timeOffset="121225.0191">23477 14005 0,'18'0'0,"-18"-35"16,35 35-16,1 0 0,-1 0 16,-18 0-16,19 0 15,-19 0-15,19 35 16,-36 1-1,0-19 1,0 18-16,0-17 0,0 17 16,-18 1-16,18-19 15,-35 19-15,-1-1 16,1-35-16,0 35 16,0-35-1,35 18 1</inkml:trace>
  <inkml:trace contextRef="#ctx0" brushRef="#br0" timeOffset="121548.0632">23671 14235 0,'36'17'15,"-1"-17"-15,-17 0 16,34 0-16,-16 0 15,-1 0-15,0 0 16,-17 0-16,-18-17 16,53 17-16,-18-18 15,0-17 1,-35-18 0,18 53-16,-18-53 15,0 18 1,0-18-1,-35 53-15,-18 0 16,35 0 0,-17 17-16,0 19 15,-18-1-15,35 0 16,-17 0-16,0-35 16</inkml:trace>
  <inkml:trace contextRef="#ctx0" brushRef="#br0" timeOffset="129822.8135">8767 17268 0,'-36'0'31,"19"0"32,-19 0-47,36 36-16,-53-36 15,18 53-15,35-18 16,-35-17-16,35 17 15,-35 0-15,35-17 16,-36 17-16,36 0 16,0-17-16,-35 17 0,35 18 15,0-18 1,0 18-16,0 0 0,0-17 16,0 16-16,0 1 15,0-17-15,0 17 16,0-1-16,0-16 15,0 17-15,0 0 16,0-18-16,18 18 16,-18-18-16,35 0 15,-35-17-15,35 17 16,-35 1-16,35-36 16,-35 17-16,53-17 15,-17 0-15,-19 35 16,36-35-16,0 0 15,-18 0-15,18 0 0,0 36 16,-17-36-16,-19 0 16,18 35-16,1-35 15,-19 0-15,19 0 16,-19 0-16,19-18 16,-1 18-16,0-70 15,-17 35-15,17-18 16,0 17-16,1-17 15,-1 1-15,0-1 16,0 0-16,-35 17 16,36-17-16,-36 1 15,0 16-15,0-34 0,0 17 16,0 0-16,0 0 16,-18-18-16,18 1 15,0-1-15,-35 1 16,35 34-16,0-16 15,-53-1-15,53 0 16,-71 17-16,36 19 16,-18 17-16,-17-35 15,17 35-15,-18 0 16,1 0-16,-1 0 16,0 35-16,1 0 15,-1 0-15</inkml:trace>
  <inkml:trace contextRef="#ctx0" brushRef="#br0" timeOffset="132761.6235">10407 18309 0,'18'0'109,"17"0"-93,-18 0-1,19 0-15,17 0 16,-18 0 0,18 0-16,-35 0 0,34 0 15,1 0-15,0-35 16,-35 35-16,17 0 16,-17 0-1,17 0 32,-35-18 594</inkml:trace>
  <inkml:trace contextRef="#ctx0" brushRef="#br0" timeOffset="138047.605">11924 18309 0,'53'0'234,"-36"0"-218,19 0-16,-19 0 15,36 0-15,0 0 16,-18 0-16,18 0 15,18 0-15,-1 0 16,-17 0-16,0-35 16,0 35-16,-35 0 15,35 0-15,-53-18 16,35 18 109,-35-35-109</inkml:trace>
  <inkml:trace contextRef="#ctx0" brushRef="#br0" timeOffset="144472.0317">13194 17427 0,'0'-35'187,"0"17"-171,18 18 0,-18-35-1,35 35 1,-35-35-16,0 17 47,35 18-32,-17 0 1,17-35 0,18 35 15,-35 0-15,17 0-1,-18 0 1,19 0-1,-1 0 1,-17 0 0,17 0-16,18 0 15,-18 0 1,18 0 0,-53-35-1,53 35-15,-35 0 16,35 0-1,-18 0 1,35 0 0,-34 0-1,-19 0-15,19 0 0,-1 0 16,-18 0 0,19 0-16,-19 0 15,19 0-15,-1 0 0,-17 0 16,17 0-16,-18 0 15,19 0-15,-1 0 16,-17 0-16,17 0 16,-17 0-16,17 0 15,0-18-15,-17 18 16,17 0-16,0 0 16,-17 0-16,35 0 15,0 0 1,-18-35-1,0 35 1,1 0-16,-19 0 0,19 0 16,-19 0-16,18-36 15,36 36 1,-53 0 0,17 0-1,0 0 16,-17 0 1,-18-35-17,0 17 1,0-17 15,0 0-15,0 0 15,-18-1 0,18 54 63,0 0-78,0 17-16,18-35 15,-18 35 1,35-17 0,-17-18 15,-18 35-31,35-35 15,18 0 1,-18 0 0,18 35-1,0-35-15,0 0 32,-18 0-32,18 0 15,0 0 1,-18 0-1,18 0 1,0 0 0,-17 0-1,-1 0 1,-35 18 0,17-18-16,36 0 15,-17 0 1,17 0-1,-18 0-15,35 0 16,-17 0 0,0 0-1,-18 0 1,-17 0 0,17 0-1,18 0 1,-17 0-1,17 0 1,-18 0 0,-18 0-1,-17 35-15,36-35 16,-19 0-16,19 36 47,-36-19-16,35-17-15,-35 35-16,0 1 15,18-36 1,-18 17-16,0 36 16,35-17-1,-35-19 1,0 18-1,0 18 1,0-35 0,0 17-1,0-17 1</inkml:trace>
  <inkml:trace contextRef="#ctx0" brushRef="#br0" timeOffset="150787.9041">17674 17392 0,'0'-18'125,"0"1"-109,0-19-1,0 1 1,35 0 0,-35 0-1,18 35 1,17 0 31,1 17-16,-36 18-15,35-35-16,-35 18 15,35-18-15,0 35 16,-17-35 0,17 0-1,-17 0 1,17 0-1,1 0 1,-19-17 0,18-19-1,-35 19 1,0-18 0,0 17-1,0-17 16,0 52 32,0 1-47,0 17 15,36-35-31,-1 35 15,-17-35 1,35 0 0,-18 0-1,18 0 1,0 0 0,-18-17-1,-17 17 1,-18-35-1,35 35 1,-17 0 15,-18 17-31,35 18 16,0 1 0,0 17-1,1 0 1,-36-1-1,17-52 1,-17 36-16,0-1 16,0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7:28:06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8378 14746 0,'0'18'16,"18"-18"-1,17 0 17,18-18-32,-53-17 15,53 0-15,-53 17 16,0-17-1,-35 35 1</inkml:trace>
  <inkml:trace contextRef="#ctx0" brushRef="#br0" timeOffset="667.2174">8273 14570 0,'17'17'47,"-17"19"-31,0 34-16,53 18 15,-53 18-15,0-18 16,0 1-16,0-1 16,0-18-16,18 1 15,-18-36-15,0 18 16,0 0 0,0-106 77,0 0-93,0 18 0</inkml:trace>
  <inkml:trace contextRef="#ctx0" brushRef="#br0" timeOffset="1589.9458">8361 14587 0,'0'0'0,"-35"18"109,35 17-93,-36 18-16,36-35 15,-35 17-15,35 0 16,-18-35-16,18 53 15,-35-17-15,35-1 0,-35 0 16,35-17 0,-18-18-16,53-18 78,-35 0-63,71-34-15,-53-1 16,17-18-16,0 18 16,-35 0-16,53 0 15,-53 18-15,53 0 16,-53 0-16,35 35 16,-35-18-16,0 36 46,0 17-30,0 0-16,36 0 16,-36 18-16,0 0 15,17 0-15,-17-35 16,0 17-16,35-17 16,-35 17-16,0 0 15</inkml:trace>
  <inkml:trace contextRef="#ctx0" brushRef="#br0" timeOffset="5276.9827">8396 10672 0,'-35'0'31,"35"35"32,-35 0-47,35-17-16,0 35 15,0 0 1,0-36-1,17-17 1,36 0 0,-35 0-1,17 0 1,-35-35 0,35 35-1,-35-35 1,0 17-1,0-35 1,-17 18 15,-19 17 1,1 18-17,17 0 32,18 53-31,0-18-1,0-17 1,53-18 31,-35 0-16,-18-35-15,0-1-1,0 19 1,-35 17 31,17 0-32,-17 35 17,35 0-17,0-17 1,0 17 15,35-35-15,0 0-1,-17 0 1,-18-17 0,0-1-1,0-17 17,-35 35-17,-1 0 1,19 0 15,17 17-15,0 1-1,17 17 17,19-35-17,-1 0 1,0-17-1,-35-1 17,0-17-17,0 17 1,-17 18 0,17-35-16,-18 35 15,-17 0 1,35 17-1,-36-17-15,36 18 16,0 17 0,0-17-1,18-18 1,17 0 15,-35-35 32,-17 35-48,-19 0 17,19 0-1,17 17-16,0 1 1,0 17 0,35-35 31,-35-17-32,35-1 1,-35-17 15,-17 35-15,-1 0-1,-17 0 1,0 17 0,35 1 15,0 17-16,17-35 1,1 0 0,17 0-16,0-17 31,-35-1 0,-17 18 0,-1 0-15,-17 0 15,52 35 32,1-35-48,17 0 1,-35-17-16,18 17 16,-18-18-1,-18 18 17,-17 0-17,17 0 1</inkml:trace>
  <inkml:trace contextRef="#ctx0" brushRef="#br0" timeOffset="13702.4812">6138 9931 0,'-17'0'16,"-19"0"0,19 0-1,-19 0 16,36 35-31,-35-35 16,35 18-16,-17-18 16,17 53-16,-53-18 15,53-18-15,-53 19 16,53-1-16,-53 0 16,18 36-1,35-54-15,0 19 16,0-19-16,0 19 15,0-1-15,0 0 16,0 18-16,0 0 0,17-18 16,-17 18-1,53 0-15,-53 0 0,71-18 16,-36-17-16,0 17 16,-17 1-16,17-1 15,0 0-15,1-17 16,-1-18-16,18 53 15,0-53-15,0 53 16,-36-53-16,36 0 16,0 0-16,0-36 15,-18 1-15,1 0 16,-1-18-16,-35 0 16,53-18-16,-53 1 0,35-1 15,-35 1 1,0 17-16,0-35 0,0-36 15,0 1-15,-35-1 16,-36 18-16,-17 0 16,-35 18-16,-1 53 15,18 35-15,0 0 16,-52 18-16,-1 70 16,18 35-16,-18-17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7:28:59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13899 13741 0,'36'0'94,"-19"0"-63,19 0-15,17 0-1,-18 0 1,-35-36-16,53 36 16,-36 0-16,19 0 0,-1 0 15,-17 0-15,17 0 16,-18 0-16,36 0 16,-17 0-1,-19 0 16,19 0-15,-1 0 0,-17 0-1,17 0 1,-35 18-16,17-18 16,36 0-16,-17 0 15,-1 0 1,0 0-16,18 0 15,-35 0 1,-18 35 0,35-35-1,-17 0 1,35 0 0,-53 18-1,52-18-15,-16 0 16,-1 0-1,18 0 1,-18 0 0,18 0-1,-18 35-15,-17-35 16,17 0-16,1 0 16,-19 0-16,36 0 15,-18 0 1,-35 36-1,53-36-15,0 0 16,-17 0 0,-36 17-1,52-17-15,19 0 16,-53 0 0,17 0-16,0 0 15,-17 0-15,17 0 16,-17 0-16,17 0 0,18 0 15,-18 0 1,18 0-16,0 0 0,-18 0 16,18 0-16,0 0 15,-18 0-15,1 0 16,-1 35-16,0-35 16,18 0-16,0 0 15,0 0-15,-18 0 16,18 0-16,0 0 15,-18 0-15,36 0 16,-18 0-16,-18 0 16,0 0-16,-17 0 0,17 0 15,1 0 1,-19 0-16,19 0 0,17 0 16,-18 0-16,18 0 15,0 0-15,-36 0 16,36 0-16,-35 0 15,17 0-15,0 0 16,-17 0-16,35 0 16,0 0-16,-18 0 15,18 0-15,0 0 16,-18 0-16,36 0 16,-18 0-16,0 0 0,0 0 15,-1 0-15,-16 0 16,17 0-16,0 0 15,-18 0-15,18 0 16,0 0-16,-18 0 16,18 0-16,0 0 15,-18 0-15,36 0 16,-18 36-16,-1-36 16,1 0-16,0 0 15,18 0-15,-1 0 16,-17 0-16,18 0 15,-1 0-15,-17 0 16,18 0-16,-1 0 0,1 0 16,-18 0-1,17 0-15,1 0 0,0 0 16,-18 0-16,17 0 16,1 0-16,-1 0 15,-17 0-15,18 0 16,17 0-16,-18 0 15,1 0-15,-18 0 16,17 0-16,-17 0 16,0 0-16,18 0 15,-1 0-15,1 0 16,-18 0-16,17 0 0,1 0 16,17 0-1,-17 0-15,-18 0 0,17 0 16,1 0-16,17 0 15,0 0-15,-17 0 16,-18 0-16,17 0 16,1 0-16,-1 0 15,-17 0-15,18 0 16,-1 0-16,1 0 16,-18 0-16,17 0 15,1 0-15,-1 0 16,-34 0-16,17 0 15,0 0-15,-18-18 16,18 18-16,0 0 16,-18 0-16,0 0 0,0 0 15,-17 0 1,-71 0 46</inkml:trace>
  <inkml:trace contextRef="#ctx0" brushRef="#br0" timeOffset="2481.7063">1464 14887 0,'18'0'32,"17"0"30,0 0-31,0 0-15,1 0-16,-19 0 16,19 0-16,17 0 15,-18 0-15,35 0 16,-17 0-16,-17 0 16,34 0-16,1 0 0,-1 0 15,-34 0-15,16 0 16,1 0-16,-35 0 15,35 0-15,0 18 16,-18-18-16,18 0 16,0 0-16,-18 0 15,18 0-15,0 0 16,-18 0-16,18 0 16,0 0-16,-35 0 15,17 0-15,0 0 16,-17 17-16,17-17 15,1 0-15,-1 0 16,18 0-16,0 0 0,0 0 16,0 0-16,17 0 15,-35 0-15,18 0 16,0 0-16,0-17 16,-18 17-16,18 0 15,0 0-15,-17 0 16,16 0-16,1-18 15,-35 18-15,17 0 16,18 0-16,-18 0 16,18 0-16,0 0 15,-17 0-15,16 0 16,1 0-16,0 0 16,0 0-16,0 0 0,-18 0 15,1 0-15,-19 0 16,19 0-16,-1 0 15,-17 0-15,17 0 16,-18 0 0,19 0-16,-1 0 0,-17 0 15,35 0 1,-18 0-16,-18 0 16,19 0-16,-1 0 15,0 0-15,18 0 16,0 0-16,-18 0 15,18 0-15,0 0 16,-17 0-16,16 0 16,19 0-16,-18 0 0,17 0 15,1 0-15,0 0 16,-36 0-16,18 0 16,17 0-16,-34 0 15,17 0-15,-1 0 16,-16 0-16,-1 0 15,0 0-15,-17 0 16,17 0-16,-17 0 16,17 0-16,0 0 15,1 0 1,-1 0 15,-17 0 79</inkml:trace>
  <inkml:trace contextRef="#ctx0" brushRef="#br0" timeOffset="25268.3826">6703 12823 0,'0'18'31,"0"17"47,35 1-62,18-36-16,0 35 15,-18-35-15,18 35 16,18-35-16,-1 35 0,1-35 15,-36 0 1,18 0-16,-18 0 0,-17 0 16,17 0-1,-17 0 79</inkml:trace>
  <inkml:trace contextRef="#ctx0" brushRef="#br0" timeOffset="25988.1229">8184 12947 0,'36'0'31,"34"0"-15,-52 0-16,35 0 16,0 0-16,-18-18 15,36 18-15,-19 0 16,-16 0-16,17 0 0,-18 0 15,-17 0 1,17 0-16,18 0 16,-36 0-1</inkml:trace>
  <inkml:trace contextRef="#ctx0" brushRef="#br0" timeOffset="29085.5825">15328 7920 0,'-35'-18'0,"0"18"15,17 0-15,-17 0 16,-1-35-16,19 35 16,-36 0-16,18-18 15,17 18-15,-17 0 16,-1-35-16,19 35 15,-19-35-15,-16 35 16,-1 0-16,-18-36 16,18 36-16,-17 0 15,-1 0-15,1-35 0,17 35 16,-36 0-16,-16 0 16,16 0-16,19 0 15,-1 0-15,-35 0 16,18 0-16,0 0 15,0 0-15,0 0 16,-1 0-16,-16 0 16,16 0-16,37 0 15,-19 0-15,-17 0 16,0 0-16,-18-35 16,18 35-16,17 0 0,0 0 15,-17 0-15,0 0 16,17 0-16,-17 0 15,35 0-15,-17 0 16,-1 0-16,18 0 16,-17 0-16,-1 0 15,1 0-15,17 0 16,-18 0-16,-17 18 16,17-18-16,1 0 15,-1 0-15,18 0 16,1 35-16,-19-35 0,18 0 15,35 0 1,-17 0-16,17 0 0,-17 0 16,-18 0-16,36 35 15,-19-35-15,1 0 16,0 18-16,0-18 16,-18 35-16,35-35 15,-17 35-15,-1-35 16,1 36-16,18-36 15,-19 35-15,1-35 16,-36 35-16,36-35 16,-18 53-16,18-53 15,0 35-15,17 1 0,18-1 16,-71 0 0,36 0-16,35-17 0,-53-18 15,53 53-15,0-35 16,0 17-1,0 0 1,0 0 0,0 1-1,0-19-15,0 19 16,0 17 0,0-36-16,0 18 0,0 1 15,0-19-15,0 19 16,0-19-16,0 19 15,0-1-15,0-17 0,0 17 16,0-18 0,0 19-16,0-1 0,0-17 15,0 17-15,0-17 16,0 17-16,0 0 16,0-17-16,0 35 15,0-18-15,18 18 16,-18 0-16,70 0 15,-17-18-15,0 0 16,-17 1-16,34-1 16,-35-18-16,36 19 15,70 17 1,-53-18-16,-17 0 0,-1 0 16,19 1-16,-19-1 0,1 0 15,-1 1-15,1-1 16,-1 18-16,1-18 15,-1-35-15,1 53 16,0-53-16,-1 53 16,18-53-16,18 35 15,18-35-15,-1 71 16,-35-71-16,-17 35 16,17-35-16,18 35 15,-18-35-15,18 36 16,-18-36-16,0 0 0,36 0 15,-1 0-15,1 0 16,-18 0-16,17 0 16,0 0-16,1 0 15,-1-18-15,1 18 16,35-71-16,-36 36 16,36-18-16,-18 18 15,0-18-15,0 18 16,18-18-16,0 17 15,-36-16-15,1 16 16,34-17-16,-34 18 16,-1 0-16,-17-36 15,0 36-15,0 0 16,-36-1-16,1-16 16,0 16-16,-1 36 0,1-70 15,-1 34-15,-17-17 16,0 1-16,-18-19 15,1 0-15,-1 1 16,0 17-16,-35 0 16,53 18-16,-53-18 15,35 0-15,-35 0 16,0 18-16,0-18 16,0-18-16,0 18 15,-35-17-15,-36-18 16,19 17-16,-1 1 15,-36-19-15,19 1 0,-71-18 16,35-35-16,0 35 16,-35 18-16,18 35 15,-36 0-15,0 18 16,-17 35-16,-54 0 16,1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7:29:45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13794 9066 0,'35'0'94,"18"36"-78,-36-36-1,19 0-15,-1 0 16,36 0-16,-1 0 16,1 0-16,-18 0 15,-1 0-15,1 0 16,-17-18-16,-19 18 15,19 0-15,-72 0 204,36 18-204,-35-18 15</inkml:trace>
  <inkml:trace contextRef="#ctx0" brushRef="#br0" timeOffset="997.5565">15540 9013 0,'53'0'110,"-36"0"-95,36 0 1,18 0-16,17 0 15,0 0-15,36 0 16,-36 0-16,-18-17 0,1 17 16,-36 0-16,18 0 15,-35 0-15,17 0 16,0 0 46,-35-35 1,0 17-32</inkml:trace>
  <inkml:trace contextRef="#ctx0" brushRef="#br0" timeOffset="37190.4304">16916 8326 0,'17'-18'125,"-17"0"-109,36 18-1,-36-35-15,17 35 16,-17-18-16,36 18 15,-1-53 1,0 18 0,-17 0-1,35-18 1,0 0 0,-1 35-1,-34 18 1,-18-35-16,35 35 15,1-35-15,-1 0 32,-17 35-1,-18-18 0,-18 36 32,0-1-48,-35 36 1,53-18 0,-70 1-16,35-1 0,-1-17 15,1 17-15,-18 53 16,18-53-1,0-17-15,-18 35 16,35 0 0,-17-18-1,35-17 32,0-54 47,53 1-94,-53 18 16,53-19-16,-18 1 15,0 0-15,-17 17 16,17-17-16,0 0 15,1-1-15,-19 1 16,18 17-16,1 18 16,-36-53-16,35 53 15,-35-53-15,35 53 16,-35-17-16,36 17 16,-54 0 46,-17 53-46,35-18-1,-53-35-15,53 71 16,-36-54-16,1 19 16,0-1-16,0 0 15,-1 0-15,36-17 16,-35-18-16,35 53 15,-35-18-15,52-35 79,-17-17-79,18-19 15,-18 19-15,53-19 16,-18 1-16,1 0 15,-19 35-15,-17-35 16,53-1-16,0 1 16,-18 0-1,-17-1 17,-18 54 14,-18 35-30,18-35-16,-53 17 16,53 0-16,-53-35 15,53 35-15,-52-35 16,52 53-16,-18-53 16,18 36-16,0-54 62,0-35-46,53 53-1,-53-35-15,53 35 16,-53-35-16,17 35 16,-17-18-1,36 18-15,-36 53 78,-18-53-78,18 53 0,-18-36 16,-35 36 15,18-53-15</inkml:trace>
  <inkml:trace contextRef="#ctx0" brushRef="#br0" timeOffset="40703.1778">16951 7355 0,'-35'0'15,"17"0"1,-17 0 46,-1 0 1,19 0-48,-18 0 1,17 0 15,18 36-15,-35-1 15,-1-17 0,36 17-15,-53-35-16,53 35 16,-17-17-1,17 17 17,0 0-32,0-17 15,0 35 1,0-35-1,0 17 1,0 0 0,0-17 15,-35 35-15,35-18-1,0 0-15,0 18 31,0-18-31,0-17 16,0 17 0,0-17 15,35-18-31,-35 35 16,0 1-1,35-19 1,-35 18-1,0 1 1,18-36-16,-18 17 16,0 19-1,35-36-15,-35 17 16,35 19 0,-17-36 15,17 35-16,0-35 17,-17 0-17,17 0 1,1 0 0,-19 0-1,19 0 1,-19 0 15,-17 35-31,36-35 16,-1 0-1,-18 0 1,19 0 0,-19 0-1,19 0 1,-36-18-1,35 18 1,-17-35 0,17 35 15,-35-17-31,35 17 16,-35-36-1,18 36-15,-18-35 16,35 35-16,-35-18 15,18-17 1,-18-18 0,0 36-1,35 17 1,-35-36-16,0-17 16,0 18-1,0-18 1,35 53-1,-35-18-15,0-34 16,0 16 0,0 1-1,0 0 1,0-1 0,0 1-1,0 0 1,0 17-1,0-17 1,-17 35-16,17-35 16,-36 17-1,36-17 1,-17 0-16,17 17 16,-36 18-1,36-35 1,-35 35-1,35-36-15,-18 36 16,18-17 0,-35 17-1,18 0-15,17-36 16,-36 36-16,-17 0 16,53-17-1,-35 17-15,-18 0 16,18-36-1,17 36 1,-35 0 0,18-35-16</inkml:trace>
  <inkml:trace contextRef="#ctx0" brushRef="#br0" timeOffset="46768.8034">8273 12629 0,'0'-17'16,"0"34"93,0 19-93,0-1-16,0-17 0,0 35 15,0-36 1,0 36-16,-18 0 0,18 0 15,0 0-15,0 17 16,0-17-16,0-35 16,0 17-16,0 1 15,18-19-15,-18 18 16,0-17-16,0 17 16,0 1 15,0-54 63,-18 18-94,18-71 15,0 54-15,0-18 16</inkml:trace>
  <inkml:trace contextRef="#ctx0" brushRef="#br0" timeOffset="47746.0676">8326 12559 0,'0'0'0,"-18"0"109,18 35-109,-35 0 16,35-17-16,-36 35 15,36 0-15,-53 0 16,53-18-16,-52 0 16,52 1-16,-36 17 15,36-36 1,0-34 78,18 17-79,-18-53-15,0 17 16,18 19-16,-18-19 16,35-16-1,0 16-15,-35 1 16,35-18-1,-35 35 1,18 18-16,-18-35 16,35 0-1,-35 17 1,36 18-16,-19 0 62,-17 53-62,0-18 16,0-17-16,35 17 16,-35 1-16,0-1 15,0 18-15,36-18 16,-36-17-16,0 17 16,0 0-16,35-35 15,-35 36-15,0-1 16,18-35-1,-18-18 64,0 1-79</inkml:trace>
  <inkml:trace contextRef="#ctx0" brushRef="#br0" timeOffset="48802.9117">9507 12700 0,'0'18'78,"0"17"-62,0 0-16,0 36 15,0-1-15,0-17 0,0 18 16,0-1-16,0 1 16,0-36-16,0 18 15,0-18-15,0-17 16,0 17 15,18-35-15,-18-17 46,0-36-46,0 17-16,0 1 15,0 0 1,0-18-16</inkml:trace>
  <inkml:trace contextRef="#ctx0" brushRef="#br0" timeOffset="49585.5045">9560 12665 0,'-17'0'94,"17"35"-94,-36 0 16,36-17-16,-88 52 15,71-34-15,-19 17 16,36-18-16,-53 0 16,53-17-1,36-71 48,-36 0-48,53 0-15,-53 35 16,35-17-16,-35 0 16,35 0-16,-35 17 15,35-17-15,-35-1 16,36 1-1,-36 0 1,17 35-16,19 0 31,-36 18-15,35-18-16,-35 52 16,0-16-1,35-1-15,-35-17 0,0 17 16,35 18-1,-35-18-15,36 0 16,-36-17 0,0 17-1,35-35-15,-35 36 32,-35-36 61</inkml:trace>
  <inkml:trace contextRef="#ctx0" brushRef="#br0" timeOffset="58770.0934">15557 12647 0,'36'0'15,"-19"0"1,-17 18 0,36-18-16,17 0 15,-18 0 1,0 0 0,0 0-16,1 0 15,17 0-15,17 0 16,-17 0-16,35 0 15,36 0-15,-36 0 16,-17 0-16,-1 0 16,18 0-16,-17 0 15,-18 0-15,17 0 0,1 0 16,-1 0-16,-17 0 16,18 0-16,-1 0 15,-17 0-15,18 0 16,-1 0-16,19 0 15,-1 0-15,-18 0 16,1-18-16,0 18 16,-19 0-16,19 0 15,-18 0-15,-18 0 16,18 0-16,0 0 16,-18 0-16,18 0 15,0 0-15,-18 0 0,18 0 16,18 0-16,-36 0 15,18-35-15,18 35 16,-1 0-16,1 0 16,-18 0-16,17 0 15,1 0-15,-18 0 16,17 0-16,1 0 16,-1-35-16,1 35 15,-18 0-15,0 0 16,0 0-16,-36 0 15,19 0-15,-1 0 16,-35-36-16,17 36 94,19 0-32,-36 18 1,-36-18-63</inkml:trace>
  <inkml:trace contextRef="#ctx0" brushRef="#br0" timeOffset="64551.3401">17145 10689 0,'0'18'93,"0"52"-77,-71-17-16,1 35 16,17-17-16,0 0 15,0 17-15,-17-18 0,34-17 16,36-35-16,-35 17 16,35 18-1,0-35 16</inkml:trace>
  <inkml:trace contextRef="#ctx0" brushRef="#br0" timeOffset="64928.6976">16704 11130 0,'-35'18'47,"-1"35"-31,36-18-16,0-17 15,-35 17-15,35 0 16,-35 0 0,35 1-16,18-36 31,17 0-31,-18 0 16,19-18-16,-1-17 15,0 35-15,1-71 16,-1 71-16,0-35 15,-17 35-15,17-35 16,0 35-16</inkml:trace>
  <inkml:trace contextRef="#ctx0" brushRef="#br0" timeOffset="65784.4239">18503 10601 0,'35'0'0,"-35"-35"15,36 35-15,-19 0 16,-17-18 0,36 18 15,-19-35-16,-34 35 79,-19 17-78,1 1-16,0 35 15,17 0-15,-17 0 16,0 17-16,-1-17 16,1-17-16,35-1 15,-35 0-15,35-17 16,0 35 0,0-18-1,-18-35 1,18 18-1</inkml:trace>
  <inkml:trace contextRef="#ctx0" brushRef="#br0" timeOffset="66171.3366">18309 10760 0,'0'35'79,"0"0"-79,0 18 15,0 0 1,-17 0-16,17-35 0,0 17 15,0 0 1,17-35 15,18 0-15,-17 0-16,17-35 16,1 0-16,-1-1 15,0 19-15,-17-19 16,17 1-16,0 35 0,-35-35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7:31:28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7161 10883 0,'0'-35'0,"-35"70"110,35-17-110,-70 52 15,34-34-15,-17 34 16,0 18-16,-17 18 0,17 18 15,-35 17 1,0-18-16,17 1 0,36-36 16,-1-53-16,36 18 15,-52-18-15,52-17 16,0 17 15,0-70 32,0 0-48</inkml:trace>
  <inkml:trace contextRef="#ctx0" brushRef="#br0" timeOffset="411.0136">6421 11571 0,'0'18'47,"0"17"-32,0-17-15,0 35 0,0-18 16,0 35-16,0-17 16,-36 0-16,36-35 15,0 17-15,0-17 16,0 17 15,18-35-15,35 0-1,-18-35-15,-17 17 16,17-17-16,0 0 16,1 35-16,-1-71 15,-35 36-15,35-1 16,18 1-16</inkml:trace>
  <inkml:trace contextRef="#ctx0" brushRef="#br0" timeOffset="5924.4206">7197 14235 0,'-36'0'94,"36"35"-94,-70 18 16,17 0-16,-35 17 15,17 36-15,-52 0 16,17 0-16,0 17 16,35-52-16,1-1 15,17-17-15,35 0 16,18-18-16,-53-35 15,53 18-15,0-36 79,0-17-64,0 18-15</inkml:trace>
  <inkml:trace contextRef="#ctx0" brushRef="#br0" timeOffset="6533.7886">6297 14728 0,'0'0'0,"18"0"47,-18 36-16,0-1-15,0 0 0,0 18-16,-18 0 0,18-18 15,0 18-15,-18-17 16,18-19-16,0 19 15,53-36 32,-17-36-31,-19 36-16,19-35 16,-1 35-16,-18-35 15,19 35-15,-1-53 0,0 53 16,-17-36-16,17 36 15,0-35 1,-35 53 78</inkml:trace>
  <inkml:trace contextRef="#ctx0" brushRef="#br0" timeOffset="8196.0296">18662 13670 0,'53'0'78,"0"0"-78,17 0 16,19-88-16,16 53 15,19-1-15,-1-17 16,1 18-16,17-18 16,-35 53-16,0-53 0,-18 53 15,18-35-15,-36 35 16,-17-35-16,-35 35 16,-18-35-16,35 35 15</inkml:trace>
  <inkml:trace contextRef="#ctx0" brushRef="#br0" timeOffset="9046.3116">18609 17745 0,'35'0'47,"-17"-18"-31,35-35-16,35-35 15,18 17-15,17-17 16,18-35-16,18 17 16,0 0-16,0 18 15,-18 35-15,-18-18 16,1 18-16,-54 18 15,-17 18-15,-17 17 0,-1-36 16,-18 36 0,19 0 93,-72-35-31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7:31:53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15557 9490 0,'-17'0'94</inkml:trace>
  <inkml:trace contextRef="#ctx0" brushRef="#br0" timeOffset="1786.7847">14534 9366 0,'0'-17'31,"18"17"31,53-36-46,-36 36 0,-17 0-16,34 0 15,37-35 1,-36 35-16,17 0 16,-35 0-16,18 0 15,0 0-15,-17 0 16,16 0-16,1 0 0,-17 0 15,17 0-15,-1 0 16,1 0-16,18 0 16,-1 0-16,1 0 15,0-35-15,17 35 16,-18 0-16,54 0 16,-54 0-1,-17 0-15,18-36 16,-1 36-16,1 0 0,-18 0 15,0 0 1,0 0-16,0 0 0,-18 0 16,18 0-16,0 0 15,-18 0 1,36 0-16,-1 0 16,18 0-16,-17 0 15,-18 0-15,17 0 0,19 0 16,-1 0-16,0 0 15,18 0-15,-18 0 16,0 0-16,0 0 16,1 0-16,-1 0 0,0 0 15,18 0 1,0 0-16,17 0 0,1 0 16,-36 0-16,35 0 15,1 0-15,-18 0 16,-1 0-16,-16 18 15,-1-18-15,18 0 16,-54 0-16,54 35 16,-17-35-16,-1 0 15,35 0-15,-35 0 16,1 36-16,34-36 16,1 0-16,-1 0 15,-35 0-15,18 53 16,0-53-16,17 0 0,-34 0 15,52 35-15,0-35 16,0 0-16,-18 0 16,1 0-16,17 0 15,-18 0-15,1 0 16,17 0-16,18 0 16,-18 0-16,-18 0 15,18 0-15,18 0 16,-18-18-16,-17 18 15,-1 0-15,1 0 16,-1 0-16,1-53 16,-1 53-16,-35 0 15,36-35-15,-36 35 0,0 0 16,0 0-16,-17 0 16,-1 0-16,-17 0 15,-17 0-15,17 0 16,-1 0-16,-16 0 15,17 0-15,-18 0 16,-17 0-16,17 0 16,-17 0-16,17 0 15,0 0-15,-17 0 16,35 18 0,-18-18-1,-35 17-15,0 19 31,0-19 1,18-17-17</inkml:trace>
  <inkml:trace contextRef="#ctx0" brushRef="#br0" timeOffset="2640.018">24941 9225 0,'0'35'16,"0"18"-1,0 0 1,0-17-1,0-19-15,0 36 16,0 0-16,0 18 16,0-19-16,0 19 15,0 0-15,0-1 16,0-17-16,0 35 16,-17 18-16,17-18 0,0 0 15,-36 18 1,36-18-16,-52 18 0,52-17 15,-36-1-15,36 18 16,0-18-16,-35 35 16,35-35-16,0 1 15,-35-19-15,35 1 16,0-1-16,0-17 16,0-18-16,0 18 15,0 0-15,0-17 16,0 16-16,0 1 15,-36-17-15,36 34 16,0 1-16,0-18 16,0 0-16,0 17 15,0 18-15,-52 36 0,52-54 16,0 1 0,0-18-16,-36 17 0,36 1 15,0 0-15,0-1 16,0-35-16,-35 71 15,35-18-15,0-52 16,0 17-16,0 0 16,0-18-16,0 18 15,0 17-15,0 18 16,0-17-16,0 35 16,0-53-16,0-36 15,0 19-15,0-19 16,0 19-1,0 17 1,0-36-16,0 36 16,0-35-1,0 17-15,0 0 16,0-17 0,18 17-1,17 0 16,-35 36-15,0-53 0,0 35-16</inkml:trace>
  <inkml:trace contextRef="#ctx0" brushRef="#br0" timeOffset="4050.3083">24677 14058 0,'0'35'0,"-35"-35"15,35 18 1,-36-18 0,19 35-1,-19-35 1,-17 0 0,0 0-1,18 0-15,-18 0 16,18 0-16,0 0 15,-18 0-15,-18 36 16,18-36-16,-35 0 16,-35 0-16,17 35 15,18-35-15,-36 0 0,18 0 16,-17 0 0,-36 0-16,18 0 0,0 0 15,-18-18-15,0 18 16,-35 0-16,18 0 15,17 0-15,-17 0 16,35 0-16,-18 0 16,18 0-16,0 0 15,-18 0-15,18 0 16,-18 0-16,18 0 0,18 0 16,-1 0-1,36 0-15,0 0 0,0 0 16,-1 0-16,1 0 15,0 0-15,-18 0 16,53 0-16,-17 0 16,-1 0-16,1 0 15,17 0-15,-18 0 16,0 0-16,36 0 16,-18-35-16,-17 35 15,17 0-15,18 0 16,-18 0-16,0 0 15,17 0-15,-16 0 16,-1 0-16,17 0 16,-34 0-16,17 0 0,18 0 15,-18 0 1,0 0-16,17 0 0,-16 0 16,-19 0-16,18 0 15,18 0-15,-18 0 16,0 0-16,18-35 15,-18 35-15,0 0 16,18-36-16,-18 36 16,0 0-16,0 0 15,18-35-15,-18 35 16,0 0-16,17 0 16,-34 0-16,17 0 15,18 0-15,-18 0 0,0-35 16,0 35-16,0 0 15,-18 0-15,1 0 16,35 0-16,-18 0 16,0 0-16,18 0 15,-18 0-15,0 0 16,17 0-16,-17 0 16,1 0-16,16 0 15,-17-18-15,0 18 16,1 0-16,16 0 15,-17 0-15,18 0 16,17 0-16,-17 0 16,-18 0-16,36 0 15,-36 0-15,0 0 16,17 0-16,1 0 0,0 0 16,0 0-16,-18 0 15,0 0-15,18 0 16,-18-35-16,0 35 15,17 0-15,-16 0 16,-1-35-16,0 35 16,35 0-16,-17 0 15,-1 0-15,-16 0 16,-1 0-16,17 0 16,1 0-16,0 0 15,17 17-15,-17-17 0,0 0 16,17 0-1,-17 0 1,-1-17 0,1-36-1,0 18-15,0-1 16,-1 19-16</inkml:trace>
  <inkml:trace contextRef="#ctx0" brushRef="#br0" timeOffset="4585.6184">14905 9243 0,'-18'0'0,"-17"0"31,17 0 0,18 35-15,-35-35-1,0 35-15,35-17 16,-18 17 0</inkml:trace>
  <inkml:trace contextRef="#ctx0" brushRef="#br0" timeOffset="5676.3458">14711 9366 0,'0'-17'16,"0"-1"15,-35 53 16,35 18-31,0 18-16,-36-1 15,36 18-15,0 1 16,-35 34-16,35 18 16,0 18-16,0 53 15,0-18-15,-53 0 16,53 0-16,0 17 16,0 1-16,0-18 15,0 18-15,0-18 16,0 17-16,0-34 15,0-54-15,0 1 16,0-1-16,0-35 16,0-35-16,-35 18 0,35-1 15,0-17 1,0-17-16,0 17 0,0-18 16,0-17-16,0 17 15,0 0-15,0-17 16,0 17-16,0-17 15,0 17-15,0 0 16,0 0 0,0 1-1,0-19 63,17-17-31,-17 36-31,36-36-16,-36 35 16,17-35-1,-17 18-15,0 34 16,36-52-1,-36 18-15,0 17 94,0 1-63,0-19 1,0 19-17,-18-36-15,18 53 16,0-18 0,0 0-1,0-17-15,0 17 16,18 0 31,17-35-16,-17 0-15,17 0-1,-18 0 1,19 0-16,17 0 0,-18 0 15,18 0-15,0 0 16,-18 36-16,18-36 16,-18 0-16,-17 0 15,35 35-15,-18-35 16,-17 17-16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7:32:26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4463 17410 0,'0'-36'16,"-36"36"0,1 0-1,17 0 1,18-35 0,-35 35-1,-18 0 1,18 0-1,-18 18 1,0-18 0,18 53-16,17-53 15,-17 52-15,0-16 16,17-36-16,18 35 0,-53-35 16,53 35-16,-35-35 15,35 53-15,-18-35 16,18 17-16,0 0 15,0-17-15,0 35 16,0 0-16,0-18 16,0 18-16,0 0 15,0-18-15,53 18 16,-53 0-16,53 0 16,-53-18-16,53 1 0,-53-1 15,53 0 1,-18 18-16,0-35 0,18 17 15,0-35-15,18 88 16,-1-88-16,19 35 16,-1-35-16,0 0 15,18-35-15,-18 35 16,18-70-16,0 17 16,-1 17-16,-34 1 15,0 0-15,-19 0 16,-16-1-16,-1 1 15,18 17-15,-18-35 16,1 1-16,-1-1 16,-18 17-16,-17 1 15,53 0-15,-53 0 0,36-1 16,-36 19-16,0-19 16,0 19-16,0-19 15,-18 1-15,-35-18 16,0 18-16,-35-36 15,-53 1-15,17 17 16,-34 0-16,17 53 16,-18-35-16,35 35 15,1 0-15,-36 35 16,-17-35-16,17 71 16</inkml:trace>
  <inkml:trace contextRef="#ctx0" brushRef="#br0" timeOffset="1764.2809">15699 6262 0,'0'-18'15,"35"18"-15,-35-70 16,35 34-16,-35 1 16,35 17-16,1-17 15,-1-18-15,0 0 16,1 0-16,16 0 16,1-17-16,36-36 15,16 0-15,37-35 16,-1-18-16,0 1 15,17-19-15,1 18 0,18 18 16,-54 0 0,1 0-16,-19 71 0,-34-1 15,-36 53-15,1-17 16,-36 0 125</inkml:trace>
  <inkml:trace contextRef="#ctx0" brushRef="#br0" timeOffset="2146.5386">17410 4180 0,'35'0'47,"0"0"-47,-17 0 0,35-35 16,0 35-16,-36-35 15,19 35-15,-1 0 16,-18 0-16,36 0 16,-17 17-1,-36 19 1,0-1-1,0 0-15,0-17 16,0 35-16,-18 0 16,18-18-16,-35 0 15,35 1-15,0-19 16</inkml:trace>
  <inkml:trace contextRef="#ctx0" brushRef="#br0" timeOffset="2730.9764">17815 3281 0,'0'-35'31,"53"-18"-15,-18 53-1,-17 0-15,17-18 0,1 18 16,-19 0-16,36 0 16,-18 0-1,-35 35 1,0 1-16,36-19 15,-36 36-15,0 0 16,0-18-16,0 18 16,35 18-16,-35-18 15,0-18-15,0 18 16,0 0-16,0-18 16,0 0-16,0-17 15,0 17 1,0-70 46</inkml:trace>
  <inkml:trace contextRef="#ctx0" brushRef="#br0" timeOffset="2973.3293">17886 3492 0,'17'0'16,"1"0"-16,17 0 15,1-35-15,-19 35 16,19 0-16,-1-35 15,-18 35-15,19-35 16,-1 35-16,-17-18 16,17 18-16,0-53 15</inkml:trace>
  <inkml:trace contextRef="#ctx0" brushRef="#br0" timeOffset="3485.5044">18397 3104 0,'-17'0'15,"17"18"-15,0 17 16,0-17-16,-36 17 16,36-17-16,0 17 15,0 0 16,18-35-31,35 36 32,-18-36-17,18 0 1,-18 0-16,-17 0 16,17 0-16,1 17 0,-19-17 15,36 53 1,-18 18-1,-35-1 1,0-34-16,0-19 16,0 19-16,0-19 15,-17 19-15,17-1 16,-18-35-16,18 53 16,-35-53-16,17 0 15,-17 0 1,0 0-1,-1-18 1,1-17-16,0-18 0,0 0 16,-1-18-1,36 36-15,-35-18 0</inkml:trace>
  <inkml:trace contextRef="#ctx0" brushRef="#br0" timeOffset="3893.4091">18344 3210 0,'0'-17'16,"36"17"-1,-36-36-15,35 36 16,36-53 0,-36 53-16,0 0 0,-17-35 15,17 35-15,0 0 16,-17 0-1,17 0 1,-17 0 47,-18 18 62</inkml:trace>
  <inkml:trace contextRef="#ctx0" brushRef="#br0" timeOffset="5521.3626">11501 8449 0,'0'0'16,"17"0"62,1 0-62,17-53-16,18 0 15,35-35-15,18 0 16,18-18-16,17 0 16,35-70-16,-17 17 15,52 18-15,19-36 0,-36 1 16,17 35-16,-17 18 15,-70 34-15,-18 36 16,-36 18-16,-34 35 16,-36-35-16,35 35 15,-35-35 126,-18 35-110</inkml:trace>
  <inkml:trace contextRef="#ctx0" brushRef="#br0" timeOffset="5939.5626">13600 6597 0,'17'0'62,"18"-35"-62,1 35 16,-19 0-16,36 0 16,0 0-16,-17 0 15,16 0-15,1 0 16,-35 0-16,-18 17 15,35-17-15,-35 18 0,0 52 32,0-34-32,-35-1 15,35-17-15,-53-18 0,53 70 16,-35-70-16,35 53 16,-35-53-16,35 35 15,0 1 1</inkml:trace>
  <inkml:trace contextRef="#ctx0" brushRef="#br0" timeOffset="6680.3217">14058 6403 0,'0'-35'47,"53"-1"-31,-18 36 0,1-35-16,-19 35 15,19 0-15,-36-18 16,35 18-16,0 0 15,0 0 1,1 18 0,-36 53-1,0-18 1,0-1-16,0-16 16,0 17-16,0 0 15,0-36-15,0 18 16,0 1-16,0-1 15,0 0-15,0-17 16,0 35 0,0-35-16,0 17 31,17-35-15,-17-35 15,0 17-16</inkml:trace>
  <inkml:trace contextRef="#ctx0" brushRef="#br0" timeOffset="6901.3739">14235 6667 0,'0'-35'16,"35"0"15,18 0-15,-18 35-16,0-53 16,1 53-16,-19-53 15,19 53-15</inkml:trace>
  <inkml:trace contextRef="#ctx0" brushRef="#br0" timeOffset="7329.4697">14640 6297 0,'-17'0'15,"-19"0"1,36 53-1,0-35 1,0 17 0,18-35-1,17 0-15,-17 0 16,17 0-16,18 35 16,-18-35-16,1 0 0,-1 35 15,-17-35 1,-18 18-16,35-18 0,-35 53 15,0 0 1,0-35-16,0 17 16,0-18-16,0 19 15,-18 17 1,-17-53 0,35 17-16,-18-17 15,-35 0 1,0 0-1,53-53-15,-35 18 16,35 17-16,-53-34 16</inkml:trace>
  <inkml:trace contextRef="#ctx0" brushRef="#br0" timeOffset="7579.5674">14587 6297 0,'18'0'16,"17"0"-16,18-35 16,-18 35-16,18-35 15,0 35-15,0-36 16,-18 36-16,1 0 16,-19 0-16</inkml:trace>
  <inkml:trace contextRef="#ctx0" brushRef="#br0" timeOffset="10713.0011">6932 18239 0,'35'0'78,"1"-18"-78,-19 18 16,19-53-16,16 18 16,19-18-16,17-35 15,18 17-15,0-17 16,0 0-16,17 0 16,-17-1-16,0 36 15,-36 18-15,-17 35 16,-35-35-16,17 35 15,-35-35 142</inkml:trace>
  <inkml:trace contextRef="#ctx0" brushRef="#br0" timeOffset="11251.0806">7973 17339 0,'17'0'16,"19"0"31,-1 0-32,0 0-15,1 0 16,-19 0-16,18 0 15,18 0 1,-35 0 0,17 0 15,-35 35-31,0 1 31,0 16-15,0 1-1,0-17 1,0 17 0,-17-53-16,17 35 15</inkml:trace>
  <inkml:trace contextRef="#ctx0" brushRef="#br0" timeOffset="13236.2472">16581 8449 0,'0'0'16,"-18"35"-16,18-52 78,35 17-78,18-71 15,0 18-15,18-17 16,34-1-16,37-17 16,16-36-16,36-17 15,0-35-15,53 35 0,-35 0 16,-18-36-16,0 36 15,0 18-15,-35 35 16,-36 17-16,-52 36 16,-18 35-16,-18-18 15,-70 18 110</inkml:trace>
  <inkml:trace contextRef="#ctx0" brushRef="#br0" timeOffset="13591.8336">18680 6703 0,'35'0'62,"-18"0"-62,19 0 16,-1 0-16,0 0 16,1 0-16,-1 17 15,-17-17-15,17 0 16,-35 36-16,35-36 16,-35 53-16,0-18 15,0-17-15,0 17 16,-35 18-16,0-18 15,-1 18-15,1 0 0,35-18 16,-35-35 0,35 35-16</inkml:trace>
  <inkml:trace contextRef="#ctx0" brushRef="#br0" timeOffset="14319.4118">19103 7056 0,'0'17'31,"0"18"-31,0-17 16,0 17-16,0 1 15,0-19-15,0 19 16,18-36 46,34-36-46,-16 36 0,-36-35-16,35 35 15,0-18-15,1 18 16,-19 0-16,18 0 16,1 0-16,-1 0 15,-35 71 1,0-18-1,0-18-15,0 18 16,-18 0-16,18-35 16,-35 17-16,0 0 15,0-35-15,-1 35 16,19-35-16,-36 0 16,17-35-1,36 0 1,-35 0-16,35-18 15,0 0-15,-35 0 16,35 18-16</inkml:trace>
  <inkml:trace contextRef="#ctx0" brushRef="#br0" timeOffset="14521.8689">19121 6950 0,'35'-36'15,"-18"36"1,19-35-16,17 35 16,-18-35-16,18 35 15,0 0-15,-36 0 16,19 0-16,17 0 16,-36 0-1</inkml:trace>
  <inkml:trace contextRef="#ctx0" brushRef="#br0" timeOffset="15057.4363">19650 6914 0,'-18'0'63,"18"53"-63,-35-35 15,35 35-15,0 0 16,-35-18-16,35 36 16,0-1-16,0 1 15,0-18-15,0 17 16,17-34-16,36-1 16,-18-35-16,-17 0 15,17-18-15,18-17 16,-18-18-1,1 18-15,-36-1 0,17 1 16,-17 17-16,0-17 16,-17-18-1,-1 53 1,-35 0 0,18 36-16,0-1 15,17 18-15,18-18 16,-35 0-16,35 1 15</inkml:trace>
  <inkml:trace contextRef="#ctx0" brushRef="#br0" timeOffset="17891.8085">11042 5997 0,'70'-53'125,"36"0"-110,53-52-15,35-1 0,18-53 16,70 18-16,-35-36 16,0 36-16,0 18 15,-53 17-15,-35 18 16,-36 17-16,-17 36 15,-53 35-15,-36-35 16</inkml:trace>
  <inkml:trace contextRef="#ctx0" brushRef="#br0" timeOffset="19898.5213">13264 4374 0,'53'0'62,"18"0"-46,-53 36-1,17-36-15,0 0 16,-17 35-16,17-35 16,0 0-16,-17 18 15,17-18 1,-35 35-16,35-35 16,-35 35-1,0-17 1,-17 17-1,17 0 1,-35-17-16,35 35 16,-53 17-16,17 1 15,1 0-15,0 17 16,35-53-16,-35 18 16,35 0-1</inkml:trace>
  <inkml:trace contextRef="#ctx0" brushRef="#br0" timeOffset="22236.5395">12718 17410 0,'0'-36'16,"-36"19"-1,36-19 17,-35 36-32,17 0 31,-17 0 0,18 0-15,-19 0-16,-17 0 15,36 0 1,-19 0 0,1 18-16,17-18 15,-17 18-15,-18 17 16,53 18-16,-53-53 15,53 53-15,-35-53 16,35 35-16,0 0 16,-18-35-16,18 71 15,0-53-15,-35 17 16,35 0-16,0-17 16,-35 17-16,35 18 15,0-18-15,-35 18 16,35 0-16,0-18 15,0 18-15,0 0 0,0-18 16,0 18-16,35 0 16,-35 0-1,53 0-15,-53-18 16,53 18-16,-18 0 0,0 0 16,36 18-1,-18-36-15,0-35 16,0 53-16,-18-53 15,18 0-15,17 35 16,1-35-16,-18 0 0,17 0 16,1 0-1,-1 0-15,-17 0 0,18-18 16,0 18-16,-1-35 16,-17 35-16,0-35 15,-18 35-15,18-53 16,0 35-16,0-17 15,0 0-15,-18-18 16,18 18-16,-18-1 16,1-17-16,-1 36 15,-17-18-15,-18-1 16,52 1-16,-52 17 16,0-17-16,0 17 15,0-17-15,36-18 16,-36 36-16,0-36 0,0 0 15,-18 17 1,18 1-16,-35-18 0,35 18 16,-35 17-16,35-17 15,-71 0-15,36 0 16,-1-1-16,1 1 16,0-18-16,0 0 15,-1 18-15,-17 0 16,-17 35-16,-1-53 15,-17 53-15,-35 0 16,-1 53-16,-17-18 16,18 18-16,-1 0 0,1-53 15,52 35-15</inkml:trace>
  <inkml:trace contextRef="#ctx0" brushRef="#br0" timeOffset="24882.7524">13494 3545 0,'-36'0'31,"36"36"-31,-35-1 16,35-17 0,0 17-16,-53 35 0,53 1 15,-35 0-15,35-19 16,0 1-16,0 0 16,0-35-16,35 17 15,18 0 1,-18-35-1,18 0 1,0-17 0,0-36-1,-53 35-15,18 18 0,-18-53 16,0 36 0,0-19-1,-18 36-15,-17 0 16,0 0-1,17 36 1,18-19 0,-53 19-16,53-1 15,-35 0-15,35-17 16</inkml:trace>
  <inkml:trace contextRef="#ctx0" brushRef="#br0" timeOffset="25259.7376">13794 3704 0,'0'18'31,"-18"-18"-15,18 35-16,18-35 16,-18 18-1,70-18-15,-52 0 16,17 35-16,0-35 16,-17 0-16,17 53 0,1-18 31,-36 0-31,0 18 15,-18-53 1,18 36-16,-18-36 16,-35 17-1,-17-17 1,52 0-16,-17 0 16,0-35-16</inkml:trace>
  <inkml:trace contextRef="#ctx0" brushRef="#br0" timeOffset="25442.2486">13811 3651 0,'0'0'16,"18"0"-16,17-35 16,0 35-16,-17-35 15,17 35-15,1 0 16,-19-36-16,19 36 15,-1 0 1</inkml:trace>
  <inkml:trace contextRef="#ctx0" brushRef="#br0" timeOffset="25833.2409">14146 3563 0,'36'-18'15,"17"18"1,-18 0 0,18 0-1,-18 18 1,-35 0-1,0 17-15,0 0 16,0-17-16,-18 17 0,18 0 16,-53-35-1,36 36-15,-36-36 16,0 0 0,53-36 30,35 36-30,1-35-16</inkml:trace>
  <inkml:trace contextRef="#ctx0" brushRef="#br0" timeOffset="26000.8017">14411 3739 0,'0'0'0,"0"53"0,18-17 16,-18-19-16,0 19 15,0-19-15,-18 36 16,-35-18-1,18-35 1,-18 36-16,35-36 16,-35 35-16,18-35 15,17 0-15,-17 0 16</inkml:trace>
  <inkml:trace contextRef="#ctx0" brushRef="#br0" timeOffset="26218.5652">14570 3916 0,'0'35'16,"0"-17"-16,0 35 15,0-36 1</inkml:trace>
  <inkml:trace contextRef="#ctx0" brushRef="#br0" timeOffset="26603.1533">14658 3651 0,'35'0'15,"0"0"16,-35 36-31,36-36 16,-36 52-16,70-16 0,-70-1 16,53 0-16,-53-17 15,53 17-15,-53 0 16,35 1-16,-35-1 16,0 0-1,-17-35 16,-54 0-15,54 0 0,-19 0-16,1-35 15,0 0-15</inkml:trace>
  <inkml:trace contextRef="#ctx0" brushRef="#br0" timeOffset="26792.1597">14676 3669 0,'0'-18'16,"52"-17"0,1 35-1,-53-35-15,36 35 16,-1 0-16,0-18 16,-17 18-16,17-35 15,0 35-15,-35-36 16,53 36-16</inkml:trace>
  <inkml:trace contextRef="#ctx0" brushRef="#br0" timeOffset="27161.4223">15099 3369 0,'0'18'16,"0"-1"-1,0 19-15,0-1 16,0 0-16,0 0 16,0 1-16,0-19 15,0 19-15,0-1 16,0 0-16,0 0 16,0-17 30,35-18-14,-17 0-17,35 0 1,-18 0 0,-17 0-1,17 0 1</inkml:trace>
  <inkml:trace contextRef="#ctx0" brushRef="#br0" timeOffset="27411.7091">15311 3475 0,'0'17'31,"0"19"-31,0-1 16,0 0-16,0 18 16,0 18-16,0 17 15,0 0-15,0-17 16,0-18-16,0 17 0,0 1 16,0-36-16,0 18 15,0-18-15,-36-35 16</inkml:trace>
  <inkml:trace contextRef="#ctx0" brushRef="#br0" timeOffset="28949.1823">18292 6085 0,'0'0'0,"17"0"46,18 0-46,1-35 16,17 0-16,17 0 0,36-18 16,17-36-1,72-34-15,16 0 0,71-1 16,36-35-16,-18-35 16,35 36-16,-88 34 15,-35 1-15,-18 34 16,-71 19-16,-17 35 15,-36-1-15,1 36 16,-53-53-16,17 53 16,-53 0 77,1-35-77</inkml:trace>
  <inkml:trace contextRef="#ctx0" brushRef="#br0" timeOffset="29288.1178">21096 4374 0,'0'0'0,"18"0"32,17 0-17,0 0 1,1 0-16,16 0 16,1 0-16,-17 0 15,-1 18-15,0-18 16,-35 35-16,53-35 15,-53 53-15,0-17 16,0-1 0,0 0-16,0-17 15,-17 17-15,17 0 16,-53-17-16,17 17 16,1 0-16,17-35 0,18 53 15,-53-53-15,53 18 16</inkml:trace>
  <inkml:trace contextRef="#ctx0" brushRef="#br0" timeOffset="32188.064">10707 17621 0,'0'-35'16,"-35"35"-1,35-18 1,-18 18-16,-17 0 16,35-35-1,-53 35-15,17-35 16,1 35-16,0 0 15,17-36-15,-17 36 16,0 0-16,17-17 16,-17 17-16,-1 0 15,19 0-15,-18 0 16,-1 0-16,-17 0 16,0 0-16,18 0 15,0 0-15,0 0 16,17 0-16,-17 0 15,17 0-15,-17 0 16,-18 0-16,18 0 16,-18 0-16,0 0 15,0 17-15,18-17 16,-18 36-16,0-36 16,17 53-16,19-53 15,-18 53-15,-1-53 0,1 70 16,17-35-1,-35 18-15,53-35 16,-35 17-16,35 36 16,-35-54-1,35 36-15,0 0 16,0-17-16,0 16 16,0 1-16,0-17 15,0-1-15,17 0 16,-17-17-16,36 35 0,-36-18 15,35 0-15,-35-17 16,35 17-16,1-35 16,17 53-16,-1-53 15,19 35-15,-18-35 16,17 0-16,19 36 16,-1-36-16,18 0 15,-18 35-15,0-35 16,18 0-16,-53 0 15,35 0-15,-17 0 16,-19 0-16,-16 0 16,17 0-16,0 0 15,-18 0-15,18-18 0,0 18 16,0-17-16,-18 17 16,18-53-16,0 53 15,0-53-15,0 18 16,-18-1-16,18 1 15,-18 0-15,0 17 16,-17-17-16,17 0 16,18-18-1,-18 0 1,18 17 0,-17-16-1,-36 16-15,35 1 0,-35 17 16,0-35-16,0 1 15,0 16-15,0-17 16,-35 18-16,-18 0 16,0 17-16,-18-17 15,1-36-15,-1 36 16,1 0-16,-36-1 16,18 36-16,-1 0 15,-34 0-15,-36 0 16,18 18-16,-18 35 15,1-18-15,-1 18 16</inkml:trace>
  <inkml:trace contextRef="#ctx0" brushRef="#br0" timeOffset="34834.7997">21855 3563 0,'0'53'62,"0"-18"-62,0 18 16,-18 18-16,18-1 15,-35-17-15,-1 18 16,1-18 0,53-53 77,17 0-77,36 0 0,-19 0-1,-16 0 1,-1 0-1,0 0 17,-35-36-17,18 1 1,-18 17-16,0-17 16,0 0-16,0 0 15,0-1-15,0 19 16,0 34 31,0 36-32,0 0 1,0 18-16,0-18 0,0 17 16,0 18-16,0-17 15,0-18-15,0 0 16,0-18-16,0-17 15,53-71 17</inkml:trace>
  <inkml:trace contextRef="#ctx0" brushRef="#br0" timeOffset="35208.8385">22190 3810 0,'0'0'0,"17"-53"16,36 18-16,-17 35 16,-1-18-1,-18 18-15,19 0 16,-19 0-16,19 0 0,-1 0 15,-35 35 1,0 36-16,0 17 16,0 0-16,0 1 15,0 16-15,-35-16 16,35-1-16,0-18 16,0-17-16,0-17 15,0-1-15,0 0 16,0-17-1,0-54 17</inkml:trace>
  <inkml:trace contextRef="#ctx0" brushRef="#br0" timeOffset="35416.2738">22260 4163 0,'36'0'15,"-36"-18"-15,70 18 16,-35-53 0,-17 53-16,35-53 0,0 53 15,-18 0-15,0 0 16</inkml:trace>
  <inkml:trace contextRef="#ctx0" brushRef="#br0" timeOffset="35733.4256">22719 4092 0,'0'-70'16,"0"52"-16,0-35 15,0 0-15,0 0 16,0 18-16,35-18 16,-35 0-16,18 36 15,-18-19 1,35 72 15,-35-1-31,0 18 16,0 17-16,0 18 15,0 36-15,0-18 16,0-36-16,0 1 16,0-18-16,0-18 15,0 0-15</inkml:trace>
  <inkml:trace contextRef="#ctx0" brushRef="#br0" timeOffset="35950.3664">23089 4392 0,'0'53'16,"0"-18"-16,0-17 15,0 35 1,0-18-1,18-35-15,17 0 16</inkml:trace>
  <inkml:trace contextRef="#ctx0" brushRef="#br0" timeOffset="36315.3958">23125 3986 0,'0'0'0,"17"0"16,54 18 0,-18-18-1,-18 35-15,18-35 16,0 53-16,-36-53 15,19 53-15,-1-35 16,-35 17-16,0 0 16,0-17-16,0 17 15,0-17-15,-18 17 16,-17 18 0,17-53-1,-17 0 1,-18-35-16,36-18 15</inkml:trace>
  <inkml:trace contextRef="#ctx0" brushRef="#br0" timeOffset="36513.8594">23125 3598 0,'0'-17'16,"35"17"-16,0-36 15,0 36 1,1-35-16,-19 35 16,36-35-16,-17 35 0,-19 0 15,18 0-15,18 0 16</inkml:trace>
  <inkml:trace contextRef="#ctx0" brushRef="#br0" timeOffset="36970.6457">23618 3598 0,'0'0'0,"0"53"0,0-35 16,0 17-16,0-17 16,-17 35-16,17-18 15,0-17-15,0 17 16,53-35 31,-18 0-47,-17 0 15,17 0-15,-17 0 16,17 0-16,0 0 16,0 35-1,-35 36-15,0-54 16,0 19-16,0-19 16,0 19-16,-17-1 15,17 0-15,-53-35 16,18 35-16,-18-35 15,17 0 1,1 0 0,0-17-16,0-36 15</inkml:trace>
  <inkml:trace contextRef="#ctx0" brushRef="#br0" timeOffset="37156.1404">23513 3193 0,'0'0'16,"53"-36"-16,-1 36 15,1 0-15,-17-35 16,17 35-16,-1 0 16,-16 0-16,-1 0 15,0 0-15</inkml:trace>
  <inkml:trace contextRef="#ctx0" brushRef="#br0" timeOffset="40419.6562">16263 9084 0,'0'-18'16,"0"-17"15,-18 35-15,-17 0-1,17-35 1,-34 35 0,-19 0-1,53 0 1,-35 0-1,18 17 1,35 19 0,-53-36-16,53 17 15,0 36-15,-17 0 16,17-18 0,0 18-1,-36-17 1,36-1-1,0-17-15,0 17 0,0-17 16,0 34-16,0 1 16,0-17-16,0-1 15,0 18-15,0 35 16,0-17 0,0-19-16,18 19 15,-18 0-15,0-1 16,0 1-16,0-18 0,0 17 15,-18-17 1,18 0-16,0-35 0,-35 17 16,35 0-1,-18-35 17,18-35-17,0 0 1,0-1-1,0-17 1,0 18 0,36 35-16,-19-17 15,19 17 1,-1 0 0,-17 0-1,-18 52-15,35 1 16,-35 18-1,35-36 1,-35-17-16,0 17 16,0 18-16,0 0 15,0 18-15,0-1 16,0 1-16,0-18 16,0 17-16,0 1 15,0-18-15,0 17 0,0 1 16,0-18-16,0-18 15,35 18-15,-35-18 16,0-17-16,0 17 16,0 0-16,0-17 15,0 17-15,0-17 16,0 35-16,0 0 16,0-18-16,-17 18 15,17-18-15,0 0 16,0 1-16,0-1 15,0-17-15,0 52 16,0-35 0,17-17-16,-17 17 15,0 1-15,18-19 16,-18 19-16,35-1 0,-35-18 16,0 36-1,36 0 1,-36-35-1,35 17 1,18-35 31,-18 0-31,18-35-1,-18 0-15,1 17 16,-36-17-16,35-1 0</inkml:trace>
  <inkml:trace contextRef="#ctx0" brushRef="#br0" timeOffset="42121.5121">16775 9190 0,'0'0'0,"-36"0"0,1 35 16,35 0-1,-53-17 1,53 17-16,-18 18 15,18-17-15,0 34 16,-35 36-16,35-18 16,0 0-16,0 0 0,0 1 15,0-1-15,35 0 16,1-53-16,-19 1 16,19-1-16,17-35 15,-1 0-15,-16 0 16,-1 0-16,0-35 15,-17-1-15,17 1 16,-35-18-16,36 0 16,-36 36-16,0-19 15,0 1-15,-18 17 0,-17-35 32,-18 53-32,17 0 15,19 0-15,-19 0 16,1 36-16,0 17 15,35 0-15,-53 0 16,53-18-16,0 0 16,0-17-16,0 17 15,18-35 1,17-18-16</inkml:trace>
  <inkml:trace contextRef="#ctx0" brushRef="#br0" timeOffset="42516.2217">17110 9631 0,'0'17'0,"0"1"16,0 17-1,17 1 1,19-36 0,-19 35-16,19-35 15,-1 18-15,-18-18 16,19 35-16,17 18 16,-53 0-1,35-18 1,-35 0-1,-35 18 1,-18-18 0,17-35-1,-16 0 1,16-35-16,1 0 16</inkml:trace>
  <inkml:trace contextRef="#ctx0" brushRef="#br0" timeOffset="42683.757">17092 9507 0,'0'0'15,"35"0"1,-35-35 0,53 35-16,-35 0 15,35-53-15,0 53 16,17-53-16,-17 53 15,-35-35-15</inkml:trace>
  <inkml:trace contextRef="#ctx0" brushRef="#br0" timeOffset="43242.1876">17515 9384 0,'36'-18'31,"17"18"-15,-53-35-16,70 35 16,-52 0-16,35 18 15,-53 35 1,0-36-1,0 18-15,0-17 16,0 17-16,-18 1 0,-17-1 16,0-35-1,70-18 48,0 18-48,18 0 1,-18 0 0,-35 18-16,53 17 15,-53 0-15,18 18 16,-18-17-16,0 17 0,0-18 16,0-18-16,0 19 15,-18-1-15,18-17 16,-53-18-16,18 53 15,0-53-15,17 35 16,-17-35-16,0 0 16,17 0-16,-17 0 15,35-35 1</inkml:trace>
  <inkml:trace contextRef="#ctx0" brushRef="#br0" timeOffset="43457.0793">17956 9825 0,'0'17'16,"0"19"-16,0-1 15,0-17-15,0 35 16,0-18-16,0 0 15,18 0 1,17-52 0</inkml:trace>
  <inkml:trace contextRef="#ctx0" brushRef="#br0" timeOffset="43847.7625">18150 9313 0,'-17'0'15,"17"18"1,0 35 0,17-18-1,-17 0-15,18 1 16,-18-19-16,53 19 15,-18-1-15,1 0 0,-1 0 16,-18-17-16,-17 17 16,36 18-16,-36-35 15,0 17-15,0 0 16,0-17-16,0 17 16,-36 1-16,19-36 15,-18 17-15,-1-17 16,1 0-1,-18-17 1,53-36-16,-53-18 16,53 1-16</inkml:trace>
  <inkml:trace contextRef="#ctx0" brushRef="#br0" timeOffset="44025.1444">18150 9207 0,'0'0'0,"0"-17"0,18 17 16,17-35-16,1 35 16,-19-36-16,19 36 15,-1 0-15,-18 0 16,19-35-16,-1 35 16</inkml:trace>
  <inkml:trace contextRef="#ctx0" brushRef="#br0" timeOffset="44595.0373">18574 9066 0,'0'36'16,"0"-19"-16,0 19 15,0-19-15,0 36 16,0-18-16,0 1 15,0-1-15,-18 18 16,18-18-16,0 18 16,-53-18-16,53 1 15,0-19-15,-17-17 16,17 53-16,0-35 16,35-18 15,18 0-16,-18 0 1,-35 35-16,35-35 16,18 0-1,-35-18 1,-18-17 0,35 0-16,-35 0 15,0 17-15,0-35 16,0 0-16,0 18 15,0-18-15,0 18 0,0 88 63,0 17-63,0 18 16,0 1-16,0 34 15,0-17-15,0 53 16,-18-36-16,18-35 15,0-17-15,0-18 16,0-18-16,0 0 16,0 1-1</inkml:trace>
  <inkml:trace contextRef="#ctx0" brushRef="#br0" timeOffset="45899.8406">18909 10936 0,'0'0'15,"35"0"-15,-35 18 0,35-71 63,-35 18-63,0-18 16,36-18-16,-36 1 15,0-19-15,0-34 16,0-18-16,0 0 15,0 17-15,0-35 16,0 18-16,0 18 16,0 35-16,0 17 15,0 18-15,0 0 16,35 18-16,-17 0 16,17 35-1,35 0 1,-52 0-1,17 0-15,-35 35 16,36 18-16,-36 0 16,0-18-16,0 18 15,-18 18-15,-17-19 0,-1-16 16,36-1-16,-52-35 16,52 35-16,-18-35 15,18-35 16,0 0-31,0 17 16,35-17-16,-17 0 16,17 35-16,0-36 15,-17 36-15,17 0 16,1 0-16,-19 18 16,18-18-16,-35 70 0,53-17 15,-53-17-15,0 17 16,0-1-16,0-16 15,0-1-15,-35 0 16,0 1-16,17-36 16,-17 35-16,0-35 15,17 0-15,-17 0 16,-1 0 0,36-18-1</inkml:trace>
  <inkml:trace contextRef="#ctx0" brushRef="#br0" timeOffset="46242.291">19509 10160 0,'35'0'15,"-35"-35"1,35-18-16,-35 18 16,53-1-16,-53 1 15,35 35-15,-35-18 16,36 36 15,-36 35-15,0 0-16,0 17 15,0 19-15,0-37 16,0 19-16,0-18 16,-18-35-16,18 17 15</inkml:trace>
  <inkml:trace contextRef="#ctx0" brushRef="#br0" timeOffset="46813.5802">20144 9525 0,'17'0'47,"19"0"-32,16 0-15,1 0 16,18-35-16,-1 35 16,-17 0-16,-35-18 15,17 18 1</inkml:trace>
  <inkml:trace contextRef="#ctx0" brushRef="#br0" timeOffset="47112.0245">20302 9260 0,'0'53'32,"0"0"-17,18-17-15,-18 34 16,0 1-16,35-1 0,-35 1 15,0-18-15,0 0 16,0-18-16,36-18 16,-36 36-1,35-53-15</inkml:trace>
  <inkml:trace contextRef="#ctx0" brushRef="#br0" timeOffset="47963.4139">20832 9278 0,'17'0'63,"18"-18"-63,1 18 15,-19 0-15,19 0 16,-1-17-16,-17 17 16,17 17 15,-35 19-31,0 17 15,0 0-15,0 17 16,35 1-16,-35 17 16,0 18-16,0-18 15,0 0-15,0-17 16,0-36-16,0 0 16,0-17-16,0 17 15,-35-53 48</inkml:trace>
  <inkml:trace contextRef="#ctx0" brushRef="#br0" timeOffset="48172.6067">20884 9701 0,'0'-35'16,"18"35"0,17-35-1,18 35 1,-17-35 0,16 35-16,1-36 15,-17 36-15,-1-35 16,0 35-16,-35-35 15</inkml:trace>
  <inkml:trace contextRef="#ctx0" brushRef="#br0" timeOffset="48465.7293">21255 9490 0,'0'35'47,"35"18"-32,0 0 1,1-36-16,-1 19 15,18-1-15,-18 0 16,18 1-16,0-1 16,-18-18-16,-17 19 15,-18-1-15,35 18 16,-35-18 0,0 1-16,-35-36 15,0 35-15,17-35 16,-17 0-16,-1 0 15,19 0-15,-18 0 16,-1-53-16,1 0 16,0-18-16</inkml:trace>
  <inkml:trace contextRef="#ctx0" brushRef="#br0" timeOffset="48636.7789">21378 9402 0,'36'-53'15,"-19"53"-15,19 0 0,-1-36 16,-18 36-16,19 0 16,-1 0-16,0 0 15,18 0-15,18 0 16,-36 0-16,18 0 16,-18 0-16</inkml:trace>
  <inkml:trace contextRef="#ctx0" brushRef="#br0" timeOffset="49854.9704">22137 10760 0,'0'17'16,"-18"-17"-16,18-35 47,0-18-47,0 18 15,0-18-15,0 0 16,0 0-16,-53-53 15,53 18-15,0 0 16,0-53-16,0-18 16,36 0-16,-36 53 15,52 1-15,1 34 16,-35 36-16,17 35 16,-35-35-16,53 35 15,-18 0 1,1 35-16,-36 18 15,0-18 1,0 18-16,0 0 0,-18 0 16,18-36-16,-53 19 15,36-1 1,17-53 15,0 1-15,0-19-16,35 1 15,18 0-15,-18 35 16,-17-35-16,17 35 16,0 0-16,-35 35 0,35 0 15,-35 18 1,0-18-16,0 18 0,0 0 16,0-18-16,-17 1 15,-18-1-15,-1-35 16,1 53-16,17-53 15,-17 0-15,17 0 16,-17 0-16,0 0 16,35-18-1</inkml:trace>
  <inkml:trace contextRef="#ctx0" brushRef="#br0" timeOffset="50229.7841">22895 10266 0,'36'0'0,"-1"0"16,-35-53 15,0 35-15,0-17-16,0 0 15,-18 17-15,-35-17 16,18 35 0,0 17-1,35 1-15,-53 35 16,18 0-16,35-18 15,0 0-15,-36 18 16,54-53 0,35 0-1</inkml:trace>
  <inkml:trace contextRef="#ctx0" brushRef="#br0" timeOffset="50745.0493">23636 9437 0,'35'0'47,"36"0"-32,-53 0 1,17 0-16,0-35 16,-17 35-16,17 0 15,0 0 1</inkml:trace>
  <inkml:trace contextRef="#ctx0" brushRef="#br0" timeOffset="50947.8652">23654 9560 0,'0'0'0,"0"36"31,17-36 0,19 0-15,-1 0-16,-17 0 15,17-36-15,35-17 16</inkml:trace>
  <inkml:trace contextRef="#ctx0" brushRef="#br0" timeOffset="51573.9377">24024 8978 0,'0'35'31,"0"18"-15,0 18-16,0-1 16,0-17-16,0 18 15,-17 0-15,17-1 16,0-52-16,0 17 16,-36-35-16,36 35 15,0-17 16,18-18-31,0 0 16,17 0 0,-18 0-1,19 0 1,-1 0 0,-17 0-1,17 0 1,0-35-1,-35 17 1,0-17-16</inkml:trace>
  <inkml:trace contextRef="#ctx0" brushRef="#br0" timeOffset="51804.7388">24218 9296 0,'0'0'0,"0"17"46,0 19-46,0-1 16,0 18-16,0 17 16,0 19-16,0-1 15,0-18-15,0-17 16,0 18-16,18-36 16,-18-17-1,53-18-15,-18-53 16,-35 35-1</inkml:trace>
  <inkml:trace contextRef="#ctx0" brushRef="#br0" timeOffset="52194.2257">24395 9243 0,'0'-18'31,"35"18"-31,0-35 0,0 35 16,-17-35-16,35 35 15,-18 52 1,-35 1-1,0 0-15,36 18 16,-36-18-16,0 35 16,0 0-16,0 18 15,0-53-15,0 17 16,0-17-16,0-35 16,0 17-16,0-17 15,-18-18 32</inkml:trace>
  <inkml:trace contextRef="#ctx0" brushRef="#br0" timeOffset="52388.4073">24518 9631 0,'18'0'47,"-1"0"-32,19 0-15,-19 0 0,19 0 16,-1 0-16,-18 0 16</inkml:trace>
  <inkml:trace contextRef="#ctx0" brushRef="#br0" timeOffset="52730.5585">24730 9631 0,'0'-35'16,"0"-18"0,0 17-16,0 1 15,17 35-15,-17-53 0,0 18 16,0 0-16,36 17 15,-36 53 32,0 18-31,0 0-16,0 18 16,0-1-16,0 36 15,0-18-15,0-17 16,0-18-16,0-18 15,0-17-15</inkml:trace>
  <inkml:trace contextRef="#ctx0" brushRef="#br0" timeOffset="53115.8581">24888 9419 0,'0'18'31,"18"-18"-31,-18 17 0,35-17 15,-35 36-15,53-36 16,-35 35-16,17-35 16,-35 18-16,53-18 15,-53 53-15,18-18 16,-18-18-16,0 19 16,0-19-16,0 19 15,0-1-15,0-17 16,0 17-16,0 0 15,-36-35 1,1 0 15,35-35-31,-17 0 0,17-18 16</inkml:trace>
  <inkml:trace contextRef="#ctx0" brushRef="#br0" timeOffset="53304.6697">25012 9278 0,'0'0'0,"0"-35"31,18 35-31,17 0 32,-35-18-32,53 18 15,-36 0-15,19 0 16</inkml:trace>
  <inkml:trace contextRef="#ctx0" brushRef="#br0" timeOffset="53633.7093">25188 9260 0,'0'18'15,"0"35"1,0-35-1,36 17 17,-19-35-32,19 0 0,-19 0 15,-17 35 1,53-35-16,-53 18 0,35 52 16,-35-34-1,0-1 1,0-17-16,0 17 0,-35 0 15,-18 18 1,36-53 0,-19 0 15,36-35-31,0-18 16,-35 0-16</inkml:trace>
  <inkml:trace contextRef="#ctx0" brushRef="#br0" timeOffset="53826.0284">25224 9137 0,'0'0'0,"17"0"16,36 0 0,-18 0-1,1 0-15,-1 0 16,18 0-16,-35 0 15,17 0 1</inkml:trace>
  <inkml:trace contextRef="#ctx0" brushRef="#br0" timeOffset="54300.1606">25012 9878 0,'0'35'16,"0"-17"-16,0 17 15,0 18-15,-18 17 0,18 19 16,-70 16-16,34-16 16,-16 16-16,16-34 15,19-18-15,-19-18 16,-17-35-16,1 18 15</inkml:trace>
  <inkml:trace contextRef="#ctx0" brushRef="#br0" timeOffset="57096.332">16545 11395 0,'18'0'62,"17"-18"-62,-17 18 16,35-35-16,0 35 16,0-35-16,-18 35 15,18-36-15,-18 36 16,-17 0-1,-18 53 1,0 0 0,0-18-16,0 36 15,0 17-15,0 0 16,0 0-16,0-17 0,0 0 16,0-1-16,0-17 15,-18 18 1,18-1-16,0-35 0,-18-35 15,18 18-15,0-36 47</inkml:trace>
  <inkml:trace contextRef="#ctx0" brushRef="#br0" timeOffset="57322.1029">16669 11800 0,'35'0'15,"-17"0"1,17 0-16,0-17 16,-17 17-16,35 0 15,-18-36-15,-17 36 16,17-35-16,0 35 15,-35-35-15,36 35 16,-36-18-16</inkml:trace>
  <inkml:trace contextRef="#ctx0" brushRef="#br0" timeOffset="57854.2425">17127 11271 0,'0'71'31,"0"-36"-15,0-17-16,0 17 0,0-17 16,0 35-1,0-18 1,36-35 0,17 0-1,-36 0 1,18 0-16,1 0 15,-19 0-15,19 35 16,-1-35-16,-35 18 16,35 17-16,-35 0 15,53 1-15,-53-19 0,0 18 16,0-17 0,0 17-16,0 1 0,0-1 15,-53 18-15,18-18 16,0 0-16,17-35 15,-17 36-15,-36-36 16,54-18 0,-19-35-16,1-17 15,-18-36-15</inkml:trace>
  <inkml:trace contextRef="#ctx0" brushRef="#br0" timeOffset="58046.4004">17004 11271 0,'35'-35'0,"18"0"16,-35 35 0,17-18-1,0 18-15,1-35 0,16 35 16,1 0-16,-17 0 16,17 0-16,-1 0 15,-16 0-15,17 0 16</inkml:trace>
  <inkml:trace contextRef="#ctx0" brushRef="#br0" timeOffset="58798.0738">17674 12400 0,'0'-18'63,"0"-34"-48,-17 34-15,17-17 16,0-18-16,0 0 16,0-18-16,0-17 15,0 0-15,0-36 16,17 1-16,-17-1 16,35 19-16,-35 52 15,0 17-15,36 36 16,-36 53 31,35 18-32,-35-18-15,0 17 16,0 1-16,0-18 16,0-18-16,0 0 0,0-52 46,0-1-30,35-17-16,-35 0 16,36-1-16,16 19 15,-16 17 1,-19 0 0,-17 17-16,36 19 15,-36-1-15,0 0 16,0 18-16,0 0 15,0-18-15,-18 1 0,18-1 16,-35-35-16,35 17 16,-53-17-16,0 0 15,18 0 1,-1 0 0</inkml:trace>
  <inkml:trace contextRef="#ctx0" brushRef="#br0" timeOffset="59113.9912">18062 12136 0,'18'0'0,"-18"-18"16,0 0 0,35-17-16,-35 0 15,0 17-15,35-17 16,-35-18 0,0 71 15,36 17-16,-36-18 1,0 36-16,0 0 16,0-17-16,0 34 15,0-17-15,0-18 0</inkml:trace>
  <inkml:trace contextRef="#ctx0" brushRef="#br0" timeOffset="59930.1779">18556 11783 0,'18'0'15,"17"0"1,0 0 0,1 0-1,-1 0-15,18 0 0,17 0 16,-17-36-16,-17 36 16,16 0-16,-16 0 15,-19 0-15,-17-17 16,36 17-16</inkml:trace>
  <inkml:trace contextRef="#ctx0" brushRef="#br0" timeOffset="60196.0025">18838 11501 0,'-17'0'16,"17"35"-1,0-18-15,0 54 16,0 17-16,0 0 16,0-17-16,0 0 15,17-19-15,-17 1 0,0 0 31,18-53-31</inkml:trace>
  <inkml:trace contextRef="#ctx0" brushRef="#br0" timeOffset="61530.5817">19597 11465 0,'-18'36'47,"18"-19"-31,0 18-16,0 1 15,0-19-15,-35 19 16,35-19-16,18-17 62,34-53-46,-16 53 0,-19 0-16,19-35 15,-1 35-15,-17 0 16,17 0-16,-18 0 15,36 35-15,-53 1 16,36-1 0,-36 18-16,0 17 15,0-17-15,0 0 0,0 0 16,-36-18-16,19-17 16,-19-18-1,1 0 1,18 0-1,-19 0 1,19 0 15,17-35 16</inkml:trace>
  <inkml:trace contextRef="#ctx0" brushRef="#br0" timeOffset="64131.5689">19491 11977 0,'0'35'15,"-35"-35"1,52-53 62,-17 18-78,36-18 16,-36 0-16,53 0 15,-53 0-15,52 0 16,-52 18-16,36-18 16,-36 18-16,0 17 15,0 71 48,0 18-63,0 17 0,0 18 15,0 52-15,0-34 16,0-18-16,0-36 16,0 1-16,0-36 15,0 0-15,0 1 32,17-36-17,36-18 16,-53-17-31,53-18 16,-53 18-16,35-18 16,-35 0-16,0 17 15,0-34-15,0-1 0,0-17 16,0 18-16,0 34 16,0 1-1,0 0-15,0 52 47,0 19-31,0-1-16,36 36 15,-36 17-15,53 0 16,-18-35-16,0-36 16,-17 19-16,35-36 15,-18 35-15,18-35 16,-35-18-1,-18 1-15,53-36 0,-53 0 16,0 0-16,0 18 16,0-36-16,0 1 15,-18-1-15,-17 0 16,-1 1-16,1 35 16,17 35-16,-17 0 15,0-36-15,17 36 16,-17 0-16,0 53 15,-1 0-15,1 18 16,35-1-16,-35 1 16,35-1-16,0-17 15,0 0-15,17-17 16,36-36-16</inkml:trace>
  <inkml:trace contextRef="#ctx0" brushRef="#br0" timeOffset="65557.191">14446 7885 0,'18'0'78,"17"0"-63,0 0-15,18 0 16,0 0-16,-17 0 16,16 0-16,1 0 0,-35 0 15,17 0 1,-17 0 124,-18-53-140</inkml:trace>
  <inkml:trace contextRef="#ctx0" brushRef="#br0" timeOffset="67878.1555">20585 12506 0,'0'-18'32,"17"-17"-32,-17 0 15,0 17-15,0-17 0,0-18 16,0 18-16,0-36 16,0 1-16,0 17 15,0-36-15,0-16 16,0-1-16,0-18 15,0 1-15,0-1 16,0 71-16,0 1 16,35 16-16,-35 19 15,36 17 1,-19 0 0,36 0-1,-17 0-15,17 53 16,-53-1-16,0-16 15,0 34-15,0 1 16,0-1-16,-18-34 16,-17 17-16,-1-18 15,1 0-15,17-35 16,-17 35-16,0-35 16,35-17 15,0-19-16,35 1-15,0 18 16,-17 17-16,35-36 0,-18 36 16,-17 0-1,17 0-15,18 36 16,-18 34 0,-35-52-16,0 35 15,0 0-15,-17-36 16,17 19-16,-53-1 15,53 0-15,-53-35 16,18 35-16,-1-35 16,36 36-16,-35-36 15</inkml:trace>
  <inkml:trace contextRef="#ctx0" brushRef="#br0" timeOffset="68256.1425">21061 12294 0,'17'36'0,"36"-1"15,0-35 1,-17 0-1,-1 0 1,0 0 0,-35-35-16,0-1 15,0 1 1,0 0-16,0 17 16,-18-17-16,18 0 15,-52-1-15,16 36 16,1 0-1,-36 18 1,36 17-16,0 0 16,35-17-16,-53 17 15,53 1 1</inkml:trace>
  <inkml:trace contextRef="#ctx0" brushRef="#br0" timeOffset="68595.2744">21608 11430 0,'17'0'16,"-17"35"-1,36-35-15,-19 0 16,18 0-16,1 0 15,-19 0-15,19 0 16,17 0 0</inkml:trace>
  <inkml:trace contextRef="#ctx0" brushRef="#br0" timeOffset="68789.7935">21572 11730 0,'0'17'16,"18"-17"-1,0 0 1,17 0 0,0 0-16,-17-17 15,35 17-15,-18-18 16,-17 18-16</inkml:trace>
  <inkml:trace contextRef="#ctx0" brushRef="#br0" timeOffset="69622.3374">22225 11324 0,'-18'0'15,"-17"35"16,35 18-31,0-17 16,0 17-16,0-1 16,0-34-16,0 35 15,53-53 17,-18 0-17,-17-35 1,17 35-16,0-53 0,-17 53 15,17 0-15,1-18 16,34 18 0,1 18-1,-18 35 1,-53-36-16,17 19 16,-17 17-16,0-18 15,0 18 1,0-18-16,0-17 0,-17-18 15,17 53-15,-53-53 0,17 35 16,19-35 0,-36 0-16,0 0 0,35 0 15,-17 0-15,0-53 16,0 0-16</inkml:trace>
  <inkml:trace contextRef="#ctx0" brushRef="#br0" timeOffset="69818.8092">22207 11342 0,'0'0'0,"36"-35"15,34 35 1,-52 0 0,35-36-16,0 36 15,0 0-15,-1-35 0,1 35 16,0 0-16,-35 0 15,17 0-15,1-18 16</inkml:trace>
  <inkml:trace contextRef="#ctx0" brushRef="#br0" timeOffset="70217.2552">22878 11095 0,'-18'0'0,"18"70"16,-35 1-16,35 0 15,-36 17-15,36 0 16,0 0-16,0 0 16,0-17-16,18-18 15,0-18-15,17-35 16,18 35-16,0-35 15,-18 0 1,18 0-16,0-17 0,-18-19 16,0 1-16,1 0 15,-36 17-15,0-17 16,0 17-16,0-35 16,-36 53-16,19 0 15,-18 0-15,17 0 16,-35 18-16,0 17 15,0 1 1,18 16-16,0-16 0,35 17 16,-36-18-16</inkml:trace>
  <inkml:trace contextRef="#ctx0" brushRef="#br0" timeOffset="77976.8823">17621 14464 0,'36'0'125,"-1"0"-93,0 0-17,0 0-15,-17 0 0,17 0 16,1 0 0,-19 0-16,18 0 0,-17 0 15,17 0-15,18 0 16,-35 0-1,52 0 1,1-18 0,-36 18-16,-17 0 15,17 0-15,-17 0 16,52 0 0,-34 0-1,-19 0 1,19 0-1,17 0-15,-18 0 16,0 0 0,0 0-16,-17 0 15,17 0-15,18 0 16,-18 0 0,1 0-16,-19 0 15,19 0-15,-19 0 16,19 0-16,-1 0 15,-17 0-15,17 0 16,-18 0-16,19 0 16,17 0-1,-18 0 1,18-35-16,-18 35 16,36 0-1,-54 0-15,19 0 16,-19 0-16,18 0 15,1 0-15,-19 0 16,54 0 0,-53 0-16,17-35 15,18 35 1,-18 0-16,-17 0 16,17 0-16,-17 0 15,17 0-15,0 0 16,-17 0-16,17 0 0,18 0 31,0 0-31,0 0 16,-18 0-1,18 0 1,-18 0 0,-17 0 15,17 0-16,1 0 1,-1 0 0,18-36-1,0 36 1,-18 0 0,18 0-1,0 0 1,-18 0-1,0 0 1,-35 18 422,-35-53-220</inkml:trace>
  <inkml:trace contextRef="#ctx0" brushRef="#br0" timeOffset="80927.159">22225 14358 0,'0'18'31,"18"-18"31,-18 35-46,35-35-16,-17 0 16,17 35-16,0-35 15,18 0-15,-18 0 16,18 0-16,0 0 15,0 0-15,18 0 0,-1 0 16,-17 0-16,18 0 16,-1 0-16,1 0 15,-18 0-15,35 0 16,-18 0-16,19 0 16,-1 0-16,0 0 15,18 0-15,-53 0 16,17 0-16,-17 0 15,-18 0-15,18 0 16,0 0-16,-17 0 16,-1 0-16,0 0 15,0 0 1,1 0 0,-1 0-16,-17 0 31,17 0-16,-17-17 17,17 17 15,0 0-16,-17 0-16,17 0 1,-17 0 0,17 0 15,0 0-15,0 0-1,18 0 1,-17 0-16,-19 0 15,19 0-15,-19 0 16,-17-36-16,53 36 16,0 0-1,-18 0 1,1 0 0,-54 0 30</inkml:trace>
  <inkml:trace contextRef="#ctx0" brushRef="#br0" timeOffset="84171.9947">20055 15028 0,'-17'53'32,"17"-35"-32,0 17 15,-18 18-15,18 18 16,0 17-16,0 18 16,-53 88-16,53 35 15,-53 18-15,53-18 16,-35 1-16,35-19 15,-53-34-15,53-54 16,-35-17-16,35-53 16,0-36-16,-35 19 15,35-54 48,0 0-48</inkml:trace>
  <inkml:trace contextRef="#ctx0" brushRef="#br0" timeOffset="86836.3074">20179 15099 0,'-18'0'16,"18"18"47,-35 17-63,0 71 15,-36 17-15,1 1 16,17 17-16,-18-18 0,1-17 15,34-35-15,1-19 16,17 1-16,18-35 16,-53-18-16,53 35 15,0-70 32,0 17-31,18-35-16,-18-17 15,53-1-15,-18 1 16,-35-1-16,71 1 16,-36-1-16,0 1 0,1-1 15,34-17 1,-17 17-16,-18 18 0,1 0 16,-19 36-16,-17-18 15,53 35-15,-53-53 16,36 53-1,-36 35 32,0 18-47,0 35 16,0 0-16,0 36 16,0-19-16,-36 37 15,36-54-15,0 18 16,0 17-16,0 1 15,0-36-15,18 18 0,-18-53 16,0-36-16,35-17 16,-35 35-16,0-52 62,0-1-62,0-35 16,0-17-16,0-1 15,-17 1-15,17 17 16,0-36-16,-36-16 16,36 16-16,0 1 15,0 0-15,0-18 16,0 18-16,0 0 0,0 17 16,0 18-16,0 0 15,0 1-15,0 34 16,0-17-16,0-1 15,0 54 64,-35 17-79,35 1 15,-53 16-15,53 1 16,-71 0-16,19 18 0,16 17 15,-34-17-15,17 34 16,-18 1-16,18-18 16,-17 18-16,35 0 15,35-35-15,-53-36 16,53-17-16,0 17 16,35-35 15,35-35-16,-34-1 1,-1-34-16,0-1 16,1 1-16,-1-1 0,0-17 15,0 17 1,1 1-16,17-36 0,-53 18 16,52 17-16,-52 1 15,36-1-15,-36-17 16,0 0-16,35 17 15,-35 18-15,35 18 16,-17 17 0,17 18 15,-35 36-15,36-1-1,-36-18 16,0 36 16,-18-17-31,-17-19 31,-1 19-16,36 17 78,-17-18-109,17 18 16,-53 70-16,53 54 16,-88 34-16,35 36 15,17-18-15,-17 36 16,1 17-16,52-88 16,-71-53-16,71-52 15,0-19-15,-18-35 16,18 18-16,0 0 15,0-35-15,0 17 16,18-88 62,-18-17-62,35-1-16,-35-17 15,36-18-15,-36 0 16,70-88-16,-70 18 16,35 0-16,-35 17 0,71 0 15,-18 36-15,-53-1 16,53 1-16,-53-1 16,70 18-16,-70 53 15,36-17-15,-36-1 16,0 1-16,35 17 15,-35 18-15,0-1 16,0 1 0,0 70 15,0 18-15,0-18-16,0 36 15,0 0-15,-18-1 16,18 18-16,-53 71 15,53-18-15,-35 18 0,35 17 16,-53 36-16,53 0 16,-53-1-16,53-34 15,0-71-15,-35-1 16,35-34-16,-35-18 16,35-36-16,-18-17 15,18 36 1,0-89 15,0-18-31,35 1 16,-35-18-16,53-36 15,-53-35-15,71 1 0,-71 16 16,70-34-16,-70-18 16,53 53-16,-53-18 15,36 18-15,-36 18 16,0 34-16,35 1 15,-35 53-15,0 0 16,0 52 15,0 1-15,0 17-16,-35 18 16,35 18-16,-53 70 15,53 53-15,-106 53 16,70 17-16,-16 1 0,-1-18 15,0-18-15,53-70 16,-71 53-16,71-142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4:12:19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12118 6138 0,'-18'0'15</inkml:trace>
  <inkml:trace contextRef="#ctx0" brushRef="#br0" timeOffset="1227.4203">12100 6138 0,'-35'18'0,"0"17"16,-1 1 0,19-36-1,17 17-15,-35-17 16,35 35-1,-18-35-15,-17 53 16,-1-17 0,1-19 15,0 19-15,35-1-1,-18-35 1,18 35-1,-35-35-15,35 53 16,-18-53-16,18 35 16,0-17-16,-35-18 0,35 53 15,-35-53 1,35 53-16,0-18 16,-18-35-1,18 53-15,0-18 16,0 1-1,0 16 1,0 1 0,0-17-1,0 17 1,0-1 0,0-16-16,0-1 15,18 18 1,17-18-1,-17 0 1,34 1 0,1-36-1,-53 35-15,53-35 16,0 0 0,-17 35-16,-1-35 15,-18 0-15,19 0 16,-19 0-16,19 0 15,-1 0-15,-17 0 16,17 0-16,-18 0 16,19 0-16,-1 0 15,-17 0-15,17 0 0,-17 0 16,17-17-16,0 17 16,-17 0-16,17-36 15,0 36-15,1-35 16,-19 35-16,19-35 15,-1 35-15,-18-18 16,19-17 0,-1-18-1,0 0 1,-35 18-16,36 0 16,-36-1-1,0 19-15,0-19 0,0 1 16,0 17-16,17-17 15,-17 0 1,0 17-16,0-17 0,0 17 16,0-17-16,0 0 15,0-1 1,-17-69 0,17 87-16,-18-17 15,18-1-15,-53 1 16,18-18-16,-18 18 15,0 0-15,18 35 16,-18-53-16,0 53 0,17-35 16,1 35-16,-18 0 15,18 0 1,17 0-16,-17 0 0</inkml:trace>
  <inkml:trace contextRef="#ctx0" brushRef="#br0" timeOffset="2746.3">13511 6262 0,'-35'0'16,"17"0"-1,-17 0 1,-18 17-1,0 36 1,18 0 0,0 18-1,35-54-15,-18 19 16,18 17-16,-35 0 16,35-18-16,-35 18 15,35-18-15,0 0 0,-36 1 16,36-1-16,0-17 15,0 17-15,0 0 16,0-17-16,0 17 16,18 0-16,-18-17 15,35 17-15,-35 0 16,53-17-16,-35 17 16,17 1-16,0-1 15,-17-35-15,17 53 16,1-53-16,-1 17 15,-18-17-15,19 36 16,-1-36-16,-17 0 16,17 35-16,0-35 0,-17 0 15,17 0-15,18 0 16,-18 0-16,18 0 16,-17 0-16,-19 0 15,18 0-15,1 0 16,17 0-16,0-18 15,-1 18-15,-16 0 16,17-35-16,-18 35 16,0-35-16,0 35 15,1-18-15,-19 18 16,19-35-16,-1 35 16,0-35-16,1-1 15,-1-17 1,0 18-1,-35 0-15,35 0 16,1-36 0,-36 53-16,0-17 15,0 0-15,0 17 16,35-17 0,-35 0-16,0 17 0,0-35 15,-18-53 1,18 53-16,-35 0 15,35 18-15,-71 0 16,19 17-16,-1-17 16,0 35-16,-18-35 0,1 35 15,-1 0-15,-17 0 16,-36 0-16,19 0 16,34 0-16,0 0 15</inkml:trace>
  <inkml:trace contextRef="#ctx0" brushRef="#br0" timeOffset="5318.5026">18450 6156 0,'-35'0'78,"35"-35"-62,-35 35-1,17 0 16,-17 0-15,17 0 0,-35 0-1,18 0 1,17 0 0,-17 0-1,-18 17-15,18-17 16,35 18-1,-53-18-15,0 35 16,0-35 0,53 36-1,-18-36-15,-17 35 16,35-18 0,-35-17-1,35 36-15,-18 17 16,18-18-1,-35 0 1,35 0-16,-35 36 16,35-36-1,0 1-15,0-1 16,0-18 0,0 19-16,0-19 0,0 19 15,0-1-15,0 0 16,0 1-16,0-19 15,0 18-15,17 1 16,-17-19-16,18 19 16,-18-1-16,35 0 15,1-17-15,-36 17 16,70 0-16,-35 1 16,1-19-16,-19 19 0,19-1 15,-1-35-15,-18 35 16,19-35-16,-1 35 15,-17-35-15,17 18 16,0-18-16,-17 0 16,35 0-16,0 0 15,-18 0-15,18 0 16,0 0-16,0-35 16,-36-1-16,36 1 15,-17 0-15,-1 0 16,0 17-16,-17-17 15,17-1-15,0 1 16,1 18-16,-36-36 0,53 0 16,-53-18-16,35 18 15,-35 0-15,35-17 16,-35 17-16,0 0 16,0 18-16,0-18 15,0-18-15,0 36 16,-18-36-16,1 18 15,-18 1-15,-1 16 16,-17 36-16,0 0 16,-35 0-16,-18 0 15</inkml:trace>
  <inkml:trace contextRef="#ctx0" brushRef="#br0" timeOffset="6817.6186">20091 6085 0,'-36'0'78,"1"0"-62,-18 0-1,18 0 1,17 0-16,-17 0 0,0 0 16,17 0-16,-17 36 15,-18-36 1,53 35-16,-18-35 15,18 18-15,-35-18 16,35 53-16,-18-53 16,18 52-16,-35 1 15,35-35 1,0 17-16,0-17 16,0 17-16,0 0 15,0-17-15,0 17 16,0-17-16,0 17 15,0 1-15,0-19 0,0 54 32,0-36-32,0-17 0,0 17 15,0-17-15,0 17 16,0 0-16,0-17 16,0 17-16,0 0 15,0-17-15,35-18 16,-35 71-16,53-36 15,-17-18-15,-36 19 16,35-36-16,0 53 16,0-18-16,1-35 15,-19 35-15,19-35 16,16 35-16,-34-35 16,17 0-16,1 36 0,-19-36 15,36 0 1,0 0-1,-18 0 1,1 0-16,17 0 16,-36-18-1,19 18-15,-1-35 16,-18 35-16,19-53 16,-1 18-16,0-1 15,1 36-15,-1-70 16,-18 35-16,19 17 15,-36-17-15,53-1 16,-53 19-16,35-36 0,-35 0 16,0 0-16,35 18 15,-35-18-15,0 0 16,0 18-16,18-18 16,-18 0-16,0 0 15,0 18-15,0-18 16,-35 0-16,-1 0 15,-17 35-15,0-17 16,18 35-16,-35-35 16,17 35-16,-18 0 15</inkml:trace>
  <inkml:trace contextRef="#ctx0" brushRef="#br0" timeOffset="12390.4274">7320 8255 0,'0'35'110,"0"-17"-110,18 35 15,-18 0-15,0 0 16,0 17-16,35 1 16,-35-1-16,0-17 15,18-17-15,-18-1 16,0 18-16,0-18 16,0 18-16,0-18 15,0-17-15,0 17 0,0 18 16,0-18-1,-36 1 1,36-1 0,36-35 62,-1 0-78,0 0 15,1 0 1,-19 0-16,18 0 16,1-18-16,17 18 15,-36 0-15,36 0 16,-18 0-16,18 0 16,18 0-16,-1 0 15,-17 0-15,0 0 16,0 0-16,-17 0 15,16 0-15,1 0 16,-17 0-16,17 0 16,-1 0-16,1 0 15,18-35-15,-18 35 16,0 0-16,-18 0 16,18-35-16,-18 35 0,-17 0 15,17 0-15,18 0 16,-35 0-1,17 0 1,18 0 0,-18 0-1,-35-53 95,0 17-110,0 1 15,0 18-15,0-19 16,0 1-16,0 0 16,0-18-16,-17 0 15,17 0-15,0 18 16,-36-36-16,36 18 15,0-17-15,0 17 16,-17 0-16,17 0 16,0 35-16,0-35 15,0 18 1,-36 35 46,1 0-46,17 0 0,18 18-1,-52-18-15,-19 0 16,36 35 0,-18-35-16,-18 0 15,1 0-15,-19 35 16,1-35-16,0 0 0,-35 0 15,-1 36-15,1-36 16,-1 0-16,-35 52 16,54-52-16,-19 0 15,1 0-15,17 36 16,53-36-16,-18 0 16,18 0-16,36 0 15,-18 0-15,17 0 16</inkml:trace>
  <inkml:trace contextRef="#ctx0" brushRef="#br0" timeOffset="20247.6983">11307 10125 0,'35'0'78,"-35"-18"-47,17 18-15,36 0 0,0 0-1,-35 0 1,17 0-16,-17 0 16,35 0-16,-18-35 15,-17 35-15,17 0 16,0 0-16,-17 0 15,17 0-15,-17 0 16,17 0-16,0 0 16,-17 0-16,17 0 15,1 0 1,-1 0-16,0 0 0,-17 0 16,17 0-16,-17 0 15,17 0-15,0 0 16,-17 0-16,17 0 15,-17 0-15,17 0 16,0 0-16,-17 0 16,17 0-16,18 0 15,-18 0-15,18 0 16,-35 0-16,17 0 16,1 0-16,-19 0 15,36 0-15,0 0 16,-18 0-16,18 0 15,0 0-15,-18 0 0,18 0 16,0 0 0,-18 0-16,18 0 0,18 0 15,-18 0-15,17 0 16,-17 0-16,0 0 16,-17 0-16,34 0 15,1-35-15,-1 35 16,-35 0-16,18 0 15,0 0-15,-35 0 16,35 0-16,0 0 16,-18 0-16,18 0 15,0 0-15,-18 0 0,18 0 16,0 0 0,-18 0-16,18 0 0,-18 0 15,1 0-15,17 0 16,-18 0-16,0 0 15,18 0-15,0 0 16,-18 0-16,36 0 16,-1 0-16,-34 0 15,17 0-15,0 0 16,-1 0-16,19 0 16,0 0-16,-1 17 15,1-17-15,-18 0 16,17 0-16,1 0 15,-1 0-15,-17 0 16,18 0-16,-1 0 0,1 0 16,17 0-16,0 0 15,-35 0-15,0 0 16,0 0-16,0 0 16,17 0-16,1 0 15,0 35-15,-1-35 16,-17 0-16,18 0 15,-1 0-15,1 0 16,-18 0-16,17 0 16,1 0-16,-1 36 15,1-36-15,17 0 16,-35 0-16,18 0 0,-19 0 16,-16 0-16,-1 0 15,18 0-15,-35 0 16,17 0-16,18 0 15,-36 0 1,-17-18 47</inkml:trace>
  <inkml:trace contextRef="#ctx0" brushRef="#br0" timeOffset="25233.1329">19209 10583 0,'-18'0'31,"0"0"78,-17 18-93,35 17-1,-35-35 1,35 36-16,-18-36 16,18 52-16,-35-16 15,35-19-15,-35 19 16,35 17-16,-36-1 0,36-16 16,-35 34-16,35-17 15,0 0-15,-35-18 16,35 1-16,0 17 15,0-18-15,-35 18 16,35-18-16,0-17 16,-18 35-1,18-18 1</inkml:trace>
  <inkml:trace contextRef="#ctx0" brushRef="#br0" timeOffset="25780.0789">18680 11430 0,'17'0'62,"18"35"-62,-35 18 16,36-53-1,-36 53-15,0-18 16,17 18 0,-17-17-1,36-36 32,-36-18-31,53-17-1,-53 17-15,53-35 16,-53 0-16,52 0 16,-52 18-16,36 0 15,-36-1-15,35 36 16,-35-35-16,0 18 62</inkml:trace>
  <inkml:trace contextRef="#ctx0" brushRef="#br0" timeOffset="28449.3836">18538 12700 0,'36'0'156,"17"0"-140,-36-18-16,19 18 16,-1 0-16,-18 0 15,36 0-15,-17 0 16,17 0-16,0 0 16,-18 0-16,18 0 15,-18 0-15,0-17 16,-17 17-16,17 0 15</inkml:trace>
  <inkml:trace contextRef="#ctx0" brushRef="#br0" timeOffset="31781.4301">20249 12629 0,'36'0'125,"-19"0"-109,54 0-1,-36 0 1,-17 0-16,35-35 16,-18 35-16,0 0 15,1 0-15,-19 0 0,18-35 16,1 35-16,-1 0 15,0 0 1,18-35 0,-17 35 15,-54 0 156</inkml:trace>
  <inkml:trace contextRef="#ctx0" brushRef="#br0" timeOffset="34361.3899">18397 14534 0,'36'0'218,"-1"0"-202,0 0-16,18 0 16,0 0-16,-18 0 15,18 0-15,0 0 16,-18 0-16,36 0 15,-18 0-15,-18 0 0,0 0 16,1-17 0,-19 17-16,19 0 156,-1 0-140</inkml:trace>
  <inkml:trace contextRef="#ctx0" brushRef="#br0" timeOffset="35388.0013">20002 14676 0,'53'0'109,"-17"0"-93,-1 0-16,18 0 15,-18 0-15,18-36 16,18 36-16,-1 0 16,-17 0-16,0 0 15,0 0-15,0-35 16,-18 35-16,0 0 15,-17 0 1,17 0-16,18 0 16,-70 0 187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7:35:08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9031 5715 0,'18'0'47,"-18"-35"-31,17 35 15,19 0 0,-1 0-15,18 0-1,-18 0 1,0 0 0,-17 0-16,35 0 0,-35 0 15,17 0-15,18 0 16,-18 0-16,18 0 16,0 0-16,-35 0 15,17 0-15,0 0 0,-17 17 16,17-17-16,0 0 15,-17 18-15,17-18 16,-17 0-16,17 0 16,0 0-16,-17 0 15,17 0-15,-17 0 16,17 0-16,1 35 16,16-35-1,-16 0 1,-1 36-16,0-36 15,-17 0-15,17 0 16,53 35 0,-35-35-16,18 0 15,-18 0-15,17 0 16,1 0-16,-1 0 0,-17 0 16,18 0-16,-18 0 15,17 0-15,-17 0 16,18 0-16,-1 0 15,-17 0-15,18 0 16,17 0-16,-17 0 16,-1 0-16,18 0 15,1 0-15,-1 0 16,18-18-16,-18 18 16,0 0-16,0 0 15,0 0-15,1 0 0,34 0 16,-17-53-16,-18 53 15,0 0 1,0 0-16,1 0 16,16 0-16,-16 0 15,-1 0-15,0 0 0,18-35 16,-18 35-16,-17 0 16,17 0-16,0 0 15,0 0-15,0 0 16,1 0-16,-19 0 15,18 0-15,-17 0 0,-18 0 16,17 0 0,1 0-16,0 18 15,-1-18-15,-17 0 0,18 0 16,-1 35 0,1-35-16,-1 0 0,-17 0 15,18 0-15,17 0 16,-18 0-16,1 0 15,-36 0-15,36 0 16,-1 0 0,1 35-16,-36-35 0,18 0 15,0 0-15,-18 35 16,36-35-16,-1 0 16,1 0-16,0 36 15,-36-36-15,18 0 0,17 0 16,-34 0-16,34 35 15,-17-35-15,0 0 16,-18 0-16,18 0 16,18 0-16,-1 0 15,-17 0-15,18 0 16,-1 0-16,1 0 16,-36 0-16,18-18 15,0 18-15,-18 0 16,1 0-1,-1 0-15,-18 0 0,36 0 16,-35 0 0,-18 18 140,0 0-125,0 17-15,-35-35-16,35 18 15,0 34 1,0-16-16,0-19 16,-36 19-16,36-1 15,0-17-15,0 17 16,0 0-16,0-17 16,0 35-16,0-18 15,0 0-15,0 1 16,0-19-16,0 36 15,0-18-15,0 1 16,-17-1-16,17 0 16,0-17-16,0 35 15,-35-18 1,35-17 0,0 17 15,0-17-16,0 17 1,-36-35 0,36 35-1,-17-35-15,17 18 32,-36-18-17,36 35 1,-35-35-16,0 0 31,-18 0-15,35 0-16,-17 0 15,0 0-15,17 35 16,-17-35-16,-18 0 16,35 0-16,-35 0 15,0 0-15,18 0 16,-18 18-16,0-18 15,-17 0-15,17 0 16,-18 0-16,1 0 0,17 0 16,-18 0-1,1 0-15,-1 0 0,18 0 16,-17 0-16,-19 0 16,19 0-16,-1 0 15,-17 0-15,35 0 16,-17 0-16,-1 0 15,1 0-15,17 0 16,-18 0-16,0 0 16,36 0-16,-18 0 15,-17 0-15,-1 0 16,18 0-16,-17 0 0,-1 0 16,1 0-16,17 0 15,-18 0-15,1-18 16,-1 18-16,0 0 15,19 0-15,-19 0 16,-17 0-16,0 0 16,17 0-16,0 0 15,19 0-15,-19 0 16,0 0-16,1 0 16,17 0-16,-18 0 15,1 0-15,-1 0 16,18 0-16,-17 0 15,-1 0-15,1 0 0,17 0 16,-35 0 0,17 0-16,1 0 0,17 0 15,-18 0-15,0 0 16,1 0-16,17 0 16,-18 0-16,1 0 15,-1 0-15,18 0 16,-17 0-16,-1 0 15,18 0-15,18 0 16,-35 0-16,17 0 16,0 0-16,-18 0 15,1 0-15,-1 0 16,18 0-16,-17 0 16,-1 0-16,0 0 0,19 0 15,-19 0-15,-17 0 16,17 0-16,-17 0 15,0 0-15,17 0 16,-17 0-16,0 0 16,0 0-16,0 0 15,-1 0-15,1 0 16,-18 0-16,18 36 16,18-36-16,-19 0 15,19 0-15,17 0 16,-18 0-16,1 0 15,-1 0-15,36 0 16,-18 0-16,0 0 0,18 0 16,-18 0-16,0 0 15,18 35-15,-1-35 16,1 0-16,18 0 16,-19 0-16,19 0 15,-19 0 16,54 0 32,-18-18-32,18 18-15,-18-35-16,35 0 15,-35-1 1,0 1-16,35 18 16,-35-19-16,35-17 15,-35 18-15,36-18 16,-36 0-16,0 0 16,0 0-16,35-17 15,-35-18-15,0-18 16,0 53-16,0-18 0,35 1 15,-35-1-15,0 36 16,18-18 0,-18 0-16,0 18 15,0 17 17,35 18-17,-35-35 63,0 17-62</inkml:trace>
  <inkml:trace contextRef="#ctx0" brushRef="#br0" timeOffset="3412.7988">13794 7620 0,'0'-35'0,"0"-18"31,0 35 1,0 36 46,0 17-63,0 0 1,-18-17-16,18 35 0,0 0 0,-35 0 16,35 0-1,-36 17-15,36 1 16,-53 17-16,18 0 16,0 0-16,-18 36 15,0 17-15,-35-18 0,-36 19 16,19-1-16,-1-18 15,18-17-15,-1 0 16,36-18-16,1-35 16,-1-18-16,0 18 15,0 0-15,0 0 16,0 0-16,-18 0 16,1 17-16,-18 1 15,17-18-15,1-18 16,34 0-16,-17 1 15,36-36 48,-19 0-47,1 35 15,18-35 31,-19 0-15</inkml:trace>
  <inkml:trace contextRef="#ctx0" brushRef="#br0" timeOffset="3980.2772">11942 9684 0,'0'0'16,"0"35"15,0 18-15,0 0-16,0 0 16,-36 17-16,36 1 15,-53-18-15,53 0 16,-53-18-16,36-17 15,17 17-15,-36-35 16,36 53-16,0-36 31,0 19 32,18-36-63,0 0 15,17 0-15,0 0 16,1 0-16,-1 0 16,-17 0-16,52 0 15,-35 0 1,-35 17 0,18-17-16,-18 36 109</inkml:trace>
  <inkml:trace contextRef="#ctx0" brushRef="#br0" timeOffset="13842.2202">21978 8572 0,'0'-17'31,"35"17"-15,-35-35-1,-17 52 63,-19 18-78,1 1 16,17-19-16,-17 19 0,-18-1 16,0 18-1,0 0-15,1 0 0,-1 17 16,0-17-16,17 0 15,1-18-15,35 1 16,-35-1-16,35 0 16,-35-17-16,35 17 15,-36 0-15,36-17 16,-35-18-16,35 35 16,0 1-1,0-19 16</inkml:trace>
  <inkml:trace contextRef="#ctx0" brushRef="#br0" timeOffset="14269.0781">21290 9031 0,'0'18'31,"0"35"-15,-53 0-16,53-1 15,-35 1-15,35 0 16,0-35-16,-35 17 16,35 1-16,0-19 15,0 36 1,17-53-16,-17 35 16,18-35-1,-18 18-15,35-18 31,0 0-31,-35-18 16,71-17 0,-53 35-16,17-70 15,-35 34-15,53 1 0,-53 17 16,53 18-16,-53-53 16,17 53-16,-17-53 15,36 53-15,-36-17 16</inkml:trace>
  <inkml:trace contextRef="#ctx0" brushRef="#br0" timeOffset="14854.1618">22190 8572 0,'0'0'0,"0"36"47,0 17-31,35-18-16,-35-17 15,0 52 1,35-35-16,-35-17 0,0 17 16,0 1-16,0-19 15,0 19-15,18 16 16,-18-34 15,35-18 0,-35-35-15</inkml:trace>
  <inkml:trace contextRef="#ctx0" brushRef="#br0" timeOffset="15552.2994">22613 8537 0,'0'18'31,"-18"52"-15,18-52-16,-35-18 16,35 53-1,-35-18-15,35-17 16,-35-18-1,-1 53-15,1-53 16,0 53-16,17-53 16,18 35-16,-53-35 15,53 18 1,-17-18 0,17 35 109,0-17-110,0 34-15,-18 1 16,18 0-16,0-17 15,0-1-15,0-18 16,0 36-16,0-17 16,0-19-16,0 19 15,0-19 1,0-34 46,0-19-46</inkml:trace>
  <inkml:trace contextRef="#ctx0" brushRef="#br0" timeOffset="16189.0843">22384 8484 0,'17'0'47,"1"-53"-32,17 0 1,-35 18 0,36 35-16,-36-35 15,35 35 1,-35-35-16,0 52 47,0 19-32,0-1-15,17-35 16,-17 53-16,0-36 16,0 36-1,0-17 1,0-19-1</inkml:trace>
  <inkml:trace contextRef="#ctx0" brushRef="#br0" timeOffset="21462.6504">19738 10142 0,'-18'0'94,"-52"53"-78,34-17-16,19-1 0,-18 0 15,-1 0-15,1 1 16,-18-1 0,88-70 46,1-1-46,-1 1-16,0 17 15,-17 18-15,17-52 16,-35 16-16,53 36 16,-53-17-16,18 17 0,-18 35 62,-71 0-62,71 0 16,-53 1-16,18 17 15,35-36 17,35-17 14,0-70-30,1 34-16,-19 1 0,19 0 16,-1 17-1,-70 18 17,-1 36-32,-17 16 15,18 1-15,-18 0 16,18 0-16,0-35 15,70-18 17,-17 0-17,17-18-15</inkml:trace>
  <inkml:trace contextRef="#ctx0" brushRef="#br0" timeOffset="22795.7808">22102 10178 0,'0'0'0,"0"-18"15,35 18-15,-35-35 16,17 35-16,-52 53 78,-18 0-78,0-1 16,0 1-16,0-17 15,36-1-15,-18-17 16,-18 17 0,88-53 31,-17 18-32,17-70-15,0 52 16,0-17-16,-17 35 15,17-53-15,1 53 16,-54 0 31,-17 35-31,17 0-1,53-70 48,18 0-48,-17 0-15,-36 17 16,-53 18 15,0 18-31,0 17 16,35 0-16,18 0 15,-53-35-15</inkml:trace>
  <inkml:trace contextRef="#ctx0" brushRef="#br0" timeOffset="26188.2914">24095 11236 0,'0'0'0,"0"53"0,-53 0 16,53-36-16</inkml:trace>
  <inkml:trace contextRef="#ctx0" brushRef="#br0" timeOffset="34649.7796">15416 14922 0,'0'-35'16,"-35"35"-1,17 18 48,-17 35-32,-18 0-31,0 0 16,18-18-1,35 18 1,0-18-16,0-17 16,0 17-16,0 0 15,0-17-15,0 17 16,18 0-16,-18-17 16,35 17-16,-35 1 15,0-19-15,18 19 16,-18-19-16,53 36 15,-18-18 1,0-35 0,-17 36-1,35-36 1,-18 0-16,-17-18 16,17 18-16,0-35 15,-17 35-15,17 0 16,0-18-16,-17 18 15,17-35-15,36 0 16,-1-36 0,-70 36-1,53-1-15,-53 19 16,18-18-16,-18-1 16,0 19-16,35 17 15,-35-53-15,0 0 16,-17 53-1,-1-35-15,-17 35 16,-18-71-16,0 36 0,0-1 16,0 1-16,35 0 15,-17 35-15,0-35 16,-1 35-16,-16 17 16,-19 36-16,-105 141 15,105-123 1</inkml:trace>
  <inkml:trace contextRef="#ctx0" brushRef="#br0" timeOffset="36911.266">23248 14922 0,'-35'0'47,"17"0"-31,-17 0 0,0 0 15,17 0-16,18-35 1,-35 35 0,17 0-1,-17 0 1,-1-35-16,1 35 16,-35 0-1,17 0 1,35 0-1,-17 0 1,0 0 0,17 0-1,18 18 1,-53-18-16,18 35 16,17-35-16,-17 35 15,-1-35-15,36 18 16,-35-18-16,0 0 31,35 35-15,-35 0-1,-1-17 1,19 17 0,-19-35-1,36 53-15,-35-53 16,35 18-1,-17-18-15,17 35 16,0 0 0,0 1-1,0 17 1,35-18 0,0 35-1,-35-52-15,35 17 16,-35 1-16,53-19 0,0 36 15,-18-18 1,-17-35-16,17 53 16,1-53-16,-19 53 15,19-53-15,-1 53 16,18-53-16,-18 35 16,18-35-16,18 36 15,-1-36-15,1 0 16,-36 35-16,35-35 15,1 35-15,0-35 16,-1 36-16,1-36 16,-18 0-16,17 0 15,1 0-15,-1 0 0,-34 0 16,16 0-16,-34 0 16,35-18-16,-18 18 15,1-18-15,-1 18 16,18-35-16,-18 35 15,0-53-15,-17 18 16,17 35-16,1-53 16,-19 53-16,18-18 15,1 18-15,-1-35 16,-17 35-16,-18-35 16,35 35-16,-35-36 15,35 1-15,-35 0 0,0 17 16,0-17-1,0-18-15,0 18 0,0-18 16,0-18-16,0 36 16,-35-18-16,0 0 15,-1 0-15,-17 0 16,-17 18-16,-54 0 16,-34 35-16,-19 0 15,71 0-15,-35-53 16,53 53-16,0 0 15</inkml:trace>
  <inkml:trace contextRef="#ctx0" brushRef="#br0" timeOffset="39668.3076">9066 12788 0,'0'-17'16,"0"-19"15,0 1 1,-17 17-17,17-17 1,-36 0-1,1 0 1,0-1 0,35 1-16,-35 0 15,-1-1 1,1 19 0,0-19-1,17 36 1,18-35-1,-53 35-15,0 0 16,36 0 0,-19 0-16,-17 18 15,18-18-15,18 0 16,-19 35-16,1-35 16,-18 0-1,53 18-15,-35-18 16,35 35-16,-53-35 15,18 53-15,17-53 16,18 35-16,-53-35 16,53 36-16,-35-36 15,35 35-15,-18-35 16,18 35-16,-35-35 16,35 53-16,-53 0 15,53-35-15,-18 17 16,18 0-16,-35 0 15,35-17-15,-35 17 16,35 1-16,0-19 16,0 18-16,0-17 15,0 53 1,0-36-16,17 0 16,-17-17-16,36 17 15,-1 18 1,0-53-16,1 53 15,-1-35-15,-18-18 16,19 70-16,-1-35 16,0-35-16,-17 53 0,17-53 15,0 36 1,-17-36-16,17 0 0,1 0 16,-19 35-1,19-35-15,-1 0 0,-18 0 16,19 0-1,-1-18-15,-17 18 0,17 0 16,0-35-16,1 35 16,-36-35-1,52 35-15,-52-18 16,53 18-16,-53-53 16,36 53-16,17-53 15,-53 36 1,35-19-16,-35-17 15,17 53 1,-17-35-16,0 0 16,36 0-16,-36 17 15,0-17-15,35-1 16,-35 19-16,35-36 16,-35 18-1,0 17-15,36-17 16,-36-1-16,0 19 15,0-19-15,0 19 16,0-18-16,0-1 16,0 19-16,-36-19 15,36 1-15,-70 0 0,17 0 16,18 35 0,-1 0-1,-17 0 1,53 35-16,-53 0 15</inkml:trace>
  <inkml:trace contextRef="#ctx0" brushRef="#br0" timeOffset="42610.4036">17657 11818 0,'0'0'0,"-71"-35"0,-35 35 0</inkml:trace>
  <inkml:trace contextRef="#ctx0" brushRef="#br0" timeOffset="44119.1701">15557 11906 0,'53'0'62,"-17"0"-46,17 0-1,-18 0-15,0 0 16,0 0-16,18 0 16,0 0-1,-17 0-15,-1 0 0,-18 0 16,36-17-1,-53-36 1,0 35 0,0-17-1,0-1 1,0 1 0,0 0-16,0 17 15,36-17-15,-36-36 16,0 36-1,0 18-15,-18-19 16,18-17-16,0 36 16,-35-36-16,35 18 15,0 17-15,0-17 16,-18-1-16,18 1 16,-35 35-1,35-35 1,-35 35-1,17 0 17,-35 0-32,35 0 15,-35 17-15,1-17 16,-1 36-16,17-36 16,-17 0-16,0 35 15,1-35-15,16 0 16,1 35-16,0-35 15,17 0-15,18 18 16,-35-18-16,0 35 31,17-35 1,18 35-17,0-17 48,-35 17-48,35 18 1,-36-53 0,36 53-16,-17 0 15,17 0-15,0 18 16,-36-1-16,36-17 15,0 0-15,0 0 16,0-35-16,0 17 0,0 0 16,0-17-1,0 17 1,36-35 0,-1 0 15,0 0-16,1 0-15,-19 0 16,18 0-16,1 0 16,-19 0-16,19 0 15,-19 0-15,36 0 16,18 0-16,-1 0 0,-17 0 16</inkml:trace>
  <inkml:trace contextRef="#ctx0" brushRef="#br0" timeOffset="45597.8094">22560 11818 0,'0'18'47,"18"-18"-31,17 0-1,0 0-15,-17 0 16,35 0-16,0 0 16,17 0-16,19 53 0,34-53 15,-35 0-15,0 35 16,36-35-16,-36 0 15,0 0-15,18 0 16,-53 0-16,0 0 16,-18 0-16,-17 0 15,-89 0 48,18 0-63,18 0 15,-18 0-15,0 0 16,0 0-16,0 0 0,-17 0 16,-1 0-16,36 0 15,-18 0-15,18 0 16,17 0-16,71 0 62,-18 0-46,36 0-16,0 0 16,-19 0-16,19 0 15,0 0-15,-19 0 16</inkml:trace>
  <inkml:trace contextRef="#ctx0" brushRef="#br0" timeOffset="48497.2124">4921 14446 0,'0'36'125,"0"-1"-110,-35 35 1,35-52 0,0 17-16,0 18 15,0-35-15,0 17 0,0-17 16,0 35 0,0 0-16,0-18 0,18 18 15,-18 0-15,53 0 16,-18-18-16,0-17 15,0 17-15,-17-35 16,17 35-16,1-35 16,-19 0-16,18 0 15,-17 0-15,17 0 16,1-18-16,-19 18 16,19-35-16,-1 35 15,-35-17-15,53-19 16,0-17-1,-53 18-15,17 17 16,-17-17-16,0 17 0,36-34 16,-36-1-1,0 0-15,0 17 0,0-16 16,0-1-16,0 17 16,-18 1-16,18 0 15,-18 17-15,18-17 16,-53 35-16,18-53 15,0 53-15,17-53 16,-17 53-16,0-18 16,17 18-16,-17 0 15,-18 0-15,18 0 16,-18 0-16,0 0 0,35 0 16,-17 53-1,0-17-15,-1-1 0,1 18 16,35-18-16,-53 18 15,53 18-15,-18-19 16,18-16-16,0 17 16,0 0-16,0-18 15,0 18-15,53 0 16,-17-18-16,-1 18 16,0-35-16,18 17 15,-18 0-15,18-35 16,18 53-16,-1-53 15,1 0-15,-18 0 0,17 0 16,-17 0 0,18-18-16,-18-17 0,-18 0 15,0 17-15,-35-17 16,36-18-16,-36 35 16,0-35-1,0-17-15,0 17 0,0-18 16,0 1-16,0-1 15,0 36-15,0-18 16,0 18-16,-36 17 16,-34-17-1,35 35-15,-18 0 0,-18 18 16,0 17 0,-34 18-16</inkml:trace>
  <inkml:trace contextRef="#ctx0" brushRef="#br0" timeOffset="51065.4637">24289 14305 0,'-18'0'16,"-17"18"-16</inkml:trace>
  <inkml:trace contextRef="#ctx0" brushRef="#br0" timeOffset="51814.2551">23954 14464 0,'35'0'63,"-17"0"-48,17 0-15,0 0 16,-17 0-16,17 0 16,0 0-16,18 0 15,0 0-15,-18 0 16,1 0-16,-1 0 15,-17 0 1,-54 0 31,1 0-47,0 0 16,-18 0-16,-18 0 15,18 0 1,-17 0-16,-1 0 0,1 0 15,17 0-15,0 0 16,18 0-16,17 0 16,53 0 46,18 0-62,0 0 16,18 0-16,-1 0 15,1 0-15,-18 0 16,0 0-16,-1 0 0,-34 0 16,17 0-1,-70 0 17,0 0-17,0 0 1,-18 0-1,17 0 1,-17 0-16</inkml:trace>
  <inkml:trace contextRef="#ctx0" brushRef="#br0" timeOffset="52301.4717">23954 14287 0,'-53'0'31,"17"36"-31,1-36 15,17 53-15,-17-53 16,0 35-16,0-35 16,35 53-16,-18-53 15,18 53-15,-35-53 16,35 17-16,0 19 31,35-36-15,18 0-1,-35 35-15,17-35 16,0 0-16,-17 18 16,17-18-16,0 35 0,1 0 31,-36 0-31,17-35 16,-17 18-1,36-18 1</inkml:trace>
  <inkml:trace contextRef="#ctx0" brushRef="#br0" timeOffset="56099.2447">7144 11307 0,'0'17'78,"0"18"-62,0 1 0,0 17-16,-36-18 15,1 35-15,0 19 16,35-36-16,-71 17 0,71 1 16,0-18-1,0 0-15,0-18 16,0 18-16,0 0 0,0-36 15,0 19-15,18-1 16,-18-18 0,35-17-16,-35 36 15,0-19 17,18-17-32,17 0 31,18 0-16,-35 0-15,17 36 16,0-36-16,1 0 16,16 0-16,1 0 0,0 0 15,18 0-15,-1 0 16,1 0-16,-18 0 16,17 0-16,-17-18 15,18 18-15,-36 0 16,36 0-16,-18 0 15,-18 0-15,0 0 16,1 0-16,-1-35 16,18 35-1,-18 0 1,-35-18 31,35-17-32,-35-18 1,0 35-16,0-17 16,0 17-16,0-17 15,0-18-15,0 36 16,0-19-16,0-17 16,0 18-16,0 0 15,0 17-15,0-17 16,0 0-16,0 17 15,0-17-15,0 17 0,0-17 16,0-1 0,0 1-16,0 0 15,0 0 17,-17 35-17,-19 0 16,1 0-15,-18 0 0,18 0-1,0 0-15,-36 0 16,-17 0-16,-18-36 16,18 36-16,0 0 15,-36 0-15,1-35 0,-1 35 16,36 0-16,17 0 15,36 0-15,-18 0 16,18 0-16,17 0 16,18 18-16,-53 17 15,53 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7:36:52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13335 0,'36'0'125,"17"0"-109,-36 0-1,19 0-15,-1 0 0,18 0 16,17 0 0,-34 0-16,34 0 0,-17 0 15,0 0-15,-18 0 16,18 0-16,0 0 15,-18 0-15,18 0 16,0 0-16,-17 18 16,16-18-16,1 0 15,-17 0-15,34 0 16,1 0-16,-1 0 16,18 0-16,1 0 15,34 0-15,-17 0 16,17 0-16,1 0 0,-1 0 15,-17 0 1,18 0-16,-36 0 0,18 0 16,0 0-16,-18 0 15,18 0-15,-1 0 16,19 0-16,-1 0 16,-34 0-16,34 0 15,-35 0-15,36 0 16,-36 0-16,0 0 15,0 0-15,0 0 16,18 0-16,0 0 16,18 0-16,34 0 15,-52 0-15,53 0 16,-18 0-16,18 0 0,-18 0 16,0 0-16,-17 0 15,-1 0-15,0 0 16,1 0-16,17 0 15,-17 0-15,-19 0 16,19 0-16,35-18 16,-36 18-16,18 0 15,18 0-15,-18-53 16,-18 53-16,1 0 16,17 0-16,18 0 15,-18 0-15,-18 0 16,36-35-16,-18 35 15,18 0-15,-18 0 0,0 0 16,18 0 0,-36 0-16,19 0 0,34 0 15,-35 0-15,18 0 16,-18 0-16,18 0 16,-18 0-16,18-53 15,-18 53-15,17 0 16,-52 0-16,18 0 15,-1-35-15,-17 35 16,-18 0-16,-35 0 16,0-36-16,0 36 15,0 0-15,-35 0 0,17 0 32,-35-35 30,-18 35-62</inkml:trace>
  <inkml:trace contextRef="#ctx0" brushRef="#br0" timeOffset="2229.2675">2734 14781 0,'18'0'109,"17"0"-109,-17 0 16,17 0-16,0 0 16,-17 0-16,17 0 0,18 0 15,-18 0-15,18 0 16,0 0-16,0 0 16,18 0-16,-1 0 15,-35 0-15,18 0 16,0 0-16,18 0 15,-18 0-15,0 0 16,0 0-16,-18 18 16,18-18-16,17 0 15,-34 0-15,34 0 0,1 0 16,-1 0 0,-17 0-16,35 0 0,18 0 15,-18 0-15,1 0 31,-1 0-31,0 0 0,0 0 0,18 0 16,-18 0-16,0 0 16,1 0-16,-1 0 15,0 0-15,0 0 16,18 0-16,-18 0 16,0 0-1,1 0-15,-19 0 0,1 0 16,-18 0-16,35 0 15,0 0-15,18 0 16,-18 0-16,0 0 16,0 0-16,1 0 0,16-18 15,19 18-15,-18 0 16,17 0-16,1-35 16,-1 35-16,1 0 15,-1 0-15,18 0 16,-17 0-16,-1 0 15,1-53-15,17 53 16,-18 0-16,36 0 16,-53 0-16,53 0 15,-18 0-15,17-35 16,19 35-16,-36 0 16,-18 0-16,36 0 15,-53 0-15,17 0 16,1 0-16,-1 0 15,1 18-15,-1-18 0,-17 0 16,53 0-16,-18 0 16,-18 0-16,1 0 15,-1 0-15,-17 0 16,18 0-16,-1 0 16,1 0-16,-19 0 15,19 0-15,-1 0 16,36 52-16,-18-52 15,18 0-15,-53 0 16,53 0-16,-36 0 16,-17 0-16,17 0 0,-34 0 15,-1 0-15,18 0 16,-53 0-16,17 0 16,1 0-1,17 0-15,-18 0 0,-17 0 16,53 0-1,-71 0-15,18 0 16,-17 0-16,-19 0 16,19 0-1,-36-17 63,0-1-78,0-17 16</inkml:trace>
  <inkml:trace contextRef="#ctx0" brushRef="#br0" timeOffset="3202.961">13705 13335 0,'0'-35'0,"0"-1"16,0 19 15,0 52 31,0 18-46,0 18-16,0-1 16,0 18-16,0 18 15,0 18-15,0 34 16,0-17-16,0-17 16,0-1-16,0-34 15,0-54-15,0 18 16,0 0-16,0-36 15,0 19-15,0-1 16,0-53 47,-17-17-63,-36 0 15,35 35 1,-17 0-16</inkml:trace>
  <inkml:trace contextRef="#ctx0" brushRef="#br0" timeOffset="5022.6275">2857 13317 0,'0'18'62,"-35"17"-62,35-17 0,0 52 16,0-17-16,0 18 16,0-18-16,0 17 15,0 19-15,0-1 16,-35 18-16,35-18 15,0 0-15,0-17 16,0-1-16,0-17 16,0 0-16,0-18 15,0-17-15,0 17 16,0-17 109,0 17-78,0 0-16,0 1-15,0-1-16,0 0 15,0-17-15,0 17 16,0-17-16,0 17 31,0-53 32,0 1-63,0-19 15,18 1-15,-18 18 16</inkml:trace>
  <inkml:trace contextRef="#ctx0" brushRef="#br0" timeOffset="11831.5458">9525 14799 0,'0'53'47,"0"-18"-32,0 0 1,0 18-16,0 18 16,0 0-16,35-36 0,-35 18 15,0 17 1,0-34-16,0-1 16,0-70 46,0-18-46,0-18-16,0 18 15,36-53-15,-36 53 16,0 0-16,0 18 16,0 18-16,0-19 0,0 1 15,0 0 16,0 88 1,0 0-17,0 17-15,0 18 16,0 36-16,0-36 16,0-17-16,0-1 15,0-52-15,0 17 16,0-17-1,0-36 32,0-17-47,0-18 16,0 0-16,0 0 16,0-18-16,0 1 15,0 17-15,0 0 16,0 0-16,0 18 15,0-18-15,0 18 16,0 17-16,0-17 16,0 17-1,-36 18 17,36 18-17,-35 35-15,35 0 0,-35-1 16,35 1-16,-36 18 15,36 0-15,-35-1 16,35-17-16,-35-35 16,35 35-1,0-71 32,0-17-31,18-18-16,-18-18 15,0-17-15,35 17 16,-35 18-16,0 18 0,35-18 16,-35 18-1,0 17-15,35-17 0,-35 0 16,36 35 0,-36 17 15,0 19-16,0-19-15,0 36 16,-18 0-16,18-18 16,0 18-16,-35-17 15,35-19-15,0 19 16,0-72 46,0 19-46,0-19-16,0 19 16,17-19-16,-17 1 15,36 0-15,-36 0 16,17 35 0,-17-36-16,36 36 31,-36-17-16,17 17 1,36 0 0,-53 70-1,0-52-15,35 17 16,-35 0-16,0-17 16,0 17-16,36 18 15,-36 0 1,0-35 31,0-71 0,0 18-47,0 17 15,-18-17-15,18-1 0,0 19 16,-53-18-1,53-1-15,-35 1 0,35 0 16,0 52 47,0 36-48,0 0-15,17 18 16,-17-36-16,36 18 15,-36-18-15,35 1 16,-35-19-16,0-52 63,0 0-63,0-1 15,-18-17-15,18-17 16,-53-1-16,53 18 15,0 36 1,0 70 15,0 17-31,0 1 16,0-18-16,0 17 16,0 1-16,0-36 0,0 0 15,0 18 1,18-53-16</inkml:trace>
  <inkml:trace contextRef="#ctx0" brushRef="#br0" timeOffset="16710.4989">3951 15152 0,'0'35'47,"0"0"-31,0-17-16,0 17 0,0-17 15,0 17-15,0 0 16,0-17-16,0 17 15,0 1-15,0-19 16,0 19-16,0-19 16,35-17-16,-35 35 15,-17-35 17,17-35-17,-53 0-15,53 17 16,-71-35-16,36-17 15,0-36-15,35 35 16,-53 1-16,53 17 16,0 18-16,0-1 15,0 1 1,17 35 31,-17 53-47,36 18 15,-36 17-15,0 35 0,0 1 16,0-18 0,0-1-16,-18-34 0,18-36 15,0 1-15,0-1 32,0-53-17,0-35 1,53 0-16,-53 0 15,53-35-15,-53 35 16,35-17-16,-35-1 16,35 1-16,-35 17 15,0 35-15,0-35 16,0 88 31,0 1-47,0 17 15,0 0-15,0-1 16,0-16-16,-35 17 16,35 0-16,0-18 15,-35 0-15,35 0 16,0-70 31,0-18-47,18 18 0,-18-36 15,0 1 1,0-1-16,0 18 0,0-17 16,0-1-16,0 18 15,0 36-15,0-19 16,0 54 15,0 35-15,0 35-16,0 18 15,0 17-15,-36 1 16,36-1-16,0-34 16,0-36-16,0-1 15,0-34-15,0 17 16,0-52 31,0-1-47,0-35 15,0 0-15,0 18 16,0-36-16,0 1 16,-35-1-16,35-17 15,-53-18-15,53 36 16,-35-1-16,35 36 16,0 0-16,0 17 15,35 36 16,0 17-15,-17 18-16,-18 35 16,71 18-16,-71-18 15,0 0-15,0-17 16,0-18-16,0-36 16,0 19-16,0-54 46,0-35-30,0 0-16,0-17 16,0-19-16,-18-16 15,18 52-15,0-18 0,0 18 16,0 18 0,0 0-16,0-18 0,0 17 15,0 19-15,0-19 16,0 72 31,0 17-32,-35 0-15,-1-18 16,1 18-16,0 17 16,-18-17-16,18 0 15,-1 0-15,19-35 16,17 17-16,-36 0 15,36-17-15,0 35 16,36-88 47,-19-18-63,36 17 15,-17-17-15,-1 1 16,0-1-16,0 0 15,1 17-15,-1-16 16,-35-1-16,35 17 16,-35-17-16,35 36 15,-35-19 1,0 54 31,0 0-47,0 17 15,0 0-15,0-17 16,36 17-16,-36-17 16,35 17-16,-35 0 15,53 1-15,-35-1 16,17-17-16,0-18 16,0 53-16,1-18 15,-36-53 48,0 1-48,-53-36 1,17 0-16,1 0 0,0 0 16,35 35-16,-35-17 15,35 0-15,-18 17 16,18-53-1,0 19 1,-35 52 0,35 17 31,0 1-47,17 35 0,-17 0 15,36 0-15,-36-36 16,35 19-16,-35-1 15,53-35-15,-53 35 16,53-35-16,-53 53 16,17-53-16,-17 35 15,0-52 32,-17-19-31,17 19-16,-71-19 15,36 1-15,0 0 16,-1 0-16,1-18 16,35 35-1,-18 18 48,18 18-48,-52-18-15,52 53 16,-18-53 0,18-36 46,-18 72 1,-17 17-63,17-1 15,-17 1-15,0 0 16,0-35-16,35 17 16,-36 0-16,36 1 15,18-36 32,17-36-31,0-16-16,1-1 15,-19 0-15,-17 17 16,53-16-16,-53-1 0,36 0 16,-36 17-16,52-17 15,-52 18-15,53 0 16,-53 70 46,0 18-62,36-18 16,-36 18-16,53 0 16,-53 0-16,35 0 15,0-35-15,0 17 16,-35 0-16,53 1 15,-17-1 1,-36 0 0,17-35-16,-17-35 62,-53 0-46,18 17-16,0-17 15,17-1-15,-17 1 16,0 17-16,-1-17 16,72 53 15,-1-18-15,-18 35-16,19-35 15,-1 53-15,0-18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8:18:51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9966 3122 0,'0'0'0,"18"0"125,17 0-109,0 0-1,0 0 1,36 0-1,-53 0-15,17 0 16,0 0-16,0 0 16,18 0-16,-17 0 15,-1 0-15,0 0 16,-17 0-16,35 0 16,-18 0-16,36 0 0,-1 0 15,1 0-15,-18 0 16,17 0-16,1 0 15,-1 0-15,-17 0 16,18 18-16,-1-18 16,1 0-16,-1 0 15,1 35-15,-36-35 16,36 0-16,-1 0 16,-34 0-16,17 0 15,-1 0-15,19 0 16,-36 0-16,36 35 15,-18-35-15,-18 0 16,18 0-16,0 0 16,0 0-16,0 0 0,17 0 15,18 0-15,1 0 16,-1 0-16,0 0 16,-17 0-16,-1 0 15,-17 0-15,-18 0 16,18 0-16,0 0 15,0 0-15,18 0 16,-1 0-16,1 0 16,-36 0-16,18 0 15,0 0-15,-18 0 16,18 0-16,-35 0 16,17 0-16,18 0 15,-35 0 1</inkml:trace>
  <inkml:trace contextRef="#ctx0" brushRef="#br0" timeOffset="3596.5767">9049 7355 0</inkml:trace>
  <inkml:trace contextRef="#ctx0" brushRef="#br0" timeOffset="5954.1073">9049 7320 0,'17'0'141,"19"0"-141,-36-18 15,35 18 1,0 0-16,0 0 16,18-35-1,-17 35 1,17 0 0,17 0-1,-52 0-15,17 0 16,0 0-1,-17 0-15,17 0 0,-17 0 16,17 0-16,0-35 16,-17 35-16,17 0 15,1 0-15,-19 0 16,19 0-16,16 0 16,-16-35-16,-19 35 15,19 0-15,-1 0 16,18 0-1,-18 0-15,0 0 16,-17 0-16,35 0 31,-18 0-31,1 0 0,-19 0 16,18 0-16,-17 0 16,17 0-16,1 0 15,-19 0-15,19 0 16,-19 0-16,18 0 15,1 0-15,-19 0 0,19 0 16,-19 0-16,19 0 16,-1 0-16,-17 0 15,17 0-15,-18 0 16,19 0-16,-1 0 16,0 0-1,18 0 1,-35 0-1,17 0 1,0 0 0,1 0-1,-1 0 1,0 0-16,-17 0 0,17 0 16,-17 0-16,17 0 15,0 0-15,-17 0 16,17 0-16,-17 0 15,17 0-15,0 0 16,-17 17-16,17-17 16,18 0-16,-17 0 15,16 0-15,1 0 16,-17 0-16,17 0 16,-1 0-16,-16 0 15,17 0-15,0 0 16,-18 0-16,0 0 0,-17 0 15,17 36 1,0-36-16,-17 0 0,17 0 16,1 0-16,-19 0 15,36 0-15,0 0 16,-35 35-16,17-35 16,0 0-16,-17 0 15,17 0-15,-17 0 16,17 17-16,18-17 15,-18 0-15,18 36 16,0-36-16,0 0 16,-18 0-16,18 0 15,0 0-15,-18 0 0,18 0 16,0 0-16,-35 0 16,17 0-16,-17 0 15,17 0-15,0 0 16,-17 0-16,35 0 15,0 0 1,-18 0 0,18 0-1,-53 35 1,35-35-16,-17 0 16,17 0-1,-17 0 1,-18 18-1,35-18-15,0 0 16,-17 0 0,17 0-1,-17 0-15,35 0 16,-18 0 0,-17 0 15,35 0-16,17 0 1,-34 0-16,34 0 16,1 0-16,17 0 15,-35 0-15,17 0 0,1 0 32,-1 0-32,-17 0 0,18 0 15,-1 0-15,-17 0 0,-17 0 16,17 0-1,-1 0-15,-16 0 0,-1 0 16,0 0 0,1 0-16,16-36 15,-16 36 1,-19 0-16,36 0 16,-17-35-1,-19 35-15,19 0 16,-1 0-16,-18 0 15,19 0-15,-1 0 0,18 0 16,0 0-16,-18 0 16,36 18-16,34-18 15,-52 35 1,0-35-16,18 0 16,-18 0-16,-18 0 15,18 0-15,0 0 16,-18 0-16,18 0 15,35 0 1,-35-18-16,0 18 16,-18 0-16,1 0 15,-1 0-15,18 18 16,-18-18-16,18 0 16,0 0-16,-18 0 0,1 0 15,-1 0-15,18 0 16,0 0-16,17 0 15,-17 0-15,18 0 16,17 0-16,-18 0 16,-34 0-16,17-18 15,0 18-15,-1 0 16,-34 0-16,17 0 16,-17 0-16,35 0 15,-18 0 1,-17 0-16,17 0 15,-17 0-15,17 0 16,0-35-16,1 35 16,17 0-16,-18 0 0,-18 0 15,19 0 1,-1 0-16,-17 0 16,35 0-1,-18 0 1,0 0-1,0-35 1,18 35 0,-53-18-16,18 18 15,17 0 1,-35-35 0,18 35-16,17 0 15,0-35 1</inkml:trace>
  <inkml:trace contextRef="#ctx0" brushRef="#br0" timeOffset="16132.2516">4727 11924 0,'71'0'140,"-18"0"-124,-18 0 0,36 0-16,-1 0 0,-17 0 15,35 0-15,-17 0 16,-1 0-16,1 0 16,-36 0-16,18 0 15,-18 0-15,-17 0 16,17 0-1,-35 35 610</inkml:trace>
  <inkml:trace contextRef="#ctx0" brushRef="#br0" timeOffset="20141.5701">7726 9807 0,'-35'0'125,"-18"0"-110,17 35 1,19-35-16,-19 36 16,19-36-16,-18 53 15,35-36-15,-53 36 16,53 0-16,-53 0 16,53-35-16,-36 35 0,36-18 15,-35-17 1,35 17-16,-35 0 0,35-17 15,-18 35 1,-17 0 0,35-18-1,0-53 79,0-17-78,0 17-1</inkml:trace>
  <inkml:trace contextRef="#ctx0" brushRef="#br0" timeOffset="20651.926">7144 10213 0,'0'18'47,"0"34"-32,0-16-15,17-1 16,-17-17-16,0 17 16,0-17-16,18 17 15,-18 0-15,0 36 16,0-18 0,35-53-1,-35 17 1,53-17 31,0-53-16,-53 18-31,35 0 16,18-36-16,0 18 15,-53 36 1,36 17-1,-36-36 1,35 36 0,-35-35-1,17 35 1</inkml:trace>
  <inkml:trace contextRef="#ctx0" brushRef="#br0" timeOffset="25519.9886">8043 9807 0,'0'-17'0,"18"-19"31,-18 19 0,0-19-31,18 36 16,-18 36 78,0-19-94,0 36 15,0 0-15,0-18 16,0 18-16,0 71 16,0-71-1,0 0-15,0-18 16,0 0 0</inkml:trace>
  <inkml:trace contextRef="#ctx0" brushRef="#br0" timeOffset="25813.9704">7955 10213 0,'35'0'62,"-17"0"-46,53 0-1,-36 0-15,-17 0 16,17 0-16,-18 0 16,19 0-16,-19 0 15,54 0 1,-18 0 0,-18-35-16,-35 17 15</inkml:trace>
  <inkml:trace contextRef="#ctx0" brushRef="#br0" timeOffset="26090.9543">8008 9701 0,'18'-35'31,"17"35"-15,0 0-16,-17 0 15,17 0-15,18 0 16,-35 0-1</inkml:trace>
  <inkml:trace contextRef="#ctx0" brushRef="#br0" timeOffset="26600.9396">8431 10072 0,'0'-35'31,"0"-1"-15,0 19-16,0-19 0,0 19 15,36-19 1,-36 1-16,0 17 0,0-17 16,17 35 31,-17 18-47,0-1 15,36 36-15,-36 18 16,0 17-16,35-17 15,-35-36-15,35 18 16,18-18 0,-35-35-1,17-35-15,-35 17 16,35-35 0,-35 0-16,0 1 15,0-19-15,0-70 16,0 88-16,0-18 15,0 18-15</inkml:trace>
  <inkml:trace contextRef="#ctx0" brushRef="#br0" timeOffset="26922.115">8943 9490 0,'0'0'15,"0"35"-15,0 36 16,0-36 0,0 18-16,0 17 15,0-17-15,0 18 16,0-18-16,0-18 15,0 18-15,0 0 16,0-18-16,0 0 16,0 18-1,0-35 1</inkml:trace>
  <inkml:trace contextRef="#ctx0" brushRef="#br0" timeOffset="27396.1071">8837 9966 0,'35'-35'15,"1"35"1,-1-36-16,-17 36 0,17-35 16,18 35-1,-53-18-15,17 18 16,19 18 15,-36 35-15,0 0-1,0-18 1,0 18 0,0 0-1,0-18 1,35 1 0,-17-36-1,34 0 1,1 0-1,-35 0 1,17 0 0,-35-18-16,53-17 15,-53-1-15,0 1 16</inkml:trace>
  <inkml:trace contextRef="#ctx0" brushRef="#br0" timeOffset="27600.2229">9119 9860 0,'18'-35'32,"35"0"-17,-18 35 1,0-36-16,1 36 15</inkml:trace>
  <inkml:trace contextRef="#ctx0" brushRef="#br0" timeOffset="27778.1793">9084 10001 0,'0'36'0,"18"-36"32,35-18-17,-36 18 1,18-35-16</inkml:trace>
  <inkml:trace contextRef="#ctx0" brushRef="#br0" timeOffset="28434.1563">9366 9931 0,'36'35'15,"-36"0"1,0 1 0,0 34-1,0-52-15,0 17 16,0 18-1,0-35 1,0-36 31,-18-17-31,18-18-16,0 0 0,0 18 15,0-1-15,0 19 16,18-19-16,-18 1 15,17 35-15,-17-53 16,53 53-16,0-18 16,-35 18-1,17 0-15,-17 0 16,17 0-16,0 0 16,-17 0-1,-18 36-15,0-1 16,-18-35-1,18 35-15,-53-35 0,18 0 16,35 36 0,-18-36-16,-17 0 15,0 17 1,35 19 15,0-1-15,0 0-1,0 0 1,17-35-16,-17 36 16,53-36-16,-35 0 15,17 0-15,-17 0 16,17 0-16,18 0 0,-18 0 16,1-36-1</inkml:trace>
  <inkml:trace contextRef="#ctx0" brushRef="#br0" timeOffset="29226.5895">10037 9878 0,'-18'0'0,"-17"0"16,35 17-1,-53-17-15,53 18 16,-36-18-16,36 35 16,-35-35-16,35 36 0,0-19 15,0 19 1,0-1 15,0 0-15,18-35-16,-18 35 15,17-35-15,19 0 16,-1 18 0,-17-18 15,17 0-16,0 0 17,-17 0-17,-18-35-15,35 35 32,-35-36-17,0 19 157</inkml:trace>
  <inkml:trace contextRef="#ctx0" brushRef="#br0" timeOffset="30149.4263">10319 9790 0,'0'-18'0,"-36"18"47,36 53-16,0-18-31,0-17 16,0 17-16,0 18 16,18-53-1,-18 18-15,35-18 16,18 35-16,-17-35 15,-19 0 1,18 0-16,18 0 0,-17-35 16,-19 35-16,-17-36 15,0 1-15,0 0 16</inkml:trace>
  <inkml:trace contextRef="#ctx0" brushRef="#br0" timeOffset="30373.3063">10248 9666 0,'0'0'0,"35"0"31,-17 0-15,17 0-16,1-35 15,-19 35-15,19 0 16</inkml:trace>
  <inkml:trace contextRef="#ctx0" brushRef="#br0" timeOffset="30538.526">10248 9842 0,'53'0'47,"-35"0"-47,17 0 16</inkml:trace>
  <inkml:trace contextRef="#ctx0" brushRef="#br0" timeOffset="30853.8638">10566 9666 0,'0'35'32,"0"-17"-17,0 35-15,35 17 16,-35 1-16,0 17 15,0-35 1,0 18-16,0 17 0,0-18 16,0-17-1,0-35-15,0 17 0,0-17 16,0 35 0,0-71 15,0 1-16,0-19 1,0 1-16</inkml:trace>
  <inkml:trace contextRef="#ctx0" brushRef="#br0" timeOffset="31166.4545">10583 9948 0,'0'0'0,"18"-53"15,17 53-15,1-53 16,-19 53-16,18-35 16,1 35-16,-19 0 15,19 0-15,-19 0 16,19 0-16,-1 0 16,-35 18-16,17-18 0,-17 70 15,0-52-15,0 17 16,0-17-16,-35 17 15,18 1-15,-19-1 16,1-35-16,0 53 16,17-53-16,-17 17 15,0-17-15,17 0 16</inkml:trace>
  <inkml:trace contextRef="#ctx0" brushRef="#br0" timeOffset="31465.8054">11095 9402 0,'0'35'31,"0"0"-31,0 18 16,0 18-16,0-1 15,0 18-15,0 0 16,0-35-16,0 0 0,0 0 16,0-35-1,0 17-15</inkml:trace>
  <inkml:trace contextRef="#ctx0" brushRef="#br0" timeOffset="31895.4989">11060 9842 0,'35'-35'16,"18"35"-16,-36 0 16,36 0-16,-17 18 15,-19 17-15,-17-17 16,36 17-16,-36 0 16,0-17-16,0 17 15,35 1-15,-35-19 16,53-17-1,-18 35 1,18-35 0,0-17-1,-18 17-15,-35-35 0,35-1 16,-35-34 0,0 34-16,0 19 15,0-36 1,-17 53-16,-19-35 15,1 35-15,18 0 16,-19 0-16,19 0 16,-19 17-16,1-17 15,35 35-15,-53-35 16</inkml:trace>
  <inkml:trace contextRef="#ctx0" brushRef="#br0" timeOffset="32256.1401">11871 10001 0,'0'36'15</inkml:trace>
  <inkml:trace contextRef="#ctx0" brushRef="#br0" timeOffset="74033.981">9013 12065 0,'18'0'187,"17"0"-140,1 0-31,-19 0-1,36 0 1,0 0 0,-18 0-1,1 0 1,-19 0 0,19 0-1,-1 0 1,-17 0-1,17 0 1,-18 0 0,19 0-1,-1 0 1,-17 0 0,35 0-1,-18 0 1,0 0-16,18 0 15,-18 0 1,-17 0-16,-18-35 16,53 35-16,-36 0 15,36 0 1,-17 0-16,-19 0 16,19 0-16,-19 0 15,19 0 1,-1-36-16,-18 36 15,19 0-15,-1 0 0,-17 0 16,17 0-16,-17 0 16,34 0-16,-52-17 15,53 17-15,-17 0 16,-1 0 0,0 0-16,-17 0 15,17 0-15,-17 0 16,17 0-16,0 0 15,-17 0-15,53 0 16,-19 0 0,-16 0-1,-36-35 1,35 35-16,18 0 16,-35 0 15,17 0 672,-35-36-687</inkml:trace>
  <inkml:trace contextRef="#ctx0" brushRef="#br0" timeOffset="77885.8357">12259 12083 0,'35'0'78,"1"0"-47,16 0-15,-16 0-16,-19 0 16,19 0-16,-1 0 0,18 0 15,0 0-15,-18 0 16,18 0-16,18 0 15,-1 0-15,18 0 16,18 0-16,18 0 16,34 0-16,-34-36 15,-36 36-15,0 0 16,0 0-16,-17 0 16,-18 0-16,-18 0 15,18 0-15,-18 0 0,1 0 31</inkml:trace>
  <inkml:trace contextRef="#ctx0" brushRef="#br0" timeOffset="79499.2244">17233 12012 0,'18'0'125,"52"0"-109,-34 0-16,-1 0 15,18 0 1,0 0-16,-18 0 16,18 0-16,0 0 15,-18 0-15,36 0 0,-18 0 16,-18 0-16,18 35 16,0-35-16,17 0 15,-17 0-15,18 0 16,-1 0-16,1 0 15,-18 0-15,88 0 16,-106 0 0,18 0-16,0 0 15,-18 0-15,18 0 16,0 0-16,18 0 16,-18 0-16,17 0 15,-17 0-15,-18 0 0,18 0 16,0 0-1,-35 0-15,17 0 16,-17 0-16,17 0 0,18 0 16,-35 0-1,17 0 17</inkml:trace>
  <inkml:trace contextRef="#ctx0" brushRef="#br0" timeOffset="95781.5946">18821 9243 0,'0'-36'15,"0"19"32,-18 17 31,-17 17-62,-1 1-16,1 35 16,-18 0-16,18-18 15,0 1-15,-18 16 16,53-34-1,-35-18-15,35 53 16,-53-18-16,17-17 16,1 35-16,-18 0 0,18 17 15,-18 18-15,0-17 16,-18 0-16,19 17 16,16-53-16,36 18 15,-53 0-15,53-18 16,0-17-16,-17 17 15,17 0-15,0-17 16,-36 17 0,36 1-16,0-1 15,0 0 1,0-17 0,0-36 93</inkml:trace>
  <inkml:trace contextRef="#ctx0" brushRef="#br0" timeOffset="96245.4643">17780 10231 0,'0'35'63,"18"18"-63,-18-18 0,0 18 16,0 0-1,0 0-15,35-18 0,-35 18 16,0-18-16,0-17 15,18-18-15,-18 35 16,35-35 0,-18 0 15,-17-35-31,53 0 16,-17-18-16,-1 17 15,0-17-15,0 18 16,-35 0-16,36 17 15,-36-17-15,35 35 16,-35-53-16,35 53 0,-35-35 16</inkml:trace>
  <inkml:trace contextRef="#ctx0" brushRef="#br0" timeOffset="98392.5451">19085 8414 0,'18'0'63,"-18"17"-48,0 19-15,0 17 16,0-18-16,0 35 16,0-17-16,35 0 15,-35-17-15,0-1 16,0-18-16,0 19 16,35-36-16,-35 35 15,18-35 48,35 0-48,-18 0 1,-17 0-16,17 0 16,0 0-16,-17 0 15,17 0-15,18-18 16,-35 18-16,17 0 15,1-35-15,-1 35 16,0 0 0,-35-53-1</inkml:trace>
  <inkml:trace contextRef="#ctx0" brushRef="#br0" timeOffset="98691.7363">19121 8431 0,'35'0'63,"18"-35"-48,0 35-15,-18 0 16,18 0-16,0-35 16,-36 35-16,19 0 15</inkml:trace>
  <inkml:trace contextRef="#ctx0" brushRef="#br0" timeOffset="98910.2137">19032 8714 0,'0'0'0,"18"0"31,35 0-15,-35 0-16,17 0 16,0-18-16,-17 18 15,17 0-15,0-35 16,-17 35-16,17-18 16</inkml:trace>
  <inkml:trace contextRef="#ctx0" brushRef="#br0" timeOffset="99508.3984">20108 8167 0,'-17'0'0,"17"-18"16,-36 18-16,36-35 15,-35 35-15,0 0 16,17 0-16,-17 0 15,0 0-15,17 0 16,-17 0-16,17 0 16,-17 18-16,0-18 15,-1 52-15,36-34 16,-53 17-16,53 1 16,0-1-16,0 35 15,0 1-15,0 0 0,0-19 16,0 19-16,18 0 15,-18-1-15,0 1 16,53 17-16,-53 0 16,0-17-16,35 17 15,-35 0-15,0-17 16,0-1-16,0-17 16,0 0-16,0 0 15,0-35-15,0 17 16,18-35-16,-18-53 47,-18 0-32</inkml:trace>
  <inkml:trace contextRef="#ctx0" brushRef="#br0" timeOffset="99982.1315">19579 8731 0,'0'0'15,"0"-35"1,18 35-16,-18-35 0,70 35 15,-34-53-15,-19 53 16,36 0-16,-18-36 16,-17 36-1,17 0 1,-17 0 0,17 0-1,-35 18-15,0 0 16,36-18-1,-36 53-15,0-18 16,17-17-16,-17 17 16,35 18-16,1-18 15,-1-35 1,0 0 0,1 0-1,-19 0-15,36-18 16,-18-17-1,-35-18 1</inkml:trace>
  <inkml:trace contextRef="#ctx0" brushRef="#br0" timeOffset="100212.5191">19897 8537 0,'35'-17'31,"0"17"-31,-17-18 16,35 18-16,-18-35 15,-17 35-15,35 0 16</inkml:trace>
  <inkml:trace contextRef="#ctx0" brushRef="#br0" timeOffset="100402.0091">19932 8731 0,'0'0'0,"53"0"47,17-17-32,-34 17-15,-19-18 16,19-17-16</inkml:trace>
  <inkml:trace contextRef="#ctx0" brushRef="#br0" timeOffset="100701.7596">20391 8343 0,'0'53'16,"35"18"-1,-35-36-15,0-17 16,0 17 0,0-18-16,0 19 0,0 17 15,0-36 1,0 19 0,35-36 15</inkml:trace>
  <inkml:trace contextRef="#ctx0" brushRef="#br0" timeOffset="101073.8399">20708 7973 0,'0'35'31,"0"0"-15,35 36-16,-35 35 15,0-18-15,0 18 16,53 0-16,-53 17 0,0-35 16,0-17-16,0-1 15,0-34-15,0 17 16,0-36-16,0 18 16,0 1-1</inkml:trace>
  <inkml:trace contextRef="#ctx0" brushRef="#br0" timeOffset="101525.6487">20708 8731 0,'0'-35'0,"35"35"15,18 0 1,0 0 0,-18 35-1,-35 1 1,18-1-16,-18-18 16,35 19-16,1 17 15,17-53 1,-36 0-1,36 0-15,0 0 16,-35-18-16,17 18 16,-35-71-16,35 36 0,-35 18 15,0-36-15,0 17 16,-17-17-16,17 0 16,-53 18-16,35 35 15,-17-53-15,-1 53 16,19 0-16,-18 0 15,-1 0-15,19 0 16,-19 18-16,1 17 16,0 18-16,0 0 15,35-18-15,0 18 16</inkml:trace>
  <inkml:trace contextRef="#ctx0" brushRef="#br0" timeOffset="101855.2927">21555 8484 0,'35'0'31,"-35"36"-15,0-19-16,35 18 16,-35 1-16,0-19 15,18 19-15,-18-1 16,0 0-1,0 1 1</inkml:trace>
  <inkml:trace contextRef="#ctx0" brushRef="#br0" timeOffset="102484.3233">21590 8361 0,'0'0'0,"71"0"16,-36-18-16,-18 18 16,19 0-16,-19 0 15,19 35-15,-1-17 16,-35 35-16,35 0 15,-35-18-15,0 36 16,-17-1-16,-19-17 16,1 0-16,0-18 0,17 1 15,-17-36 1,70 0 46,0-18-46,1 0 0,17-52-1,-18 35 1,0-18-16,0 0 16,1 0-16,-1 18 15,-17-18-15,-18 0 0,53 0 16,-53 35-16,35 18 15,-35-35-15,0 53 47,0-1-47,35 36 16,-35 0-16,0-18 16,35 18-16,-35 0 15,18-18-15,-18-17 16,35 17-16,1 18 15,-36-35 1</inkml:trace>
  <inkml:trace contextRef="#ctx0" brushRef="#br0" timeOffset="102690.2888">22084 8696 0,'18'0'16,"-1"0"-1,18 35-15,18-35 16,-17 0-16,17 0 16,17 0-16,1-17 15,-36 17-15</inkml:trace>
  <inkml:trace contextRef="#ctx0" brushRef="#br0" timeOffset="103686.1034">18962 9878 0,'17'0'32,"-17"35"-17,36-17-15,-36 17 16,0 18-16,35 0 15,-35-18-15,0 18 16,35-18-16,-35-17 16,0 17-16,18-35 0,-18 18 15,35-18 1,-35-35 15</inkml:trace>
  <inkml:trace contextRef="#ctx0" brushRef="#br0" timeOffset="103966.864">19279 9648 0,'0'36'31,"0"-19"-31,0 36 0,0 18 16,-17-1-16,17-17 16,-36 18-16,36-1 15,-35 1-15,35-18 16,-35 0-16,35-36 16,0 19-16,0-19 15,17-17 16</inkml:trace>
  <inkml:trace contextRef="#ctx0" brushRef="#br0" timeOffset="104622.1088">19420 9931 0,'0'35'47,"36"0"-47,-36-17 16,0 35-16,0 0 0,0-18 15,0 18-15,0-18 16,0 0-16,0 1 16,0-1-16,0-53 62,0-17-46,0 17-16,0-34 15,0-1-15,0 17 16,0-17-16,0 1 16,0 16-16,0 1 0,0 17 15,17 18-15,-17-53 16,36 53-16,-1-35 16,0 35 15,0 0-16,-35 53-15,53-18 16,-53 1-16,0 17 16,0-1-16,18 1 15,-18-35-15,0 17 16,35 1-16,-35-1 16,0 0-1,0-17 1</inkml:trace>
  <inkml:trace contextRef="#ctx0" brushRef="#br0" timeOffset="104862.476">19456 10160 0,'53'0'47,"-18"0"-47,-17 0 16,17-18-16,-18 18 15,19 0-15,-1-35 16,18 35-16</inkml:trace>
  <inkml:trace contextRef="#ctx0" brushRef="#br0" timeOffset="105646.4487">19844 9984 0,'0'17'15,"0"19"1,0-1 0,0 0-16,0 0 0,0 1 15,35 17-15,-35-1 16,0-16-16,0-1 15,0 18 1,0-88 15,-18-1-15,18 1 0,0-18-16,0 0 15,0 18-15,0-36 0,0 19 16,0-1-16,18 35 15,-18-17-15,18 35 16,-18-53-16,53 53 16,-18-18-16,-18 18 15,19 0-15,-1 0 16,-17 0-16,35 0 16,-53 53-1,0-18 1,0-17-16,-18 17 15,18 1-15,-53-1 16,35-18-16,-35 36 16,53-17-1,-35-36-15,35 17 16,18 19 15,17-36-15,0 0-1,18 0 1,-53 35-16,36-35 16,-19 0-1,19 0 1</inkml:trace>
  <inkml:trace contextRef="#ctx0" brushRef="#br0" timeOffset="105830.952">20338 10195 0,'35'0'47</inkml:trace>
  <inkml:trace contextRef="#ctx0" brushRef="#br0" timeOffset="106873.4349">20726 9878 0,'0'35'31,"35"18"-15,-35-35 0,0 17-16,0 0 0,0-17 15,0 17-15,0-17 16,0 35-1,0-18 1</inkml:trace>
  <inkml:trace contextRef="#ctx0" brushRef="#br0" timeOffset="107325.4534">20902 10072 0,'0'0'16,"0"-35"-16,0-1 0,0 19 16,0-19-16,35 1 15,-35 17-15,0-17 16,36 35-16,-36-18 15,17 54 32,-17-1-47,0 0 16,36 18-16,-36 0 16,35-18-16,-35-17 0,53-18 15,-53 35-15,17-35 16,19 0-1,-36-17 1,0-36 0,0 0-1,0 18 1,0 17-16,0-17 16,0-1-16,0 19 15,0-19-15,0 19 16,35-18-16</inkml:trace>
  <inkml:trace contextRef="#ctx0" brushRef="#br0" timeOffset="107532.8945">21343 9842 0,'0'36'15,"0"-72"-15,0 107 0,0-53 16,0 17-16,0-17 15,18 17-15,-18 0 16,0-17-16,0 17 16,0 0-1</inkml:trace>
  <inkml:trace contextRef="#ctx0" brushRef="#br0" timeOffset="107909.8941">21308 9737 0,'0'0'0,"35"-18"31,0 18-16,1 0-15,-1 0 16,-17 0-16,17 0 0,0 53 16,0-18-16,-17 0 15,17 1-15,-35-19 16,36 19-16,-36-1 16,0-17-16,0 35 15,0-36-15,0 18 16,-36 1-16,1-1 15,17-17-15,-17-18 16,0 53-16,-18-18 16,35-35-1,-17 0 1</inkml:trace>
  <inkml:trace contextRef="#ctx0" brushRef="#br0" timeOffset="108227.1231">21696 9825 0,'0'17'16,"0"19"-1,0-1-15,0-17 16,0 17-16,17 0 16,-17-17-16,0 17 0,36-35 15,-36 35-15,17-35 16,36 36 0,0-36-1,-18 0-15,-17 0 16,-18-18-16,35 18 15,-35-53-15</inkml:trace>
  <inkml:trace contextRef="#ctx0" brushRef="#br0" timeOffset="108419.3248">21731 9807 0,'18'-35'47,"17"35"-47,0-35 15,18 35-15,0-36 16,-18 36-16,-17 0 16</inkml:trace>
  <inkml:trace contextRef="#ctx0" brushRef="#br0" timeOffset="108591.8741">21678 9931 0,'0'35'16,"18"-35"15,17 0-31,0 0 16,-17 0-16,17 0 15,1-35-15</inkml:trace>
  <inkml:trace contextRef="#ctx0" brushRef="#br0" timeOffset="109221.7178">22066 9701 0,'0'36'32,"18"17"-17,-18-1-15,0-16 16,35 34-16,-35 1 16,0-1-16,0-17 15,0 18-15,35-1 16,-35 1-16,0 0 15,0-36-15,36 18 16,-36-18-16,0-17 16,0-36 31,-18-17-47,18-18 15,0 0-15,0 0 16,0-18-16,0 1 15,0 35-15,0-18 16,-18 0-16,18 0 16,0 18-16,0-1 15,0 19-15,0-19 16,0 1-16,18 17 16,17-17-16,1 0 15,-1 35-15,-17-53 16,17 53-16,0 0 0,-17 0 15,17 18 1,-35 17 0,0-17-16,0 34 15,0-34-15,-18 17 16,-17 1-16,17-1 16,-17 0-16,0-35 15,0 36-15,17-36 16,-35 0-1</inkml:trace>
  <inkml:trace contextRef="#ctx0" brushRef="#br0" timeOffset="109513.9354">22401 9878 0,'0'35'0,"0"18"15,36-18-15,-36-17 16,0 17-16,35 0 0,-35-17 16,18-18-16,-18 35 15,52-35-15,-34 0 16,17 0-16,1 0 15,-19 0-15,19-35 16,-1 35-16,-35-70 16,35 52-16,-35-17 15,0-1-15</inkml:trace>
  <inkml:trace contextRef="#ctx0" brushRef="#br0" timeOffset="109723.8864">22419 9737 0,'35'0'32,"1"0"-17,16-36-15,-16 36 16,17-35-16,-18 35 15</inkml:trace>
  <inkml:trace contextRef="#ctx0" brushRef="#br0" timeOffset="109915.9117">22454 9860 0,'53'0'32,"-18"0"-17,1 0-15,17 0 16,-18 0-16,-17 0 16</inkml:trace>
  <inkml:trace contextRef="#ctx0" brushRef="#br0" timeOffset="110316.3659">22825 10072 0,'0'0'0,"0"-18"32,35 18-32,-35-53 15,0 18-15,0 0 16,35 17-16,-35-35 15,0 18-15,0 17 16,36-17 0,-19 53 15,-17-1-31,0 18 0,0 1 16,35-19-16,-35 19 15,0-1-15,53-35 16,-53 18-16,18-18 15,17 0 1,1-53 0,-36 17-1,0 19-15,0-19 16,0 1-16,0 18 16,0-19-16,0 19 15,0-19-15,0 1 16</inkml:trace>
  <inkml:trace contextRef="#ctx0" brushRef="#br0" timeOffset="110540.7624">23283 9719 0,'0'18'15,"0"-36"-15,0 71 0,0-35 16,0 17-16,36 0 15,-36 18-15,0-18 16,0 1-16,0-19 16,0 19-16,35-1 15</inkml:trace>
  <inkml:trace contextRef="#ctx0" brushRef="#br0" timeOffset="111196.0605">23195 9666 0,'0'0'0,"35"0"16,1-18-16,-19 18 15,19 0-15,17 0 16,-18 0-16,18 0 0,0 18 16,-18 17-16,-17 1 15,-18-1-15,35-17 16,-35 34-16,0 1 16,-18 0-16,-17-17 15,-18 17-15,35-18 16,-17 0-16,0 0 15,17-35 17,18-35-1,35-18-15,1 18-1,-36 17 1,53-17-16,-53 0 0,53-1 15,-53 19-15,17 17 16,-17-53-16,0 0 16,35 53-1,-35 18 32,0 34-47,0-16 16,0 17-16,0 0 15,0-18-15,0 0 16,18-35-16,17 53 16,1-53-16,-1 0 0,-17 0 15,17 0-15,-18 0 16,19-18-16,-1 18 16,-35-70-16,0 52 15,0-17-15,0-18 16</inkml:trace>
  <inkml:trace contextRef="#ctx0" brushRef="#br0" timeOffset="111395.5258">23618 9719 0,'18'0'46,"0"0"-46,17-35 16,0 35-16,-17 0 16,17 0-16,0 0 15</inkml:trace>
  <inkml:trace contextRef="#ctx0" brushRef="#br0" timeOffset="111568.0638">23618 9895 0,'36'0'31,"-19"0"-15,19 0-16,17 0 15,-18 0-15,0 0 16</inkml:trace>
  <inkml:trace contextRef="#ctx0" brushRef="#br0" timeOffset="111960.0228">23971 10001 0,'0'18'0,"0"-71"62,0 18-62,0 17 16,0-17-16,0 17 16,0-17-16,36 0 15,-36 17-15,17 18 16,18 0 15,-35 35-31,0 18 16,0-35-16,0 17 15,36 0-15,17 18 16,0-53 0,-18 0-1,-35-35-15,53 0 16,-53-1-16,35 19 16,-35-19-16,0 1 15,0 0-15,0-18 16,0-18-16,0-17 15</inkml:trace>
  <inkml:trace contextRef="#ctx0" brushRef="#br0" timeOffset="112274.2031">24377 8872 0,'0'18'16,"35"17"-16,-35 18 15,0 35-15,0 36 16,35-1-16,-35 1 16,0-18-16,0 17 15,0-35-15,0-17 16,0-1-16,0-17 0,36 0 15,-36-17 1,0 16-16,35-52 16</inkml:trace>
  <inkml:trace contextRef="#ctx0" brushRef="#br0" timeOffset="112731.9742">24430 9772 0,'53'-35'16,"-36"35"-1,19-18-15,17 18 16,0-35-16,-18 35 16,18 0-16,-18 0 15,-17 0 1,-18 70 15,0-34-31,0-19 16,0 18-16,0-17 15,0 17-15,0 1 16,0-1 0,0 0-16,53-35 15,-18 36-15,0-36 16,36 0-16,-18 0 16,-1 0-16,1 0 15,-17 0-15,-1-18 16,-35-35-1,-18-18 1</inkml:trace>
  <inkml:trace contextRef="#ctx0" brushRef="#br0" timeOffset="112971.3342">24818 9684 0,'0'0'0,"18"0"47,-1 0-47,18 0 16,1 0-16,-1-36 15,0 36-15,1 0 16,-19 0-16</inkml:trace>
  <inkml:trace contextRef="#ctx0" brushRef="#br0" timeOffset="113156.2629">24800 9842 0,'0'18'31,"36"-18"-15,16 0 0,-34 0-16,17 0 15,1 0-15,-19 0 16</inkml:trace>
  <inkml:trace contextRef="#ctx0" brushRef="#br0" timeOffset="115896.1967">19526 11307 0,'0'35'16,"0"0"31,0-70 31,0 0-63,0 17-15,0-35 16,0 0-16,0 18 0,0-18 16,0 0-16,0 35 15,0-17-15,18 35 16,17 18 15,-35 35-15,35 17-16,-35-17 15,36 53-15,-36-18 16,70-17-16,-70-18 16,36-18-16,-36-18 0,52-17 15,-16 0 1,-1-35 0,-35 0-16,0-18 15,0-18-15,0 19 16,0-19-16,0 0 15,0 36-15,0-18 16,0 18 0,18 35-1</inkml:trace>
  <inkml:trace contextRef="#ctx0" brushRef="#br0" timeOffset="117698.0388">19614 11007 0,'0'17'47,"0"36"-31,0-18-16,0 36 15,0 0-15,0-36 16,0 18-16,18-18 15,-18 18-15,0-35 16,18-18 0,17 0 46,-17 0-46,35 0-1,-18 0-15,0 0 16,18 0 0,0 0-1,-18 0 1,0 0-16,-17 0 16,17-18-16,1 0 15</inkml:trace>
  <inkml:trace contextRef="#ctx0" brushRef="#br0" timeOffset="117964.372">19509 11077 0,'17'0'47,"19"0"-47,-19 0 16,18 0-16,1 0 16,-19 0-16,19 0 15,-19 0-15,19 0 16,-1 0-1</inkml:trace>
  <inkml:trace contextRef="#ctx0" brushRef="#br0" timeOffset="118167.837">19579 11183 0,'71'0'46,"-36"0"-30,-17 0-16,17 0 16,0 0-16,-17 0 15,17 0-15,18-18 16,-35 18 0</inkml:trace>
  <inkml:trace contextRef="#ctx0" brushRef="#br0" timeOffset="119105.3464">20055 11395 0,'0'-36'63,"0"1"-48,0 18-15,36-19 16,-36 1-16,0 17 16,0-17-16,35 0 15,-35-1 1,35 36-16,-17 0 31,17 0-15,-35 36-16,35-1 0,-35 18 15,0-18 1,36 18-16,-36 0 0,0-35 16,0 17-16,0-17 15,0-36 32,0-17-31,0 17-16,0-17 15,17 0-15,-17 17 16,36-35-16,-36 18 16,53-1-16,-1 1 15,-34 35 1,-18 35 0,35-35-16,-35 71 15,0-18-15,0-18 16,0 18-16,36-18 15,-36 1 1,0-54 47,0-17-48,0-1 1,35 1-16,-35-18 15,35 0-15,-35 36 0,35 17 16,-35-53-16,36 53 16,-1 17-1,-35 1 1,0 35-16,18 0 16,-18-18-16,0 18 15,35-18-15,-35-17 16,35 17-16,1 1 15,-19-36 1</inkml:trace>
  <inkml:trace contextRef="#ctx0" brushRef="#br0" timeOffset="119564.5869">21255 10654 0,'35'18'47,"-35"17"-32,35-18-15,-35 36 16,0 0-16,36 0 15,-36-18-15,0 18 16,35-17-16,-35-19 16,0 36-16,35-53 15,-35 35 1,18-35 0,-18-17-1</inkml:trace>
  <inkml:trace contextRef="#ctx0" brushRef="#br0" timeOffset="120091.1738">21643 10760 0,'-35'35'47,"35"18"-31,-71 0-16,36 0 15,0-18-15,35 18 16,-53 0-16,53-18 16,-18-17-16,18 17 15,35-35 63,-17 0-62,17 35 0,-35 18-1,0-17 1,0 52-1,0-35-15,0 0 16,0-36-16,0 18 16,0-17-16,0 35 15,0-18 1,0-17 15,35-18 0</inkml:trace>
  <inkml:trace contextRef="#ctx0" brushRef="#br0" timeOffset="120665.1604">21749 11448 0,'0'35'31,"0"0"-16,0-17 17,53-18-17,-18 0 1,-35-35 15,0 17-15,0-17-1,-35 35 1,-18 0 0,35 0-1,-17 35 1,35-17 0</inkml:trace>
  <inkml:trace contextRef="#ctx0" brushRef="#br0" timeOffset="122502.0254">17198 12488 0,'53'0'109,"17"0"-93,19 0-16,52 0 16,53-53-16,17 53 15,-17-53-15,53 53 16,-35-35-16,-18 35 16,-18 0-16,-52 0 15,-36 0-15,-35 0 0,-18 0 16,-17 0-1,-53 0 126,-18 0-141,0 0 16,-35 0-16,-36 0 0,-35 0 15,18 0-15,-17 18 16,-19-18-16,-35 53 16,71-53-16,-17 0 15,52 0-15,18 0 16,17 0-16,18 0 15,18 0-15,35 17 16,35-17 15,0 0-15,1 0-16,17 0 16,0 0-16,17 0 15,1 0-15,34 0 16,-16 0-16,69-17 15,19 17-15,-1-53 0,1 53 16,34-71-16,-34 71 16,-19-35-16,-34 35 15,-36 0-15,-35-35 16,-35 35-16,17 0 16,-53 0 15,1 0-16,-36 0-15,-18 0 16,1 0-16,-1 0 16,-70 17-16,0-17 15,-36 0-15,1 0 0,-18 53 16,18-53 0,-1 0-16,54 36 0,-1-36 15,71 0 1,0 0-16,71 0 31,35 0-15,18 0-16,17 35 15,18-35-15,-1 0 16,19 0-16,-1 0 0,-34 0 16,-19-18-1,-17 18-15,-88 0 31,-18 0-15,-35 0-16,-1 0 16,-16 0-16,-54 0 15,0 53-15,18-53 16,-18 53-16,36-53 16,35 35-16,17-35 15,36 0-15,52-17 31,36 17-15,18-53-16,17 53 16,18-36-16,-18 36 0</inkml:trace>
  <inkml:trace contextRef="#ctx0" brushRef="#br0" timeOffset="158678.4711">4075 15028 0,'0'0'0,"-18"0"47</inkml:trace>
  <inkml:trace contextRef="#ctx0" brushRef="#br0" timeOffset="161514.2827">3492 15275 0,'18'0'62,"0"0"-46,17 0 0,0 0-1,18 0 1,-17 0-16,-19 0 16,18 0-16,18 0 15,-17 0-15,17 0 16,-1 0-16,-16 0 15,17 0-15,-18 0 16,-17 0-16,17 0 16,0 0-16,-17 0 15,17 0-15,-17 0 16,35 0-16,0 0 16,-18 0-16,18 0 15,-18 0-15,-17 0 16,17 0-16,0 0 0,-17 0 15,17 0-15,-17 0 16,35 0-16,-18 0 16,-17 0-16,17 0 15,0 0-15,18 0 16,0 0-16,-18 0 16,18 0-16,-18 0 15,1 0-15,-19 0 16,19 0-16,-19 0 15,36 0-15,0 0 16,0 0-16,0 0 16,17 0-16,1 0 0,-18 0 15,18 0 1,-1 0-16,1 0 0,-18-17 16,17 17-16,1 0 15,-1 0-15,-17 0 16,18 0-16,-1 0 15,-17 0-15,-18 0 16,18 0-16,0 0 16,0 0-1,18 0-15,-1 0 0,1 0 16,-18 0-16,0 0 16,0 0-16,-18 17 15,18-17-15,0 0 16,-18 0-16,18 0 15,0 0-15,-18 0 16,36 0-16,-1 0 16,1 0-16,-18 0 0,17 0 15,1 0 1,-1 0-16,-17 0 0,18 0 16,-1 0-16,-17 0 15,-17 0-15,16 0 16,1 0-16,36 0 15,-36 0 1,-18 36-16,18-36 16,17 0-16,-17 0 15,18 0-15,-18 0 0,0 0 16,-18 0 0,71 35-16,-71-35 15,18 0-15,0 0 16,-18 0-16,18 0 15,0 35-15,0-35 16,-18 0 0,18 0-16,0 0 0,-18 0 15,18 0-15,-35 0 16,17 0-16,18 35 16,-35-35-16,35 0 15,-1 0-15,1 0 16,0 0-16,0 0 0,0 0 15,-18 0-15,18 0 16,0 0-16,-18 0 16,18 0-16,0 0 15,-17 0 1,17 0-16,-1 0 0,-16 36 16,17-36-16,0 0 15,-18 0 1,18 0-16,0 0 0,-18 0 15,18 0-15,17 0 16,1 0-16,-18 0 16,17 0-16,-17 0 15,-17 0-15,17 0 16,-1 0-16,37 0 16,-54 0-16,0 0 15,18 0-15,0 0 16,-18 0-16,18 0 15,0 0-15,-18 0 16,18 0-16,0 0 16,-17 0-16,-1 0 15,18 0-15,-18 0 16,18 0-16,17-18 16,1 18-16,-36 0 15,18 0-15,0 0 16,0 0-16,18-35 15,-1 35-15,1 0 16,-1 0-16,-17 0 16,18 0-16,-1 0 0,1 0 15,52 0 1,-52 0-16,-1 0 16,-17 0-16,36 0 15,-1 0-15,-18 0 16,1 0-16,-1 0 15,-17 0-15,18 0 16,-18 0-16,-18 0 16,18 0-16,0 0 15,-18 0-15,18 0 0,18 0 16,-1 0 0,1 17-16,-18-17 0,17 0 15,1 0-15,17 0 16,-17 0-16,-19 0 15,19 0-15,0 0 16,-1 0 0,-17 0-16,18 0 0,-1 0 15,-17 0-15,18 0 16,17 0-16,0 0 16,18 36-16,-18-36 15,0 0-15,106 0 16,-141 0-16,18 0 15,-1 35-15,1-35 16,-1 0-16,1 35 16,-18-35-16,17 0 15,1 0-15,0 0 16,-19 0-16,19 0 16,0 0-16,-1 35 15,-17-35 1,18 0-16,17 0 0,-18 0 15,1 0-15,-18 0 16,0 0-16,17 36 16,1-36-16,17 0 0,0 0 15,0 0 1,-17 0-16,0 0 16,-19 0-16,19-18 0,-18 18 15,0 0-15,-18 0 16,36 0-16,-1 0 15,1 0-15,-18 0 16,0 0-16,0 0 16,-18 0-16,35 0 15,1 0-15,-18-35 16,-18 35-16,18 0 16,-18 0-16,-17 0 15,17 0-15,-17 0 16,17 0 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8:22:40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6509 8326 0,'17'0'46,"19"0"1,17 0-15,-36 0-17,36 0 1,0 0-1,-18 0 1,18 0 0,-17 0-16,-19 0 31,18 0-31,-17 0 16,17 0-1,1 0 1,-19 0-1,19 0 1,-36 35 0,17-35-16,18 0 15,18 0 1,-35 0 0,35 0-16,-18 0 15,-17 0-15,17 0 16,-17 0-16,-18 17 15,53-17-15,0 0 16,-18 0 0,18 0-1,-18 0 1,-17 0-16,17 0 16,18 0-1,-35 0-15,34 0 16,-16 0-1,-1 0 1,18 0-16,-18 0 31,0 0-31,1 0 0,-19 0 16,19 0-16,34 0 16,-52 0-1,52 0 1,-52 0-16,17 0 15,1 0-15,-1 0 16,0 0 0,0 0-16,-17 0 15,17 0-15,1 0 16,-19 0-16,19 0 16,-19 0-16,18 0 15,1 0-15,-19 0 0,19-35 16,-19 35-16,36 0 15,0 0 1,-35 0 0,17-35-16,0 35 15,-17 0-15,35 0 16,0 0 0,-18 0-1,18 0 1,0 0-1,-18 0 1,18-35 0,-18 35-1,18 0 1,-35 0 0,17 0-1,1 0 1,16 0-1,1 0 1,-35 0 0,17 0-1,1 0 1,-19 0 0,18 0-16,-17 0 31,17 0-31,1 0 15,-19 0-15,19 0 16,-19 0-16,36 0 16,-18 0-1,-17 0 1,17 0 15,-17 0 0,17 0-15,1 0 15,-1 0-15,0 0 0,-17 0 15,17 0-16,0 0 1,-17 0 0,17 0-1,-17 0 1,17 0 15,-35-18 32,35 18-48,-17-35 63,-18-1-62,35 36 0,-35-17-16,0-36 15,36 0 1,-36 18 0,0-18-1,0 17 1,0 19-1</inkml:trace>
  <inkml:trace contextRef="#ctx0" brushRef="#br0" timeOffset="1275.0764">6050 8096 0,'35'0'79,"-17"36"-48,-18 16-16,0-16 1,0 17 0,0 0-1,0-36 1,0 18 0,0 1 15,35-36 47,-17 0-62,35-18-1,-18 18-15,18 0 0,-18 0 16,18-35-16,18 35 15,-1 0-15,-17 0 16,18-35-16,-1 35 16,-17 0-16</inkml:trace>
  <inkml:trace contextRef="#ctx0" brushRef="#br0" timeOffset="6381.1991">8414 6050 0,'35'0'15,"-35"-35"16,-18 35 79,-35 17-95,1 19 1,-1 17 0,17 0-1,36-18-15,-53-17 16,1 70 0,52-71-16,-36 19 15,36-19-15,-35-17 16,35 36-16,0-1 15,-18-35 1,18 17 0,0-34 93</inkml:trace>
  <inkml:trace contextRef="#ctx0" brushRef="#br0" timeOffset="6919.0179">7990 6262 0,'0'17'0,"0"19"16,0 17 0,0-36-16,0 36 15,0-18 1,0-17-1,0 17 1,0 1 15,36-36 32,-19 0-48,-17-18-15,36 18 16,17 0 0,-53-35-16,35 35 0,0-18 31,0 18 78</inkml:trace>
  <inkml:trace contextRef="#ctx0" brushRef="#br0" timeOffset="8554.6758">9825 5944 0,'-35'0'31,"-1"18"0,1-18-15,35 18-1,-53-18-15,18 52 16,0-52-16,17 53 16,-17-17-16,-1-19 15,1 19-15,0-1 0,17 0 16,-35 18 0,53-35-16,-35-18 15,35 35-15,0-17 31,-18-18-31</inkml:trace>
  <inkml:trace contextRef="#ctx0" brushRef="#br0" timeOffset="8939.639">9313 6156 0,'0'35'31,"0"1"-15,0-19-16,0 18 15,0 1-15,0-19 16,0 19-16,-35-36 0,35 53 16,0-36-1,18-17 16,-1 0-15,19 0-16,-1-35 16,-17 17-16,17 18 15,0-53-15,0 18 16,-35-18-16,36 18 16</inkml:trace>
  <inkml:trace contextRef="#ctx0" brushRef="#br0" timeOffset="30894.0599">12453 7532 0,'18'0'203,"17"0"-188,18 0 1,-35 0 0,34 0-16,1 0 15,-17 0 1,-1 0-1,0 0 1,-17 0 0,35 0-1,-18 0 1,0 0 0</inkml:trace>
  <inkml:trace contextRef="#ctx0" brushRef="#br0" timeOffset="31991.6871">13617 7426 0,'18'0'94,"17"0"-79,18 0 1,0 0-1,-35 0 1,17 0-16,-17 0 16,17 0-16,0-18 15,-17 18-15,17 0 16,0 0-16,-17 0 16,17 0-16,-17 0 15,35 0 1,-18 0-16,-35-35 140</inkml:trace>
  <inkml:trace contextRef="#ctx0" brushRef="#br0" timeOffset="42955.4079">12294 6473 0,'36'0'203,"-36"-35"-187,35 0 15,-18 35 0,-17-18-31,36 18 16,-36-35 15,35 35-31,-17-35 31,17 35-15,-35-18-16,35 18 15,-35-35 1,18 35 0,-18-35-1,35 35-15,0-18 16,-17 18 0,17 0-1,-35-35 1,18 35-1,17 0-15,-17 0 32,17 0-32,0 0 15,-17 0 17,17 0-17,1-36 1,-19 36-1,19 0 1,16 0 0,-34 0-16,17 0 15,-17 0-15,35 0 16,-18 0 0,-17 0-1,17 0 1,-17 0-1,17 0 1,0 0 0,-17 0-1,-18 18-15,35-18 16,-17 0 0,17 0-1,0 0 1,-35 35-16,18-35 15,17 0 1,-17 0 0,-18 18-16,35-18 15,1 0 17,-19 0-1,18 35-16,1-35 1,-19 0 0,19 0-1,-19 0 17,19 0-17,-36 35 1,35-35-16,-17 0 15,17 0 17,-18 0-1,-17 18-31,36-18 16,-1 0 15,-17 0-16,-18 35-15,35-35 16,-17 0 0,17 18-1,0-18 17,-17 0 108</inkml:trace>
  <inkml:trace contextRef="#ctx0" brushRef="#br0" timeOffset="46517.6347">12577 7726 0,'0'35'125,"0"0"-125,0-17 15,0 35-15,0 17 16,0-34-16,0 17 0,0 0 16,0 17-1,0-35-15,0-17 16,0 17 15,0-17 110,70-18-110,-52 0-31,35 0 16,0 0-16,17 0 15,-17 0-15,18 0 16,-1 0-16,-35 0 16,18 0-16,-17 0 15,-1 0 1,0 0-1</inkml:trace>
  <inkml:trace contextRef="#ctx0" brushRef="#br0" timeOffset="47510.6581">12700 7691 0,'0'-36'78,"-53"36"-46,53 36-32,-53-1 15,0 18 1,53-36-16,-53 19 0,53-1 16,-70 0-16,70-17 15,-36 17-15,1 0 16,35-52 78,18-19-79,17-16 1,-35 16-16,35 36 15,-35-35 1,36 35-16,-36-35 0,35 35 16,-35-53-16,18 53 15,-18-18-15,35 18 16,-35-35 0,18 35-1,17 18 16,-35 34-15,35-52 0,-35 36-16,0-1 0,18 0 15,-18-17-15,0 52 16,35-70 0,-35 53-16,35-35 31,-17-18-16,35 0 1</inkml:trace>
  <inkml:trace contextRef="#ctx0" brushRef="#br0" timeOffset="48182.9555">13600 8378 0,'-18'53'78,"18"-17"-62,0-1-1,0 18 1,0-18 0,18-17 15,17-18-16,18 0 1,-18 0 0,0 0-16,1 0 15,-19 0-15,-17-36 0,53 36 16,-53-35-16</inkml:trace>
  <inkml:trace contextRef="#ctx0" brushRef="#br0" timeOffset="48423.8457">13582 8237 0,'0'0'0,"0"-17"46,35 17-30,-17 0-16,17-36 0,18 36 16</inkml:trace>
  <inkml:trace contextRef="#ctx0" brushRef="#br0" timeOffset="48609.5715">13494 8396 0,'17'0'31,"1"0"-15,17 0-16,1 0 15,16 0 1,-16 0-16,17 0 15</inkml:trace>
  <inkml:trace contextRef="#ctx0" brushRef="#br0" timeOffset="49037.3706">13970 8361 0,'-35'0'0,"17"0"31,-17 0-31,0 17 31,35 1 1,17-18-17,18 35-15,-17-35 16,35 0-16,-35 0 15,35 36-15,-18-36 16,-35 17-16,53-17 16,-53 36-16,0-1 31,-18-18-15,-35 19-16,18-36 15,35 35-15,-18-35 16,18 18-1,-35-18 1</inkml:trace>
  <inkml:trace contextRef="#ctx0" brushRef="#br0" timeOffset="49408.5142">14358 7885 0,'0'35'31,"0"-18"-31,0 54 16,0 0-16,-18-1 16,18-17-16,0 18 15,0-18-15,0-1 0,-17 1 16,17 0-16,0 0 16,0-35-16,0 17 15,0 0 1,0 1-1,0-72 32</inkml:trace>
  <inkml:trace contextRef="#ctx0" brushRef="#br0" timeOffset="49761.3164">14252 8467 0,'18'-36'15,"-1"36"1,19 0-16,-1-35 16,-17 35-16,35 0 15,-18 0-15,0 0 16,0-35-16,-17 35 15,17 0 17,-35 17-32,0 19 31,0-1-31,0 18 16,0 0-1,0-36 1,36-17-1,-36 36-15,17-36 16</inkml:trace>
  <inkml:trace contextRef="#ctx0" brushRef="#br0" timeOffset="50935.1874">14764 8572 0,'35'-17'63,"-35"-18"-48,18 35 1,-18-53-16,35 0 16,0 17-1,-17 36 17,-18 18-17,0 17 1,35-17-16,-35 17 15,0 18-15,0-35 16,0 17-16,0 18 16,0-88 62,35-1-78,-35 1 15,36 18 1,-36-19-16,35 1 0,0 0 16,1 35 31,-36 17-32,0 36 1,0-35-16,0 17 15,35 36 1,-35-18 0,35-53-16,-35 17 15,18-34 32,17-19-31,-35 1-1,35 0-15,-35 17 16,36 18-16,-36-53 16,17 53-1,-17 36 17,35 34-17,-35-52 1,0 17-16,36-35 15,-36 35-15,0 1 16,17-36-16,-17-18 78,0 0-78,36-17 16,-36 0-16,35 17 15,-35-17-15,35 0 16,-35 17-16,18 18 16,-18-53-16,35 53 15,0 0 1,-35 18 0,0-1-1,0 19-15,0-19 16,18 18-16,-18 1 15,0-19-15,0 19 16,0-1-16,0 0 16,0 1 15</inkml:trace>
  <inkml:trace contextRef="#ctx0" brushRef="#br0" timeOffset="51139.2695">15505 8608 0,'17'0'47,"1"0"-47,17 0 16,18 0-16,-18-36 15,1 36-15,-1-35 16,-17 35-16,-18-35 16</inkml:trace>
  <inkml:trace contextRef="#ctx0" brushRef="#br0" timeOffset="51317.261">15822 8484 0,'0'18'47,"0"35"-32,0 0 1,0-18 0,0 0-1</inkml:trace>
  <inkml:trace contextRef="#ctx0" brushRef="#br0" timeOffset="51632.9397">15787 8537 0,'17'0'16,"-34"0"-16,87 0 0,-17 0 15,-35 0 1,17 0-16,0 0 15,-17 18-15,17-18 16,-35 17-16,36-17 16,-36 53-16,0-35 15,-18 17-15,-17 1 0,-1-1 16,1 0 0,18-35-16,-19 35 0,1 1 15,35-54 32</inkml:trace>
  <inkml:trace contextRef="#ctx0" brushRef="#br0" timeOffset="51987.9889">15981 8749 0,'0'-18'16,"35"18"-16,-17 0 31,17 0 0,-17 0-31,35 36 16,-1-36-1,-16 0 1,-1 0 0,0 0-1,-35-18-15,18 18 16,-18-18-16,35-35 15,-35 18 1,0 17-16,0-17 16,0 0-16,-53 35 15,18 0 1,0 0-16,-1 0 16,1 0-16,18 35 15,-19-35-15,1 53 16,0-53-16,17 35 15</inkml:trace>
  <inkml:trace contextRef="#ctx0" brushRef="#br0" timeOffset="54556.1824">14693 5380 0,'-35'0'47,"17"0"-16,-35 35-15,18 0-16,0 18 15,0-35-15,17 17 16,-17 1-16,-1 16 15,-17-16 1,53-1-16,-53 0 16,53-17-16,-35 17 15,0 18-15,0 0 16,-1 0-16,1-18 0,35 18 16,-53 0-16,53-18 15,-35-17-15,35 17 16,0 18-1,0-35 1,0 17 0,0-17-1,-18-18-15,18 35 16,0-70 93,0 17-93</inkml:trace>
  <inkml:trace contextRef="#ctx0" brushRef="#br0" timeOffset="54990.2373">13917 6191 0,'0'71'78,"0"-36"-78,0-17 16,0 17-16,18 0 15,-18-17-15,0 17 16,0 0-16,0-17 16,17-18-1,-17-18 16,36-17-15,-36 0-16,35 0 16,-35 17-1,35-17-15,-35-1 0,35 19 16,-35-18-16,18 35 16,-18-36-16,35 36 15,-35-17-15,18 17 16,-18-36-16</inkml:trace>
  <inkml:trace contextRef="#ctx0" brushRef="#br0" timeOffset="56726.1368">14958 5045 0,'0'-18'15,"0"-17"1,0 52 62,-18-17-62,18 36-16,0 17 15,0-18 1,0-17 0,0 17-1,0-70 63,0-36-62,0 53 0,0-17-16,0 0 15,0 17-15,0-17 16,0 17-16,35-35 15,-35 0 1,36 53-16,-36 36 63,0-19-63,0 19 15,35-1-15,-35 0 16,18 18-1,-18-18 1,53-35 0,-53 18-1,35-18 1,-18 0 0,-17-18-16,36 18 15,-36-53-15,0 18 16,35 18-16,-35-19 15,0 1-15,18 35 16,-18-35-16,0-1 31,35 54 16,-35 17-31,0-17-16,0 17 15,0-17-15,35-18 16,-35 53-16,18-18 16,17-35-1,0 0 17,-17 0-17,17-18 1,-35-17-1,36 35-15,-36-35 16,0-18 0,17 53-1,-17-35-15,0 52 47,0 19-47,0-19 16,0 19-16,0-19 15,0 36 1,35-18 0,18-35-1,-35 0-15,17 0 16,-17 0-16,17 0 16,1 0-16,-19-17 15,-17-1 1</inkml:trace>
  <inkml:trace contextRef="#ctx0" brushRef="#br0" timeOffset="56939.3737">15575 4886 0,'0'-35'31,"18"35"-15,17 0-1,0-18-15,1 18 16</inkml:trace>
  <inkml:trace contextRef="#ctx0" brushRef="#br0" timeOffset="57141.1721">15540 4974 0,'0'0'0,"53"0"62,-36 0-62,19-17 16,-1 17-16</inkml:trace>
  <inkml:trace contextRef="#ctx0" brushRef="#br0" timeOffset="57389.1519">15663 4710 0,'0'-53'16,"0"35"0,18 18-16,-18-35 15,35 35 1,-17 0-16,17 0 15,-17 0-15,17 0 0</inkml:trace>
  <inkml:trace contextRef="#ctx0" brushRef="#br0" timeOffset="57608.4081">15946 4886 0,'0'35'0,"0"-17"0,0 35 16,0 0-1,0-18 1,0 0 0,0 1 15</inkml:trace>
  <inkml:trace contextRef="#ctx0" brushRef="#br0" timeOffset="57969.6304">15910 4904 0,'0'-36'47,"36"36"-47,16 0 16,-16 0-16,-1 0 16,-17 0-16,35 0 15,-53 18 1,0 35-16,0-35 15,0 34 1,0 1 0,-18-35-1,0 17 1,-17-35-16,-18 36 16,35-36-1</inkml:trace>
  <inkml:trace contextRef="#ctx0" brushRef="#br0" timeOffset="58223.2082">16316 4868 0,'0'36'47,"0"-19"-47,0 19 16,0-19-16,0 18 16,0 18-1,35-53-15,1 18 16</inkml:trace>
  <inkml:trace contextRef="#ctx0" brushRef="#br0" timeOffset="58524.2701">16510 4868 0,'0'18'0,"0"17"16,0 1-1,0-1-15,0 0 16,0-17 0,0 35-16,35-53 15,1 0-15,-19 35 16,18-35-16,1 0 15,-19-18-15,36-35 16,-53 18 0,0 17-16</inkml:trace>
  <inkml:trace contextRef="#ctx0" brushRef="#br0" timeOffset="58629.1715">16669 4851 0,'-18'0'0,"36"0"0,-71 0 0,18 0 16,17 0-16,-17 35 15,-1 0-15,1-17 0,17-18 16</inkml:trace>
  <inkml:trace contextRef="#ctx0" brushRef="#br0" timeOffset="60005.9412">16704 5080 0,'0'-18'110,"18"18"-95,-18-17-15,0-19 16,35 36 0,-35-35-16,0 0 15,0-18 1,0 18 0,-18 35-1,-17 0 1,0 0-1,-1 0-15,19 0 16</inkml:trace>
  <inkml:trace contextRef="#ctx0" brushRef="#br0" timeOffset="75127.6602">3457 9278 0,'18'0'141,"35"0"-126,-18 0-15,18 0 16,-18 0 0,1 0 15,-36 35-16,17-35-15</inkml:trace>
  <inkml:trace contextRef="#ctx0" brushRef="#br0" timeOffset="77199.8211">5009 9331 0,'53'0'31,"0"0"-15,-35 0-1,17-18 1,0 18 0,-17 0-1,17 0 1,-17 0-1,17 0 1,1 0 0,-19 0-1,18 0 1,-17 0 0</inkml:trace>
  <inkml:trace contextRef="#ctx0" brushRef="#br0" timeOffset="78521.2176">6350 9331 0,'18'0'47,"17"-18"-16,-17 18-16,34 0 1,-34 0-16,17 0 16,18 0-16,0 0 15,18 0-15,-1 0 16,19 0-16,-1 0 16,35 0-16,-35 0 15,1 0-15,-19 0 16,1 0-16,-18 0 15,17 0-15,-17 0 16,-18 0-16,18 0 16,-17 0-16,-1 0 15</inkml:trace>
  <inkml:trace contextRef="#ctx0" brushRef="#br0" timeOffset="80870.6963">8643 9313 0,'35'0'156,"18"0"-156,18 0 16,-1 0-16,19 0 16,-1-17-16,0 17 15,0 0-15,18 0 16,-18-53-16,-17 53 0,-18 0 15,-36 0-15,19 0 16</inkml:trace>
  <inkml:trace contextRef="#ctx0" brushRef="#br0" timeOffset="83670.8158">9490 8908 0,'35'0'62,"-35"35"-46,53-35-16,-35 0 16,34 0-16,19 35 15,0-35-15,17 0 0,0 35 16,0-35-16,0 0 15,18 53-15,-18-53 16,1 0-16,-19 0 16,-17 18-16,-18-18 15,-17 0-15,17 0 16,1 0 0,-1 0-1,-53 0 32,1 0-31</inkml:trace>
  <inkml:trace contextRef="#ctx0" brushRef="#br0" timeOffset="83995.4824">10407 9049 0,'0'0'0,"-18"0"16,18-36-16,36 36 63,-19 0-63,18 0 0,1 0 15,-19 0-15,19 18 16,-1-18-16,-35 35 15,35-35-15,-35 18 16,0 17 0,-17 1-1,-19-36 1,1 35-16,17-35 16,18 17-16,-53-17 15,18 53 1,0-17-1</inkml:trace>
  <inkml:trace contextRef="#ctx0" brushRef="#br0" timeOffset="84410.5301">10866 9084 0,'0'35'62,"0"36"-46,0-54 0,0 36-1,0-17-15,35-1 16,0 0 0,18-35-1,0 0 1,0 0-16,0 0 15,0 0-15,0-17 16,-36 17-16,19 0 16,16-36-16</inkml:trace>
  <inkml:trace contextRef="#ctx0" brushRef="#br0" timeOffset="84635.6086">10971 9031 0,'0'0'0,"0"-18"32,53-17-17,-35 35 1,17 0-16,18 0 15</inkml:trace>
  <inkml:trace contextRef="#ctx0" brushRef="#br0" timeOffset="84800.3855">10901 9190 0,'35'0'47,"0"0"-32,1 0-15,17 0 16</inkml:trace>
  <inkml:trace contextRef="#ctx0" brushRef="#br0" timeOffset="85475.1138">11412 9084 0,'0'35'47,"0"1"-47,0-19 15,0 18-15,0 1 0,0-1 16,18 0-1,-18-52 48,0-36-47,0 17-16,0-16 15,0 16-15,0-17 16,0 18-16,35 17 15,1-17 1,-1 35-16,0-35 16,18 35-1,0 0 1,-35 0 0,-18 35-1,35-35 1,-35 35-16,0 1 15,0-1 1,0-17 15,-18-18-31,18 35 16,-35-35-16,0 0 16,-1 35-16,19-35 0,-19 0 15,36 18 1,-52-18-16,52 35 31,17 0-15,36-35-1,0 18 1,-18-18 0,18 0-1,0 0 1</inkml:trace>
  <inkml:trace contextRef="#ctx0" brushRef="#br0" timeOffset="86601.2637">11942 9013 0,'0'36'47,"0"-19"-47,0 19 16,0-1-16,0 0 0,0 0 16,0-17-1,0 17-15,0 1 31,0-54 16,-36 18-47,36-35 16,0-1 0,0 1-16,-35 0 15,35 0-15,0-1 16,0 1-16,18 35 15,-18-35-15,35 35 16,-35-35-16,18 35 0,34-36 16,1 36-1,-35 0 1,17 0 0,1 0-16,-1 0 15,-35 36-15,35-36 16,-35 35-16,0 0 15,-18-35 1,18 53-16,-52-53 16,34 53-16,-17-53 15,-1 18-15,19-18 16,-36 35 0,18-35-1,17 0 16,18 35-15,0 0 15,0-17 1,53-18-32,-36 0 15,19 0-15,-1 0 16,-17 0-16,17 0 15,-17 0-15,17-18 0,0 18 16,18-17 0,-35-19-1,17 72 79,18-36-78,-18 35-16,0-35 15,18 0-15,0 0 16,-17 0-16,16-18 0,-16 18 16,-19-35-1,19-18-15,-36 36 16,0-19-16,0 19 15,0-19-15,-36-17 16,19 53 0,-19 0-16,-16-35 15,16 35-15,-17 0 16,0 18-16,18-18 16,-18 53-16,0-53 15,18 70-15,35-34 16,-18-36-16</inkml:trace>
  <inkml:trace contextRef="#ctx0" brushRef="#br0" timeOffset="87085.9763">12894 9384 0,'-71'35'0,"36"-35"16,-18 0-16,-17 0 15,-18 53-15,-36-53 16,-35 35-16,18-35 16,18 0-16,-36 53 15,-17-53-15,34 0 16,19 0-16,0 36 15,34-36-15,19 0 0,17 0 16,35 0 0,-17 0-16,17 0 47</inkml:trace>
  <inkml:trace contextRef="#ctx0" brushRef="#br0" timeOffset="91961.3052">16827 7602 0,'0'18'78,"0"17"-63,18-35 1,-18 36-16,0-1 16,35 18 15,-35-18-31,18-35 16,17 18-1,1-18 1,-19 0-1,19 0 17,-36-36-32,35 36 15,-35-17-15,17 17 16,19-36 0,17 36-1,-18 0 1,18 0-1,-18 0 1,0 0 0,1 0-16,17 0 15,-18 18 1,0 0 0,0 17-1,-35 0 1,36-35-16,-36 18 15,17 17 1,-17-70 109,0 0-109,53 35-1,-53-18-15,53 18 16,-35-35-16,17 35 16,0-36-16,-17 36 15,17-17-15,18 17 16,0 0-16,-18-35 15,18 35-15,0 0 16,-18 0-16,18 0 16,0 0-16,0 0 15,18 0-15,-1 0 16,1 0-16,-18 0 16,17 0-16,1 0 15,-1 0-15,-34-36 0,-1 36 16,0 0-1,-35-35 1,0 17 0,-17 18-1,-19 0 1,36-35-16,0-18 31</inkml:trace>
  <inkml:trace contextRef="#ctx0" brushRef="#br0" timeOffset="99984.3388">8396 10883 0,'18'0'140,"35"0"-124,-18 0 0,-17 0-16,17 0 15,18 0-15,-18 0 16,18 0-16,0 0 15,0 0-15,17 0 0,19 0 16,-1 0-16,0 0 16,18 0-16,-18 0 15,0 0-15,0 0 16,1 0 0,-19 0-16,1 0 0,17 0 15,0 0-15,0 0 16,-17 0-16,-18 0 15,17 0-15,-17 0 16,0 0-16,-35 0 16,17 0-16,0 0 15,1 0 17,-1 0 30,-35-35 407</inkml:trace>
  <inkml:trace contextRef="#ctx0" brushRef="#br0" timeOffset="106755.1293">12982 10830 0,'18'0'141,"35"0"-126,0 0 1,-18 0-1,18 0 1,0 0 0,-18 0-1,18 0 1,-35 0 0,35 0-16,-18 0 15,-18 0 1,19 0-16,-1 0 0,-17 0 15,17 0-15,-17 0 16,17 0-16,0 0 16,0 0-1,18 0 1,0 0 0,-35 0-16,17 0 15,-17 0-15,17 0 16,0 0-16,-17 0 15,17 0-15,-17 0 16,17-17-16,0 17 0,-17 0 16,17 0-1,1 0-15,-19 0 0,19 0 16,-19 0-16,18 0 16,1 0-16,-19 0 15,19 0-15,-19 0 16,19 0-16,-1 0 15,-17 0-15,17 0 16,-18 0-16,19-18 16,-1 18-16,-17 0 15,17 0-15,0 0 16,-17 0 0,17 0-1,-17 0 1,17 0 31,0 0-16,-35-35 0,18 35-15</inkml:trace>
  <inkml:trace contextRef="#ctx0" brushRef="#br0" timeOffset="109370.4157">17498 10830 0,'17'0'125,"19"0"-110,-1 0 1,18 0-16,-18 0 16,36 0-16,-1 0 15,107 18 1,-72-18-16,-16 0 16,-36 0-16,17 0 0,1 0 15,-18 0 1,-18 0-16,0 0 0,-17 0 15,17 0 1</inkml:trace>
  <inkml:trace contextRef="#ctx0" brushRef="#br0" timeOffset="144397.3676">4727 13317 0,'0'-35'16,"0"0"15,0 17-15,-17 18 15,-54 18-15,53-18-1,-17 53-15,0-53 0,35 35 16,-18-35-16,18 35 16,-35-35-16,35 18 15,0 17 1,-18-35 0,18 35-16,36-35 62,-1 0-46,18 0-1,-18 0 1,-17 0-16,-18 18 16,53-18-16,-18 53 0,0 18 15,-35-36 1,0-18-1,0 19-15,0-19 16,0 19-16,0-1 0,0 0 16,-35 1-1,0-36 1,-1 35-16,-17-35 16,0 0-16,18 0 15,0 0-15,0 0 16,35-18-16,-36 18 15,36-17-15,0-19 16,0 19 0</inkml:trace>
  <inkml:trace contextRef="#ctx0" brushRef="#br0" timeOffset="144888.1668">4762 13758 0,'0'36'16,"36"17"-1,-19-1 1,19-34-1,17-18 1,-53 35-16,53-35 16,-18 0-1,18 0 1,-53-17-16,53-1 16,-53-17-16,35 0 15,-35 17-15,0-17 16,0-18-1,0 17-15,0 19 16,-18 17-16,18-53 0,-53 53 16,53-35-1,-53 35-15,18 0 16,0 17-16,0 18 16,-1 1-16,36-19 15,-35 19-15,35-1 16,0-17-16,0 17 15,0 18 1</inkml:trace>
  <inkml:trace contextRef="#ctx0" brushRef="#br0" timeOffset="146162.9376">5221 13935 0,'0'-53'47,"0"35"-32,0-17-15,0 0 16,0 17-16,0-17 16,35-1-16,-35 19 15,36-19-15,-1 1 16,0 35-1,0 0 1,-17 18 0,-18 17-1,0-17-15,0 35 16,0-18-16,0 0 0,0 1 16,0-19-16,0 36 15,0-88 63,35-36-62,-35 54 0,0-19-16,36 1 15,-36 0 1,35 35-16,-35-36 0,18 36 47,-18 18-32,35-18-15,-35 35 16,0 1-16,0-1 16,35-17-16,-35 17 15,0 18 1,0-36-1,0-52 48,35-35-47,-35 52-1,18-17-15,-18 17 16,53-17-16,-53-1 15,53 36 1,-53-35-16,35 35 0,-35 18 31,0 17-15,18-17-16,-18 17 16,0 0-16,0-17 15,0 17-15,0-17 0,0 17 31,0-70 32,0 17-47,0-17-16,0 17 15,35-17-15,-35 0 16,35-1-16,1 1 15,-19 35 1,19 0 15,-36 18-15,0 17-16,0-17 16,0 17-16,0 0 15,0-17-15,35 17 31,-35 18-31,0 0 16,0-18 0</inkml:trace>
  <inkml:trace contextRef="#ctx0" brushRef="#br0" timeOffset="146419.2505">5821 13794 0,'53'0'46,"-18"0"-46,-17 0 16,17 0-16,0 0 16</inkml:trace>
  <inkml:trace contextRef="#ctx0" brushRef="#br0" timeOffset="146951.5683">6491 13635 0,'35'0'47,"-35"35"-32,0 0-15,0-17 16,0 17-16,0-17 16,36-18-16,-36 53 15,0-18 1</inkml:trace>
  <inkml:trace contextRef="#ctx0" brushRef="#br0" timeOffset="148062.1493">6491 13670 0,'0'-35'15,"18"0"1,-1 35-1,19-18-15,-1 18 16,0 0-16,0 0 16,-17 0-16,17 0 15,-35 35 1,36 0-16,-36-17 16,0 17-16,0-17 15,0 17-15,-36 1 16,36-1-16,-53-17 15,36-18-15,-18 52 16,-1-52 0,1 36-1,35-54 17,18 18-1,-18-18-31,53 18 0,-18-35 15,18 35 1,-53-35 0,53 35-16,-18-18 15,-17 18 1,-18-35 0,0 70 46,35 1-46,-35-1-1,35-35-15,-35 35 16,35-35-16,18 0 16,0 0-1,-35 0 1,-18-35-1,35 35-15,-35-53 16,0 0 0,0 18-16,0-1 15,0 19-15,0-36 16,-17 53 0,-54 0-1,53 0-15,-17 0 16,0 17-16,0 36 15,-1-17 1,36-19 15,53-17 1,-18 0-32,1 0 15,17 0 1,-18 0-1,-17-35-15,52 35 16,-52 0 0,35 0-16,-36 0 15,19 0 1,-1 53 15,-35 0-15,0-35-1,0 17 1,-18-35 0,1 0-1,-54 0 1,36 0-16</inkml:trace>
  <inkml:trace contextRef="#ctx0" brushRef="#br0" timeOffset="149388.305">7602 13547 0,'0'17'46,"0"1"-30,0 17 0,0 0-16,0 18 15,0 0-15,0-35 0,0 17 16,53 1-16,-53-19 16,36-17-16,16 0 15,-16 0 1,-1 0-1,0-35-15,-35 0 16,53-1-16,-53 1 16,18-18-16,-18 0 0,0 18 15,0-18 1,0 0-16,0 18 0,0 0 16,-18-1-16,-17 1 15,0 35-15,-1-53 16,19 53-16,17-18 15,-53 18-15,35 0 16,-35 53 0,18 0-1,35 0-15,-35 18 16,35-1-16,0-34 16,0 16-16,0 1 0,0-35 15,17 17 1,-17 1-16,36-36 0,-36 17 15,53-17-15,-36 0 16</inkml:trace>
  <inkml:trace contextRef="#ctx0" brushRef="#br0" timeOffset="150430.24">7779 13617 0,'0'18'32,"0"35"-17,0-36 1,17 19-16,-17-1 15,36-17-15,-36 17 16,35-35-16,-35 35 16,53-35-16,-36 0 15,36 0 1,-35 0 0,-18-17-1,0-36-15,0 0 16,0 17-1,0 1 1,0 17-16,0-17 16,35 35-16,-35-35 0,0 70 78,0 0-78,0 1 15,36-19-15,-36 19 16,0-19-16,17-17 16,-17 53-16,36-53 15,-36 36-15,35-36 16,-18 0 15,-17-18-31,36 18 0,-36-53 16,0 0-1,35 18-15,-35-1 16,0 19-16,0-36 16,0 71 31,0-1-32,0 18 1,0-17-16,0 17 0,0 1 15,35-36-15,-35 35 16,36-35 0,-36 35-16,17-35 15,18 0 32,-35-35-47,0 17 0,53-17 16,-53 0-16,36-1 15,-36 1-15,17 0 16,-17 0-16,0 17 16,36 18-16,-36-35 15,35 35 1,-35 17 0,17 19-16,-17-19 15,0 36-15,36-18 16,-36 1-16,0-1 15,35 0-15,0 1 16,-35-1 15</inkml:trace>
  <inkml:trace contextRef="#ctx0" brushRef="#br0" timeOffset="150637.6757">8484 13794 0,'36'0'47,"-36"-36"-47,52 36 15,-16 0-15,-19 0 16,19-35-16</inkml:trace>
  <inkml:trace contextRef="#ctx0" brushRef="#br0" timeOffset="150848.1149">8767 13617 0,'17'0'31,"-17"35"-15,0-17-16,0 17 15,0 1-15,0-1 16,35 0 0</inkml:trace>
  <inkml:trace contextRef="#ctx0" brushRef="#br0" timeOffset="151183.7304">8749 13582 0,'18'0'15,"-1"-35"-15,18 35 16,-17 0-16,17 0 16,1 0-16,-1 17 15,0 36 1,-35 0 0,0-35-16,0 17 15,0 0 1,0 18-1,-35 0 1,17-53-16,-35 35 16,18-35 15,35-17-31</inkml:trace>
  <inkml:trace contextRef="#ctx0" brushRef="#br0" timeOffset="152099.8874">8996 13582 0,'17'0'47,"-17"35"-47,0 0 15,0-17-15,0 35 16,36-53 0,-36 18-16,0 17 15,-18-53 48,18 1-63,0-19 15,0 1-15,18 17 16,-18-17-16,17 35 16,-17-53-16,53 53 15,0-17 1,-18 17-16,-17 0 16,35 0-1,-35 0-15,35 0 16,-89 0 15,19 53-15,-19-53-16,36 35 15,-53-35-15,53 17 16,-17-17-16,-18 36 16,35-1 15,0-17-16,0 17 1,17-35 0,1 0-1,35 0 1,-18 0 0,18 0-1,-53-18-15,35 18 16,-35-17-16,18 17 15,-18-53-15,0 17 16,35 36-16,-35-35 16,0 0-16,35 35 15,-35-53-15,18 35 16,17 18 0,1 0 15,-36 18-16,0 17 1,0-17-16,17 17 16,-17 0-16,0-17 15,0 17-15,0 18 16,36-53 0,-36 18-1</inkml:trace>
  <inkml:trace contextRef="#ctx0" brushRef="#br0" timeOffset="152330.3458">9419 13688 0,'0'0'0,"35"0"47,-17 0-31,17 0-16,1 0 15,-1 0 1,0 0-16,-17 0 16,17 0-16</inkml:trace>
  <inkml:trace contextRef="#ctx0" brushRef="#br0" timeOffset="152550.618">9754 13564 0,'0'0'0,"36"0"15,-19 0 17,-17 36-17,0-1 1,0 18-1,0 0 1,0-36-16,0 19 31</inkml:trace>
  <inkml:trace contextRef="#ctx0" brushRef="#br0" timeOffset="152895.1583">9772 13547 0,'0'0'0,"0"-18"32,35 18-17,36 0-15,-54 0 16,19 0-16,17 35 15,-53 1 1,0-1-16,0-18 16,17 19-16,-17-19 15,0 19-15,0-1 16,0 0 0,0 1-1,-53-36-15,18 35 16,17-35-16,-17 0 15,17 0-15,-17 0 16,35-18 0</inkml:trace>
  <inkml:trace contextRef="#ctx0" brushRef="#br0" timeOffset="153639.9709">10001 13776 0,'18'18'16,"17"17"15,0-35-15,-35 35-16,18-35 15,17 0 1,1 0-16,-19 0 15,-17-17 1,53 17-16,-53-36 16,53 36-16,-53-35 15,0-18 1,0 0 0,0 35-16,0-34 15,-35-1 1,-18 53-1,0 0 1,35 0-16,-17 0 16,0 35-1,0 18-15,35-18 16,0 0 0,0 1-1,17-36 16,18 0-15,1 0 0,-1 0-1,-35-18-15,53 18 16,-53-35-16,35 35 16,-35-18-16,53 18 15,-53-35-15,53 35 0,-18 0 31,1 0-31,-19 0 16,36 0 0,-53 17-16,53-17 15,-53 36-15,18-36 16,-18 53-16,0-18 16,0-17-1,-71 17 16,18-35-31,0 0 16,18 0-16,0 0 16</inkml:trace>
  <inkml:trace contextRef="#ctx0" brushRef="#br0" timeOffset="154871.39">11060 13617 0,'0'35'78,"0"-17"-78,0 35 15,0 0 1,0-18 0,17-35-1,-17 36-15</inkml:trace>
  <inkml:trace contextRef="#ctx0" brushRef="#br0" timeOffset="155215.2803">10918 13600 0,'0'-36'32,"36"36"-32,-1-35 15,0 35-15,18 0 16,0 0-16,-35 0 0,17 0 16,18 35-1,-53 1-15,35-1 16,-35-18-16,0 19 15,0-19-15,0 19 16,0 17 0,-17-53-16,17 35 15,-36-35-15,19 35 16,-36-35 0,0 0-1</inkml:trace>
  <inkml:trace contextRef="#ctx0" brushRef="#br0" timeOffset="155605.8053">11271 13758 0,'0'18'16,"18"-18"-16,-18 35 15,53-35-15,-18 18 16,-17-18-16,17 0 16,0 0-16,-17 0 15,17 0-15,-17 0 0,17 0 32,0 0-32,-35-35 31,0-18-31,0 17 15,-17 1 1,-19 0 0,19 35-1,-18 0-15,-1 0 16,19 0-16,-19 17 16,-17 19-1,53-19 1,-17-17-16</inkml:trace>
  <inkml:trace contextRef="#ctx0" brushRef="#br0" timeOffset="162990.8687">13970 13917 0,'0'-18'15,"0"71"110,-18-53-109,18 53-16,-17 0 16,-19-18-1,-16 1 1,16-36-16,1 35 15,17-35-15,-17 35 16,0-35-16,17 36 16,-17-36-16,17 0 15,-17 17-15,-18-17 16,18 0 0,17 35-1,-17-35 16,52 0 79</inkml:trace>
  <inkml:trace contextRef="#ctx0" brushRef="#br0" timeOffset="163547.4422">13441 14199 0,'-35'0'79,"-18"53"-64,0 0 1,0 0-1,35-18 1,36-35 47,35 0-48,-18 0 1,0 0-16,18 0 15,0 0-15,-18 0 16,1 0-16,-19 0 16,19 0 109,-1 0-110</inkml:trace>
  <inkml:trace contextRef="#ctx0" brushRef="#br0" timeOffset="180614.2581">11871 13423 0,'35'0'78,"-35"18"-78,0-1 16,36 19-16,-36-1 15,0 0-15,0 1 16,0-19-16,0 18 15,35 1-15,-35-19 16,0 19-16,17-1 16,-17-17 15,0-36 31</inkml:trace>
  <inkml:trace contextRef="#ctx0" brushRef="#br0" timeOffset="181559.7326">11924 13335 0,'0'0'0,"0"-53"15,0 35 17,35 18-32,18-35 15,0 35 1,-35 0-1,17 0-15,18 18 16,-18 17 0,18 18-1,-53-18 1,0 36 0,0-36-1,-35-17-15,17 17 16,-17 0-16,0-35 15,-1 53-15,1-53 16,0 0 0,35 18-1,-53-18 1,35 0 0,18 35 46,18 0-46,17 1-16,18 17 15,0-18 1,0-35 0,-53 35-1,17-35-15,19 0 31,-1-17-15,-35-1 0,18 18-1,-18-53 1,0 18 0,35 35-16,-35-36 15,0-17-15,0 18 31,0 70 16,0 1-31,0-1 0,0 18-1,35-53 1,-35 35-16,35-35 15,1 0-15,-1 18 16,0-18-16,1 0 16,17 0-1,-36 0-15,-17-53 16,35 53-16</inkml:trace>
  <inkml:trace contextRef="#ctx0" brushRef="#br0" timeOffset="181812.1709">12330 13511 0,'35'0'16,"0"-17"-16,-17 17 16,17 0-16,0-36 15,-17 36 1,17 0-16</inkml:trace>
  <inkml:trace contextRef="#ctx0" brushRef="#br0" timeOffset="182059.9226">12259 13670 0,'18'0'46,"-1"0"-46,19 0 16,-1 0-16,-18 0 16,19 0-1,-19 0 1</inkml:trace>
  <inkml:trace contextRef="#ctx0" brushRef="#br0" timeOffset="182517.1742">12823 13494 0,'-35'0'15,"18"0"1,-19 17-1,36 19-15,-35-1 16,35-17-16,0 17 16,0-18-16,0 19 15,0-1-15,0 0 16,35-35 0,1 0-16,-19 0 15,18 0-15,-17 0 16,35 0-16,-18 0 31</inkml:trace>
  <inkml:trace contextRef="#ctx0" brushRef="#br0" timeOffset="182830.8246">12806 13652 0,'17'0'16,"19"0"15,-1 0-31,-17 0 31,-18 18-15,0 35-1,0-18 1,0 18 0,35-53-16,-35 36 15,18-36 1,-18-18 15</inkml:trace>
  <inkml:trace contextRef="#ctx0" brushRef="#br0" timeOffset="183788.3379">13053 13564 0,'35'36'62,"-35"16"-62,0-16 31,0 17-31,0-18 16,0-53 62,0-17-78,0 17 16,0-17-16,0 17 15,0-17-15,0 0 16,18 35-16,-18-35 16,53 35-16,-18-36 15,-17 36 1,17 0 15,-35 18-31,17-18 16,-17 18-1,0 17 17,0-17-17,-35 17 1,0 0-1,35 0 1,0-17 0,0 35 15,0-18-15,18-35-1,17 0 1,0 0-16,18 0 15,-35 0 1,17-17-16,18-36 16,-18 0-1,-35 17 1,0 54 78,0 17-79,0 1 1,35-36 0,-35 35-16,53-35 15,0 0 1,-35 0-16,17 0 15,0 0-15,-17-18 16,-18 1 15</inkml:trace>
  <inkml:trace contextRef="#ctx0" brushRef="#br0" timeOffset="184010.8433">13494 13600 0,'0'-36'63,"53"36"-63,-36 0 15,19 0-15,16-17 16,-34 17-1</inkml:trace>
  <inkml:trace contextRef="#ctx0" brushRef="#br0" timeOffset="184220.8478">13458 13670 0,'0'0'16,"0"35"15,36-35-15,17 0-1,-36 0 1,36 0 0,0 0-1,-53-17-15,35 17 16</inkml:trace>
  <inkml:trace contextRef="#ctx0" brushRef="#br0" timeOffset="184722.6249">14023 13529 0,'-35'0'16,"-1"0"-1,-34 18 1,35-18-16,-1 35 16,19-35-16,17 35 15,-36-35-15,36 18 31,36-18-15,-19 0 0,19 0-16,-19 0 15,18 0-15,1 0 0,17 0 16,-18 0 0,0 35-1,0-35-15,-35 35 16,0-17-1,-35 17 1,0-35-16,17 36 16,-17-36-16,0 0 15,35 17-15,-36-17 16,1 0 0,35-35 15</inkml:trace>
  <inkml:trace contextRef="#ctx0" brushRef="#br0" timeOffset="185258.8124">14340 13529 0,'-17'0'16,"-36"0"-1,18 0 1,35 18-1,-53-18-15,53 17 16,-36-17-16,36 36 31,18-36-15,17 0 0,-17 0-16,17 0 15,0 0 1,18 35-1,-17-35-15,-36 17 16,0 19 0,-18-1-1,-17-35-15,17 53 16,-17-53-16,35 18 16,-53-18-16,35 0 15,-17 35 1,35-53 15</inkml:trace>
  <inkml:trace contextRef="#ctx0" brushRef="#br0" timeOffset="185714.2558">14446 13776 0,'36'0'47,"-36"-35"-47,17 35 15,-17-53-15,0 17 16,0 1 0,35 35-16,-35-53 15,0 36 1,18 17 15,17 0 0,-35 35-31,0 18 16,0-18 0,36 18-1,-19 0 1,-17-35 0</inkml:trace>
  <inkml:trace contextRef="#ctx0" brushRef="#br0" timeOffset="185921.0613">14446 13705 0,'18'0'31,"35"0"-15,-18 0 0,18 0-1</inkml:trace>
  <inkml:trace contextRef="#ctx0" brushRef="#br0" timeOffset="186429.8849">14764 13635 0,'0'17'47,"0"19"-32,0-19 1,0 19-1,35-36 1,18 0 0,-18 0-16,-17 0 15,17 0-15,0-18 16,1-35 0,-36 0-1,0 18-15,0 17 16,0-17-16,-36 0 15,36-1-15,-53 36 16,18-35-16,0 35 0,-18-35 16,-18 35-16,19 0 15,16 0-15,1 0 16,0 0 0,70 0 30,18 0-30,17 0-16,19 0 16,-1 0-16,-18-35 0,1 35 15,0-36-15,-19 36 16</inkml:trace>
  <inkml:trace contextRef="#ctx0" brushRef="#br0" timeOffset="189411.2339">706 15522 0,'0'-35'15,"17"35"1,-17-18 31,-17 18-16,-54 0-15,36 0-1,17 0-15,-17 0 16,0 0-1,35 36-15,-36-36 16,36 35-16,-35-35 16,35 53-16,0 0 15,0-18 1,0 0 0,0 1-1,18-36-15,17 0 16,-17 0-1,34 0 1,-52-18 0,36 18-16,17 0 15,-53-35 1,53 35-16,-36 0 16,18 17-1,1 36 1,-36-18-1,35-17-15,-35 17 16,0 1-16,35-19 16,-35 19-16,0-1 0,0 0 15,-17-35 1,-19 35 0,19-35-16,-19 0 0,1 36 15,0-36-15,0 0 16,-54 0-1,54 0-15,0-18 16,0-17 0,35-1-1</inkml:trace>
  <inkml:trace contextRef="#ctx0" brushRef="#br0" timeOffset="189946.2293">847 15998 0,'0'0'15,"0"36"-15,35-36 16,-35 17-16,35-17 16,-35 36-16,35-36 15,18 0 1,0 0-1,-17 0 1,-36-18-16,53 18 16,-53-35-16,35-1 15,-35 1-15,35 18 16,-35-19-16,0 1 16,0 0-16,-18 35 15,-34-36 1,34 36-1,-17 0-15,-1 0 0,19 0 16,-19 18-16,1-18 16,35 18-16,-18-18 15,18 35-15,0 0 16,0 1 0</inkml:trace>
  <inkml:trace contextRef="#ctx0" brushRef="#br0" timeOffset="191175.9921">1376 16087 0,'0'-18'62,"0"-17"-46,0 17-1,0-17 1,0 17 0,17 18-16,-17-35 15,36 35-15,-19 0 16,19 0 15,-36 18-31,35 17 16,-35 0-1,0 0-15,35 1 16,-35-1 0,0-70 46,0 17-46,0-35-1,0 0 1,18 36 0,17 17-1,0 0 1,-17 0 0,17 0-1,-35 52 16,0-16-31,36-19 16,-36 19-16,0-1 16,17-35-1,-17-35 48,0-18-63,0 17 31,36-16-31,-36 16 16,35 36-1,-18 0 17,-17 18-17,36-18-15,-36 35 16,35 18-1,-35 0 1,18-53-16,-18 18 16,35-71 46,-35 17-46,0 19-16,35-18 15,-35-1-15,35 19 16,-35-19-16,53 36 16,-53-35-16,18 35 15,-18 35 17,0 36-17,0-36-15,35-17 16,-35 35-1,18-53-15,-18 53 16,35-36-16,-35 19 31</inkml:trace>
  <inkml:trace contextRef="#ctx0" brushRef="#br0" timeOffset="191378.7906">1993 16051 0,'35'0'16,"18"0"-1,0 0-15,-17 0 16,-19 0-16,18 0 15,18 0 1</inkml:trace>
  <inkml:trace contextRef="#ctx0" brushRef="#br0" timeOffset="192314.3173">2734 15893 0,'0'35'62,"0"0"-62,0-17 16,0 17-16,0 0 16,0-17-16,0 17 0,18-35 15,-18 18-15,35-18 16</inkml:trace>
  <inkml:trace contextRef="#ctx0" brushRef="#br0" timeOffset="192652.3912">2593 15875 0,'0'-35'16,"18"35"-16,17 0 15,-18-18-15,19 18 16,-1 0-16,0 0 16,18 0-16,-18 0 15,-17 18-15,17 17 16,-35 0-16,36 18 16,-36-18-16,0 18 15,0-17-15,0-19 16,-18 19-16,-17 16 15,-18-52 1,18 36-16,-1-36 16,19 0-16</inkml:trace>
  <inkml:trace contextRef="#ctx0" brushRef="#br0" timeOffset="193096.7849">2946 16051 0,'0'0'15,"35"36"-15,-35-19 0,0 19 16,35-36-1,-35 17-15,18-17 0,17 0 16,-35 35-16,71-35 16,-54 0-16,36-17 15,0-18 1,-18-18 0,-35 17-1,0 1 1,0 0-16,0-18 15,-35 0 1,-35 53 0,52 0-16,-17 0 15,-1 0-15,19 35 16,-18-35-16,35 36 16,-53-36-16,53 52 15,-18-16 1</inkml:trace>
  <inkml:trace contextRef="#ctx0" brushRef="#br0" timeOffset="193595.5513">3404 15946 0,'-17'0'16,"-19"0"0,19 17-1,17 18 16,17 1 1,19-36-17,-1 0-15,-17 0 16,17 0-16,-18 0 16,36 17-16,0-17 15,-35 0-15,17 36 16,-35 17-1,0-18 1,-17-35 0,-19 17-16,1-17 15,17 0-15,-17 36 16,-18-36-16,36 0 16</inkml:trace>
  <inkml:trace contextRef="#ctx0" brushRef="#br0" timeOffset="194212.1192">3933 15910 0,'0'36'16,"0"-1"-1,0 18 1,36 0 0,17 0-1,-36-53-15,19 17 16,-1-17-16,-18 0 16,36 0-16,0 0 0,-17 0 15,-1 0 1,0 0-16,-35-53 0,35 53 15,-35-53-15,0 36 16,36-19-16,-36 1 16,0 18-16,0-36 15,0 0-15,0 17 16,0-34-16,0 17 16,0 35-16,-36-17 15,1 35 1,18 0-16,-19 0 15,1 0-15,17 18 16,-17-18-16,0 70 0,-1-52 16,1 17-16,35 0 15,-17 1-15,17-1 16,0 0-16,0 1 16,0-19-16,0 18 15</inkml:trace>
  <inkml:trace contextRef="#ctx0" brushRef="#br0" timeOffset="195478.7647">4322 15928 0,'0'18'31,"0"-1"-15,35-17-16,-35 53 16,35-18-1,0-35 1,-35 36-16,36-36 15,-19 0 1,19-18 0,-36-17-1,35-18 1,-35 18 0,0-36-1,0 18 1,0 71 46,0 35-46,0-36 0,0 19-16,35 16 15,0-34 1,-17-18-1,17 0 1,1 0 15,-36-35-15,0-18 0,0 35-16,17 18 15,-17-53-15,0 18 16,0 53 31,0 35-32,35-18 1,1 18 0,-1 0-1,0-18 16,-17-35 1,-18-35-17,35-18 1,-35 18-16,0-1 16,36 36-1,-36-53-15,0 36 16,17 34 31,-17 19-32,0 17 1,35-1 0,1-16-1,-1-36 1,-17 0 15,-18-18-15,0-35-16,0 18 15,0-18 1,35 53 0,-35-35-1,18 35 1,17 0 31,-35 17-47,53 36 15,-18 0 1,0-35 0,-35 17-1,18-35 1</inkml:trace>
  <inkml:trace contextRef="#ctx0" brushRef="#br0" timeOffset="195862.9736">5062 16016 0,'18'0'15,"17"0"1,18 0 0,-18 0-16,1-18 15,-19 18-15,19 0 16</inkml:trace>
  <inkml:trace contextRef="#ctx0" brushRef="#br0" timeOffset="196250.999">5397 15893 0,'0'17'47,"0"19"-47,0 16 32,0 1-32,0-35 15</inkml:trace>
  <inkml:trace contextRef="#ctx0" brushRef="#br0" timeOffset="197370.3646">5309 15875 0,'0'-35'31,"53"35"-15,18 0 0,-54 0-16,19 0 15,-1 0-15,-17 17 16,17 19-1,-35-19-15,0 19 16,0-1-16,0-18 16,0 19-16,0-19 15,0 19-15,0 17 16,-35-53-16,35 17 16,-53-17-16,53 35 15,-36-35-15,1 36 16,35-54 46,0-35-46,35 53-16,-35-35 16,36 35-16,-36-53 15,17 18-15,-17 17 16,36-17-16,-36 0 15,35 35-15,-35-36 0,35 1 16,-17-18 0,17 53 46,-35 18-46,35 17-1,-35 0-15,0 18 16,0-18 0,0 1-1,0-54 63,0 0-62,0-17 0,0 0-1,36 35-15,-36-18 16,17 18-16,-17-35 16,53 35-16,0-35 15,-18 35 1,1 0-1,-36 35 48,-36-35-47,36 53-16,-17-53 15,17 18-15,-36 17 16,36 0-1,0-17 17,53-18-17,0 0 1,18 0 0,-54 0-16,19 0 15,-19 0-15</inkml:trace>
  <inkml:trace contextRef="#ctx0" brushRef="#br0" timeOffset="197826.9669">6156 16034 0,'0'-36'32,"0"-16"-17,0 34-15,18-17 16,-18-36-1,35 36 1,-35 0 0,35 35-1,-17 0 17,17 17-17,-35 18 1,0 1-16,0-1 15,35-17-15,-35 17 16,0 0-16,0 0 16,36-35-1,-36 36-15,0-19 32</inkml:trace>
  <inkml:trace contextRef="#ctx0" brushRef="#br0" timeOffset="198065.3279">6191 15981 0,'36'0'16,"-19"0"-16,18 0 16,1 0-16,-19 0 15,19 0-15,17 0 16,-36 0-16</inkml:trace>
  <inkml:trace contextRef="#ctx0" brushRef="#br0" timeOffset="199261.744">6615 15840 0,'17'0'47,"-17"17"-31,0 36-1,0-35-15,35 52 16,-35-34 0,0 17-1,0-36 1,36-17-1</inkml:trace>
  <inkml:trace contextRef="#ctx0" brushRef="#br0" timeOffset="199630.7137">6579 15928 0,'0'-18'15,"36"-17"1,-19 35 0,18 0-16,-17 0 0,17-35 15,1 35-15,-1 0 16,-35 17-1,35-17-15,-35 36 16,36-1-16,-36 0 16,52 0-16,-52-17 15,0 17-15,0 1 16,0-1 0,-35 0-1,-35-35 1,34 35-16,19-35 15,-36 0 1</inkml:trace>
  <inkml:trace contextRef="#ctx0" brushRef="#br0" timeOffset="200070.9501">6914 16051 0,'0'0'0,"0"18"15,36-18 1,-1 35-16,-17-35 16,-18 36-1,53-36-15,-1 0 16,-34-18-1,17 18-15,-35-35 16,53-1-16,-53 19 16,36-19-16,-36 1 15,0 18-15,0-19 16,0 19-16,-36-36 16,1 53-1,35-36 1,-53 36-16,35 0 15,-17 0-15,0 36 0,17-36 16,-17 53-16,0-18 16,-18 0-1,53 36 1,0-18 0</inkml:trace>
  <inkml:trace contextRef="#ctx0" brushRef="#br0" timeOffset="200539.9091">7426 15893 0,'0'0'0,"-35"0"16,-18 0 0,35 0-1,-35 0 1,18 35 15,70 0-15,0-35-1,-17 0 1,17 0-16,1 35 0,34-35 16,-52 36-1,17-36-15,18 53 16,-53-36 0,0 19 15,-35-36-16,0 35-15,-1-35 16,-17 0 0</inkml:trace>
  <inkml:trace contextRef="#ctx0" brushRef="#br0" timeOffset="218714.2049">7955 15840 0,'0'-18'63,"-18"18"-48,18 18 48,0 17-63,0 0 15,0 1 1,18 34 0,-18-35-16,0 18 15,35-53 1,-35 18-16</inkml:trace>
  <inkml:trace contextRef="#ctx0" brushRef="#br0" timeOffset="219193.9722">7920 15893 0,'17'-36'16,"1"1"-1,53 35 1,-1 0-1,-52 0 1,17 0-16,0 18 16,18 35-1,-53-36-15,36 36 16,-36-18 0,-18 1-1,-35-1 1,18 0-16,0 1 15,17-1 1,-35 18-16,18-36 16</inkml:trace>
  <inkml:trace contextRef="#ctx0" brushRef="#br0" timeOffset="219734.7854">8273 16051 0,'0'18'32,"0"17"-17,0 1-15,35-36 16,-35 35-16,35 0 15,-17-35 1,-18 35-16,35-35 16,0 0-1,1-17-15,-1 17 16,0-53-16,-35 18 16,18 35-16,-18-36 15,0 1-15,35 35 16,-35-35-16,0-18 15,0 0 1,-18 53 0,18-18-16,-17 18 0,-54 0 15,36 0 1,17 0-16,-17 18 16,0-18-16,0 53 15,17 0 1,18-18-1</inkml:trace>
  <inkml:trace contextRef="#ctx0" brushRef="#br0" timeOffset="220201.5426">8714 15893 0,'-36'0'16,"36"35"15,0 0 0,18-35-15,17 0-1,-35 18-15,53-18 0,-18 35 16,1-35 0,17 35-16,-18 1 15,-35-19 16,-18 19-15,-35-1 0,36-35-1,17 17-15,-36-17 16,-16 36 0,34-36-16,-17 0 15</inkml:trace>
  <inkml:trace contextRef="#ctx0" brushRef="#br0" timeOffset="221689.7454">9172 16016 0,'0'18'15,"0"52"1,0-34 0,35 16-16,-35-16 15,0-19-15,36 36 16,-36 0-1,0-35 1,0 17 0,-18-35 15,0 0-31</inkml:trace>
  <inkml:trace contextRef="#ctx0" brushRef="#br0" timeOffset="222571.6613">9084 15963 0,'0'0'0,"0"-17"0,0-19 15,0 1-15,0 17 16,18-17-16,-18 0 16,35 35-16,0-35 0,0 35 15,1-53-15,-19 53 16,19-36-16,-1 36 16,0 0-1,18 18 1,-53 0-16,35 35 15,-35-1-15,0 1 16,0-17-16,0-1 16,0 0-16,0-17 15,-17 17-15,-18 0 16,-1-35-16,-17 53 16,0-53-16,36 0 15,-19 18-15,-16-18 16,69 0 46,18 0-46,-17 0 0,-18 35-16,53-35 15,0 53 1,-35-53-16,17 53 15,0-53-15,0 53 16,-17-53-16,35 18 16,-18-18-1,-17 0 1,-18-18 0,35 18-16,-35-53 15,0 0 1,0 18-1,0-18 1,0 35 0,0 71 31,0-35-32,0 35-15,18-53 16,-18 35-16,53-35 15,-18 0-15,0 0 16,18 0-16,0 0 16,-18 0-1,1 0-15,-36-18 16,0-35 0</inkml:trace>
  <inkml:trace contextRef="#ctx0" brushRef="#br0" timeOffset="222771.8967">9578 15998 0,'18'0'31,"34"0"-15,19-17-1,-18 17 1</inkml:trace>
  <inkml:trace contextRef="#ctx0" brushRef="#br0" timeOffset="222969.3517">9560 16157 0,'0'0'0,"18"0"47,0 0-31,17 0-16,-18 0 16,19 0-16,-1 0 15,-17 0-15,35 0 16</inkml:trace>
  <inkml:trace contextRef="#ctx0" brushRef="#br0" timeOffset="223428.1488">10019 15981 0,'-35'0'16,"-18"0"-1,53 35 1,-18-35-16,18 35 16,0 1-1,0-1 17,35-35-17,1 0-15,-19 0 0,19 0 16,-19 0-16,18 0 15,1 0-15,-19 0 16,19 0-16,-36 18 31,0 17-15,-36 18 0,-17-18-1,1 0 1,16-17-1,19 17 17,34-52-1</inkml:trace>
  <inkml:trace contextRef="#ctx0" brushRef="#br0" timeOffset="223664.5071">10248 16051 0,'0'53'15,"35"-53"-15,-35 36 16,0-19-16,36-17 15,-36 53-15,35-53 16,-35 35-16,18-35 16,-18 18-1</inkml:trace>
  <inkml:trace contextRef="#ctx0" brushRef="#br0" timeOffset="223866.9658">10301 15716 0,'18'-17'31,"-1"17"-16</inkml:trace>
  <inkml:trace contextRef="#ctx0" brushRef="#br0" timeOffset="224196.7048">10548 16016 0,'0'0'0,"0"18"16,35 17-1,-35 0-15,0 18 16,36-53-1,-36 35-15,0 1 16,0-19 0</inkml:trace>
  <inkml:trace contextRef="#ctx0" brushRef="#br0" timeOffset="224962.9653">10495 16016 0,'35'0'15,"-17"0"-15,17-35 16,1 35-16,-19 0 16,19 0-16,-19 0 15,18 0-15,18 17 16,-53 1 0,0 17-16,0 18 15,0-35-15,0 17 16,0 0-16,0-17 15,-17-18-15,17 53 16,-18-53-16,18 18 0,-35-18 31,0 35-31,35 0 32,17-35-17,-17-35 1,53 35-16,-53-53 15,35 18 1,-35 17-16,53-17 0,-53 0 16,53-1-16,-53 19 15,53-19-15,-53 1 16,35 35-16,-35-18 16,-17 18 15,17 36-16,-36-1 1,36-17-16,0 17 16,0 18-1,18-36 1,35-17 0,-18 0-1,1 0-15,16 0 16,-52-17-1,18 17-15,-18-53 16,0 0 0,0 35-16,0-17 0,0 17 15,0-34 1,0 16 0</inkml:trace>
  <inkml:trace contextRef="#ctx0" brushRef="#br0" timeOffset="225584.4068">11254 15963 0,'0'18'31,"0"17"0,0 0-15,0 1 0,0 17-1,17-53-15,-17 17 0,36 18 16,-1-35 0,-35 36-1,17-36-15,36 0 16,0-18-1,-17-17 1,-36 0 0,17-1-1,-17-17 1,0 18-16,0 0 16,0-36-1,0 36-15,0 17 16,-53 18-1,0 0 1,36 0-16,-19 0 16,1 36-16,18-36 15,17 35-15,-36-35 16,36 53-16,0-18 16,0-17-16,0 17 15</inkml:trace>
  <inkml:trace contextRef="#ctx0" brushRef="#br0" timeOffset="225997.3552">11730 15840 0,'-35'17'32,"-1"19"-17,54-36 17,-18 17-17,35-17 1,0 36-16,1-1 15,-36 0 1,17-35 0,-17 18-1,-17 17 1,-19-35 0,1 0-16,18 35 15,-19-35 1,1 0-1</inkml:trace>
  <inkml:trace contextRef="#ctx0" brushRef="#br0" timeOffset="227956.9132">12100 16210 0,'36'0'78,"-36"18"-78,17-18 16,-17 53 0,35-53-16,-35 17 15,36-17-15,-1 0 16,0 36-16,-17-36 16,17 0-16,18 0 15,-18 0 1,18 0-1,-17 0 1,-19 0 0,36-36-1,-18 36 1,-17-35-16,17 35 16,1-35-16,-19 35 0,19-36 15,16 19 1,-16-18-1,-36-1 1,17 36-16,-17-17 16,36-19-1,-1-17 1,-35 1 0,0 34-1,0-17 1,35 35-1,-35-36 1,0 19 15,18 17-15,-18-36 0,35 36-1,-35-17 16,0-18 1,0-1-17,18 36-15,-18-17 16</inkml:trace>
  <inkml:trace contextRef="#ctx0" brushRef="#br0" timeOffset="228476.0595">12841 15787 0,'-35'35'15,"52"-35"64,19 0-64,-1-35 1,36 0-1,-19-1 1,-16 36 0,-36 18 31,17-18-32,-17 35-15,0 18 16,36-18-16,-36 18 15,0-17 1,35-36 0,-35 52-16,0-34 31,0-36 16</inkml:trace>
  <inkml:trace contextRef="#ctx0" brushRef="#br0" timeOffset="230042.4374">12753 15610 0,'0'18'47,"0"0"-31,0 17 0,0-17-1,0 35 1,0-18-1,18-35 79,17 0-78,-35-18-1,35 18-15,36-35 16,-36 35 0,0 0-16,-17 0 0,17 0 15,-35-18-15,35 18 16,1 0 0,-1 0-1,0 0 16,1 0-31,-19 0 16,18 0-16,1 0 16,-19 0-16,19-35 15,-1 35-15,0 0 16,0 0 0,1 0-1,-1 0 1,18 0-1,-35 0-15,17 0 16,0 0-16,-17 0 16,17 0-16,-17 0 15,17 0-15,0 0 16,1 0 0,16 0-1,-16 0-15,-19 0 16,19 0-16,-19 0 15,19-35-15,-1 35 16,-18 0 0,36 0-16,-17 0 15,-1 0 1,0 0 0,18-36-1,-18 36 1,1 0-1,-1 0 1,-17 0 62,-18-17 16,0-19-78,-18 1-1,18-18 1,-18 53-16,18-35 15,0 0 1</inkml:trace>
  <inkml:trace contextRef="#ctx0" brushRef="#br0" timeOffset="232219.9124">17886 13776 0,'-35'0'15,"35"18"1,-18-18-16,18 17 16,-35-17-16,35 36 15,-36 16 1,36-16-1,-17-36-15,17 53 16,0-18 0,17-35-1,36 0 1,0 0 0,-35 0-1,17 0-15,-17 0 16,35 0-16,0-18 15,-1 18-15,-16 0 16,17 0-16,-36 0 16,19 18-1,-36 17 1,0 0-16,0 1 16,0-19-16,0 19 15,0-1 1,0 0-1,-71-35-15,36 35 16,-18-35-16,18 36 0,-18-36 16,17 0-16,19 0 15,-19 0 1,36-18 15,18 18-15</inkml:trace>
  <inkml:trace contextRef="#ctx0" brushRef="#br0" timeOffset="232623.9177">18309 14235 0,'0'35'15,"35"-35"-15,-35 35 16,53 0 0,-17 1-16,17-1 15,-1-35 1,-34 0 0,35 0-1,-53-35-15,35 35 16,-35-36-16,0 1 15,0 0-15,0 17 0,0-17 16,0 17-16,-17 18 16,17-53-16,-53 53 15,35 0-15,-17 0 16,17 0-16,-35 0 16,18 0-1,35 18 1,-18 0-1,18 17 1</inkml:trace>
  <inkml:trace contextRef="#ctx0" brushRef="#br0" timeOffset="233763.7224">18750 14411 0,'18'0'31,"-18"-53"0,0-18-31,0 54 16,0-36-16,0 18 16,0 17-16,0-17 15,0 17 1,35 18-16,-17 0 16,17 0-1,-35 18 1,35 17-16,-35 18 15,0-18-15,36 18 16,-36-18-16,17 1 16,-17-19-1,35-17 1,-35-35 15,-17 0-15,17-1-1,0 1-15,0 18 16,0-19-16,0 1 16,17 35-1,1 0 1,17 0 0,-17 0-1,17 18 1,1 52-16,-36-35 15,0 1-15,35-36 16,-35 35-16,0 0 16,35-35-1,-35-35 32,0 0-31,0-36-1,0 18 1,18 18 0,17 17-1,0 18 1,-35 36 0,0-19-1,0 36-15,18-18 16,-18-17-16,35 17 15,-35 1 1,35-36-16,-17 0 31,-18-18-15,0-53 0,0 54-16,0-18 15,0-1-15,0 1 16,0 0-16,35 17 15,-35-17 1,36 35-16,-19 0 16,-17 35-1,36 36 1,-36-54-16,35 19 16,-35-1-16,35-18 15,0 54 1,-35-36-16,36 18 15,-36-35 1</inkml:trace>
  <inkml:trace contextRef="#ctx0" brushRef="#br0" timeOffset="233974.1643">19456 14464 0,'0'-35'16,"53"35"-1,-18 0 1,-17 0-16,17-36 16,0 36-16,-17 0 15,35 0 1</inkml:trace>
  <inkml:trace contextRef="#ctx0" brushRef="#br0" timeOffset="234432.6628">20020 14111 0,'0'35'47,"0"1"-47,0-19 15,35 19-15,-35-1 16,0 0-16,0 0 31,0-52-15</inkml:trace>
  <inkml:trace contextRef="#ctx0" brushRef="#br0" timeOffset="234744.5494">19932 14111 0,'35'-18'32,"-17"18"-17,35 0-15,-18 0 16,18 0-16,0 0 0,-35 0 15,17 0 1,-35 89 0,0-36-16,0-1 15,-18-16-15,18-1 16,-17-35 0,-19 35-1,1-35 1,17 0-1</inkml:trace>
  <inkml:trace contextRef="#ctx0" brushRef="#br0" timeOffset="235159.459">20232 14270 0,'0'17'16,"35"-17"0,-35 18-16,18-18 15,-18 35-15,53-35 0,0 0 32,-36 0-32,36 0 15,0 0 1,-53-35-16,35 35 15,-35-35-15,36 35 16,-36-53-16,0 0 16,0 35-1,-18-35 1,-35 53 0,18-35-16,17 35 15,-17 0-15,17 0 16,-17 0-16,0 18 0,-18 17 31,35 18-31,18-35 16,0 17-1</inkml:trace>
  <inkml:trace contextRef="#ctx0" brushRef="#br0" timeOffset="235600.2794">20620 14111 0,'-35'0'0,"-1"0"16,19 0-16,-19 0 15,36 35 1,0 1 0,36-36 15,-19 0-31,36 0 16,0 0-16,-35 17 15,35-17-15,0 0 16,-18 36-16,18-36 15,-18 35-15,0 18 16,-35 0 0,-17-53-16,-19 35 15,19-35-15,-18 0 16,-1 35-16,19-35 16,-36 0-1,17 0 1</inkml:trace>
  <inkml:trace contextRef="#ctx0" brushRef="#br0" timeOffset="236991.9258">21484 14164 0,'-17'0'0,"-19"0"32,36 18-17,0-1 1,0 19-16,0-1 15,0-18-15,0 19 16,0-19-16,18 36 16,17-17-1,18-36 1,0 0 0,-18 0-1,1-36-15,-1 1 0,-18 17 16,19-17-16,-36 0 15,35 17-15,-35-17 16,0-18-16,0 18 16,0-18-16,-18 0 15,-17 0-15,0 0 16,0 18-16,-1 0 16,1-1-16,0 36 15,-18-35-15,35 35 16,-17 0-16,-18 18 15,53 17 1,-35 18-16,35-18 16,0 18-16,0 0 0,0-18 15,0 18-15,0-35 16,0 35-16,0-18 16,53 0-16,-18 0 15,0-35-15,-17 36 16,17-36-16,0 0 15</inkml:trace>
  <inkml:trace contextRef="#ctx0" brushRef="#br0" timeOffset="237336.5973">21661 14129 0,'0'35'63,"0"-17"-47,35 17-16,-35 0 15,53-17-15,-53 17 16,53-35-16,-18 53 15,18-18 1,-36-35-16,19 0 0,-19 0 16,36-17-1,-53-36 1,0 17 0,0 1-16,0 0 15</inkml:trace>
  <inkml:trace contextRef="#ctx0" brushRef="#br0" timeOffset="238012.5428">22013 14146 0,'0'-53'15,"0"106"-15,0-141 16,0 123 31,0 1-31,0-19-16,0 19 15,0-19-15,0 19 0,18-1 16,17-35-16,1 53 15,-19-53-15,18 17 16,1-17-16,17 0 16,-36 0 15,-17-17-15,0-36-1,0 0 1,0 35-1,0-35 1,0 36 0,0 52 46,36-35-62,-36 35 16,35 1-16,-18 16 15,36-16 1,-17-36 0,-19 0 15,-17-36-15,0 1-16,36 0 15,-36 0 1,0 17-16,0-17 0,35-1 15,-35 19-15,35 17 32,-17 0-1,-18 35-31,0 0 16,35-17-16,-35 17 15,35 1-15,1-1 16,-1 0-1</inkml:trace>
  <inkml:trace contextRef="#ctx0" brushRef="#br0" timeOffset="238421.4479">22560 14235 0,'35'0'47,"-17"0"-32,17 0-15,1-36 0,-19 36 16,-17-17-16,53 17 15,-53-36-15,35 36 16,-17 36 78,-18 17-79,0-36-15,35 36 16,-35-18 0</inkml:trace>
  <inkml:trace contextRef="#ctx0" brushRef="#br0" timeOffset="239171.4736">22737 14058 0,'0'0'0,"35"0"16,-18 0 0,19 0-16,-19 0 15,19 35 1,-1-35-16,-35 36 0,53-36 15,-53 35-15,17 0 16,-17 18 0,-17-18-1,17 1 1,-18-36-16,18 53 16,-35-53-16,35 17 15,-18-17 1,18 36-1,0-54 32,18 18-47,-18-35 0,35 35 16,-35-53-16,35-18 16,-35 36-1,0 0-15,36-1 16,-36 1-16,35 17 15,-35-17-15,18 0 16,17 35 15,-17 0 1,17 0-17,-35 18-15,35-18 0,-35 35 16,0 0-16,0 0 15,18-17-15,-18 17 16,0 1-16,0-1 16,0 0-1,-36-53 63,36-34-62,0 34 0,18-17-16,-18-1 15,53 19-15</inkml:trace>
  <inkml:trace contextRef="#ctx0" brushRef="#br0" timeOffset="239730.6543">23301 14076 0,'0'0'16,"88"-35"-1,-88-1-15,53 36 16,-18 0-1,18 0 1,-17 0 15,-54 0 1,18 36-32,-53-36 15,53 52 1,-35-52-16,35 36 0,-36-36 15,36 53-15,0-18 16,0-17 0,18-18-1,0 35 1,17-35 0,18 0-1,-35 0 1,-18-18-1,35 18-15,-35-17 16,35-36-16,-35 0 31,18 53-31,-18-36 0,35-16 16,-35 16 0,35 36-1,-17 0 32,17 18-31,0 52-1,-35-34-15,0-19 16,36 19-16,-36-1 16,0 0-1</inkml:trace>
  <inkml:trace contextRef="#ctx0" brushRef="#br0" timeOffset="239933.1165">23689 14252 0,'18'0'31,"-18"-35"-15,53 35-16,17 0 15,-35-35-15,18-1 16</inkml:trace>
  <inkml:trace contextRef="#ctx0" brushRef="#br0" timeOffset="240119.6146">24007 14093 0,'17'0'63,"-17"36"-47,0 17-16,35-18 15,-35 18 1</inkml:trace>
  <inkml:trace contextRef="#ctx0" brushRef="#br0" timeOffset="240432.7761">23989 14041 0,'18'0'0,"-18"-18"16,52 18-1,-16 0-15,-19 0 0,19 0 16,17 0 0,-53 35-16,17-35 15,-17 53-15,0-35 16,0 17-16,0-17 15,0 17-15,0 0 16,-53-35-16,53 35 16,-53-35-16,18 36 15,17-36 1</inkml:trace>
  <inkml:trace contextRef="#ctx0" brushRef="#br0" timeOffset="241103.5476">24165 14146 0,'0'36'16,"0"-19"-1,36-17 1,-36 36-16,17-36 15,18 17-15,1-17 16,-19 0-16,19 0 16,-19 0-16,36 0 15,0 0 1,-53-35 0,18 35-16,-18-53 15,0 35-15,0-17 16,0 17-16,0-17 15,0 0-15,0 17 16,0-17 0,-53 35-1,-18 18 1,18 17 0,18 0-1,35-17 1,0 17-1,0 0 17,53-35-17,-18 0-15,1-17 16,16-19 0,-16 36-1,-19 0-15,19-35 16,-1 35-16,-17 0 15,17 0-15,0 0 16,-17 0-16,17 0 0,-17 0 31,-18 18-31,0 17 16,0 0 0,0 1-16,-18-36 15,-17 53-15,0-53 16,-1 17-16</inkml:trace>
  <inkml:trace contextRef="#ctx0" brushRef="#br0" timeOffset="242184.8265">18891 15275 0,'0'-35'16,"18"0"15,-18 70 31,0 0-62,0 18 16,0 0-16,0-18 16,0 18-16,0 0 15,0-18-15,0 1 16,0-1-16,0-17 15,0-54 32,0 1-31</inkml:trace>
  <inkml:trace contextRef="#ctx0" brushRef="#br0" timeOffset="242800.541">18680 15293 0,'0'-35'16,"0"-1"0,35 36-1,-18-35-15,19 35 16,17-35-16,-18 35 15,36 0-15,-36-35 16,18 35-16,-36 0 16,19 0-16,-19 0 15,19 17 1,-36 18-16,0-17 16,0 17-16,0-17 15,0 17-15,35 1 16,-35 16-1,35-16 1,-35-1 0,35-35-16,-35 35 15,18-35-15,17 0 16,1 0 0,-1-17-1,0-19 1,-35-17-1,0 1 1,0 16 0,0 1-16,0 17 0,-18-17 15,18 0-15,-52 35 16,52-35-16,-36 35 16,1 0-1,17 0-15,18 17 16,-53 18-1,53 1-15,-52-1 0,52-17 16,0 17-16,0 0 16,0 0-1</inkml:trace>
  <inkml:trace contextRef="#ctx0" brushRef="#br0" timeOffset="243134.7631">19667 15011 0,'0'35'47,"36"0"-47,-36 53 16,17-35 0,-17 0-16,0-17 0,36-1 15,-36 0 1,0-17-16,0 17 0,35 18 15</inkml:trace>
  <inkml:trace contextRef="#ctx0" brushRef="#br0" timeOffset="243359.9222">19632 15275 0,'0'-35'31,"18"0"-31,-1 35 16,19 0-16,-19-36 16,19 36-16,-1 0 15,-18 0-15,19 0 16,-19 0-16</inkml:trace>
  <inkml:trace contextRef="#ctx0" brushRef="#br0" timeOffset="243729.1641">19950 15381 0,'35'-18'47,"-35"-17"-32,0 0-15,0 17 16,0-17-16,0 0 16,0 17-16,35 18 15,-35-35-15,18 35 31,17 0-15,-35 17-16,35 19 16,-35-19-16,0 19 0,18-1 15,-18 0-15,0 0 16,0-17-16,35 17 16,-35 1-16,0-19 15</inkml:trace>
  <inkml:trace contextRef="#ctx0" brushRef="#br0" timeOffset="243951.7222">20002 15346 0,'18'0'47,"-18"-18"-47,35 18 15,36 0 1,-36-35-16,-17 35 16</inkml:trace>
  <inkml:trace contextRef="#ctx0" brushRef="#br0" timeOffset="244140.4471">20338 15099 0,'0'18'31,"0"17"-15,0-18-16,0 54 15,0-36 1,0-17-16,35-18 15,-35 35-15,18-35 16</inkml:trace>
  <inkml:trace contextRef="#ctx0" brushRef="#br0" timeOffset="244540.6763">20726 15011 0,'-36'0'15,"19"0"-15,-19 35 16,1-35-16,18 53 16,17-35-16,-53-18 15,53 35-15,35-35 47,18 0-47,-18 0 16,18 0-16,0 0 0,0 35 15,-18-35-15,18 0 16,-18 18-16,-17 17 16,-18 0-1,-35 18 1,-1-53-1,1 35-15,0 1 16,-18-36 0,0 0-1</inkml:trace>
  <inkml:trace contextRef="#ctx0" brushRef="#br0" timeOffset="245833.1649">18785 15434 0,'-17'0'79,"-36"0"-64,35 0-15,-17 0 16,0 0-16,-1 0 15,1 35-15,-18-35 16,18 0-16,0 0 16,-1 36-16,19-36 15,-19 0-15,1 0 16,0 0-16,-18 0 16,-18 0-16,36 0 0,-35 35 15,-1-35-15,-17 0 16,0 0-16,-1 0 15,19 0-15,-18 0 16,17 0-16,1 0 16,17 0-16,0 0 15,0 0-15,35 0 16,-17 0 0,17 0 109,-17-18-110,0 18 1,-18 0-1,0 0 1,-18 0-16,18 0 16,18 18-16,-35-18 15,-1 0-15,-17 0 16,0 0-16,35 0 16</inkml:trace>
  <inkml:trace contextRef="#ctx0" brushRef="#br0" timeOffset="246440.6401">16545 15346 0,'-17'0'15,"-36"17"1,53 19 0,0-1-1,0 0 1,0 1 0,0-19 15,0 18 0,0 1 0,17-36-31,-17 17 16,36-17-16,-36 53 16,35-53-16,-35 18 15,35-18-15,-17 0 31,-18 35-31</inkml:trace>
  <inkml:trace contextRef="#ctx0" brushRef="#br0" timeOffset="253482.5192">18062 17639 0,'0'-18'32,"35"18"-17,-17 0 1,17 0-16,1 0 16,-19 0-16,19 0 15,-36-35-15,35 35 0,18 0 16,-18 0-1,-17 0 1,17 0-16,0 0 0,-17-35 16,17 35-16,18 0 15,-53 17 48,-18-17-48</inkml:trace>
  <inkml:trace contextRef="#ctx0" brushRef="#br0" timeOffset="253950.8657">18080 17815 0,'17'0'47,"1"0"-32,53 0 1,-36 18 0,18-18-16,-35 0 15,34 0-15,-16 0 16,-1 0-16,18 0 15,0 0-15,-36 0 16,19 0-16,-1 0 16,-35-35 31</inkml:trace>
  <inkml:trace contextRef="#ctx0" brushRef="#br0" timeOffset="254618.9438">18450 17374 0,'36'0'94,"16"36"-79,-34-36-15,17 35 16,1-35-16,-1 35 16,-17-35-16,17 35 15,0-35-15,-35 18 16,35-18-16,1 35 15,-36 1 32,35-36-31,-35 17 31,0 19-32,0-1 1,-18 35 0,18-34-1,-35-1-15,35-17 16,-53 34-16,53-16 16,-35-1-16,35 0 15,-18-35 1,18 36-1</inkml:trace>
  <inkml:trace contextRef="#ctx0" brushRef="#br0" timeOffset="258524.9833">19950 16880 0,'-18'36'63,"18"-1"-63,-35 18 16,35-18-16,-53 36 15,17 17-15,1 0 16,0 18-16,-18 0 15,18-18-15,35-17 16,-53-1-16,53 1 16,-35-18-16,35-36 15,0 18-15,-18-35 16,18 36-16,-35-36 78,35-18-78,0-17 16,0 17-16</inkml:trace>
  <inkml:trace contextRef="#ctx0" brushRef="#br0" timeOffset="259274.7905">19420 17092 0,'-35'0'31,"35"18"-16,0 17 1,0 18 0,18-53-1,-18 35 1,17-35-16,19 0 16,-1 0-1,0-35 1,-35-18-1,0 18 1,-17-18-16,-19 18 31,1 35-31,17 0 32,18 35-17,-35-18-15,35 19 16,0-1-16,0-17 15,18 17 1,17-35 0,0 0-1,-35-35 1,0 17-16,0-35 16,0 35-1,-35 18 1,17 0-16,-17 0 31,35 36-31,0-1 16,0-17-16</inkml:trace>
  <inkml:trace contextRef="#ctx0" brushRef="#br0" timeOffset="260483.3413">19967 17833 0,'-17'35'31,"17"0"-15,0-17-1,0 17 1,52-35 0,-16 0-1,-19 0 1,19 0 0,-36-17-1,35-19 1,-35 1-1,0-18 1,-18 53-16,18-17 16,-17 17-16,-19 0 15,1 0 1,0 53 0,35-1-1,0-16 1,0-1-1,35-35 1,18 0 0,-18-18-1,54-35 1,-89 18 0,0 0-1,0 0 1,-18 35-16,-17 0 15,17 0-15,-35 0 16,18 17 0,35 19-1,0-19 1,0 18 0,17-35-1,1 0 1,35 0-1,-53-17-15,35 17 16,-35-18-16,0-17 16,-17 35 15,-1 0-15,-17 0-1,35 18-15,-36-18 16,36 35-16,-17-35 15</inkml:trace>
  <inkml:trace contextRef="#ctx0" brushRef="#br0" timeOffset="261790.3782">20832 16986 0,'0'36'78,"35"-1"-78,-35 18 16,0 0-16,0-18 15,0 18-15,0 0 16,0-36-16,0 19 15,17 17 1,-17-36 15,36-17-15,17 0 0,-18 0-1,35 0 1,-34 0-16,-19 0 15,-17-35-15,53 35 16,0 0 0,-53-18-16,18 18 15,-18-35-15</inkml:trace>
  <inkml:trace contextRef="#ctx0" brushRef="#br0" timeOffset="262039.0551">20867 17039 0,'88'-53'47,"-70"53"-47,17-35 15,0 35-15,-35-18 16,35 18-16</inkml:trace>
  <inkml:trace contextRef="#ctx0" brushRef="#br0" timeOffset="262232.9536">20867 17198 0,'0'18'16,"35"17"15,18-35-15,-35 0 0,17-18-1,18 18-15,0-70 0,0 70 16,0-71-16</inkml:trace>
  <inkml:trace contextRef="#ctx0" brushRef="#br0" timeOffset="262452.3185">21519 16916 0,'0'35'16,"0"-17"-1,0 17-15,0-17 16,0 34-16,0-16 16,0 17-16,-35-18 15,35 18-15,-35 0 16,35-36-16,0 19 31</inkml:trace>
  <inkml:trace contextRef="#ctx0" brushRef="#br0" timeOffset="262720.8064">21431 17022 0,'0'35'0,"0"0"15,0-17-15,36 17 16,-36 0-16,17-17 16,-17 17-16,53 0 15,0 18 1,0-17-16,0-36 16,-36 0-1,-17-18 1</inkml:trace>
  <inkml:trace contextRef="#ctx0" brushRef="#br0" timeOffset="263382.1758">21784 16810 0,'0'0'0,"0"17"31,0 19-31,0-1 16,0 36-16,53-1 15,-53 18-15,35 18 16,0 18-16,-35-1 15,53 1-15,-53-54 16,36-17-16,-36-18 0,0 1 16,17-36-1,-17 35-15,0-53 32,0-17-17,0 17-15,0-35 16,0-17-16,-17-18 15,17-1-15,0 19 16,0 35-16,0-18 16,0 0-16,0 18 15,0-18-15,0 17 16,0 19-16,0-19 16,35 36-16,-35-35 15,35 35-15,1-17 16,-1 17-16,-18 0 0,19 0 15,17 17 1,-53 1-16,0 35 16,0-18-1,0 18-15,-36 0 0,1 0 16,0-18-16,17-17 16,-17 17-16,0-35 15,17 0 1,18-35-1,0 17 1</inkml:trace>
  <inkml:trace contextRef="#ctx0" brushRef="#br0" timeOffset="263699.7614">22225 16563 0,'0'0'0,"0"35"32,0 18-32,35-18 15,-35 36-15,0-1 0,36 1 16,-36 0-1,0-18-15,35-1 0,-35 1 16,0-17-16,0-1 16,17-35-16,-17 35 15,36-35 1,-1 0 0</inkml:trace>
  <inkml:trace contextRef="#ctx0" brushRef="#br0" timeOffset="263953.0799">22578 16898 0,'0'35'31,"0"-17"-31,0 17 16,0 18-16,0-35 15,0 17-15,0 0 16,0-17-16,0 35 16,35-53-1,0 35 1,1-35 0,-36-17-16,53 17 15</inkml:trace>
  <inkml:trace contextRef="#ctx0" brushRef="#br0" timeOffset="264438.9111">22842 16880 0,'0'0'0,"-35"0"16,35 53 15,-35-17-16,35-19-15,0 19 16,0-1-16,0-18 16,35 19-16,0 17 15,18-53 1,-17 0 0,16 0-1,-52-36-15,36 1 16,-36-18-1,35 18-15,-35 0 16,0 17-16,0-17 16,0-1-16,0 19 15,0-19 1,18 1-16,17 70 47,-35 1-32,0-19-15,35 36 0,-35 0 16,35-17-16,18 34 16,-17-17-1</inkml:trace>
  <inkml:trace contextRef="#ctx0" brushRef="#br0" timeOffset="264667.742">23001 17022 0,'18'0'16,"35"0"-1,-18 0 1,0 0-16,0 0 15,-17 0-15,17-36 16,1 36-16,17-53 16,-18 53-16,0-53 15</inkml:trace>
  <inkml:trace contextRef="#ctx0" brushRef="#br0" timeOffset="265190.0951">23389 16775 0,'-35'0'0,"35"35"16,0 0 0,0 18-1,0 0 1,35-53 0,-17 53-16,17-53 15,-35 35-15,53 0 16,-18 1-16,-35-19 15,18 19-15,-18-1 16,0-17-16,0 17 16,0 0-16,0 0 15,0 1 1,-35-36 0,35-18-1,0-17 1,0-1-1,0-16-15,0 16 16,0-17-16,17 0 16,-17 18-16,36-18 15,-36 0-15,35 0 16,-35 18-16,53 0 16,-53 0-16,35 35 15,-35-18-15,53 18 0,-18 0 31,-35 35-15,18 0-16,-18-17 16,0 17-16,0 1 15,0-1 1</inkml:trace>
  <inkml:trace contextRef="#ctx0" brushRef="#br0" timeOffset="265665.6903">23707 16969 0,'53'0'47,"-1"-36"-32,1 36 1,-53-17 0,36 17-16,-36-53 15,53 53-15,-53-71 16,17 71-16,-17-35 16,0 0-16,0-1 15,0 19-15,-35-19 16,0-16-16,-18-1 0,0 17 15,18 36-15,-1-17 16,1 17-16,17 0 16,18 17-16,-53-17 15,53 36-15,0-19 16,0 19 0,36-36-1,-19 0-15,36 0 16,0 0-1,0 0-15,0 0 0,0-36 16,0 1-16,17 0 16,1-1-16,-36 36 15,1-52-15</inkml:trace>
  <inkml:trace contextRef="#ctx0" brushRef="#br0" timeOffset="266471.2974">20832 18221 0,'0'35'62,"17"1"-46,-17-19-16,0 18 0,35 1 15,-35-19 1,18 36-16,-18 0 16</inkml:trace>
  <inkml:trace contextRef="#ctx0" brushRef="#br0" timeOffset="266786.0465">20743 18274 0,'0'0'0,"36"-35"31,-1 35-31,0-36 0,-17 36 16,35 0 0,0 0-16,0 0 0,-1 0 15,-16 36-15,-36-19 16,35 19-16,-35-1 16,0 0-16,0 18 15,-35 0-15,-1 0 16,1-18-16,0-35 15,0 35-15,-18 1 16,17-36 0</inkml:trace>
  <inkml:trace contextRef="#ctx0" brushRef="#br0" timeOffset="267170.8623">20990 18556 0,'0'0'0,"53"0"16,0 0-1,-35 18-15,17-18 16,0 0-16,-17 0 16,17 0-16,-17 0 15,17 0-15,0 0 16,1-18-16,17-17 15,-18-36 1,-35 36 0,0 0-1,-35-1 1,17 36 0,-17-17-16,-1 17 15,19 0-15,-19 0 16,1 0-1,0 0 1,35 70-16,-35-34 16,35-19-16,0 19 0,0-19 15</inkml:trace>
  <inkml:trace contextRef="#ctx0" brushRef="#br0" timeOffset="268618.6277">21855 18433 0,'0'-18'46,"0"-35"-30,0 18-16,0 17 16,0-35-1,0 18-15,0 17 0,0-17 16,0 17-16,35 18 16,-18 36 15,-17-1-16,0-17-15,36 35 16,-36-1-16,0-16 16,0 17-16,0 0 15,0-36-15,0 18 16,0-17 0,35-18-1,-35-18 1,0-17-1,35 0-15,-35 0 16,0-18-16,36 0 16,-36 18-16,17-18 15,-17 17-15,36 1 16,-1 70 31,-35 1-47,0-19 15,0 19-15,0-1 16,35-18-16,0 36 16,-35-17-1,18-36-15,17 0 47,-35-36-47,0 19 16,36-19-16,-36 1 15,0 18-15,17-19 16,-17 1-16,0 17 16,0-17-1,0 53 17,0-1-17,0 19-15,35-1 0,-35-17 16,0 17-1,0-18-15,36 19 0,-1 17 16,-17-53 0,17 0-1,-35-18 1,35 0-16,-35-17 16,35 0-16,-35 17 15,0-52 1,0 34-1,0 72 32,0-1-47,0 18 16,18-53-16,-18 35 16,35 0-1,1-35 1,-1 0-1,18 0 1,-53-17-16,35 17 16,-35-53-16,18 0 15,-18 18 1,0 17-16,0-17 16,0-1-16,0 1 15,0 0-15,0 17 16,-35 18-1,-18 0 1,17 35 0,19 1-16,-54 52 15,71-70-15,0 17 16,-35-35-16,35 35 16,17-35 15,36 0-16,-17-35-15</inkml:trace>
  <inkml:trace contextRef="#ctx0" brushRef="#br0" timeOffset="268839.7896">22895 18062 0,'0'0'16,"0"18"30,18-18-46,-18 35 16,35 36 0,-35-36-16,0-17 15,0 17 1</inkml:trace>
  <inkml:trace contextRef="#ctx0" brushRef="#br0" timeOffset="269550.1607">22948 18009 0,'0'-17'16,"53"17"15,-18 0-15,1 17-1,-1 19 1,0-36-16,-35 70 16,0-35-1,0-17-15,0 17 0,0 1 16,-17-19-16,-19 19 15,1-1-15,0 0 16,17-17-16,-17-18 16,35 53-16,-53-53 15,53 35-15,18-70 63,34-36-63,-52 36 15,53 0 1,-17 17-16,-1-17 0,0-18 16,-17 17-16,17-17 15,-35 36-15,35-18 16,-35 70 46,0-18-62,-17 19 16,17-1-16,0-17 16,0 17-16,0-17 15,0 17 1,17-35-16,1 0 16,35 0-1,-18 0-15,18-18 16,-35 18-16,17-35 15,-17 35 1,-18-35-16,0-1 16,0-17-1</inkml:trace>
  <inkml:trace contextRef="#ctx0" brushRef="#br0" timeOffset="269739.1806">23248 17903 0,'18'0'31,"17"-35"-31,0 35 16,-17-35-16,17 35 15,0-35-15,-17 35 16</inkml:trace>
  <inkml:trace contextRef="#ctx0" brushRef="#br0" timeOffset="269914.8276">23248 18045 0,'53'0'47,"18"-18"-31,-36 18-16,0-35 15</inkml:trace>
  <inkml:trace contextRef="#ctx0" brushRef="#br0" timeOffset="271814.4675">23671 17515 0,'0'36'78,"0"17"-78,0-18 16,0 18-16,0 0 15,0-18-15,0 18 16,0 0-16,36-18 15,-36 0-15,0 1 16,53-36-16,-53 35 16,17-35-16,18 0 15,-17 0 17,17-18-17,-35-35 1,0 0-1,0 36 1,0 34 47,0 19-63,0-1 15,36 0 1,17 1-1,0-36 1,-36 0-16,18 0 16,1-18-16,-1-17 15,-35-1-15,18 1 16,-18 17-16,0-17 16,0 18-16,0-19 15,-53 1-15,35 35 16,-17-53-16,0 53 15,17 0-15,-17 0 16,-1 0-16,36 35 16,-53 1-16,53-19 15,-35 19-15,35-1 16</inkml:trace>
  <inkml:trace contextRef="#ctx0" brushRef="#br0" timeOffset="272037.3483">24183 17886 0,'0'35'32,"53"-35"-17,-53-18-15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8:28:18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9613 4180 0,'18'0'125,"17"36"-110,-35-19 1,53 19-16,0 17 15,-53 17-15,53-17 16,-18 0-16,0-18 16,1 36-16,-36 35 15,53-36-15,-53 1 16,35-36-16,-35 0 16,0 1-16,18-36 15,-18-18 48,0-17-63,0 17 15,0-17-15</inkml:trace>
  <inkml:trace contextRef="#ctx0" brushRef="#br0" timeOffset="617.3486">10248 4304 0,'0'18'46,"0"34"-46,0 19 16,-35 17-16,35-17 16,-71-1-16,71 1 0,-88-1 15,53 1-15,0 0 16,35-36-16,-18-35 16,18 17-16,0-34 62,0-18-46,35 35-1,-17 0 17,-18 35-32,0-18 15,0 19-15,0-1 16,0 0-16,0 36 15,0-1-15,0 1 16,0-18-16,0 17 16,0-17-16,0-17 15,0 17-15,0-18 16,0-18-16,0 36 16,0-17-1,0-19 16,35-52 16</inkml:trace>
  <inkml:trace contextRef="#ctx0" brushRef="#br0" timeOffset="1057.9044">10372 4992 0,'0'-35'16,"35"35"15,18-36-15,-18 36-16,-17 0 15,35 0 1,-18 0 0,-17 0-16,17 0 15,-17 0 1,17 0 0</inkml:trace>
  <inkml:trace contextRef="#ctx0" brushRef="#br0" timeOffset="1367.5945">10407 5168 0,'18'0'31,"17"0"-15,0 0-16,0 0 15,-17 0-15,35 0 16,-18 0-16,18 0 0,0 0 16,-35 0-1</inkml:trace>
  <inkml:trace contextRef="#ctx0" brushRef="#br0" timeOffset="2218.8269">10178 6068 0,'0'35'32,"17"-35"15,-17-18-16,18 18-31,-18-53 15,0 18-15,0 0 16,35 17-16,-35-35 16,0 18-16,0 17 15,0-17-15,0 18 16,0-19 0,0 54 30,0 0-30,0 17-16,0-18 16,0 19-16,0-1 15,0-17-15,0 17 16,0-17 0,35-18-16,-17 35 15</inkml:trace>
  <inkml:trace contextRef="#ctx0" brushRef="#br0" timeOffset="2810.284">10213 5539 0,'0'17'16,"0"1"15,0 17-15,18 0 15,-1-35 0,-17-17 1,0-1-17,0-17 1,0 0 15,0 52 16,0 19-31,0-19-1</inkml:trace>
  <inkml:trace contextRef="#ctx0" brushRef="#br0" timeOffset="5081.0906">11165 5821 0,'0'-18'47,"0"-17"-31,0 0-16,0-1 15,0 19-15,0-19 16,0 1-16,-35-18 15,35-17-15,0-1 16,0 18-16,0-17 0,0-1 16,0 1-16,0 17 15,0-36-15,0-16 16,0 52-16,0 0 16,0 0-16,18 18 15,-18-1-15,35 1 16,-35 17-16,35 18 15,-35-53-15,18 53 16,-18-35-16,53 35 16,0-35-1,-18 35 1,36 0 0,-71 18-16,53-18 0,-53 52 15,35-16 1,-35 17-16,0 0 0,0-18 15,0 18-15,-18-18 16,18 0-16,-53-17 16,18 17-16,-18 1 15,35-36 1,-17 0 15,35-36-15,0 19-1,18-19 1,17 36 0,0 0-1,1 0-15,17 18 16,-18 53 0,-35-19-1,0-16-15,0-1 16,0 0-16,0 1 15,0-1-15,0-18 16,-35-17-16,35 53 16,-53-53-16,35 36 15,-17-36-15,-1 0 16,19 0-16,-18 0 16,17 0-1,18-18 1,0 0-1</inkml:trace>
  <inkml:trace contextRef="#ctx0" brushRef="#br0" timeOffset="5544.3621">11659 5380 0,'0'17'0,"18"-17"16,-18 36-1,35-36 1,-35 17-16,35-17 15,1 0 1,17 0 0,-18 0-1,-35-53 1,0 36-16,0-18 16,0-1-16,0 19 15,0-19-15,0 19 16,-18 17-16,-35 0 15,36 0 1,-19 0-16,1 0 16,18 0-16,17 53 15,-36-18-15,36-17 16,0 34 0,0-16-1</inkml:trace>
  <inkml:trace contextRef="#ctx0" brushRef="#br0" timeOffset="6494.8256">12100 4921 0,'36'0'32,"16"0"-17,-16 0 1,-1 0-16,0 0 16,-17 0-16,17 0 15,0 0-15,18 0 16,-17 0-16,-1-35 15</inkml:trace>
  <inkml:trace contextRef="#ctx0" brushRef="#br0" timeOffset="6832.9529">12259 4745 0,'0'53'31,"0"-18"-31,0 0 16,0 36-16,0-1 15,0-17-15,0 18 16,0-18-16,0 0 16,0-36-16,0 19 15,0-19-15,18 36 16,35-18-1</inkml:trace>
  <inkml:trace contextRef="#ctx0" brushRef="#br0" timeOffset="7692.6494">12771 5697 0,'0'-35'62,"0"17"-46,17-34-16,-17-1 16,0-18-16,0-17 15,0 0-15,0-1 16,0 1-16,35-18 15,-35 18-15,0 0 16,36 17-16,-36 19 16,0 16-16,35 1 15,-35 0-15,18 35 16,-18-36-16,35 36 0,-35-35 16,18 35-1,17 0-15,0 0 16,-35 35-1,0-17 1,0 17-16,0-17 16,0 35-16,0 0 15,0-36-15,-35 19 16,35-1-16,-53 0 16,-18 1-1,18-36 1,53-18 15,0-35-15,36 53-16,-1-18 15,0 18 1,18 0 0,-18 53-1,-35-17-15,0-19 16,0 19-16,0-1 15,0-18-15,0 19 16,0-19-16,-17 19 16,-36 17-1,18-53 1,35 35-16,-53-35 16,0 0-1,53-18-15,-18-17 16</inkml:trace>
  <inkml:trace contextRef="#ctx0" brushRef="#br0" timeOffset="8093.5845">13141 5345 0,'0'0'0,"35"-36"32,-35 1-17,36 17-15,-36-17 16,35 0-16,-35 17 15,17 18-15,-17-35 16,0 53 15,0-1-31,0 18 16,0 18-16,0-17 0,0 17 16,0-18-1,0-18-15,0 19 0,0-19 16</inkml:trace>
  <inkml:trace contextRef="#ctx0" brushRef="#br0" timeOffset="8683.0926">13529 4427 0,'18'18'46,"17"17"-46,0 1 16,0 16-16,-17-16 16,17 17-16,1 0 15,-1 17-15,0-17 16,1 0-16,-1-18 16,-35 1-16,53-1 15,-53-18-15,17 36 16,-17-17-1,0-54 64,0-35-64,0 18-15,0 0 16</inkml:trace>
  <inkml:trace contextRef="#ctx0" brushRef="#br0" timeOffset="9006.8149">13952 4427 0,'0'-17'16,"0"-19"-1,0 89 32,-53 0-47,18 18 16,0-1-16,0 1 16,-18 35-16,17 0 15,36-18-15,-53-18 16,53 1-16,0-36 0,0 18 15,0-18 1,0-17-16,0 17 16,18-35-1</inkml:trace>
  <inkml:trace contextRef="#ctx0" brushRef="#br0" timeOffset="10078.2098">14111 5397 0,'0'-17'16,"18"17"-1,-18-35-15,35-1 16,-35 1-1,0 0-15,18 17 16,-18-17-16,0 0 16,35 35-16,-35-36 15,0 1 1,0 53 31,0-1-32,0 36 1,0 0-16,0-18 0,0 18 16,0 0-16,0-35 15,0 17-15,0-17 16,35-18-16,-35 53 16,0-18-1,0-17 1,0 17-1</inkml:trace>
  <inkml:trace contextRef="#ctx0" brushRef="#br0" timeOffset="10704.8537">14429 5433 0,'0'17'47,"0"1"-31,35-18-16,-17 0 31,17 0-15,-35-53-1,0 0 1,0 36-16,35-19 16,-35 1-16,0 17 15,0-35 1,-18 89 62,18-1-62,0 0-16,0 1 15,0-1 1,0 0-16,36-35 31</inkml:trace>
  <inkml:trace contextRef="#ctx0" brushRef="#br0" timeOffset="11246.9215">14499 4939 0,'18'35'62,"-1"-35"-46,19 0 31,-54 0-16,0 0 0,18-35 79</inkml:trace>
  <inkml:trace contextRef="#ctx0" brushRef="#br0" timeOffset="12548.8112">14870 4886 0,'70'0'78,"-35"-18"-78,1 18 16,-1 0-16,18 0 15,0 0-15,-36 0 16,19 0-16,-19 0 16,19-35-1,-54 35 32</inkml:trace>
  <inkml:trace contextRef="#ctx0" brushRef="#br0" timeOffset="12838.038">15064 4657 0,'0'35'32,"0"-17"-17,0 17-15,0 0 0,0-17 16,17 35 0,-17 0-16,0-18 0,0 18 15,0 0-15,0-18 16,36 18-16,-36-18 15,0-17-15</inkml:trace>
  <inkml:trace contextRef="#ctx0" brushRef="#br0" timeOffset="13704.2364">15557 5715 0,'0'0'0,"0"18"0,36-18 93,-36-36-93,0 1 16,0 0-16,0-36 0,35 1 16,-35-19-16,0-34 15,0-53-15,0 35 16,0-18-16,0-18 15,0 54-15,0 17 16,0 0-16,0 53 16,0 0-16,0 18 15,18 17-15,35-34 16,0 52 0,-36 0 15,18 17-31,-35 1 15,0 17 1,0-17-16,0 35 0,0 0 16,0-18-16,0 18 15,0-18-15,0-17 16,0 17-16,-35 18 16,18-53-1,17 18 1,-36-18-1,36-36 17,18 36-17,17-35-15,-17 35 0,17 0 16,0 0 0,18 18-1,-53 17-15,36 0 16,-36-17-16,0 17 15,0 0-15,0 18 16,0 0-16,-18-18 16,-17-17-16,17-18 15,-17 53-15,-1-53 16,1 35 0,0-35-1,35-17 1,0-1-1</inkml:trace>
  <inkml:trace contextRef="#ctx0" brushRef="#br0" timeOffset="14236.5528">15893 5062 0,'35'-17'31,"18"-19"-16,-18 36 1,0 0 0,1 0 15,-36 18-15,0 17-1,0 1 1,-18-36-16,18 35 0,-53-35 15,53 18-15,-35-18 16,35 35-16,-35-35 16,35 17-1,0 19 1,35-36 0,-18 0-1,36 0 1,0 0-16,-35 0 0,17 0 15,0-18-15,1 18 16,-1 0 0</inkml:trace>
  <inkml:trace contextRef="#ctx0" brushRef="#br0" timeOffset="15239.8346">16281 4304 0,'0'-18'0,"35"71"63,-35-18-63,0 18 15,35 0-15,-35 18 16,0-18-16,36 17 15,-36 1-15,35-18 16,-35 0-16,35-36 16,-35 19-16,53-36 15,-53 53-15,18-53 16,-18 17 0,35-17-1,-35-70 48,0 17-63</inkml:trace>
  <inkml:trace contextRef="#ctx0" brushRef="#br0" timeOffset="15561.3014">16616 4339 0,'0'0'0,"0"-35"16,0 53 31,-35 34-47,-1 19 0,-34 0 15,17-1 1,0 36-16,-18 0 0,18 0 15,-17-36-15,52-17 16,18-35-16,-35 17 16,35 0-1,53-35 17,-18 0-32,-17-17 15,17 17-15,-35-53 16</inkml:trace>
  <inkml:trace contextRef="#ctx0" brushRef="#br0" timeOffset="16230.0405">16792 5062 0,'-17'0'16,"17"-17"15,35-1 1,0 18-17,-17 0 1,17 0-1,0 0 1,-35 18 0,0 17-16,-35 0 15,35-17-15,-71 17 16,36 0-16,0-35 16,35 36-16,-35-36 15,35 17-15,-36-17 16,72 0 46,-1 0-46,18 0 0,0 0-1,0 0 1,-36 0-1,19 0-15,-1 0 16</inkml:trace>
  <inkml:trace contextRef="#ctx0" brushRef="#br0" timeOffset="16786.3891">17163 5239 0,'0'35'16,"17"-35"15,-17 18-31,36-18 32,-1-36-17,-35-17 1,0 1-1,0 16 1,0 1-16,0 17 16,0 36 46,0 35-46,35 0-1,-35-18 1,18-35 0,-18 18-16,35-18 15,-17 0 1</inkml:trace>
  <inkml:trace contextRef="#ctx0" brushRef="#br0" timeOffset="17210.2752">17233 4904 0,'0'17'31,"18"-17"-15,35 36-1,-18-36 1,-35-36 15,-18 1 0,1 35-31,-19 0 16,36 18 0,-17-18-1,17 35 1</inkml:trace>
  <inkml:trace contextRef="#ctx0" brushRef="#br0" timeOffset="17618.1879">17621 4692 0,'36'0'16,"16"0"-16,1 0 15,-17 0 1,-1-35-16,-17 35 31,17 0-31,0 0 16,-17 0 15,-18-36-31,0 19 31</inkml:trace>
  <inkml:trace contextRef="#ctx0" brushRef="#br0" timeOffset="17901.4247">17798 4445 0,'0'0'0,"0"18"15,0 35 1,0-36 0,0 18-16,-36 1 15,36-19-15,0 19 16,0-1-16,0-17 15,0 17-15,0-18 16,0 19-16,18-36 0,-18 35 16,0-17-1,0 17 1</inkml:trace>
  <inkml:trace contextRef="#ctx0" brushRef="#br0" timeOffset="18227.9747">18309 4639 0,'35'0'47</inkml:trace>
  <inkml:trace contextRef="#ctx0" brushRef="#br0" timeOffset="18434.4265">18503 4621 0,'18'0'15,"17"0"17,-17 0-17</inkml:trace>
  <inkml:trace contextRef="#ctx0" brushRef="#br0" timeOffset="18632.4075">18732 4621 0,'36'18'46,"-19"-18"1,19 0-47</inkml:trace>
  <inkml:trace contextRef="#ctx0" brushRef="#br0" timeOffset="18915.6637">18997 4639 0,'35'0'16,"18"0"-1,-17 0-15,-19 0 16,18 0-16,-17 0 15,17 0-15,1 0 16,-1 0 0,0 0-1</inkml:trace>
  <inkml:trace contextRef="#ctx0" brushRef="#br0" timeOffset="19205.8874">19209 4516 0,'0'17'31,"0"18"-15,0 1-1,0-1-15,0-17 16,0 17-16,0-17 16,0 17-16,0 0 0,0 0 31,0 1-31,17-36 15</inkml:trace>
  <inkml:trace contextRef="#ctx0" brushRef="#br0" timeOffset="20862.7572">19826 5450 0,'0'36'31,"18"-36"32,-18-36-47,17 1-16,-17 0 15,0-18-15,53-35 16,-53 17-16,0-17 15,0 17-15,0-17 16,0 0-16,0 17 16,0 19-16,-17-19 15,17 0-15,0 1 16,0 35-16,0-1 16,0 1-1,35 35 1,-17 0-1,17 0 1,-35 18 0,35-18-1,-35 53-15,18-36 0,-18 19 16,0-1-16,0-18 16,0 19-16,0-19 15,0 19-15,-36-1 16,1-35-16,0 35 15,0-35 1,35 18 0,-36-18-16,54 0 47,35 0-32,-18 0-15,0 0 16,-17-35-16,35 35 15,-18 0-15,-17 0 16,-18 17-16,53-17 16,-53 18-16,0 35 15,0-18 1,-53 36 0,18-71-1,-18 17-15,35-17 16,-17 0-16,0 36 0,17-36 15,-17 0-15,17 0 16</inkml:trace>
  <inkml:trace contextRef="#ctx0" brushRef="#br0" timeOffset="21565.3925">20338 4904 0,'0'0'0,"0"17"47,0 54-31,0-54-16,0 19 0,0-1 16,0 0-16,0 18 15,0 0-15,0-18 16,0 1-16,0-19 15,0 19 1,0-72 47,35 36-48,-35-35-15,0 0 16,35-1-16</inkml:trace>
  <inkml:trace contextRef="#ctx0" brushRef="#br0" timeOffset="21946.3741">20496 5045 0,'36'0'0,"-36"17"47,0 36-32,-36 0 1,1-35 0,35 17 31,0 0-16,18-17-16,17-18 1,18 35 0,-18-35-1,0 0 1,18 0 0,-35 0-1,17-17 16</inkml:trace>
  <inkml:trace contextRef="#ctx0" brushRef="#br0" timeOffset="22508.8772">20690 4357 0,'18'0'15,"17"0"17,-35 17-17,36-17 1,-1 71-16,0-18 0,0 0 15,1-18-15,-1 18 16,0 0-16,1 0 16,-36-36-16,35 19 15,-35-1-15,53-35 16,-53 53-16,35-35 16,-35-71 62,0-18-63</inkml:trace>
  <inkml:trace contextRef="#ctx0" brushRef="#br0" timeOffset="22867.2133">21184 4216 0,'-17'17'16,"17"36"-1,-53-17-15,17 52 0,1-18 16,0 1-16,0 35 16,-18-36-16,53-17 15,-36 0-15,36 0 16,-35-18-16,35-17 16,0 35-1,0-18 1,0-17 15,0 17 0</inkml:trace>
  <inkml:trace contextRef="#ctx0" brushRef="#br0" timeOffset="23318.0194">21325 4992 0,'0'17'63,"0"54"-48,0-53-15,0 17 16,0 0-16,0-17 15,0 17-15,0-17 16,0 17-16,0 18 16,18-53 31,-18-18-32,0-35 1</inkml:trace>
  <inkml:trace contextRef="#ctx0" brushRef="#br0" timeOffset="23779.2981">21537 5009 0,'0'18'32,"0"35"-17,-18-53-15,18 53 16,-52-53-16,52 35 16,-18-35-16,-17 0 31,35 35-31,0 1 109,17-36-109,-17 17 16,18-17-16,35 0 15,-53 36 1,35-36-16,-17 0 31,17 0 1</inkml:trace>
  <inkml:trace contextRef="#ctx0" brushRef="#br0" timeOffset="24499.9038">21731 5292 0,'18'0'46,"17"0"-30,-35-18 0,0-35-16,0 18 15,35-18 1,-35 18 0,0 17-16,0-17 15,0 17-15,0-17 16,0 70 31,-17-17-32,17 17-15,0 0 16,0-17-16,0 17 16,0-17-16,0 17 0,0 18 15,0-35 1,17-18-1,1 0 17,-18-36-17</inkml:trace>
  <inkml:trace contextRef="#ctx0" brushRef="#br0" timeOffset="24929.0402">21802 4868 0,'0'-35'125,"-36"35"-78,36 18-47,0-1 16,0 19 15</inkml:trace>
  <inkml:trace contextRef="#ctx0" brushRef="#br0" timeOffset="25396.7881">22154 4498 0,'18'0'31,"35"0"-15,-35 0-16,17 0 16,0 0-16,-17 0 15,17 0-15,-17 0 16,35 0-16,-18 0 15,-17 0 17</inkml:trace>
  <inkml:trace contextRef="#ctx0" brushRef="#br0" timeOffset="25744.8591">22348 4269 0,'0'17'15,"0"19"-15,-35-36 16,35 52-16,0 1 16,0 0-16,0-17 15,0 69 1,0-87-16,0 17 15,0-17-15,0 35 16,0 0 0</inkml:trace>
  <inkml:trace contextRef="#ctx0" brushRef="#br0" timeOffset="27299.2863">22754 4921 0,'0'18'32,"35"-71"30,-35 18-46,0 17-16,36-17 15,-36-18-15,0 0 16,0 18-16,0-18 16,0 0-16,0 18 15,0-1-15,-18 1 16,18 53 31,0 17-32,0-17-15,0 17 0,0-18 16,0 19-16,0-1 16,0-17-16,0 17 15,18 0 1,-18-17-16,0 17 0,35-35 15,-35 18 1,18-18-16,17 0 16,0 0-1,0 0 1,-35-53 0,0 0-1,36 35-15,-36-17 0,0 0 16,0 17-16,0-17 15,0 0-15,0-18 16,-18 17-16,18 19 16,0-19-1,0 54 17,0 0-32,0 17 15,0-17-15,-35 35 16,35-1-16,0-16 15,0 17-15,0 0 16,17-18-16,-17-18 16,53-17-16,-53 36 0,36-36 15,-1 0 1,-17 0 0,-18-36-1</inkml:trace>
  <inkml:trace contextRef="#ctx0" brushRef="#br0" timeOffset="27846.1267">23160 5115 0,'35'0'15,"-35"36"1,18-36-1,17 0 1,0 0 0,-35-18-1,18 18-15,-18-53 0,0 0 32,0 0-32,0 0 0,0 36 15,0-19 1,0 54 15,0 0-15,-18 17-16,18 18 15,0-18-15,0 0 16,0 1-16,0-1 16,18-35-1,17 0 1,-17 0-1</inkml:trace>
  <inkml:trace contextRef="#ctx0" brushRef="#br0" timeOffset="28279.9728">23354 4762 0,'-35'0'0,"35"36"31,17-36-15,1 0-1,17 0 1,-17 0 0,-18-18-16,0-35 15,0 36 1,-53 17-1,0 0 1,18 0 0,35 35-1,0 0 1</inkml:trace>
  <inkml:trace contextRef="#ctx0" brushRef="#br0" timeOffset="34796.2509">10813 4022 0,'0'17'32,"0"19"-17,0 16 1,0 1 0,0 18-1,0-36 1,0-17-16,0 17 15,0-17-15,0 17 16,0 0 0,35-35 31</inkml:trace>
  <inkml:trace contextRef="#ctx0" brushRef="#br0" timeOffset="36085.8813">10901 4039 0,'35'0'16,"0"0"15,1 0-15,-19 0-1,19 36 16,16-36-15,-16 0-16,-19 0 16,36 0-16,18 0 15,-36 0-15,18 0 0,0 0 16,-18 0-16,1 0 16,-19 0-16,18 0 15,1 0-15,17 0 16,-18 0-1,0 0-15,-17 0 16,17 0-16,0 0 16,18 0-16,0 0 15,0-18-15,-18 18 16,18 0-16,-17 0 16,-19 0-16,19 0 15,-19 0-15,18-35 16,1 35-16,-1 0 15,18 0-15,0 0 0,-18 0 16,0 0-16,1 0 16,-19 0-16,19 0 15,-1-36-15,-17 36 16,34 0-16,-34 0 16,35 0-16,0 0 15,-18 0-15,18 0 16,0-35-16,0 35 15,-18 0-15,18 0 16,0 0-16,-18-35 16,18 35-16,0 0 15,-18 0-15,18 0 0,0-35 16,0 35-16,-18 0 16,18 0-16,-35 0 15,17 0-15,18-18 16,-35 18-16,17 0 15,18 0-15,-18 0 16,18 0-16,0 0 16,-18 0-16,36 0 15,-18 0-15,17 0 16,-34 0-16,17 0 16,0 0-16,-18 0 15,18 0-15,0 0 16,-18 0-16,36 0 0,-1 0 15,-17 0-15,18 0 16,-19 0 0,1 0-16,0 0 0,18 0 15,-1-35 1,1 35-16,0 0 0,-19 0 16,19 0-16,17 0 15,18-53-15,-18 53 16,-17 0-16,-18 0 15,17 0-15,1 0 16,-36 0-16,18 0 16,0 0-16,-18 0 15,18 0-15,0 0 16,0-36-16,0 36 16,17 0-16,1 0 0,0 0 15,-36 0-15,0 0 16,-17 0-16,17 0 15</inkml:trace>
  <inkml:trace contextRef="#ctx0" brushRef="#br0" timeOffset="38549.7766">16422 3792 0,'17'0'156,"19"0"-156,17 0 16,17-17-1,-52 17 1,17 0 0,-17 0-16,17 0 0,0 0 15,-17 0-15,17 0 16,-17 0-16,17 0 16,18 0-16,-18 0 15,18 0-15,0 0 16,0 0-16,18 0 15,-1 0-15,1 0 16,-18 0-16,17 0 0,1 0 16,-1 0-16,-34 0 15,34 0-15,1 0 16,-36 0-16,18 0 16,0 0-16,-18 0 15,18 0-15,0 0 16,-18 0-16,18 0 15,0 0 1,-18 0-16,18 0 0,0 0 16,18 0-16,-18 0 15,17 0-15,1-36 16,-18 36-16,-18 0 16,18 0-16,0 0 0,-18 0 15,18 0-15,0 0 16,-18 0-16,18 0 15,0 0-15,-18 0 16,36 0-16,-1 0 16,1 0-16,-36 0 15,18 18-15,0-18 16,-18 0-16,18 0 16,0 0-16,-18 0 15,18 35-15,0-35 16,0 0-16,-18 0 15,18 0-15,0 0 16,0 0-16,18 0 16,-1 0-16,-34 0 15,17 0-15,-1 0 16,-34 0-16,17 0 0,1 0 16,-19 0-16,19 0 15,-19 0-15,36 0 16,0 0-16,-18 0 15,1 0-15,16 0 16,-16 0-16,17 0 16,-18 0-16,0 0 15,1 0-15,-1 18 16,-18-18-16,19 0 0,34 0 31,-17 0-15,-35 0-16,17 0 15,0 0 1,-17 0 0,53 0-1,-54 0 1,18 0 0,-35 35-16,36-35 15,-19 0 1,19 0-1,-19 0 1,36 0-16,-17 0 16,-19 0-16,18 0 15,1 0 1,-19 0-16,19 0 16,-19 0 30,19 0-14,-36 36 61,0-19-77,0 18 0,0 36-1,0-53 1,-18 17-16,18 18 16,-35-18-16,35 18 15,-18-53-15,18 53 16,-35-53-16,35 35 15,-36 1 1,36 16 0,-17-16 31,-18-36-32</inkml:trace>
  <inkml:trace contextRef="#ctx0" brushRef="#br0" timeOffset="40743.1371">12629 3316 0,'0'-35'31,"18"35"-16,-18 35 48,0 0-47,0 1-16,0 17 15,-18-1-15,18-16 0,0-1 16,0 0-1,0-17-15,0 17 16,18-35 0,-18 18-16,35-18 78,-17 0-63,35 0 1,-35 0 0,17 0-16,0 0 15,0 0 1,18 0 0,0 0-16,-18 0 31,1 0-16</inkml:trace>
  <inkml:trace contextRef="#ctx0" brushRef="#br0" timeOffset="41039.7221">12629 3316 0,'0'0'16,"0"-35"-1,36 0 16,-1 35-15,18 0 0,-35 0-16,34 0 15,-16 0 1,-1 0 0</inkml:trace>
  <inkml:trace contextRef="#ctx0" brushRef="#br0" timeOffset="41313.1405">12506 3475 0,'18'0'31,"17"0"-31,-17 0 16,17 0-16,0 0 15,-17 0-15,17 0 16,-17 0-16,35 0 16,-1 0-1,-34 0 1</inkml:trace>
  <inkml:trace contextRef="#ctx0" brushRef="#br0" timeOffset="41672.9777">13353 3369 0,'-18'0'31,"18"35"-31,-35-35 16,35 71-16,-36-54 0,1 19 15,-18 34 1,18-17 0,0-17-1,35-1 1</inkml:trace>
  <inkml:trace contextRef="#ctx0" brushRef="#br0" timeOffset="41935.7902">13123 3475 0,'0'17'31,"0"1"-15,0 17-16,18 1 15,-18-19-15,35 19 16,-35-1-16,53-35 16,-18 53-16,-17-53 15,17 17-15,1-17 16,-19 0-16</inkml:trace>
  <inkml:trace contextRef="#ctx0" brushRef="#br0" timeOffset="42664.7808">13635 3369 0,'0'18'94,"0"17"-94,0 0 16,0 18-16,0-18 15,0 1-15,0 17 0,0 0 16,0-18 0,0 18-16,0 0 0,0-18 15,0 18-15,0-18 16,0-17-16,0 17 15,0-53 79</inkml:trace>
  <inkml:trace contextRef="#ctx0" brushRef="#br0" timeOffset="43046.9515">13652 3475 0,'-17'-35'0,"17"17"31,70-17 1,-34 35-32,-19 0 0,19 0 15,-1 0 1,-17 0-16,17 17 16,18 54-16,-53-54 15,35 19-15,-35-1 16,0-17-16,0 17 15,-18 18 1,-52-18 0,35-35-16,17 0 15,-35 0 1,18 0 0,35-35-1,0 0-15</inkml:trace>
  <inkml:trace contextRef="#ctx0" brushRef="#br0" timeOffset="43378.4575">14111 3210 0,'0'0'0,"35"0"16,-35 18-16,0 17 15,0-17-15,0 35 0,0 0 16,0-18-16,0 18 16,-17 0-16,17-18 15,0 0-15,-36 1 16,36-19-16,0 19 15,0 16 1,18-52 0,35 0-1</inkml:trace>
  <inkml:trace contextRef="#ctx0" brushRef="#br0" timeOffset="43622.5775">14340 3440 0,'-17'0'16,"17"52"0,0-16-16,-36-19 15,36 19-15,0-1 16,0 0-1,0 18 1,18-53-16,35 0 16</inkml:trace>
  <inkml:trace contextRef="#ctx0" brushRef="#br0" timeOffset="44172.8676">14605 3475 0,'-18'0'16,"18"35"-16,-35 18 15,35-18 1,0 18-1,0-17 1,35-19 0,-17-17-1,35 0 1,-18 0 0,-35-35-1,35 35-15,-35-18 16,36 18-16,-36-53 15,17 18 1,-17 17-16,36-17 0,-36 0 16,35 0-16,-35 17 15,35 18-15,-35 35 63,0-17-63,0 17 0,0-17 15,0 17-15,18 0 16,-18-17-16,0 17 16,35-35-16,-35 53 15,35-53 1,-35 18 0</inkml:trace>
  <inkml:trace contextRef="#ctx0" brushRef="#br0" timeOffset="44382.9845">14764 3581 0,'35'0'16,"0"0"-1,-17 0-15,17 0 16,0 0-16,-17 0 16,17 0-16,-17 0 15,35-36 1</inkml:trace>
  <inkml:trace contextRef="#ctx0" brushRef="#br0" timeOffset="44589.8921">15152 3422 0,'0'18'31,"0"-1"-15,0 18-16,0 1 16,0-19-16,0 19 15,0-19-15,0 19 16,0-1-1</inkml:trace>
  <inkml:trace contextRef="#ctx0" brushRef="#br0" timeOffset="44929.4511">15134 3457 0,'18'-35'15,"17"35"-15,18 0 0,-35 0 16,17 0-16,-17 0 16,17 0-16,18 18 15,-53 52 1,0-52-1,0 17-15,0-17 16,-36 17-16,1 18 16,-18-53-1,53 35 1,-53-35-16,18 0 16,17 0-1,18-17 1</inkml:trace>
  <inkml:trace contextRef="#ctx0" brushRef="#br0" timeOffset="45323.0392">15381 3563 0,'0'0'0,"0"18"15,35-18-15,1 17 16,-1-17 0,0 36-16,0-36 15,-17 0-15,35 0 16,-18 0 0,1-18-16,-1 18 15,0-18-15,-17-17 16,-18-18-1,0 18 1,0 0 0,0-1-1,-35 36 1,17 0-16,-35 18 16,0-18-16,0 53 15,18-53-15,0 53 16,-1-18-16</inkml:trace>
  <inkml:trace contextRef="#ctx0" brushRef="#br0" timeOffset="48910.8535">22648 3757 0,'-17'18'125,"17"-1"-125,0 36 16,-36 0-16,36-18 15,0 18-15,0 0 16,-35-17-16,35-19 0,0 18 16,0-17-1,0-36 63,0-34-62,0-1 0,18 35-1,-18-17-15,0-1 16,0 19-16,35-18 16,-35-1-16,0 19 0,0-19 15,0 19-15,0-36 16,0 18 15,0 52 63,53-17-79,-18 35 1,1-35 0,16 0-16,-34 0 31,17 0-15,18 0-1,-17 0 1,34 0-1,-35 0 1,1 0-16,-1 0 16,0 0-16,-17 0 15,35 0 1,-36 0-16,19 0 0,-1 0 16,-17 0-1,17 0-15,0 0 0,18 0 16,-18 0-16,-17 0 15,17 0 1,1 0 15,-19 0-15,36 0 0,-35 0-1,17 0 1,18 0-1,-53 18 1,18-18-16,17 0 16,-18 0-1,19 0 1,-1 0 0,-17 0-1,17 0 1,-35 35 31,18-35-47,17 0 47,0 0 62,-35 36-93,0-1-1,0 0-15,-17 0 16,17 1-16,0 17 15,-36 0-15,36-1 0,0-16 16,-35-1-16,35 0 16,0-17-1,18-18 17</inkml:trace>
  <inkml:trace contextRef="#ctx0" brushRef="#br0" timeOffset="50494.5106">22472 2875 0,'0'18'47,"0"-1"-31,0 19-16,0-1 15,0-17-15,0 17 16,0 0-16,0 18 0,0 0 16,0-18-16,0 18 15,-35-18-15,35 1 16,-36-54 31,36-35-32,0 18 1,0 17-16,-17-17 16,17-18-16,0 18 15,0-18-15,0 35 16,0-17-16,0 0 16,35 35-1,-35-53-15,35 35 16,1 71 31,-36-18-32,0-17-15,17 17 16,-17 1-16,0-1 16,53 18-16,-53 0 15,35 0-15,-35-36 16,53 18-16,-17 1 15,-19-36 1,-17-18 0,36 0-1,-36-17-15,0 0 16,0 0-16,0-18 16,-18 0-16,18 18 15,0-18-15,-35 0 16,35 17-16,0 1 15,-18 35 1,18-35 0,0 17-1</inkml:trace>
  <inkml:trace contextRef="#ctx0" brushRef="#br0" timeOffset="51071.566">22384 2663 0,'53'0'16,"-53"-17"-1,53 17-15,-53-53 16,35 53-16,-35-18 16,35 18 31,0 36-16,1-1-31,-19-35 15,-17-18 32,0-17-31,0-18 0,0 35-1</inkml:trace>
  <inkml:trace contextRef="#ctx0" brushRef="#br0" timeOffset="51760.0334">23177 3069 0,'36'0'62,"-36"18"-62,35 35 16,-35-36-16,0 19 15,0-19-15,0 19 16,0-1-16,0-18 16,0 19-16,0-19 15,0 19 1,18-36 62,17 0-78,18 0 16,-18 0-1,18 0 1,-18 0-1,-17 0-15,17 0 16,1-18-16,-1 18 16,-35-18-1</inkml:trace>
  <inkml:trace contextRef="#ctx0" brushRef="#br0" timeOffset="52021.7917">23248 2999 0,'0'-36'31,"18"36"-15,-1 0 0,36 0-16,-17 0 0,16 0 15,1 0-15,-35 0 16,17 0-16</inkml:trace>
  <inkml:trace contextRef="#ctx0" brushRef="#br0" timeOffset="52228.9785">23142 3140 0,'35'0'31,"1"0"-31,-1 0 15,18 0-15,0 0 16,-18 0-16,0 0 16</inkml:trace>
  <inkml:trace contextRef="#ctx0" brushRef="#br0" timeOffset="52496.9722">23848 2999 0,'0'53'16,"-18"-18"0,18-18-16,-53 19 0,53-1 15,-35 0 1,35-17-16,-53 17 0,53 0 15,-35-35-15,35 53 16,-53-35 0,18-18-1</inkml:trace>
  <inkml:trace contextRef="#ctx0" brushRef="#br0" timeOffset="52809.8126">23601 3087 0,'35'35'31,"-35"0"-16,0-17-15,35 17 16,-35 1-16,18-19 16,-18 18-16,35 1 15,-35-19-15,36-17 16,-36 71-16,52-36 0,1 18 16,-17-53-1</inkml:trace>
  <inkml:trace contextRef="#ctx0" brushRef="#br0" timeOffset="53244.7394">24148 2893 0,'0'53'31,"0"-18"-15,0 36-16,0-1 15,0 1-15,0 17 16,0 0-16,0 0 16,0 36-16,-53-1 15,53-35-15,0 1 16,-36-19-16,36-17 0,0-18 16,0-17-16,36-18 78,-36-18-78,53-17 15</inkml:trace>
  <inkml:trace contextRef="#ctx0" brushRef="#br0" timeOffset="53642.8225">24059 3369 0,'0'0'0,"0"-35"15,18-1 1,35 36-1,-18-17-15,1 17 16,16 0-16,1 0 16,-35 0-16,17 0 15,-17 0-15,-18 53 32,0-18-17,0 18 1,0-18-16,-35-35 15,-1 53-15,1-53 16,17 53-16,-17-53 16,0 35-16,17-35 15,18 36 1</inkml:trace>
  <inkml:trace contextRef="#ctx0" brushRef="#br0" timeOffset="53850.0402">24553 3528 0,'0'0'0,"0"35"47</inkml:trace>
  <inkml:trace contextRef="#ctx0" brushRef="#br0" timeOffset="79008.0377">15575 9049 0,'18'0'109,"-18"35"-93,0 0-16,0 36 15,0-18 1,0-36-16,0 19 0,0-1 16,0-17-16,0 17 15,0-17 1,35-36 109,0-17-110,18-18-15,18 0 16,17-18-16,18 18 16,35-17-16,35-18 15,1-1-15,17-16 16,-18 16-16,-17 19 16,0-1-16,-18 18 15,-53 0-15,18 18 16,-36 35-16,-34-35 0,17 35 15,-1 0 1</inkml:trace>
  <inkml:trace contextRef="#ctx0" brushRef="#br0" timeOffset="99828.2027">12982 11148 0,'35'0'79,"-17"0"-48,35 0-16,-18 0 1,-17 0-16,17 0 16,18 0-16,-18 0 15,18 0-15,0 0 16,0 0-16,18 0 16,-1 0-16,1 0 15,-18 0-15,17 0 0,1 0 16,-36 0-16,36 0 15,17 0-15,0 0 16,0 0-16,18 0 16,-18 0-16,1 0 15,-1 0-15,18-53 16,-54 53-16,37 0 16,-19 0-16,18 0 15,1 0-15,-19 0 16,1 0-1,17-35-15,0 35 0,0 0 16,18 0-16,-35-36 16,-18 36-16,0 0 15,-1 0-15,-16 0 0,-1 0 16,0 0-16,-17 0 16,17 0-16,-17 0 15,35 0 1,0 0-1,-53-17 95,-53 17-95,0 0 1,18 0-16,-18 0 0,-18 0 16,-52 0-1,52 0-15,0 0 16,-17 0-16,-18 0 16,-17 0-16,35 0 15,-18 0-15,0 0 16,-17 0-16,-18 0 15,-18 0-15,35 0 16,18 0-16,1 0 16,16 0-16,1 17 0,-18-17 15,54 0 1,-19 0-16,0 0 16,1 0-16,17 0 0,-18 0 15,18 0-15,18 0 16,-18 0-16,18 0 15,17 0-15,-35 0 16,1 0 0,69 0 77,54 0-77,-54 0-16,36 0 16,0 0-16,0 0 15,18 0-15,17 0 16,0 0-16,0 0 16,36 0-16,-1 0 15,1 0-15,-1 0 16,18 0-1,0 0-15,18 0 0,-18 0 16,18 0-16,-18 0 0,-17 0 16,-1 0-1,-17 0-15,17 0 0,-52 0 16,-1 0-16,-34 0 16,17 0-16,0-17 15,-36 17-15,18 0 16,-87 0 46,16 0-62,-17 0 16,-17 0-16,-1 17 0,-17-17 16,0 0-1,-36 0-15,36 0 0,-18 36 16,1-36-16,-19 0 15,1 0-15,-19 0 16,-16 52-16,-1-52 16,18 0-16,-18 36 15,18-36-15,18 0 16,34 0-16,1 0 16,18 0-16,17 0 15,17 0-15,-17 0 16,18 0-16,18 0 15,-19 0-15,-17 0 16,106 0 62,-17 0-62,-1 0-1,18 0-15,17 0 0,18 0 16,107 35 0,-90-35-16,54 0 15,-18 0-15,-17 0 16,17 0-16,18 0 16,-36 0-16,106 0 15,-123-18-15,-35 18 16,-36 0-16,0 0 15,-17 0 1,-53 0 31,-18 0-47,-18-35 16,-35 35-16,0 0 15,-17 0-15,0 0 16,-1 0-16,1 0 15,34 0-15</inkml:trace>
  <inkml:trace contextRef="#ctx0" brushRef="#br0" timeOffset="133451.769">1147 13088 0,'0'35'94,"-53"36"-78,35-18-16,-17 0 15,-1 17-15,1-34 16,0 34-16,0 18 0,-1-17 15,1-1-15,35 1 16,-53-36 0,53 18-16,-35-18 0,35 18 15,17-88 48,19 0-48,-36-18-15</inkml:trace>
  <inkml:trace contextRef="#ctx0" brushRef="#br0" timeOffset="133799.8394">1182 13053 0,'0'17'156</inkml:trace>
  <inkml:trace contextRef="#ctx0" brushRef="#br0" timeOffset="134297.0159">935 13123 0,'17'0'31,"-17"36"-15,18-36-16,-18 70 16,53-35-16,-53 1 15,53 17-15,-53 0 16,53-1-16,-18-16 16,-35 17-16,35 0 15,-35-1-15,53-16 16,-53-19-16,36-17 0,-36 53 15,17-53 1,-17 18 0,-53-71 46</inkml:trace>
  <inkml:trace contextRef="#ctx0" brushRef="#br0" timeOffset="134663.0946">723 13353 0,'18'0'63,"-1"0"-47,36 0-16,18 0 15,17 0-15,0 0 16,36 0-16,-1 0 15,-17 0-15,0-36 0,-53 36 16,-36 0 0,-17 36 31</inkml:trace>
  <inkml:trace contextRef="#ctx0" brushRef="#br0" timeOffset="135446.0355">1940 13353 0,'-35'17'31,"35"1"-31,0 88 16,0-71-1,0 36-15,18-1 16,-18-17-16,35 0 16,-35-35-16,53 17 15,0 0 1,-18-35-16,0 0 16,1 0-1,-19-35-15,18 0 16,1 17-16,-1-17 15,0-36-15,1 1 0,-1-1 16,-35 0-16,35 1 16,-35-1-16,0 1 15,0 17-15,0-18 16,-35 1-16,0 17 16,-1 18-16,19 35 15,-19 0-15,1 0 16,17 0-16,-17 0 15,18 0-15,-19 35 0,1 18 16,0 0 0,-1 17-16,36-17 0,-52 18 15,52-18-15,0 17 16,0-35 0,0 36-16,17-18 0,-17-18 15,71-35-15,-54 18 16,19-18-16</inkml:trace>
  <inkml:trace contextRef="#ctx0" brushRef="#br0" timeOffset="136495.5705">2258 13423 0,'0'18'31,"0"-1"-15,0 36 0,0 0-16,0-17 0,0 16 15,0 1-15,35-35 16,-35 17-16,35 1 15,18-1 1,-17-35-16,16 0 16,1-35-1,-17-36 1,-36 36 0,0-18-16,35 18 15,-35-18-15,0 0 16,35 0-16,-35 35 15,0-17 1,-17 70 15,17 0-15,0 1 0,0 17-16,-36 0 0,36-36 15,0 36-15,0-18 16,0-17-16,18-18 15,-18 53-15,18-53 16,17 0 0,-18 0-1,19 0 1,-36-18-16,35-17 16,-35 0-1,0-1-15,35 19 16,-35-36-16,0 0 15,0 35-15,0-17 16,18 35-16,-18-35 16,0 52 15,0 19-31,0-1 16,0 18-16,0 0 15,0-18-15,0 0 16,0-17-16,0 17 15,35 1 1,0-36 15,-35-18-15,18 18-16,-18-35 16,0-1-16,53 1 15,-53 17-15,35-17 16,-35-18-16,36 18 15,-36 17-15,0-17 16,17 35-16,-17-35 16,36 35 15,-36 35-31,0 0 16,35 18-16,-35 0 15,0 0-15,0 0 16,0-18-16,35 1 0,-35-1 15,0-17 1,0 34-16,0-16 16</inkml:trace>
  <inkml:trace contextRef="#ctx0" brushRef="#br0" timeOffset="136930.5024">2981 13723 0,'-18'0'0,"36"35"31,0-35-31,52 0 16,-35-17-1,-17 17-15,17-36 16,1 1-16,-1 0 15,-35-18-15,53 0 16,-53 18-16,35-36 16,-35 1-16,0-1 15,0 18-15,0 18 16,0 0-16,0 88 47,0 17-32,-18 18-15,18 0 0,0 1 16,0 16 0,0-16-16,0-54 0,0 0 15,18 1-15,17-36 16,1 0 0,-19 0-16,19 0 0,-19 0 15,18-18-15</inkml:trace>
  <inkml:trace contextRef="#ctx0" brushRef="#br0" timeOffset="138230.6307">4374 13423 0,'36'0'16,"-1"53"15,-35 0-15,0 0-1,0 0-15,-18 17 0,18 1 16,0-36-16,-35 1 16,35-1-16,0-18 15,0-52 48,0 0-63,0-71 15,18 53-15,-18 18 16,35-18-16,-35 0 16,35 18-16,-35-1 15,53 1-15,-53 0 16,35 35-16,1-18 15,17 18 1,-18 0 0,0 0-1,-35 53-15,0 18 16,0-1 0,0 54-16,0-54 15,0 1-15,0-36 0,0 0 16,0-17-1</inkml:trace>
  <inkml:trace contextRef="#ctx0" brushRef="#br0" timeOffset="138426.1515">4463 13723 0,'35'0'31,"0"0"-31,-17 0 0,35 0 16,0 0-16,-18 0 16,35 0-16,1-35 15,0 35-15</inkml:trace>
  <inkml:trace contextRef="#ctx0" brushRef="#br0" timeOffset="139318.8255">5997 13317 0,'0'0'0,"0"-35"16,-17 35-1,-36-18 1,35 18-16,-17 0 16,17 0-16,-17 0 15,0 0-15,-1 53 16,19-17-16,17-1 16,-36-17-16,36 17 15,0-18-15,0 19 16,36-36 15,-1 0-15,0 0-16,0 0 15,18-18-15,-35 18 16,17 0-16,18 0 16,-53 18-1,18-18-15,-18 35 0,0 36 16,0-36-1,0-18-15,0 19 16,-35-1-16,17 0 16,-17-17-16,-1-18 15,1 35-15,0-35 16,-18 0 0,18 0-1,35-35 1,0 0-16</inkml:trace>
  <inkml:trace contextRef="#ctx0" brushRef="#br0" timeOffset="139602.0651">6191 13441 0,'0'17'0,"0"19"15,0-19 1,36 19-16,-36-1 0,0-17 16,0 17-16,0-18 15,0 19-15,0-1 16,0-17-16,0 35 15,0-36 1</inkml:trace>
  <inkml:trace contextRef="#ctx0" brushRef="#br0" timeOffset="139966.0926">6650 13300 0,'-53'0'16,"53"17"-16,-53 19 15,53-1-15,-53 35 16,53-17-16,0 18 16,0-36-16,0 18 15,0-18-15,0-17 0,18 17 16,52 1 0,-34-36-16,-19 0 15,18 0-15,-17 0 16,-18-18-16,53 18 15,-53-18-15</inkml:trace>
  <inkml:trace contextRef="#ctx0" brushRef="#br0" timeOffset="140224.4004">6650 13600 0,'17'0'15,"36"0"1,0 0 0,-17 0-1,-36 35-15,0 0 16,35 0 0,-35-17-16,0 17 0,0-17 15,0 17-15,0 18 16,0-35 15,53-18-31</inkml:trace>
  <inkml:trace contextRef="#ctx0" brushRef="#br0" timeOffset="140676.1923">6985 13847 0,'0'-36'16,"0"1"-1,35 0-15,-35-1 16,0 1-16,36-18 16,-36 0-16,17 18 15,-17 17-15,35-35 16,1 53 15,-36 36-15,0 17-1,35 0-15,-35-18 16,18 0-16,-18 0 16,53-17-16,-18 17 15,0-35 16,-35-17-15,18-19-16,-18 1 16,0 0-16,0-18 15,35 0-15,-35 0 0,0 18 16,35 0 0,-35-1-1,36 36-15</inkml:trace>
  <inkml:trace contextRef="#ctx0" brushRef="#br0" timeOffset="140862.6941">7532 13441 0,'0'0'0,"17"35"16,-17 0-16,0-17 15,0 35-15,0 0 16,0-18-16,0 18 15,0 0-15,0-35 16,0 17-16,0 0 16</inkml:trace>
  <inkml:trace contextRef="#ctx0" brushRef="#br0" timeOffset="141796.197">8255 13106 0,'0'0'0,"35"0"0,-35-36 15,0 19 16,-35-36-15,17 53 0,-35-35-16,1 35 15,-1 0-15,35 0 16,-17 0-16,17 0 16,-35 0-1,18 0 1,35 35-1,-18-35 1,18 53-16,0-36 0,0 36 16,0 0-16,0 0 15,0 18-15,0 17 16,0 35-16,0 1 16,-53 17-16,53-18 15,0 1-15,0-1 16,0-52-16,0-36 15,0 0-15,0 1 16,0-72 47,0 1-63,-35-35 15</inkml:trace>
  <inkml:trace contextRef="#ctx0" brushRef="#br0" timeOffset="142129.8638">7779 13617 0,'0'0'0,"17"0"16,36-53-16,0 53 15,18-53-15,-18 53 0,0-53 16,-18 53-1,18-52-15,-18 52 0,0-18 16,-17 18 0,-18 18 31,0 17-47,0 35 15,0-17 1,0-17-16,0 16 15,0-16-15,0-19 16,0 19-16,0-19 16,35-17-1,-17 0-15</inkml:trace>
  <inkml:trace contextRef="#ctx0" brushRef="#br0" timeOffset="142667.2199">8661 13441 0,'0'-35'15,"-53"35"1,53 17-1,-36-17-15,36 35 16,-35 1-16,35-1 16,0 0-16,0 1 15,0-1-15,0-18 16,35 19-16,-17-1 16,17-35-16,1 35 15,-19-35-15,19 0 16,-1 0-16,-17-17 15,17 17-15,0-53 16,-35 17-16,35 19 16,-35-18-16,0 17 0,0-17 15,18-1-15,-18 19 16,0-36 0,35 53 15,1 35-16,-36 0 1,0 18-16,35-17 16,-35 16-16,0 1 15,0-17-15,17-1 16,-17 0 0</inkml:trace>
  <inkml:trace contextRef="#ctx0" brushRef="#br0" timeOffset="142866.4421">8872 13652 0,'36'-35'46,"-1"35"-46,0 0 16,18 0-16,0 0 16,-35 0-16,17 0 15</inkml:trace>
  <inkml:trace contextRef="#ctx0" brushRef="#br0" timeOffset="143295.3522">9243 13688 0,'35'0'16,"-35"-18"15,0-52-15,18 34-16,-18 1 15,0 17-15,35-35 16,0 53-1,-35 18 1,36 0 0,-36 17-16,0 18 15,0-35-15,35 17 16,0 18 0,0-53-16,18 0 15,-35-36 1,-18 19-1,0-18-15,35-1 16,-35 19-16,0-19 16,0 1-16,0 17 0,0-34 15</inkml:trace>
  <inkml:trace contextRef="#ctx0" brushRef="#br0" timeOffset="143645.4166">9913 13406 0,'-35'0'16,"-18"0"-1,35 0 1,18 35-16,-35-18 16,35 19-16,0-1 15,-35-17-15,35 17 16,0 18-16,0-36 15,0 19-15,35-36 16,-35 53-16,53-53 16,-36 0-16,19 0 15,-1 0-15,18 0 0,0-36 16,0 1-16</inkml:trace>
  <inkml:trace contextRef="#ctx0" brushRef="#br0" timeOffset="144156.5644">10213 13406 0,'0'35'31,"0"0"-31,0-17 16,0 17-16,0 18 0,0-35 15,0 17-15,0-18 16,35 19 0,-17-36-1,17 0 1,0-18 15,-35 0-15,0-17-16,18 0 15,-18 17-15,35-35 16,-35 0-16,36 1 16,-36 34-16,52-17 0,-16-1 15,-19 36 17,-17 18-17,36 17-15,-36-17 16,0 35-16,0 0 15,0-18-15,35 18 16,-35 0-16,0-36 16,0 19-16,-18-1 15,1-35 17</inkml:trace>
  <inkml:trace contextRef="#ctx0" brushRef="#br0" timeOffset="144349.5065">10407 13617 0,'35'0'32,"0"0"-32,-17 0 15,17 0-15,-17 0 16,35 0-1</inkml:trace>
  <inkml:trace contextRef="#ctx0" brushRef="#br0" timeOffset="144974.3438">8996 13159 0,'0'-36'31,"0"1"0,0 17-15,0-17 0,53 35 15,-18 18-15,0 52-1,-35-52-15,0 17 16,0 18-1,0-35 1,18-18-16</inkml:trace>
  <inkml:trace contextRef="#ctx0" brushRef="#br0" timeOffset="145986.1957">11589 13300 0,'0'17'31,"0"19"-31,0-19 16,0 36-16,35 0 15,-35-18-15,0 1 0,0-1 16,0-17-16,0 34 15</inkml:trace>
  <inkml:trace contextRef="#ctx0" brushRef="#br0" timeOffset="146295.3685">11518 13300 0,'0'0'0,"0"-18"15,18 18-15,17 0 0,18-35 16,-18 35-16,18 0 16,18 0-1,-1 17-15,-17 1 16,-17 17-16,-36 1 15,35 17-15,-35-18 0,0 35 16,-53-17-16,18 0 16,-1 0-16,1 0 15,0-18-15,-1-35 16,36 18-16,-52-18 16,34 0-16</inkml:trace>
  <inkml:trace contextRef="#ctx0" brushRef="#br0" timeOffset="146639.4483">11942 13564 0,'0'0'15,"17"36"-15,54 16 16,-36-52-1,18 53-15,0-53 16,-18 36-16,18-36 16,0 0-16,-35 0 0,17-18 15,0 18-15,0-71 16,-35 54-16,36-18 16,-36-1-16,0 1 15,0-18-15,-18 0 16,-17 18-16,-1 17 15,-16 18-15,16 0 16,-17 0-16,0 0 16,18 0-16,-18 36 15,18-19-15,0 18 16,17 1-16</inkml:trace>
  <inkml:trace contextRef="#ctx0" brushRef="#br0" timeOffset="148705.7192">13194 13670 0,'18'0'32,"-18"-18"-32,0-17 15,0-35 1,0 34-1,0 1-15,0-18 16,0 0-16,35 18 16,-35 0-16,0-1 15,35 36-15,-35-17 16,18 17 15,-18 35-31,35-17 16,-35 35-16,35 17 15,-35-17-15,0-18 16,36 18-16,-36-17 16,0-19-16,0 36 15,0-71 48,0-17-48,0 0 1,35 0-16,-35-1 16,35-17-16,-35 1 15,53-1-15,-53 35 0,35-17 16,1 35 0,-1 0-1,-35 53 1,17-18-1,-17 35-15,0-17 16,36 0-16,-36-35 16,35 17-16,-35 0 15,35-17 1,-35-36 46,0-52-46,36 35 0,-36 17-16,0-17 15,17-1-15,-17 1 16,0 0 0,36 35-16,-36 53 46,35-36-46,-35 36 16,0 0-16,35-17 16,-35-19-16,18-17 0,-18 53 15,53-53-15,-36 0 16,19 0 0,-1-35-1,-35 0-15,0 17 16,35-17-16,-35-1 15,0 19-15,0-19 16,18 1-16,-18 18 16,0 52 31,0 0-47,0-17 15,0 17-15,35 0 0,18 18 16,-18-53-1,-17 18-15,17-18 16,0 0-16,-17 0 16,17 0-16,1 0 15,17-53 1,-53-18 0,17 36-16,-17 17 15,0-34-15,0-1 16,-17 0-16,17 35 15,-71-17-15,53 35 16,-17-35-16,-18 35 16,35 0-1,-17 17-15,0-17 0,0 71 16,35-54-16,-36 36 16,36 0-16,0 0 15,0-35-15,0 17 16,0 0-16,71-35 15</inkml:trace>
  <inkml:trace contextRef="#ctx0" brushRef="#br0" timeOffset="148967.2132">14676 13229 0,'0'18'31,"0"-1"-31,0 19 16,0 17-16,0-18 16,35 0-16,-35 0 15,0-17-15,35 35 16</inkml:trace>
  <inkml:trace contextRef="#ctx0" brushRef="#br0" timeOffset="149613.4858">14640 13212 0,'36'0'32,"-19"0"-32,36-36 15,0 36-15,0 0 16,-35 18-16,34 35 16,-52-18-16,0 0 15,0 18-15,0-35 16,0 17-16,-35 0 15,35-17-15,-17-18 16,17 53-16,-36-53 16,36 53-16,-17-53 15,17 18-15,-36-18 16,36 35 0,18-35 15,17-18-16,18-17 1,-18 35-16,-35-35 16,71-1-16,-36 1 15,-17 0-15,17 0 0,-35-1 16,53 1-16,-53 0 16,0-1-16,35 36 15,-35-17-15,0 52 47,-17 0-31,17 18-16,0-17 15,0-1-15,0 0 16,0-17-16,0 35 16,17-53-1,19 35-15,-1-35 16,-17 0-16,17 0 0,0 0 15,0-35 1,-35-18 0,0 35-16</inkml:trace>
  <inkml:trace contextRef="#ctx0" brushRef="#br0" timeOffset="149814.9467">15205 13194 0,'0'0'0,"-36"0"16,72 0 15,-1-35-15,-17 35-16,17 0 16,0 0-1</inkml:trace>
  <inkml:trace contextRef="#ctx0" brushRef="#br0" timeOffset="149979.4464">15134 13335 0,'0'0'0,"0"18"16,0 17-1,53-35 1,-35 0-1,17 0-15,0-18 0,-17 18 16,52-70 0</inkml:trace>
  <inkml:trace contextRef="#ctx0" brushRef="#br0" timeOffset="150684.5756">15646 12841 0,'0'0'0,"0"35"47,0 1-47,0 17 16,0 17-16,-18 1 15,18-18-15,-35 17 16,35-17-16,0 18 15,-36-1-15,36-17 16,0-18-16,0 1 16,18-36-16,-18 53 15,53-53-15,-18 0 16,18 0 0,-17 0-1,-19-18-15,18 18 0,1-53 16,-36 18-16,53 17 15,-53-17-15,0 0 16,17 17-16,-17-35 16,0 106 46,0-35-46,0 17-16,0 0 15,0-17-15,0 17 16,0 0-16,36-35 16,-1 18-16,-18-18 0,36 0 15,0 0-15,-17 0 16,-1 0-16,0 0 16,-17 0-16,17-53 15,-35 18 1,0 17-16,0-88 15,0 71 1,0-18-16,-18 18 16,1 35-16,-19-35 15,1 35-15,18 0 16,-36 0-16,0 35 16,17 0-16,-16 0 15,16 1-15,1-1 16</inkml:trace>
  <inkml:trace contextRef="#ctx0" brushRef="#br0" timeOffset="153085.7836">17145 13176 0,'0'0'0,"-35"-35"15,17 35 1,-17 0 0,0 18-1,-1 17 1,36 0-16,-35 18 16,35-18-1,0 36-15,0-1 0,0-17 16,0-17-16,0-1 15,18 0-15,17-17 16,0-18-16,0 35 16,18-35-16,0 0 15,-35 0-15,17 0 16,0 0-16,-17-18 16,17 18-16,-35-52 15,36 16-15,-36 1 16,0 17-16,0-17 15,0-18 1,0 106 31,0 18-31,0-36-16,35 0 15,-17-35 1,17 35-16,0-35 15,0 0-15,18 0 16,-17 0-16,-19-17 16,19 17-16,-36-35 15,52 35-15,-52-53 16,0 17-16,0 19 16,0-19-16,0 19 15,-17-36-15,-18 18 16,-1-1-16,1 1 15,0 35-15,-18 0 16,17 0 0,19 35-16,-18 1 15,35-1-15,-36 0 16,36 0-16,0 1 16,0-19-16,0 19 15,0-19-15,18 19 16,0-36-16,17 52 15,0-52-15,-17 0 16,17 0-16,0 0 0,-17 0 16,17-35-1,18-18-15,-53 36 16,35 17-16,-35-71 16,18 36-16,-18 17 15,35-17-15,-35 0 16,36 17-16,-1-17 15,-17 35 17,-18 17-17,35 36 1,-35 0-16,0 0 0,53-18 16,-53 18-16,0-17 15,35-36-15,-35 35 16,0-88 62,0 18-78,0 17 16,18-17-16,-18 17 15,35-35-15,-35 18 16,35 35-16,-35-35 15,18 35 1,-18 17 0,35 19-16,-35-19 15,0 18-15,0 1 16,0-19-16,35 19 16,-35 17-1,0-71 48,0-53-48,0 54 1,36-19-16,-36-16 16,53 16-16,-53 19 15,35 17-15,-35-36 16,35 36-16,0 18 31,-35 17-15,0 1-16,0 16 15,0 1-15,0-35 16,18 17-16,-18 1 16,0-19-1,35-17 16</inkml:trace>
  <inkml:trace contextRef="#ctx0" brushRef="#br0" timeOffset="153686.427">18556 13247 0,'0'0'0,"18"0"31,-18 17-15,35 19-1,-35-1-15,0 18 16,35 17-16,-35 19 0,0 34 16,0 1-16,0-19 15,-17 37-15,17-54 16,0-53-16,0 0 15,0 18 1,0-88 31,0 0-47,0 17 16,0-53-16,0 1 15,0-18-15,0 0 16,0-1-16,0 1 15,-53-18-15,53 18 16,0 0-16,0 17 16,0 54-16,17 17 0,-17-53 15,36 53-15,-19 0 16,19-35-16,-1 35 16,-18 0-16,19 0 15,-1 17-15,-17-17 16,17 71-16,-35-54 15,35 19-15,-35 17 16,0-1-16,-17-34 16,17 17-16,-36 1 15,19-1-15,-19-35 16,1 18-16,17-18 16,-34 0-16,16 0 15,36-18 1</inkml:trace>
  <inkml:trace contextRef="#ctx0" brushRef="#br0" timeOffset="154256.901">18944 12876 0,'0'18'31,"35"35"-31,-35 17 0,0 19 16,0 17-16,0-1 16,0-52-16,0 18 15,0-18-15,0-18 16,0 18-16,0-18 15,36 0 1,-19-35 0,19 0-1,17 0 1,-53-35-16,35 0 0,-35 17 16,35-35-16,-35 0 15,35 1-15,-35 34 16,0-17-16,36 35 15,-36-36 1,0 54 15,0 17-31,0-17 16,0 17-16,0-17 16,0 17-16,0 0 15,17-17-15,-17 17 16,53-35-16,-53 36 15,71-36-15,-18 0 16,-36-18 0,-17-17-16,0 17 15,0-17-15</inkml:trace>
  <inkml:trace contextRef="#ctx0" brushRef="#br0" timeOffset="154457.3715">19244 13159 0,'53'0'31,"-18"0"-15,-17 0-16,17 0 0,-17 0 15,17-36-15,0 36 16</inkml:trace>
  <inkml:trace contextRef="#ctx0" brushRef="#br0" timeOffset="154626.9473">19262 13300 0,'0'35'15,"35"-35"16,-17 0-15,17 0-16,0 0 16,-17-18-16,17 18 15</inkml:trace>
  <inkml:trace contextRef="#ctx0" brushRef="#br0" timeOffset="154916.1655">19756 12753 0,'0'35'32,"0"18"-32,0 0 15,0 35-15,-36 18 16,36 18-16,0-1 15,0-35-15,-35 0 16,35-35-16,0 0 16,0-35-16,0 17 15,0-17 1,-18-18 0</inkml:trace>
  <inkml:trace contextRef="#ctx0" brushRef="#br0" timeOffset="155447.7018">19579 13511 0,'0'-35'31,"35"35"-31,1 0 16,-19-35-16,19 35 15,-1 0-15,-17-35 16,17 35-16,18 0 16,-18 0-1,18 17 1,-53 18 0,35-35-16,-35 36 15,0-1-15,0 18 16,18-53-1,-18 35-15,35-35 16,18 0 15,-18 0-15,1-35-16,17 17 16,-1 18-16,-52-53 15,18 53-15,-18-70 16,0 35-1,0-1-15,-35 36 16,35-35-16,-35 35 0,-1-35 16,1 35-1,0 0-15,-18 17 0,0-17 16,18 36-16,17-36 16,-17 35-16,-1 18 15,36-18 1</inkml:trace>
  <inkml:trace contextRef="#ctx0" brushRef="#br0" timeOffset="155670.102">20496 13564 0</inkml:trace>
  <inkml:trace contextRef="#ctx0" brushRef="#br0" timeOffset="171669.1897">16298 10442 0,'0'0'0,"-17"0"16,-19 0 15</inkml:trace>
  <inkml:trace contextRef="#ctx0" brushRef="#br0" timeOffset="173913.6583">16475 9260 0,'17'0'125,"19"0"-94,-19 0-15,19 0 0,16 0-1,-16 0 1,-1 0-16,0 0 15,-17 0-15,35 0 16,0 0-16,-18 0 16,18 0-16,0 0 15,-18 0-15,18 0 16,0 0-16,-18 0 16,18 0-16,0 0 15,-18-17-15,18 17 16,0 0-16,-18 0 15,18 0-15,0 0 16,-17-36-16,17 36 0,-1 0 16,1 0-16,-17 0 15,17 0-15,-1 0 16,-16 0-16,17 0 16,0 0-16,-18 0 15,0 0-15,-17 0 16,17 0-16,0 0 15,-35-35-15,18 35 16,-71 0 62</inkml:trace>
  <inkml:trace contextRef="#ctx0" brushRef="#br0" timeOffset="175036.0343">16757 9049 0,'-18'0'47,"1"0"-31,-19 17-16,1-17 15,17 0-15,-17 53 16,0-53-16,0 36 15,17-36-15,18 52 16,-53-52-16,53 36 16,-35-36-1,35 17-15,0 19 63,17-36-16,-17 35-47,36-35 15,-19 0 1,-17 18-16,53-18 16,-17 35-16,-19-35 15,18 35-15,1-35 16,-19 35-16,19-35 15,17 36-15</inkml:trace>
  <inkml:trace contextRef="#ctx0" brushRef="#br0" timeOffset="179265.5347">18591 8802 0,'0'35'62,"0"18"-46,0-35-16,0 35 16,0-18-16,36 0 15,-36 0-15,53 1 16,-36-36-16,18 35 16,1-35-16,-19 0 15,19 0-15,-36-18 16,53-17-16,-53 17 15,0-17-15,0-18 16,0 18-16,0-18 16,0-18-16,0 1 0,-18 17 15,18 0 1,-35 18-16,35-1 0,-53 36 16,53-17-16,-36 17 15,-16 0 1,16 17-16,-17 54 15,53-53 1,-35 17-16,35 0 16,0-17-16,0 17 15,0 0-15,18-17 16</inkml:trace>
  <inkml:trace contextRef="#ctx0" brushRef="#br0" timeOffset="180723.9504">19138 8978 0,'0'-17'47,"0"-36"-32,-17 17-15,17 19 16,0-19-1,0 1-15,0 18 16,0-19-16,0 19 16,17 17 15,18 0-15,-35 35-1,18 0-15,-18-17 16,35 17-16,-35 0 15,36 1 1,-36-1 0,0-53 15,0-17-15,-18 35-1,18-53-15,0 0 16,0 18-1,0 0 1,18 35 0,17 0 15,-35 17-31,18-17 16,-18 71-16,35-54 15,-35 19-15,53-36 16,-53 53-16,17-53 0,-17 17 15,36-17-15,-1 0 47,-35-35-31,0-18 0,0 35-1,0-34 1,18 16-1,-18 54 17,35 17-17,-35-17-15,35 17 0,-35 0 16,53 1 0,-35-36-16,17 35 0,0-35 15,-17 0-15,17 0 16,0 0-16,1 0 15,-36-53 17,0 0-17,0 35 1,0 71 46,0 0-46,53-17 0,-18-36-1,-17 0 1,17 0-16,18 0 16,-36 0-1,-17-18-15,0-35 16,0 35-1,0-17-15,0 17 16,-17-34 0,-1 52-16,-17-36 15,17 36-15,-17 0 16,0 0-16,17 0 0,-17 36 16,-1-36-1,1 70-15,35-52 0,-35 17 16,35 0-16,0 18 15,35-53 1,0 0-16</inkml:trace>
  <inkml:trace contextRef="#ctx0" brushRef="#br0" timeOffset="180966.0249">20161 8784 0,'36'35'31,"-36"1"-15,0-1-1,0 0-15,35 18 16,-35-35-1</inkml:trace>
  <inkml:trace contextRef="#ctx0" brushRef="#br0" timeOffset="181593.894">20161 8714 0,'0'0'0,"53"0"16,0 0-1,-18 0-15,1 0 16,-19 0-16,-17 17 16,36 19-16,-36-19 15,0 18-15,35-17 16,-35 17-16,0 1 0,0-19 15,-18-17-15,18 53 16,-17-53-16,17 35 16,-53-35-16,17 18 15,54-18 48,35 0-48,-18-53-15,0 53 16,1-53-16,-1 18 16,-17 17-16,17-17 15,-35 0-15,35 35 16,-35-35-16,0-1 16,0 72 30,0-19-46,0 18 16,0-17-16,0 17 16,0 1-16,53-1 15,-35-35 1,35 0-16,-18 35 16,0-35-16,18 0 15,0-17-15,-35 17 16,-18-18-16,35 18 0,-35-53 15,-35 0 1</inkml:trace>
  <inkml:trace contextRef="#ctx0" brushRef="#br0" timeOffset="181783.9121">20585 8696 0,'17'0'31,"18"0"-15,1-35-16,34 35 15,-17-36-15,0 36 16,-35 0-16,17 0 16</inkml:trace>
  <inkml:trace contextRef="#ctx0" brushRef="#br0" timeOffset="181952.1701">20620 8837 0,'0'0'0,"17"0"16,19 0-1,-1 0-15,-17 0 16,17-35-16,0 35 15,-17-53-15</inkml:trace>
  <inkml:trace contextRef="#ctx0" brushRef="#br0" timeOffset="182566.112">20973 8414 0,'0'53'47,"0"-18"-32,0 18-15,0 0 16,0-18-16,0 18 16,0 0-16,35-18 15,18 36-15,-18-36 16,0-35-16,-17 18 15,35-18-15,-18 0 16,-17 0 0,35 0-16,-53-53 31,0 35-31,0-17 16,0-18-1,0 88 32,0 0-31,17-35-16,-17 36 15,36-36-15,-1 35 16,-17-35-16,35 0 16,-1 0-1,-16 0-15,-1 0 0,0-35 16,1-18-1,-36 18 1,0-18 0,-18 53-16,-17-53 15,17 53-15,-17-18 0,-1 18 16,1 0-16,-18 0 16,0 18-16,18-18 15,17 53-15,18-18 16</inkml:trace>
  <inkml:trace contextRef="#ctx0" brushRef="#br0" timeOffset="183023.5926">22172 8590 0,'0'18'31,"0"17"-15,0 18 0,18-18-1,-18 18 1,35-53-16,-35 35 0,35-35 16,-35 18-16,36-18 15,16 35 1,-16-35-1,-1 0 1,0-17 0,-35-1-1,36-17 1</inkml:trace>
  <inkml:trace contextRef="#ctx0" brushRef="#br0" timeOffset="183262.5387">22260 8625 0,'0'0'0,"0"-35"16,36 35 30,-36-18-46,52 18 16,-34 0-16,17 0 16,-17 0-16,17 0 15,1 0-15</inkml:trace>
  <inkml:trace contextRef="#ctx0" brushRef="#br0" timeOffset="183451.0746">22137 8749 0,'0'0'0,"17"0"32,36 0-17,-35 0-15,17 0 0,-17 0 16,17 0-1,-35-35-15</inkml:trace>
  <inkml:trace contextRef="#ctx0" brushRef="#br0" timeOffset="183653.6439">22296 8431 0,'0'-17'16,"17"17"0,-17-36-16,53 36 15,-35-35 1,17 35-16,0 0 0,-35-35 16</inkml:trace>
  <inkml:trace contextRef="#ctx0" brushRef="#br0" timeOffset="184465.2223">23054 8431 0,'0'-17'15,"0"52"32,0-17-31,0 35-16,0-1 15,0-16-15,0 17 16,0 0-16,0 0 16,0-36-16,0 18 0,0 1 31,0-1-31,0-53 47,-35 18-32,35-53 1,0 18-16</inkml:trace>
  <inkml:trace contextRef="#ctx0" brushRef="#br0" timeOffset="185295.7777">22983 8520 0,'0'0'0,"0"-53"16,0 35-16,0-35 15,18 53-15,17-53 16,-17 53-16,35-35 16,0 35-16,17-35 15,1 35-15,-18 0 16,17 0-16,1 0 16,-18 35-16,-18 0 15,-35 0-15,18 1 16,-18-19-16,0 19 15,0-19-15,-35 19 16,-1-1-16,1-35 16,17 53-16,-17-53 15,0 0-15,17 0 0,-17 0 32,17 0-17,18 53 48,0-18-48,18-35 1,-18 53-16,53-53 16,-18 53-16,-17-53 15,17 35-15,0-35 16,-17 0-16,17 0 15,0 0-15,-17 0 16,17 0-16,1 0 16,-19 0-16,-17-53 0,36 18 15,-36 17 1,0-17-16,0 0 0,0 17 16,0-35-1,0 71 32,0-1-47,0 54 16,0-53-1,35 17-15,0 18 16,0-53 0,1 0-1,-19 0 1,-17-18-16,0 1 15,36 17-15,-36-71 16,0 18 0,0 0-1,0 35 1</inkml:trace>
  <inkml:trace contextRef="#ctx0" brushRef="#br0" timeOffset="185540.6571">24095 8484 0,'0'36'16,"0"16"-1,35-52 1,-35 36 0,0 17-16,0-18 15,0-17-15,35 35 16,-35-18 0,18-35-16</inkml:trace>
  <inkml:trace contextRef="#ctx0" brushRef="#br0" timeOffset="186314.9208">24271 8802 0,'0'-35'16,"0"-1"0,0 1-1,0-18 1,35 0 0,1 53 30,-36 18-30,17-18-16,-17 35 16,36 18-1,-36 0 1,35-53-16,-35 18 16,17-18-16,19 0 31,-36-18-31,35 18 15,-35-53-15,0 35 16,18-17 0,-18-18-16,35 18 15,-35 52 32,35 36-31,-35-17-16,36-1 15,-19-35 17,18 0-17,1-35 1,-1-1 0,-35 1-16,18 35 15,-18-70-15,35 34 16,-35 72 31,0-1-32,0-18-15,0 19 0,35-1 16,-35-17-16,35 35 16,-35-18-1</inkml:trace>
  <inkml:trace contextRef="#ctx0" brushRef="#br0" timeOffset="187856.9081">16704 10530 0,'53'36'94,"-18"-36"-78,0 0-16,36 0 15,17 0-15,0 0 16,1 0-16,-1 0 16,18 0-16,-18 0 15,-35 0-15,17 0 16,1 0-16,-1 0 15,-17 0-15,-17 0 16,-1 0-16,-17 0 16,52 0-1,-17 0 1,-35 0 0,-36 0 46,-35 0-46</inkml:trace>
  <inkml:trace contextRef="#ctx0" brushRef="#br0" timeOffset="188612.9353">16916 10372 0,'-36'0'15,"1"0"16,0 0-15,0 17 0,-18-17-16,0 53 15,17-53-15,-16 53 16,16-53-16,1 35 16,0-35-1,-1 0 1,36 36-1,36-19 48,-19-17-47,19 36-16,17-36 15,-1 35-15,1-35 16,0 35-16,0-35 15,0 0-15,-35 35 16,17-35-16,0 0 16,-17 0-1,-18 18 63</inkml:trace>
  <inkml:trace contextRef="#ctx0" brushRef="#br0" timeOffset="190131.6737">18239 10495 0,'0'18'31,"0"17"-15,0 18-1,0-35-15,0 17 16,0-17-16,35 17 16,-35 0-16,0-17 15,0 17-15,18-35 16,-18 35-16,35-35 16,0 0-1,0-17 1,-35-19-16,36 1 15,-36 17-15,0-34 0,0-1 16,0 17-16,0-17 16,0 0-16,0 18 15,-18-18-15,18 0 16,0 36-16,-18 17 16,18-36-16,-35 36 15,0 0 1,0 18-16,-1 17 15,1 1-15,0 17 16,35-1-16,-36-16 16,36-19-16,0 19 15,0-19-15,18-17 16</inkml:trace>
  <inkml:trace contextRef="#ctx0" brushRef="#br0" timeOffset="191596.9674">18927 10777 0,'0'-17'47,"0"-36"-47,0 0 16,0 0 0,0 0-16,0 18 15,0-18-15,0 0 16,0 35-16,0-17 15,0 0 1,35 52 15,-35 19-31,35 17 16,-35-36-16,35 36 16,-35-18-16,36-17 15,-36 17-15,53 1 16,-36 17-1,18-53 1,1-18 15,-36-35-15,0 35-16,0-35 16,35 0-1,-35 36 1,35 34 46,-35 19-46,0-1-16,18-17 0,-18 17 16,35 0-1,0 1-15,18-36 16,-17 0-1,-1 0 1,0-18 0,-35-35-1,0 18-15,0 17 16,0-17-16,0 17 16,0-35-1,0 71 16,0-1-15,0 19-16,0-19 16,0 19-16,18-1 15,17 18 1,0-53-16,18 18 16,-17-18-1,-1 0 1,0-53-1,-35 0 1,0 17 0,0 1-1,-17 35 1,17 53 15,0-35-15,17 17-16,-17 0 15,35-35-15,-35 36 16,36-36-16,-1 35 16,0-35-16,-17 0 15,17 0-15,0 0 16,1-35 0,-1-18-1,-35 35-15,0-17 16,0-1-16,0 1 15,0 0-15,0 0 16,-53 35 0,0 0-1,0 0 1,18 0-16,0 35 16,-1 0-16,19 0 15,17-17-15,-35 17 16,35 1-16,0-19 15,35-17 1</inkml:trace>
  <inkml:trace contextRef="#ctx0" brushRef="#br0" timeOffset="191839.3263">20126 10407 0,'0'0'16,"35"0"0,-35 18-1,0 17-15,36 0 16,-36-17-16,0 17 16,17 0-16,-17-17 0,35 35 31,-35-18-31</inkml:trace>
  <inkml:trace contextRef="#ctx0" brushRef="#br0" timeOffset="192457.6086">20144 10495 0,'53'-35'16,"-18"35"0,-18 0-16,19 0 15,-19 0-15,19 0 0,-1 0 16,0 17 0,0-17-16,-35 36 0,53-36 15,-53 70-15,0-34 16,0-19-16,-17 19 15,-19-1-15,1 0 16,18-35-16,17 35 16,-36-35-16,36 36 15,-17-36 1,17 35-16,17-70 47,36-18-32,-18 17 1,1 1-16,-1 0 16,-35 17-16,35-17 15,-35-18-15,0 71 63,0 17-63,0-17 15,0 17-15,36 0 16,-36 0-16,52-35 16,-52 36-1,53-36-15,-35 0 16,17 0-16,-17 0 0,17 0 16,1 0-16,-19-18 15,-17-35 1,-17-17-1</inkml:trace>
  <inkml:trace contextRef="#ctx0" brushRef="#br0" timeOffset="192648.8741">20602 10442 0,'35'0'62,"1"-17"-46,-1 17-1</inkml:trace>
  <inkml:trace contextRef="#ctx0" brushRef="#br0" timeOffset="193423.3103">20585 10583 0,'0'0'0,"0"36"16,17-36-16,18 0 15,-17 0 1,17 0-16,1-18 16,-19 18-16,-17-18 15,53 18-15,-53-53 16,36 18-16,-36 17 15,0-17-15,0-18 16,0 18-16,0-18 16,17 18-16,-17 17 15,0-17 1,35 70 31,-35-17-47,0 35 15,0 0-15,0-18 0,36 18 16,-36-18-16,35 0 16,-35-17-16,35 17 15,-35 1-15,18-36 16,-18 17-16,35-17 16,18 0-1,-35 0 1,17 0-1,-35-53 1,0 0 0,0 18-1,0 53 48,0 35-48,35 0 1,18 0 0,-35-53-16,17 17 15,53-17 1,-52 0-16,17 0 16,-36 0-1,-17-53 1,0 18-16,0 17 0,0-17 15,-17 0-15,-1 17 16,-53-17 0,36 35-16,0 0 15,17 0-15,-17 0 16,0 0-16,17 53 16,-35 0-1</inkml:trace>
  <inkml:trace contextRef="#ctx0" brushRef="#br0" timeOffset="194742.7382">21960 10336 0,'0'-17'16,"0"-19"15,18 36 16,-18 18-32,0 0-15,0 35 16,0 0-16,0-18 0,0 0 16,0-17-16,0 17 15,0 18 1,35-53 0,-17 0 62,17 0-63,-17 0 1,17 0 0,0 0-1,-17 0-15,17 0 0,-17 0 0,35 35 16,-18-35-1,-17 0 1</inkml:trace>
  <inkml:trace contextRef="#ctx0" brushRef="#br0" timeOffset="195015.0107">22013 10266 0,'0'-35'46,"18"35"-46,53 0 16,-36 0 0,-18 0-16,19 0 15,-1 0-15,-17 0 0</inkml:trace>
  <inkml:trace contextRef="#ctx0" brushRef="#br0" timeOffset="195242.403">21960 10495 0,'36'0'31,"34"0"-15,-52 0-1,17 0-15,-17 0 16,17-18-16,18 18 16,-53-52-16</inkml:trace>
  <inkml:trace contextRef="#ctx0" brushRef="#br0" timeOffset="195442.8796">22154 10089 0,'0'0'0,"0"-35"0,0 18 16,18 17 0,17-36-1,1 36-15,-1 0 16,18 0-16,-18 0 0</inkml:trace>
  <inkml:trace contextRef="#ctx0" brushRef="#br0" timeOffset="196521.9611">22789 10213 0,'0'-35'0,"0"52"32,18 54-17,-18-54 1,0 36-16,0 0 16,0-17-16,0 16 15,0 1-15,0-17 16,0-1-16,0-17 15,0 17 1,18-35 0,17-18 15,-35 1-15</inkml:trace>
  <inkml:trace contextRef="#ctx0" brushRef="#br0" timeOffset="197189.2365">22825 10266 0,'0'-35'16,"0"17"-1,0-17 1,35 35 0,-35-36-16,53 36 15,-35 0-15,17 0 16,-18 0-16,19 0 16,-36 53-16,53-17 15,-53-19-15,0 36 16,0 0-16,0-18 15,0 1-15,0-1 16,-53 0-16,17-35 16,1 18-16,18-18 15,-36 0 1,35 0 0,18-36 15,71 36-16,-36-35 1,-18 35-16,19 0 16,-1 0-16,-17 0 15,17 18-15,18 35 16,-53-18 0,0-17-16,0 17 15,0-17-15,-35 35 16,-1-53-1,19 35-15,-36-35 0,17 0 16,19 35-16,-18-35 16,-1 0-16,19 0 15,34-18 48</inkml:trace>
  <inkml:trace contextRef="#ctx0" brushRef="#br0" timeOffset="197654.1714">23248 10513 0,'0'53'47,"35"-53"-47,-35 53 16,18-53-16,-18 17 16,53-17-16,0 0 15,-36 0 1,36 0-1,0 0 1,-53-17-16,18-36 16,-18 17-16,0 19 15,0-19 1,0 1-16,0 18 16,-53 17-16,53-53 0,-53 53 15,35 0-15,-17 0 16,0 17-16,17-17 15,-17 53-15,35-35 16,-35 17-16,35-17 16,0 17-16,0 18 15,17-18 1,36-35 0</inkml:trace>
  <inkml:trace contextRef="#ctx0" brushRef="#br0" timeOffset="198491.9525">23654 10654 0,'0'-35'31,"0"-18"-15,0 17 0,0-17-1,17 53 1,-17-52-16,36 52 16,-1 0-1,-17 0 1,17 17-1,-35 18-15,0-17 16,35 17-16,-35 1 16,0-19-1,0 19-15,18-36 0,-18 53 16,0-71 31,0-35-32,0 35 1,0-17-16,0 0 16,0 17-16,0-17 15,0 0 1,53 35 15,-18 17-15,-35 18-16,18 1 15,-18-19-15,0 19 16,35-1-16,-35 0 16,35-35-16,-35-17 62,0-36-46,0 17-16,35 19 15,-35-19-15,18 1 16,35-18 0,0 53-1,-18 0 1,-35 18-16,35 52 16,-35-34-16,0-19 15,0 19-15,18-1 16,-18-17-16,0 17 15,0-17-15,0 17 16</inkml:trace>
  <inkml:trace contextRef="#ctx0" brushRef="#br0" timeOffset="198710.3741">24500 10724 0,'18'0'46</inkml:trace>
  <inkml:trace contextRef="#ctx0" brushRef="#br0" timeOffset="200794.5614">25135 8802 0</inkml:trace>
  <inkml:trace contextRef="#ctx0" brushRef="#br0" timeOffset="211870.7549">20849 12629 0,'0'-17'16,"35"17"-16</inkml:trace>
  <inkml:trace contextRef="#ctx0" brushRef="#br0" timeOffset="212637.5863">20655 12859 0,'0'-18'31,"18"-17"-16,-1-18-15,19 18 32,-1-1-32,0 1 15,18 0 1,-35 35 0,17-35-16,18 35 15,-35 0 16,17 17 1,-35 36-17,0-35-15,0 17 16,0 18-16,0-18 0,-18 18 16,18-18-16,-53 18 15,53-17-15,-53 16 16,53 1-16,-35 0 15,35-17-15,-35 17 16,35-18-16,0-18 16,-35-17-16,35 53 15,0-17-15,-36-1 16,36 18-16,0-18 16,-35 0-16,35-17 15,0 35-15,0-18 16,0 0-1,18-35 1,17 0 0,-35 36-1,18-19 1</inkml:trace>
  <inkml:trace contextRef="#ctx0" brushRef="#br0" timeOffset="213094.6092">20779 13970 0,'0'0'0,"0"35"0,0 1 15,17-36 16,-17 35-31,18-35 16,17 0 0,0-18-1,-35-35 1,18 36-16,-18-19 16,0 1-16,0 17 15,-18 18 1,-34 0-1,-19 18 1,36 17 0,35-17-1,0 35 1,0-18 0,17-35-1,-17 18-15,53-18 16,-53-35-1,18 17-15,-18-17 16,0-1-16</inkml:trace>
  <inkml:trace contextRef="#ctx0" brushRef="#br0" timeOffset="247999.5644">6615 18344 0,'0'-17'0,"35"17"187,-18 0-171,19 0-1,17 0 1,-36 0-16,19 0 16,-19 0-16,36 0 15,0 0-15,18 0 16,-18-35-16,17 35 15,1 0-15,-1 0 16,1-36-16,35 36 16,-1 0-16,-16 0 15,-19 0-15,-17 0 16,35 0-16,-17 0 16,-1 0-16,-17 0 15,18 0-15,17 0 16,18-35-16,17 35 0,-17 0 15,18 0-15,34-35 16,-16 35-16,16 0 16,19-53-16,-19 53 15,-16 0-15,16-36 16,-17 36-16,18 0 16,-53 0-16,53-52 15,-18 52-15,18 0 16,-36 0-16,18 0 15,0 0-15,0-36 16,-35 36-16,18 0 16,-1 0-16,1 0 0,-36 0 15,0 0-15,36 0 16,-36 0-16,0 0 16,0 0-1,53-53-15,-35 53 0,18 0 16,-36 0-1,0 0-15,18-35 16,17 35-16,-35 0 0,1 0 16,34 0-16,1 0 15,-1 0-15,-35 0 16,18 0-16,18 0 16,-36 0-16,18 0 15,-18 18-15,0-18 16,18 53-16,-18-53 15,-17 0-15,-1 35 0,1-35 16,-18 0-16,17 0 16,1 0-16,-18 0 15,-18 0-15,71 0 16,-71 0 0,0 0-16,-17 0 15,17 0-15,0 0 16,-17 0-1,35 0-15,-18 0 16,1 0 0,16 0-1,1 18 1,-17-18 0,-1 0-1,0 0 1,-88 0 46</inkml:trace>
  <inkml:trace contextRef="#ctx0" brushRef="#br0" timeOffset="250416.0102">7497 14764 0,'0'-36'62,"0"72"-15,0-1-31,0 0-16,0 18 15,0-18-15,0-17 16,0 17-16,0-17 15,0 35-15,35 0 16,-35 0-16,0-18 16,0 18-16,17 0 15,-17-18-15,0 36 0,36-1 16,-36 1-16,0-1 16,0-17-16,0 0 15,35 0-15,-35-18 16,0 18-16,0 0 15,0-17-15,0 34 16,35-17-16,-35 0 16,0-18-16,0 18 15,0 18-15,0 17 16,0-35-16,0 17 16,0 1-16,0-1 15,0-17-15,0 0 0,0 0 16,0-18-16,0 18 15,0-17-15,0-19 16,0 19-16,0 17 16,0-18-16,36 18 15,-36 0-15,0-36 16,0 36-16,0 0 16,0-18-16,0 18 15,0 0-15,0-18 16,0 18-16,0 0 15,0-17-15,0-1 16,0 0-16,0-17 16,0 35-16,0-18 15,0 36-15,0-19 16,0 1-16,0-17 0,0 17 16,0-1-16,0-16 15,0 17-15,0-18 16,0-17-16,0 35 15,35-1-15,-35-16 16,0 17-16,0-18 16,0 0-16,0 18 15,0 18-15,0-18 16,0-1-16,0-16 16,0-19-16,35 36 15,-35 0 1,0-35-16,0 17 15,0-17 1,0-36 31,0-52-47,0-19 16,0-34-16,-35-18 15</inkml:trace>
  <inkml:trace contextRef="#ctx0" brushRef="#br0" timeOffset="251743.8621">7532 14517 0,'0'17'62,"0"1"-62,0 17 16,0 1-16,0 34 15,-18 1-15,18 17 16,-35 18-16,35-18 16,-35 18-16,35-53 15,0 0-15,0-18 0,-36-35 16,36-18 31,18-35-32,-18 18-15,35-35 16,-35-1-16,36 18 16,-36 0-16,0 18 15,0-18-15,35 18 16,-35 17-16,0-17 15,0 17 1,53 71 31,-53-18-31,35 36-16,-35-1 15,71-17-15,-36 0 16,-35 0-16,70-18 15,-34-17-15,-19 17 16,36 18 0,-53-17-16</inkml:trace>
  <inkml:trace contextRef="#ctx0" brushRef="#br0" timeOffset="254036.6582">7814 18150 0,'0'-17'172,"0"-36"-140,18 53-32,-18-18 15,0-17 16,17 35-15,-17-18 0,36-17-1,-36 0 1,0 17 15,35 18-31,-35-35 63,17 35-32,-17-35-31,0 17 31,36 18 16,-36-35-31</inkml:trace>
  <inkml:trace contextRef="#ctx0" brushRef="#br0" timeOffset="255719.6485">7726 18221 0,'35'0'171,"0"0"-139,-35-35-32,18 35 31,17 0-15,-35-36-16,18 36 15,17-17 1,0 17-1,-17 0 17,17-36-17,1 36 1,-19 0 15,-17-35-31,36 35 16,-36-17-1,35 17 1,-35-36 0,18 36-16,17 0 31,-35-35-15,17 35-16,19 0 31,-36-18-31,35 18 15,-17-35 17,35 35-17,-53-18 1,35 18-16,-18 0 16,-17-35-1,36 35 16,-1-35-15,-17 0 0,35 35-1,-53-18-15,35 18 16,-35-35 15,17 35-15,-17-18-1,36 18 1,-36-35 0,17 35 15,-17-35-15</inkml:trace>
  <inkml:trace contextRef="#ctx0" brushRef="#br0" timeOffset="259063.1626">7761 18239 0,'18'0'93,"-1"0"-61,19 0-17,-36-18-15,53 18 16,-1-35-1,-16-1 1,-1 36 0,-35-35-1,35 35-15,-17-35 32,17 35-32,-35-18 15,36 18-15,-19-35 16,18 35-1,1-35 17,-19 35-17,-17-18 1,36 18 0,-36-35-1,17 35-15,19-36 31,-1 19 1,0-18-1,0-1 0,-17 1-15,17 0 15,1 35-15,-36-18-16,17 18 15,-17-35 1,35 35 0,-35-18-1,36-17 16,-36 0 1,17 35-17,-17-18 1,0-17 15,36 35-31,-36-36 16,35 36-1,-35-17 1,18-19 0,-18 1-1,35 18 17,-35-19-17,35 36 1,-35-17-1,0-19 1,0 1 0,18 35-1,-18-18-15,35-17 32,-35 0-17,0 17 1,35 18-1,-35-35-15,18 0 16,-18 17 0,35 18-1,-35-35-15,0 17 16,36-17 0,-36 0-1,35-1 1,-35 19-1,17 17-15,-17-36 16,0 19 0,36-19-1,-36 1 17,35 0-17,-35 17 1,18 18-1,-18-35-15,0 17 32,35 18-32,-35-35 15,35 0 1,-35 17 15,18 18-15,-18-35-1,35 35 17,-35-35-32,35 17 15,-35-17 1,18 35-16,-18-36 16,0 19-1,35-18 1,-35-1-1,36 19 1,-36-19 0,35 1-1,-35 17 1,18 18 0,-18-35-1,0 17 1,35 18-16,-35-35 15,35 0 17,-35 17-17,18 18-15,-18-53 32,35 53-32,-35-35 0,18 35 15,-18-35-15,35 35 16,-35-35-16,35 35 15,-35-36 1,18 36-16,-18-17 16,35-19-1,18 1 1,-18 0 0,-35 17-1,18 18 1,-18-35-1,0 17-15,35 18 16,-35-35-16,53 0 16,-35-1-1,17 19 17,0-36-17,1 18 16,17-1-15,-36 1 0,18 17 15,1-17-31,-1 35 16,-35-35-1,35 35-15,1-35 16,-1 35-1,-35-18 1,35 18-16,-35-35 16,53 35-16,-18-36 15,-17 36-15,-18-17 16,53 17-16,-18-36 31,0 1 0,-17 0 1,17 35-17,-35-18-15,36 18 16,-36-35 0,35 35-16,-35-18 15,35 18-15,0-35 63,1 0-48,-1 35 17,0 0 30,-35-36-46,18 36-1,17 0 1,-35-17-16,18 17 16,35 0 46,17 0-46,-52 0-16,17-35 15,0 35 1,-52 0 31</inkml:trace>
  <inkml:trace contextRef="#ctx0" brushRef="#br0" timeOffset="266027.3399">10848 14922 0,'18'0'140,"17"0"-108,-18 0-17,19 0 16,-19 0-15,19 0 0,-1 0 15,-17 0-15,17 0-1,0-17 1,-17 17-1,17 0 32,-17 0-15,17 0-17,0 0 16,-17 0 1,17 0-1,-17 0 0,17 0-15,0 0 46,-17 0-30,17 0-1,-35-35-31,18 35 31,17 0 0,0 0 1,-17 0-1,17 0 0,-17 0 32,17 0-48,1 0 32,-19 0-16,18 0 47,-17 0-46,17 0 15,1 0-1,-19 0-14</inkml:trace>
  <inkml:trace contextRef="#ctx0" brushRef="#br0" timeOffset="267475.6068">11060 14870 0,'17'0'31,"18"0"-16,-17 0 17,17 0-17,1 0 1,-19 0 0,19 0-1,-19 0 1,19 0-1,-1 0 1,-18 0 0,19 0 15,-19 0-15,19 0 15,-1 0 0,-17 0 0,17 0 1,-18 0-17,19 0 16,-1 0-15,-17 0 15,17 0-15,-17 0 15,17 0 0,0 0-15,-17 0 15,17 0 47,-35 35-78</inkml:trace>
  <inkml:trace contextRef="#ctx0" brushRef="#br0" timeOffset="301757.9806">10777 14975 0,'0'-17'141,"18"17"-125,0 0 15,-18-36-16,35 36 1,18 0 0,-36-35-1,19 35 1,-19 0 0,36 0-1,0 0 1,-35 0-1,17-17 1,0 17 0,-17 0-1,17 0 1,36 0 0,-53 0-16,17 0 15,18-36 1,-18 36-1,0 0 1,1 0 0,-19 0-1,36 0 1,-35 0-16,17 0 16,0 0-16,-17 0 15,17 0-15,-17 0 0,35 18 31,-18-18-31,-17 0 16,17 0 0,0 0-1,-17 0 1,17 0 0,-17 0 15,17 18 16,0-18 0</inkml:trace>
  <inkml:trace contextRef="#ctx0" brushRef="#br0" timeOffset="302657.8062">7620 17745 0,'0'0'0,"35"0"16,18 0-16,18 0 16,-18 0-16</inkml:trace>
  <inkml:trace contextRef="#ctx0" brushRef="#br0" timeOffset="305280.4768">7179 17974 0,'0'0'0,"53"-18"62,0 18-62,-53-35 16,17 35 0,36-35-16,0 0 15,-35 35 1,17-53-16,18 53 16,0-36-16,0 1 15,18 0-15,-1 0 16,1-1-16,17-17 15,18 0-15,0 18 16,-1-35-16,1-1 16,-18 18-16,18-17 0,0 17 15,0-18 1,17 36-16,-17 0 0,0-36 16,-18 36-16,53-1 15,-17-34 1,-1-1-16,18-17 15,-17 0-15,17 35 0,-18-18 16,-17 36-16,-18-18 16,54 0-16,-19 0 15,1 18-15,-19 0 16,19-18-16,-1 18 16,-17-1-16</inkml:trace>
  <inkml:trace contextRef="#ctx0" brushRef="#br0" timeOffset="305481.8987">11747 15769 0,'0'0'16,"71"-53"-16,35 18 0,0 0 16,-18-18-16,18 17 15,-18 36-15,18-70 16,-18 70-16,18-53 16,17 18-16,1-18 15,-1 18-15,18-36 16,-52 36-16,16-1 15,1-16-15,-18 16 16,-17 36-16,-1-53 16</inkml:trace>
  <inkml:trace contextRef="#ctx0" brushRef="#br0" timeOffset="310358.5506">7567 18274 0,'0'35'47</inkml:trace>
  <inkml:trace contextRef="#ctx0" brushRef="#br0" timeOffset="311812.7997">7602 18274 0,'36'0'32,"-1"0"-1,-17 0 0,17 0 0,-18 0 16,19 0-16,-1 0-15,-17 0 0,17 0-1,-17 0-15,17 0 16,18 0 15,-36 0-15,19 0-1,-36-35-15,35 35 16,-17 0 15,17 0 1,-35-36-32,18 36 15,17 0 1,18-35-1,-18 35-15,-35-18 16,53 18 0,-18 0-16,-35-35 15,18 35 1,17 0 0,-35-18-1,35 18 1,-35-35-1,18 35-15,17-35 32,1 35-17,-36-18 1,17 18-16,-17-35 16,35 35-1,-35-35 1,36 17 15,-36-17-15,17 35-1,-17-35 1,36 17 0,-1-17 15</inkml:trace>
  <inkml:trace contextRef="#ctx0" brushRef="#br0" timeOffset="317181.0496">12224 14887 0,'17'0'125,"1"0"-109,17 0 0,-17 0-1</inkml:trace>
  <inkml:trace contextRef="#ctx0" brushRef="#br0" timeOffset="317440.9096">12435 14870 0,'18'0'78,"17"0"-62,18 0-1</inkml:trace>
  <inkml:trace contextRef="#ctx0" brushRef="#br0" timeOffset="317600.901">12594 14870 0,'18'0'62,"17"0"-46</inkml:trace>
  <inkml:trace contextRef="#ctx0" brushRef="#br0" timeOffset="317745.8426">12735 14905 0,'0'17'31,"18"-17"-15,17 0-1</inkml:trace>
  <inkml:trace contextRef="#ctx0" brushRef="#br0" timeOffset="318015.8908">12965 15011 0,'17'0'47,"18"35"-16,1-35-15,-36 35 0,17-35-1,19 0 1</inkml:trace>
  <inkml:trace contextRef="#ctx0" brushRef="#br0" timeOffset="318171.3463">13141 15134 0,'18'0'16,"-18"35"15,35-35-15,0 18 0</inkml:trace>
  <inkml:trace contextRef="#ctx0" brushRef="#br0" timeOffset="318396.5076">13370 15311 0,'36'0'15,"-36"35"1,17-35-1,-17 35 1,35-35 15,-35 18-31,0 17 16</inkml:trace>
  <inkml:trace contextRef="#ctx0" brushRef="#br0" timeOffset="318598.4663">13547 15557 0,'35'0'31,"-35"36"-15,18-36-1,17 35 1,0 0-1</inkml:trace>
  <inkml:trace contextRef="#ctx0" brushRef="#br0" timeOffset="318785.3143">13758 15804 0,'36'0'31,"-36"36"-15,17-19 15,19 19-15</inkml:trace>
  <inkml:trace contextRef="#ctx0" brushRef="#br0" timeOffset="318975.7937">13952 15998 0,'0'36'16,"0"-1"15,36-17 0,-1-18-15,-35 35-16</inkml:trace>
  <inkml:trace contextRef="#ctx0" brushRef="#br0" timeOffset="319116.5526">14076 16210 0,'0'18'15,"35"-18"1,-35 35 0,18-35-16</inkml:trace>
  <inkml:trace contextRef="#ctx0" brushRef="#br0" timeOffset="319318.0086">14199 16351 0,'18'0'16,"-18"36"31,0-19-16</inkml:trace>
  <inkml:trace contextRef="#ctx0" brushRef="#br0" timeOffset="320147.9192">14393 16492 0,'0'18'78,"36"0"-47,-19-18-15</inkml:trace>
  <inkml:trace contextRef="#ctx0" brushRef="#br0" timeOffset="320347.9071">14552 16669 0,'0'0'0,"18"0"47,-18 35-47,35-35 16,-35 18-1,35-18-15,18 35 16</inkml:trace>
  <inkml:trace contextRef="#ctx0" brushRef="#br0" timeOffset="320521.598">14799 16827 0,'35'0'16,"-35"36"15,53-36-15,-53 53-16,18-53 0,-18 35 15,53-35-15,-18 35 16,-17-35-16</inkml:trace>
  <inkml:trace contextRef="#ctx0" brushRef="#br0" timeOffset="320691.5848">15205 17127 0,'0'0'0,"0"36"47,17-36-32,36 0 1,-53 17-16</inkml:trace>
  <inkml:trace contextRef="#ctx0" brushRef="#br0" timeOffset="320902.6886">15522 17268 0,'0'18'16,"35"-18"-1,-17 0 1,17 35 15,1-35-31,-1 36 31,0-36-31,1 35 0,-19-35 16,36 35 0</inkml:trace>
  <inkml:trace contextRef="#ctx0" brushRef="#br0" timeOffset="321096.8884">15946 17445 0,'0'35'16,"17"-35"-16,18 0 15,1 0 1,-19 0 0,-17 35-1,53-35-15,18 0 16,-54 0-1,19 0-15,-19 0 16</inkml:trace>
  <inkml:trace contextRef="#ctx0" brushRef="#br0" timeOffset="321713.0922">16351 17533 0,'36'0'31,"-36"35"-15,35-35 0,0 0-16,0 0 15,-35 36 1,18-36 0,17 0-16,1 0 31,-36 17-16,17-17-15,18 0 16,-17 0 0,35 0-1,-53 36 1,35-36-16,-17 0 16,17 0-1,0 0 1,-35 17-16,18-17 15,17 0 1,-17 0 15,-18 35-15,35-35 0,1 0-1,-19 0 1,36 0-1,-35 0 1,17 0 0,0 0-1,-35 36-15,36-36 16,17 0 0,-18 0-1,-18 0 1,19 0 15</inkml:trace>
  <inkml:trace contextRef="#ctx0" brushRef="#br0" timeOffset="321874.977">17480 17745 0,'35'0'15,"1"0"32,-19 0-31,19 0-1</inkml:trace>
  <inkml:trace contextRef="#ctx0" brushRef="#br0" timeOffset="341972.6873">11977 14534 0,'0'-35'0,"0"0"16,0 0 15,0 17-15,17 36 46,-17 17-46,0 35-16,0 19 15,53 122 1,-53-105-16,0-53 16,0 18-16,0-1 15,0 1-15,0-18 16,0 0-16,0-18 15,0-53 32,0-35-47,0 0 16,0-35-16,0-71 16,0 89-1,0-1-15,-17 1 16,17-1-16,0 36 15,0-18-15,0 35 16,0-17-16,0-18 16,17 88 15,-17 18-15,0 36-16,36 34 15,-36 89 1,0-142-16,0-34 15,-18-1-15,18 0 16,0-88 47,0-17-63,0-1 15,0 18-15,0-17 0,0-1 16,0 36-1,0-18-15,-35 0 0,35 18 16,0 17 0,0 71 15,0 35-15,0 0-16,0 36 15,0-36-15,0-35 16,0-35-16,17-18 31,-17-53 0,0-36-31,0 1 0,0 18 16,0 34-16,0 1 16,0 0-16,0 105 46,0 1-46,0 17 16,0-17-16</inkml:trace>
  <inkml:trace contextRef="#ctx0" brushRef="#br0" timeOffset="357766.0777">16757 14922 0,'0'-17'62,"-18"17"-15,18-35-47,-17 35 16,-19 0-16,19 0 16,-19-36-16,-16 36 0,16 0 15,-17 0 1,0 0-16,36 0 0,-18 18 15,35 17 32,0-17-31,0 17 0,0 0-1,0 1-15,0 34 16,0 18-16,0 36 15,17-1-15,-17 18 16,0 18-16,0-18 0,53-17 16,-53 35-1,0-36-15,0-35 0,0-35 16,0 18-16,0-18 16,0-18-16,0 18 15,0-18-15,0-17 16,0-71 46,0 18-62,0 17 16,-18-17-16</inkml:trace>
  <inkml:trace contextRef="#ctx0" brushRef="#br0" timeOffset="358059.5874">16157 15981 0,'0'0'0,"0"-18"31,53 18-31,-35 0 16,17-35 0,0 35-16,18-35 0,-17 35 15,16-36 1,1 36-16,0 0 0,0-35 16,0 35-16,0-35 15,-18 35-15,1-18 16</inkml:trace>
  <inkml:trace contextRef="#ctx0" brushRef="#br0" timeOffset="358674.0519">16986 15416 0,'-17'18'0,"17"53"16,0-36-1,0 35-15,0 1 16,0 17-16,0-17 15,0-18-15,17 0 16,-17-1-16,0-34 16,0 17-16,36-35 15,-36 36-15,17-36 32,-17-18-17,35 18-15</inkml:trace>
  <inkml:trace contextRef="#ctx0" brushRef="#br0" timeOffset="359331.9494">17127 15681 0,'0'0'15,"0"-18"-15,36-35 16,17 18-1,17 0 1,1 35 0,-36 0-1,-35 35-15,35 0 16,-35 1-16,0 17 16,0 0-16,0-18 0,0 18 15,0-18 1,0-17-16,-17 17 15,-1-35 17,18-18-1,0 1-15,0-36-1,35 0 1,-35 35-1,0-17-15,35 35 16,-35-71-16,36 1 16,-36 17-1,35 53-15,-35-53 16,18 18 0,-18 52 15,0 1-16,0 17-15,0 18 16,-18-18-16,18 36 16,0-18-16,0-18 15,0 0-15,18 18 16,17-53 0,-35 18-16,35-18 15,1 0 1,-1 0-1</inkml:trace>
  <inkml:trace contextRef="#ctx0" brushRef="#br0" timeOffset="359626.1588">17780 15399 0,'0'0'0,"18"0"15,17 0-15,0 53 16,0 0-16,1 17 16,-36 1-16,35 17 15,-35 0-15,0 0 16,0-17-16,-35-18 15,35-18-15,-53 0 16,53 1-16,-53-1 16,53-18-16,-35-17 15,35 53-15</inkml:trace>
  <inkml:trace contextRef="#ctx0" brushRef="#br0" timeOffset="360404.0842">18556 15610 0,'53'0'16,"-35"0"-16,17 0 16,0 0-16,-17 0 15,35 0-15,-36 0 32</inkml:trace>
  <inkml:trace contextRef="#ctx0" brushRef="#br0" timeOffset="360599.5551">18538 15822 0,'18'35'31,"17"-35"-31,-17 0 16,35 0-16,0-17 15,0 17-15,35-53 16,-35 53-16,0 0 0</inkml:trace>
  <inkml:trace contextRef="#ctx0" brushRef="#br0" timeOffset="362667.2099">20479 14464 0,'0'-35'16,"17"35"31,-17 17-47,36 54 15,-36-36 1,0 36-16,0 17 16,53 35-16,-53 1 15,0-36-15,0 0 0,0 0 16,0 18-1,-18-35-15,18-36 0,0 0 16,0 1 0,0-72 31,0 1-32</inkml:trace>
  <inkml:trace contextRef="#ctx0" brushRef="#br0" timeOffset="363100.5561">20973 14940 0,'-18'18'32,"0"17"-32,-17 0 15,-18 1-15,0-1 16,0-17-16,18 17 16,0-35-16,-1 35 15,19-35 1,17 35-1,53-17 17,-18-18-32,-17 0 15,17 35-15,0-35 16,-17 36-16,17-36 16,18 35-16,-18-35 15,1 0-15,-1 35 16,-17-35-16,17 0 15</inkml:trace>
  <inkml:trace contextRef="#ctx0" brushRef="#br0" timeOffset="363996.1615">19526 15769 0,'36'-17'0,"-1"17"15,0 0-15,18 0 16,18 0-16,17 0 0,0 0 16,35 0-16,19 0 15,-1 0-15,35 0 16,18-36-16,0 36 16,53-53-16,-35 53 15,17-70-15,18 70 16,-18-71-16,18 71 15,-70-70-15,-1 70 16,-17-53-16,-89 53 16,-34 0-16,-1 0 0,-18 0 31</inkml:trace>
  <inkml:trace contextRef="#ctx0" brushRef="#br0" timeOffset="367808.0262">19756 16192 0,'35'36'47,"-35"-1"-31,0-17-16,0 17 16,0 18-16,35-18 15,-35 36-15,0 17 16,0-18-16,0 1 0,0-36 15,0 1-15,0-1 16,0 0 0,0 0-1,18-35 63,35 0-62,-18 0 0,-17 0-16,17 0 15,-18 0-15,19 0 0,17 0 16,-18-17-16,18 17 16,0-36-1,0 36-15,-36-35 16,19 35-16</inkml:trace>
  <inkml:trace contextRef="#ctx0" brushRef="#br0" timeOffset="368617.2612">20514 16545 0,'18'0'93,"17"0"-61,0 0-32,18 0 15,-18 0 1,-35-35-16,53 35 16,-17 0-1,-36-35 1,17 35-16,-17-18 47</inkml:trace>
  <inkml:trace contextRef="#ctx0" brushRef="#br0" timeOffset="368924.6716">20637 16334 0,'0'17'16,"0"54"-1,0-36 1,0 36-16,0 17 15,0 0-15,0 0 16,0-17-16,0-1 0,0-17 16,0-35-1,0 17 1,36-35-16,-1-17 16,-35-1-1</inkml:trace>
  <inkml:trace contextRef="#ctx0" brushRef="#br0" timeOffset="371181.7978">21043 16775 0,'0'-36'47,"0"19"-47,0-19 15,0 1-15,0 17 16,0-34-16,0-1 16,0 17-16,0-17 0,0 18 15,0 18 1,35 17 46,-35 35-46,18-18-16,-18 19 16,53 17-16,-53-18 15,53 0-15,-53 0 16,35-35-16,-35 36 16,18-36-1,-18-36 16,0 1-31,35 0 0,-35 0 16,0-18-16,0 0 16,0 18-16,0-18 15,0 0-15,0 35 16,35 18 0,1 53 15,-36-35-16,0 17-15,0 0 16,35-17-16,-35 17 0,0 0 16,18-17-1,-18 17-15,35 1 0,-35-19 16,0 36 0,35-53-16,-35 35 15</inkml:trace>
  <inkml:trace contextRef="#ctx0" brushRef="#br0" timeOffset="371407.0241">21713 16633 0,'18'0'63</inkml:trace>
  <inkml:trace contextRef="#ctx0" brushRef="#br0" timeOffset="371969.025">22084 16598 0,'0'53'16,"0"-35"0,0 17-1,-18-35 1,-17 35 0,0-35-16,-1 0 15,19 0-15,-19 0 0,19 0 16,-18-17-16,-18-19 15,17-17 1,36 36 0,0-18-16,0-1 15,0-17 1,18 18-16,-18 0 16,35 35-1,-35-35-15,36 35 0,-36-36 16,52 36-16,1 0 15,-17 0 1,-36 18 0,35 0-16,-35 17 15,-18 18 1,-52-18-16,52-35 16,-17 53-16,0-53 15,17 0-15,-53 0 16,18-18-1,18 1 1</inkml:trace>
  <inkml:trace contextRef="#ctx0" brushRef="#br0" timeOffset="376568.791">22190 16404 0,'0'-17'62,"0"-1"-46,0-17-16,0 17 15,-18-17-15,18-18 0,0 0 16,0 18-16,-35-18 16,35-18-16,0 18 15,0-17-15,17 34 16,-17 1-16,36 35 16,-36-18-16,17 18 15,19 0 1,-1 0-1,-17 0 1,17 36 0,-35-19-16,0 19 15,0-19-15,35 19 16,-35 16-16,-18-52 16,18 18-16,-35-18 15,35 35-15,-53-35 16,18 0-1,35-17 17,18 17-1,-1 0-15,19 0-1,-1 0 1,-18 17-16,-17 36 15,0-17 1,0-19 0,-35-17-1,35 35 1,-35-35-16,0 0 16,-18 0-1,53 18 1,-18-18-16</inkml:trace>
  <inkml:trace contextRef="#ctx0" brushRef="#br0" timeOffset="376973.7068">22437 16281 0,'0'0'0,"0"17"16,17-17-16,19 0 16,-36 36-1,17-36-15,18 0 16,1 0 0,-36-18-1,17 0 1,-17-17-1,0 0-15,0 17 32,-35 18-32,0 0 15,-18 0 1,0 0 0,18 0-1,35 35 1,0 1-1</inkml:trace>
  <inkml:trace contextRef="#ctx0" brushRef="#br0" timeOffset="377223.5525">22684 15998 0,'0'0'0,"35"0"16,18 0-1,-36 0 1,-17-35 15</inkml:trace>
  <inkml:trace contextRef="#ctx0" brushRef="#br0" timeOffset="377486.3715">22754 15840 0,'0'17'31,"18"19"-15,-18 17-16,0-18 0,35 0 16,-35 18-16,0-18 15,18 18-15,-18-18 16,35 1-16,-35-19 15,35 19-15,-35-1 16,36-17-16,-36 17 16,0 0-16</inkml:trace>
  <inkml:trace contextRef="#ctx0" brushRef="#br0" timeOffset="378124.1149">23019 16510 0,'0'-53'47,"0"18"-31,0 17-16,0-17 16,0-18-16,0 18 15,0-36-15,0 18 16,0 0-1,0-17-15,0-1 0,0 18 16,0 18-16,0 0 16,17-1-16,-17 19 15,36 17 1,-1 0 0,-35-35-16,18 35 0,-18 17 15,0 1 1,0 17-16,0 0 15,0 1-15,0-1 16,-36 18 0,19-53-1,17 17-15,-36-17 16,36-35 31,18 35-32,0 0 1,-18-17-16,35 17 16,18 0-16,-53 17 15,35 36 1,-35-18-16,0 1 16,-18-36-1,18 35-15,-35-35 16,18 35-1,-19-35 1,1 0 0,35 18-16,-18-18 15</inkml:trace>
  <inkml:trace contextRef="#ctx0" brushRef="#br0" timeOffset="378500.6597">23213 16210 0,'0'-35'0,"0"0"15,35 35 1,-35-53-16,0 17 15,35 36 32,-17 18-15,-18 35-17,0-35-15,0 17 16,0 18-1,0-36 1</inkml:trace>
  <inkml:trace contextRef="#ctx0" brushRef="#br0" timeOffset="379107.0381">23424 15787 0,'36'0'15,"-19"0"1,-17 17-16,36-17 0,-36 71 16,53-36-16,-53 1 15,35-1-15,-35-18 16,35 19-16,0 17 15,-35-18 1,36-35 0,-36 35-16,17-35 47,-17-17-1</inkml:trace>
  <inkml:trace contextRef="#ctx0" brushRef="#br0" timeOffset="380085.2328">23424 15840 0,'0'0'0,"36"-36"16,-19 36 0,19 0-1,-36-17 1,53 17-16,-18 0 16,0 53-1,-35-36 1,0 36-16,0 18 15,0-18-15,0 0 16,0 0-16,0-36 16,0 18-16,-35 1 0,0-1 31,-1-35 0,36-18-15,0-17-1,0 0 1,18-18 15,17 18-31,0-1 16,1 19 0,-1-36-1,-35 18 1,35-1-16,1 19 15,-36-19-15,52 36 0,-52-35 16,18 35-16,-18-18 16,0-17 15,-35 35 16,35 35-32,-35 1-15,35-1 16,0 18-16,0 0 16,0-18-16,0 18 15,0-18-15,17-17 16,36-18 0,-35 0-16,17 0 0,0 0 15,1-35 1,-36 17-16,35-17 15,-35-1-15,35 36 0</inkml:trace>
  <inkml:trace contextRef="#ctx0" brushRef="#br0" timeOffset="384669.2647">22260 14023 0,'-53'-35'16,"18"35"0,17-36-16,-17 36 15,0-35-15,17 35 16,-17-35-16,0 35 16,17 0-16,-17-18 15,-1 18-15,19 0 0,-36 0 16,0-35-16,0 35 15,18 0-15,-18 0 16,18-35-16,17 35 16,-17 0-16,17 0 15,-17-36-15,0 36 16,-1 0-16,-17 0 16,0 0-16,0-35 15,18 35-15,-18 0 16,-17 0-16,17 0 15,-18 0-15,18 0 16,0 0-16,18 0 0,-35 0 16,-1-35-16,0 35 15,19 0-15,-1 0 16,0-36-16,-18 36 16,18 0-16,-17 0 15,-1 0-15,1 0 16,17 0-16,-36 0 15,19 0-15,-1 0 16,1 0-16,17 0 16,-18 0-16,1 0 15,17 0-15,-18 0 16,1-35-16,-1 35 16,1 0-16,17 0 0,-18 0 15,1 0-15,-19 0 16,1 0-16,-18 35 15,18-35-15,0 0 16,17 0-16,1 36 16,17-36-16,-18 0 15,-17 0-15,0 0 16,17 0-16,1 0 16,-1 0-16,1 35 15,17-35-15,-18 0 16,1 35-16,-1-35 15,18 0-15,-17 36 0,-1-36 16,1 0-16,17 0 16,17 0-16,-16 0 15,-1 17-15,17-17 16,-17 0-16,1 36 16,-1-36-16,17 52 15,1-52-15,0 53 16,-18-53-16,35 53 15,-17-53-15,35 18 16,-35-18-16,35 35 16,-18-35-1,18 35-15,-35 1 16,35-1-16,-36 0 16,36-17-1,-35 35-15,35 0 0,-53 0 16,53-36-16,-53 36 15,53-17-15,-17-1 16,17-18-16,-36 19 16,36 34-1,-35-34-15,35-19 16,0 18-16,0 1 16,0 34-16,-35 1 15,35 17-15,0-17 16,0 17-16,0 0 0,18 18 15,-18-36 1,35-34-16,-35 17 0,53-1 16,-53 1-16,53-17 15,-53 17-15,53 0 16,-53 17-16,35 1 16,-35-18-16,35 52 15,-35-16-15,53 16 16,0-34-16,-18 0 15,0-1-15,1-17 16,-1 0-16,0-18 16,1 0-16,-1 18 15,0 0-15,18-17 16,-18 16-16,18 1 16,0-17-16,0 17 0,0 0 15,0-18-15,0 0 16,0 18-16,-18 0 15,18 0-15,0 0 16,0 17-16,17 1 16,1 17-16,17-17 15,-17 17-15,34 0 16,1-17-16,0-1 16,35 1-16,0-36 15,-17-35-15,-1 70 16,1-70-16,35 71 15,-36-71-15,0 53 0,1-53 16,-1 71 0,1-71-16,-1 35 0,36-35 15,-18 0-15,-17 53 16,-1-53-16,1 0 16,17 0-16,-18 0 15,1 0-15,-1 0 16,1 0-16,-19 0 15,1 0-15,18 35 16,-1-35-16,-17 0 16,-18 0-16,36 0 15,-1 0-15,1-18 16,-1 18-16,1-53 16,-1 53-16,1-35 15,-36 35-15,18-35 16,17 35-16,-35-35 15,18 35-15,0-89 0,-18 36 16,18 18-16,0 0 16,-18-36-16,0 1 15,-17 17-15,17-18 16,-17 18-16,-1 1 16,18-1-16,-17-18 15,-1 18-15,-17 0 16,35 0-16,-52 0 0,34-17 15,-17-18 1,0 17-16,0 1 16,18-19-16,-18 19 0,-1-1 15,1-17-15,0 17 16,-17-17-16,-1 0 16,0 18-1,-35 17-15,53 0 16,-53-18-16,53 1 15,-18-1-15,1 0 0,-1-34 16,0 34-16,-35 1 16,35-1-16,-35 0 15,0 18-15,0 1 0,0-1 16,0 17 0,0-17-16,-17 1 0,17-19 15,-36 36-15,1-18 16,0 0-16,0 0 15,-1-18-15,1 18 16,0 18-16,-18-18 16,0 0-16,0-35 15,0 18-15,-35-1 16,17-17-16,-17 0 16,-18 17-16,0-17 15,-17 0-15,17-18 16,0 0-16,-35 18 15,18 0-15,-36 17 16,-35 1-16,-18 17 16,1 0-16,-19 53 15,-34-36-15,17 36 0,-35 0 16,17 0-16,-35 0 16,53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8:35:30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6526 8555 0,'0'-35'15,"36"35"110,-1 35-109,0-35-16,0 53 16,36-53-16,0 70 15,17-70-15,18 71 16,-18-71-16,53 35 15,-35-35-15,17 0 16,1 0-16,-1 0 16,1 0-16,-19 0 15,54 0-15,-35 0 16,-36-17-16,35 17 16,-34 0-16,-19-36 15,1 36-15,-18 0 0,-18 0 16,0-35-16,0 35 15,1 0 1,-1 0 0,-35-18 218</inkml:trace>
  <inkml:trace contextRef="#ctx0" brushRef="#br0" timeOffset="4526.3244">15081 6985 0,'-35'0'125,"17"0"-94,-35 0-15,18 0-1,17 0 1,-34 0 0,16 0-1,19 0-15,-19 0 0,19 0 16,-19 35-16,-16-35 16,34 0-16,-17 0 15,-1 36-15,19-36 16,-19 0-16,-16 0 15,52 17 1,-36-17-16,-17 0 16,53 35-1,-53-35-15,36 36 16,-19-36-16,1 35 16,0-35-16,17 53 15,-17-53-15,0 53 16,17-53-16,18 35 15,-53-35-15,53 18 16,-35-18-16,35 53 0,-35-18 16,35 18-1,-18-18-15,18 0 16,-35 1-16,35-19 16,0 19-16,-36-1 15,36-17-15,-35 17 16,35 0-16,0-17 15,-17 17-15,17 0 16,0-17-16,0 17 16,0-17-16,0 17 15,0 0-15,0 1 16,0 17-16,0 0 0,0-18 16,0 18-16,0-18 15,0-17-15,0 17 16,0-17-16,0 52 15,35-35 1,-35-17-16,0 17 16,35 1-16,-35-19 15,0 18-15,18-35 16,-18 53-16,35-53 16,-35 18-16,35-18 15,-35 53-15,36-53 16,-1 53-16,0-18 15,-17-35-15,17 71 0,0-71 16,1 35-16,-19-35 16,36 0-16,0 35 15,0-35-15,-18 0 16,18 0-16,0 36 16,-35-36-16,35 0 15,-18 0-15,0 0 16,18 35-16,0-35 15,-18 0-15,18 0 16,0 0-16,0-18 16,-18 18-16,18-35 15,0 35-15,0-53 0,-18 18 16,18 35-16,0-36 16,0 1-16,-35 35 15,17-53-15,0 53 16,1-53-16,-19 53 15,18-53-15,1 53 16,-1-35-16,18-18 31,-53 18-31,71 0 0,-71-1 16,35 19-16,-35-19 16,53 1-16,-53 18 15,35-19-15,-35 1 16,35 0-16,-35 17 15,0-17-15,36-18 16,-36 35-16,0-17 0,0 17 16,17-17-16,-17 0 15,0 17-15,0-17 16,0-18-16,-17 0 16,17 18-16,0-18 15,-18 0-15,18 35 16,0-17-16,-35 0 15,35 17-15,-36-17 16,36-18-16,-53 18 16,53 17-16,-52-17 15,34-1-15,-17 1 16,-1 17-16,1-17 0,17 35 16,-17-53-16,0 53 15,0-53-15,17 53 16,18-17-16,-53 17 15,0 0 1,35 0 0,-34 0-1</inkml:trace>
  <inkml:trace contextRef="#ctx0" brushRef="#br0" timeOffset="6700.741">17251 7179 0,'-35'0'15,"-1"0"1,36-35 0,-17 35-16,-36 0 31,35 0-16,-35 0 1,0 0 0,36 0-16,-19 0 0,1 17 15,17-17-15,-17 0 16,35 36-16,-53-36 16,18 0-1,35 17-15,-53-17 16,18 36-1,-1-36 1,36 35-16,-52-35 16,16 17-16,19-17 15,-19 53-15,1-53 0,-18 36 16,18-36 0,0 35-16,-1-35 0,1 35 15,0-17 1,-1 17-1,36 0 1,-35 1 0,0-1-1,35 0-15,-53 1 16,18 16 0,-1-34-1,36 17 1,-35-35-16,35 36 0,0-19 15,-17-17 1,17 71-16,0-36 0,-36 0 16,36 1-16,-35 17 15,35 0-15,-35-36 16,35 18 0,-36-35-16,36 18 15,-17 17 1,17 18-1,-35-17-15,35-19 16,0 18-16,-36 18 16,36-35-16,0 35 15,0-18-15,0-17 16,0 17-16,0-17 0,0 17 16,18 36-1,17-1 1,-35-35-16,35-17 15,-35 17-15,36 1 16,17 17 0,-36-53-16,19 52 15,-1-52-15,-18 18 16,36-18-16,18 0 16,-18 35-16,-18-35 15,18 0-15,0 0 16,-35 36-16,17-36 15,18 0-15,-18 0 0,18 0 16,0 0-16,-18 0 16,18-18-16,0 18 15,0-35-15,-35 35 16,17-36-16,0 36 16,-17-17-16,17 17 15,0 0-15,-17-53 16,17 53-16,1-35 15,-19 35-15,18-53 16,1 53-16,-1-71 16,-17 71-16,17-53 15,0 53-15,0-35 0,-17 35 16,-18-35-16,53 35 16,-53-36-16,35 36 15,-35-17-15,18 17 16,-18-53-16,53 18 15,-18 17-15,0-17 16,-17-1-16,17 1 16,1 0-16,-1 17 15,-35-17-15,35 35 16,-35-53-16,35 53 16,-35-35-16,36-18 15,-36 18 1,0 17-16,0-17 0,0-18 31,35 53-31,-35-36 0,0-17 16,0-17-1,0 52 1,0-17-16,0 17 16,0-17-16,0 0 15,-18 17-15,18-17 16,0 0-16,-35 17 15,35-35-15,-35 18 16,35-18-16,-35 35 16,35-17-16,-36 0 15,36 17-15,-53-17 16,18 35-16,-18-53 0,18 53 16,-36-35-16,1 35 15</inkml:trace>
  <inkml:trace contextRef="#ctx0" brushRef="#br0" timeOffset="11200.214">9948 10125 0,'36'0'125,"-1"17"-109,-17-17 0,34 0-16,19 0 15,-18 0-15,35 0 16,36 0-16,-36 0 16,35 0-1,36 0-15,-18 0 0,0 0 16,18-35-16,17 35 15,1 0-15,-19-35 16,-16 35-16,16 0 16,-34-53-16,17 53 15,18 0-15,-36-35 0,-35 35 16,-35 0 0,-17 0-16,16 0 0,-16 0 15,-19 0 1,19 0 93</inkml:trace>
  <inkml:trace contextRef="#ctx0" brushRef="#br0" timeOffset="12328.8597">14376 10019 0,'35'0'93,"0"0"-77,-17 35-16,35-35 16,0 0-16,0 0 15,35 0-15,18 0 16,-18 0-16,0 0 15,36 0-15,-19 0 16,54 0-16,-18 0 0,18 0 16,17 0-16,-35-35 15,18 35-15,18 0 16,-36 0-16,0-35 16,-35 35-16,-18 0 15,18 0-15,-53 0 16,0 0-16,-1 0 15,-34 0-15,17 0 16,-17 0-16,17 0 16,18 17-16,-35-17 31,17 0 0,-35-17 79,0-19-95</inkml:trace>
  <inkml:trace contextRef="#ctx0" brushRef="#br0" timeOffset="22386.7163">11871 11501 0,'35'0'125,"-17"0"-125,35 0 15,0 0-15,0 0 16,35 0-16,71-36 0,-1 36 15,19 0 1,-1 0-16,18 0 0,-17 0 16,-1 0-16,0 0 15,-52 0-15,-36 0 16,0 0-16,-17 0 16,-1 0-16,-17 0 15,-18 0-15,1 0 16,-19 0-16,19 0 15,17 0 1,-36 0 0,36 0-1,0 0 1,-18 0 0,1 0-1,-54 0 110,0 0-94,-17 0-31,17 0 32</inkml:trace>
  <inkml:trace contextRef="#ctx0" brushRef="#br0" timeOffset="23959.0697">18327 11501 0,'35'0'47,"36"0"-31,-36 0-16,35 0 15,19-53-15,16 53 16,1 0-16,71 0 15,-19 0-15,19 0 16,-1 0-16,18 0 16,-17 0-16,17 0 15,-18 0-15,-35 0 16,18-36-16,-18 36 16,-17 0-16,-36 0 0,-18 0 15,1 0-15,-36 0 16,0 0-16,-35-35 15,53 35-15,-35 0 16,17 0 0,-17 0 15,-18-18 125</inkml:trace>
  <inkml:trace contextRef="#ctx0" brushRef="#br0" timeOffset="28640.708">15981 11183 0,'0'-18'15,"-35"18"79,-1 0-78,-17 36-16,36-1 15,-19 0-15,-16 1 16,-1-1-16,0-18 16,17 36-16,-17-17 15,1-1-15,-1 0 16,35-35-16,-17 53 15,-1-53-15,36 18 16,-70-18-16,35 53 0,17-53 16,-17 53-16,-1-53 15,36 35-15,-17-35 16,-18 0 0,52 0 46,-17-18-46</inkml:trace>
  <inkml:trace contextRef="#ctx0" brushRef="#br0" timeOffset="29105.4645">15064 11589 0,'-36'35'47,"36"0"-47,0-17 15,0 35 1,-35-53-16,35 17 15,-35 36 1,17-17 0,18-1-1,18-35 63,35 0-62,-18-35 0,-17 35-16,17-36 15,0 36-15,-17 0 16,-18-35-16,53 35 0</inkml:trace>
  <inkml:trace contextRef="#ctx0" brushRef="#br0" timeOffset="29856.5093">14887 11342 0,'53'0'62,"0"17"-46,-35-17-1,17 36-15,18-36 16,0 17-16,-18-17 0,18 53 16,18-17-16,-1-36 15,1 52-15,-1-52 16,1 36-16,-1-36 16,1 35-16,-18-35 15,0 0-15,-18 35 16,-17-35-16,17 36 15,-35-54 95,0 0-95</inkml:trace>
  <inkml:trace contextRef="#ctx0" brushRef="#br0" timeOffset="30244.2343">15857 11553 0,'18'18'62,"35"-18"-46,-18 53-16,-17-53 16,35 35-1,-18-35 1,-35 36-16,0-1 47,-35-18-32,-36-17 1,36 36-16,17-36 16,-35 35-16,18-35 15,17 53-15,-17-53 16,35 35-16,-35-35 15</inkml:trace>
  <inkml:trace contextRef="#ctx0" brushRef="#br0" timeOffset="35744.4215">5856 15328 0,'-35'0'0,"35"-17"31,-18 17 32,-17 0-48,35-36 1,-35 36-16,17 0 16,-35-35-1,0 35 1,18-35 0,0 35-16,-1 0 15,19-18-15,-19 18 16,1 0-16,0 0 15,-18 0-15,0 0 16,18 0-16,-36 0 16,1 0-16,-1 0 15,-17 0-15,35 0 16,0 0-16,0 0 16,18 0-16,-18 0 15,18-35-15,17 35 16,-17 0-16,-1 0 15,19 0-15,-18 0 0,17 0 16,-17 0-16,-18 0 16,17 0-1,-16 0 1,16 0 0,1 0-16,0 0 15,-1 17 1,19-17-16,-19 0 0,1 36 15,18-36-15,-19 0 16,1 35-16,17-35 16,-17 0-16,0 35 15,17-35-15,-17 71 16,0-36-16,-1 18 0,36-35 16,-53 17-1,53 0-15,-35-17 0,35 17 16,-35-35-16,35 53 15,-35-18-15,35-17 16,-36 35-16,36 0 16,-35-18-16,35 36 15,0-1-15,0 1 16,0-36-16,0 18 16,0 0-16,18-18 15,-18 36-15,35-18 16,-35 0-16,53-1 15,-53 1-15,35 53 16,-35-18-16,71 18 0,-71-53 16,53 18-16,-53-1 15,53 1-15,-18-18 16,0 17-16,0-17 16,1 18-16,-1-1 15,0 1-15,0-1 16,1 1-16,-1 0 15,0-19-15,1 1 16,-19-17-16,36-1 16,0-35-16,18 53 15,-1-18-15,1-35 16,-1 53-16,1-53 16,-1 53-16,1-53 0,17 35 15,-17-35 1,17 35-16,35-35 0,-17 0 15,0 53-15,-35-53 16,-1 0-16,1 0 16,35-35-16,-18 35 15,18-35-15,-36 0 16,1-1-16,-1 1 16,1 0-16,17-1 15,-17 1-15,-1 0 16,1-18-16,-1 18 15,1-1-15,-1 1 0,-17-18 16,0 36-16,0-19 16,0-17-16,0 0 15,0 1-15,0-19 16,0-35-16,17 0 16,-17 36-16,18-36 15,-36 35-15,0 1 16,-35 17-16,36 0 15,-36 0-15,0 35 16,0-34-16,0-1 16,0 0-16,0-18 15,0-17-15,-36-18 16,36 18-16,0-36 0,0 19 16,0-1-16,0 53 15,0-18-15,-35 1 16,0 17-16,17 0 15,-35 35-15,0-17 16,-17 0-16,-1-1 16,-35-16-16,18 16 15,-18-17-15,-35-17 16,0 17-16,-18 18 16,36 35-16,-18 0 15,-36 0-15,-17 0 16,-17 70-16,-19 36 15,1-18 1,17 18-16</inkml:trace>
  <inkml:trace contextRef="#ctx0" brushRef="#br0" timeOffset="40330.5237">11800 15363 0,'-17'-35'15,"-19"18"1,36-19 0,-35 36-1,35-35 1,-17 35-16,-19-18 15,1 18 1,35-35-16,-18 35 16,-35-53-1,1 18 1,16 35-16,19 0 16,-36-35-16,0 35 15,0 0-15,-18 0 16,1 0-16,-18 0 15,-1 0-15,19 0 16,-1 0-16,36 0 16,-18 0-16,0 0 15,-17 35-15,17-35 16,-18 35-16,1-35 0,17 88 16,0-70-16,17 35 15,-16-18-15,16 18 16,19-18-16,17-17 15,-53 17-15,53 1 16,-36-1-16,36-18 16,-35 36-16,35 18 15,-35 0-15,35-19 16,-53 54-16,53-18 16,-71 18-16,71-18 15,0 1-15,-35-19 16,35 1-16,0-1 15,0-17-15,0 0 16,18 18-16,-18-1 16,53 18-16,-53 1 0,0-1 15,35 18-15,-35-36 16,35 1-16,-35-1 16,53 1-16,-18-36 15,18 53-15,0-52 16,18 34-16,-18-17 15,17 18-15,18 17 16,18-18-16,0 1 16,0-18-16,-35 0 15,17-18-15,18-35 16,-18 35-16,-18-35 16,1 0-16,-1 36 0,19-36 15,-1 0 1,0 0-16,-17 0 0,-1 0 15,-17 0-15,35 0 16,18-18-16,-35 18 16,-1-35-16,1 35 15,-18 0-15,0-36 16,17 36-16,71-35 16,-88 0-1,0 35-15,0-53 16,0 53-16,0-35 15,-18 35-15,18-53 16,0 53-16,0-71 0,-18 71 16,18-35-16,0 35 15,0-35-15,-35 35 16,17-36-16,18 36 16,-18-70-16,0 35 15,18-18-15,0-18 16,0-17-16,35 17 15,-35 1-15,0-18 16,0 17-16,18-17 16,-54 53-16,-17-18 15,35 0-15,-35 17 16,0-16-16,0-19 0,36-17 16,-36 0-1,0-1-15,53 1 0,-53 35 16,0-17-16,0 17 15,0 18-15,0-18 16,-36 0-16,36 0 16,-53 18-16,53-18 15,-52 0-15,52-18 16,-71 1-16,36-1 16,-36 0-16,18 19 15,-17-37-15,-36 1 16,0 35-16,-17 0 15,-36 18-15,-18 35 16,19-70-16,17 70 16,-18-71-16,35 71 0,1-35 15,-36-18-15,-17 53 16,-1 0-16,-52 0 16,-71 0-16,0 88 15,-123 35-15</inkml:trace>
  <inkml:trace contextRef="#ctx0" brushRef="#br0" timeOffset="45068.9309">16387 15328 0,'-18'0'15,"18"18"1,-35-18-16,17 0 15,18 35-15,-53-35 16,18 35 0,-18-17-1,35-18-15,-17 53 16,0-53-16,35 35 16,-36-35-16,36 35 15,-53 1-15,18-1 16,0 0-16,0 1 15,-18 34 1,53-52-16,-18 17 16,18 18-16,-35 0 15,35 0-15,-53 17 16,53-17-16,-35-17 16,35-1-16,0-18 0,0 19 15,0-19-15,-36 36 16,36 0-16,0-17 15,-35 16-15,35 1 16,0 0-16,0-17 16,0 16-1,0 1-15,0-35 0,0 17 16,0-17-16,0 17 16,0 0-16,0-17 15,0 17-15,0-17 16,0 17-16,0 1 15,0-19-15,18 19 0,-18-1 16,53-18 0,-53 19-16,70-1 0,-52 0 15,17 1-15,0-19 16,1-17-16,-36 53 16,35-53-16,-35 53 15,53-53-15,-53 35 16,70-35-16,-34 53 15,-19-53-15,19 53 16,16-53-16,1 53 0,-17-53 16,34 53-1,1-53-15,17 53 0,35-53 16,1 53-16,105-18 16,-141-35-1,36 35-15,-1-35 16,1 53-16,-1-53 15,1 36-15,-1-36 16,1 35-16,-36-35 16,53 53-16,-35-53 15,35 35-15,-53-35 16,0 0-16,36 53 16,-1-53-16,1 0 15,-36 0-15,0 0 16,0 0-16,1 0 0,-1 0 15,18-35-15,-18 35 16,0 0-16,35 0 16,-34 0-16,-1 0 15,18-53-15,-18 53 16,18-36-16,-18 36 16,18-52-16,-18 52 15,18-36 1,-18 36-16,-17-35 0,-1 35 15,1-53 1,-18 53-16,-18-53 0,18 18 16,0 0-16,0 17 15,-1-35-15,1 0 0,-17 0 16,-1 0 0,0 0-16,1-17 0,-36 17 15,35 0-15,-35 0 16,0 0-16,35 18 15,-35-36-15,0 1 16,0-1-16,0-52 16,0 52-1,-18 1-15,18-19 16,-35 19-16,35-1 16,-53 1-16,18-1 15,0 18-15,-1 0 16,1 0-16,0 18 15,0-18-15,-1 18 16,-52-18-16,18 0 16,17 18-16,0-18 0,0-18 15,0 18-15,-18-17 16,1 17-16,-18 0 16,35 0-16,-18 0 15,18 18-15,-17 0 16,-1-1-16,1 36 15,-1-52-15,18 52 16,-35-53-16,0 53 0,-36-71 16,-35 71-1,18-71-15,-17 71 0,-19-35 16,1 35-16,17-53 16,18 53-16,0-70 15,17 70-15,-34-88 16,16 88-16,-16-36 15,17 36-15,-71 0 16,0 0-16,-17 0 16,-36 0-16,1 18 15,-71 70-15,-18-17 16,-18 52-16,1 18 16,-71 18-16,0 35 0</inkml:trace>
  <inkml:trace contextRef="#ctx0" brushRef="#br0" timeOffset="50636.6473">13811 14446 0,'0'-35'93,"-17"35"-61,-1 0-17,-17 0 1,-18 0-16,0 18 0,18-18 15,-18 53-15,0-18 0,0-18 16,35 19 0,-17-1-16,0 0 0,-1 1 15,19-36-15,17 35 16,-53-35-16,53 35 16,-35-35-16,17 35 31,-17-35-16</inkml:trace>
  <inkml:trace contextRef="#ctx0" brushRef="#br0" timeOffset="51308.3757">13212 14623 0,'-18'35'78,"18"18"-78,-35 0 0,35-18 15,-36 0-15,36 1 16,0-19-16,0 36 16,-35-53-1,35 18 1,35-18 31,1 0-47,-1-53 15,0 53-15,18-53 16,0 53-16,0-53 16,0 53-16,-18-35 0,0 35 15,1 0 1,-36-18-16,17 18 0,19 0 234,-1 0-218,0-35-16,0 35 16</inkml:trace>
  <inkml:trace contextRef="#ctx0" brushRef="#br0" timeOffset="52354.1077">15998 14323 0,'36'0'94,"-36"35"-78,70-35-16,-34 71 0,-19-36 15,18 0-15,18 18 16,-17 0-16,-1 0 15,0 0-15,-17-18 16,17-17-16,18 17 0,0 0 16,-35-35-16,17 53 15,0-53-15,-35 53 16,53-53 0,-35 18-16,17 17 31,0-35 16,1-18 31</inkml:trace>
  <inkml:trace contextRef="#ctx0" brushRef="#br0" timeOffset="53157.4785">16880 14922 0,'0'-35'16,"0"18"0,-35 17 31,35-36-32,-35 36 1,35 36 78,0-19-79,0 36-15,17-53 16,-17 53-1,36-18 1,-36 1-16,35-36 16,-35 35-1,18-35 1,-18 18 0,0 17 46,-36-35-62,19 0 16,-19 0-16,1 0 15,-18 35-15,0-35 16,0 0-16,18 0 16,0 0-16,17 0 15,-17 0 1,53 0 140,-1 0-140,36-18-1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8:36:31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16951 5574 0,'0'-35'0,"-35"88"94,-18-1-79,0 37 1,-35 16-16,-1 1 0,1 0 16,18 0-16,-18-35 15,35-1-15,17-17 16,1-18-16,-18 18 16,35-18 15,-17-35-16,0 0 17,35-17 15</inkml:trace>
  <inkml:trace contextRef="#ctx0" brushRef="#br0" timeOffset="637.3328">16192 6156 0,'0'18'31,"0"35"-31,0-18 16,-17 0-16,17 18 0,-18 0 16,18-35-16,-35 17 15,35 0-15,0-17 16,-53 17-16,53 18 16,-35-53-1,52 0 48,54 0-48,-53 0-15,34 0 16,1 0-16,-17-18 16,-1 18-16,0 0 0,-17 0 15,17-35 1,0 35 140</inkml:trace>
  <inkml:trace contextRef="#ctx0" brushRef="#br0" timeOffset="1900.559">17321 7250 0,'0'17'63,"-17"1"-48,-1 17-15,-17 0 16,-18 1-16,0-1 16,-18 18-16,1-18 15,-1 0-15,1 1 16,-1-1-16,18-35 15,18 35-15,0-35 16,17 0 62,18-17-78</inkml:trace>
  <inkml:trace contextRef="#ctx0" brushRef="#br0" timeOffset="2374.2992">16757 7426 0,'-18'35'47,"-17"18"-32,-18-18 1,0 18 0,18-17-1,53-36 48,17 0-48,0 0 1,18 0 0,-35 0-16,35 35 15,-18-35 1,-18 35-1,-17-17 48</inkml:trace>
  <inkml:trace contextRef="#ctx0" brushRef="#br0" timeOffset="16052.0157">11007 10019 0</inkml:trace>
  <inkml:trace contextRef="#ctx0" brushRef="#br0" timeOffset="37200.747">12541 12647 0,'36'0'47,"-1"0"31</inkml:trace>
  <inkml:trace contextRef="#ctx0" brushRef="#br0" timeOffset="39757.2046">12365 11254 0,'0'35'203,"0"0"-187,0 18-1,0 0 1,0-35-16,0 17 15,0 0-15,0-17 16,0 17-16,0-17 16,0 17-16,-18 0 15,18-17-15,0 17 16,0-17-16,-35 17 16,35 0-16,0-17 15,-35 17-15,35 1 16,-36 17-16,36-18 15,-35 35-15,35-34 16,-18-1-16,18-17 16,-35-18-16,35 52 15,-17-52 1,17 36-16,0-54 47,0-17-32,0 17 1,35 18 31,-18 0-16,19 0-15,-1 18-1,-35-1 1,18-17 0,-18 36-16,35 17 15,-35 0 1,35 17 0,-35-35-1,0-17-15,0 17 16,0 1-16,0-19 15,0 36-15,0-18 16,0-17-16,0 17 16,0-17-16,0 17 0,0 1 15,0-19 1</inkml:trace>
  <inkml:trace contextRef="#ctx0" brushRef="#br0" timeOffset="45110.7752">15787 11165 0,'17'0'141,"-17"-35"-126,36 35-15,-1 0 16,-35-18-16,18 18 16,17 0-1,-35 53 32,0-17-31,0-19-1,0 19-15,0-19 0,0 19 16,0 16 0,0-34-16,0 35 15,0-18 1,0-17-16,0 17 15,0-17-15,0 17 16,0 0-16,-18-17 16,18 35-16,0 0 0,0-18 15,0 0 1,0 1-16,0-19 16,0 19-16,0-19 0,0 19 15,0-1-15,0-18 16,18-17-16,-18 53 15,18-17 1,17-36 0,-35-36 46,0 1-46,-18 35-16,1-18 31,17 36 0,0 17-15,0-17-16,0 17 16,0 18-16,0-18 15,0 18-15,0 0 16,0-17-16,0 16 15,0 19-15,0 0 16,0-36-16,0 18 16,0-36-16,0 19 15,0-1-15,0 0 16,-36 1 0,1-36-1,17 0 1,-35-18-1,18-17 1,35 17 0,-35 18-1,35-71-15,0 54 16</inkml:trace>
  <inkml:trace contextRef="#ctx0" brushRef="#br0" timeOffset="46970.032">16439 9172 0,'-35'0'0,"0"0"31,17 0-16,-17 0 32,17 0 0,-17 0-16,53 0 79,-1 0-95,19 0 1,-1 0 15,0 35-31,0-35 16,-35 36 0,36-1-1,-36 0 1,0 1-1,0-19-15,0 19 16,0-1-16,0-18 0,0 19 16,0 17-1,0 0-15,0 17 0,0 1 16,-18-18-16,18-18 16,0 0-16,0 18 15,0-35-15,0 17 16,0 0-16,0 18 15,0-18-15,18-17 16,-18 17-16,0 1 16,0-19-16,0 19 15,0-19-15,17-17 16,-17 53-16,0 0 16,0-18-1,0 18 1,0 0-1,0-35 1,0 17-16,0 18 16,0-35-1,0 17 1,0-17 0,0 34-1,-35-52 1,35 36-16,0-19 15,-35-17 64,17 36-64,-17-36-15,0 0 16,17 0-16,-17 0 15,-1 35-15,19-35 16,-19 0-16,19 0 16,-36 0-16,0 0 15,-18-18-15</inkml:trace>
  <inkml:trace contextRef="#ctx0" brushRef="#br0" timeOffset="48999.5684">11959 9384 0,'-35'0'78,"35"18"-63,-53-18-15,53 17 16,-35-17-16,-1 35 16,1-35-16,0 36 15,0-1 1,-1 0 0,36-17 62,0 17-63,0-17 1,0 35 0,0-18-1,0-17-15,0 17 16,0 0-16,0 18 15,0 0-15,0-18 16,0 36-16,0-1 16,0 19-16,0-19 15,0-17-15,0 18 16,0-18-16,0 17 16,0-17-16,0 18 15,0-18-15,0-18 0,0 18 16,0-18-16,0-17 15,36 17-15,-36 18 16,0-36 0,0 19 15,35-36 78,0 0-93,0 0 0,1 0-16,-1 0 15,18 0-15,0-18 16,0 18-16,-36 0 15,19 0-15,-19 0 16,-17-35-16,53 35 16</inkml:trace>
  <inkml:trace contextRef="#ctx0" brushRef="#br0" timeOffset="55703.0925">21272 14711 0,'53'0'125,"-17"0"-125,34 0 15,1 0-15,-1 0 16,19 0-16,-1 0 15,0 0-15,-18 0 0,-34 0 16,-1 0 0,-17 0-16,17 0 15</inkml:trace>
  <inkml:trace contextRef="#ctx0" brushRef="#br0" timeOffset="57720.0064">2822 15469 0,'18'0'94,"35"0"-79,-36 0 1,89 0-16,-70 0 15,16 0-15,1 0 16,-35 0 0,35 0-16</inkml:trace>
  <inkml:trace contextRef="#ctx0" brushRef="#br0" timeOffset="58730.0156">3881 15628 0,'17'0'47,"36"0"-32,18 0 1,-18-18 0,-18 18-16,35 0 15,19 0-15,34-53 16,36 53-16,-18 0 0,71 0 15,-18 0-15,17-35 16,-34 35-16,-1 0 16,-52 0-16,-1 0 15,0 0-15,-34 0 16,-19 0-16,-34 0 16,16 0-16,-16 0 15,-19 0-15,36-35 16,-70 35 187</inkml:trace>
  <inkml:trace contextRef="#ctx0" brushRef="#br0" timeOffset="62876.3244">4939 16351 0,'0'-35'16,"0"17"0,0 71 77,0 18-93,0 17 16,0 18-16,0 17 16,0 18-16,0-17 15,0-1-15,0 18 16,0-17-16,0-36 16,0-17-16,0-18 0,0-36 15,0 19-15,0-1 31,0-53 32,0-35-47,0 36-16</inkml:trace>
  <inkml:trace contextRef="#ctx0" brushRef="#br0" timeOffset="63442.0517">5203 17251 0,'0'35'15,"0"18"1,-52-53-16,52 35 16,-36-35-16,19 0 15,-19 36 1,1-36 15,35 35 0,0-18 1,35 19-17,18-36 1,-53 35 0,71-35-16,-54 35 15,36 1 1,-17-36-16,-36 17 15,17-17 110,19-35-109</inkml:trace>
  <inkml:trace contextRef="#ctx0" brushRef="#br0" timeOffset="64015.5485">5715 17410 0,'35'0'31,"1"0"-15,-1 0-1,-18 0-15,36 0 16,-17 0 0</inkml:trace>
  <inkml:trace contextRef="#ctx0" brushRef="#br0" timeOffset="65544.5098">6385 17339 0,'0'18'47,"0"17"-32,0-17-15,0 17 16,0 0-16,0 0 15,0 1-15,0-19 16,0 19-16,0-1 16,18-35-1,17 0 48,0 0-48,-35-35-15,36 35 16,34 0 0,-34 0-16,-1 0 15,18 0 1,0 0 0,-36 0-1</inkml:trace>
  <inkml:trace contextRef="#ctx0" brushRef="#br0" timeOffset="65798.2318">6403 17321 0,'18'-35'15,"34"35"1,-16-35 0,-1 35-16,0 0 0,-17 0 15,35 0 1,-36 0-1</inkml:trace>
  <inkml:trace contextRef="#ctx0" brushRef="#br0" timeOffset="66012.9453">6491 17498 0,'0'0'0,"35"0"32,-17 0-17,17 0 1,1 0-16,-36-18 16,35-17-16,-35 0 15</inkml:trace>
  <inkml:trace contextRef="#ctx0" brushRef="#br0" timeOffset="66198.8408">6562 16969 0,'0'0'0,"0"-36"16,17 36-16,-17-53 15,71 53-15,-36-17 16,0 17-16,18 0 16</inkml:trace>
  <inkml:trace contextRef="#ctx0" brushRef="#br0" timeOffset="66873.4111">7091 17180 0,'0'36'15,"0"16"-15,0 1 16,17-17-16,-17 17 15,53-1-15,-35-16 0,17-19 16,1-17-16,-1 53 16,-18-53-16,36 0 15,0-17 1,-53-19 0,36-17-16,-36 1 15,0 16-15,0-34 16,0 17-16,-18 0 15,18 18-15,-35-1 16,-1 36-16,-17 0 16,18 0-1,0 18-15,0 17 16,17 18-16,-17 0 0,-1-18 16</inkml:trace>
  <inkml:trace contextRef="#ctx0" brushRef="#br0" timeOffset="67714.668">7655 17657 0,'18'-18'47,"-18"-35"-32,0 35-15,0-17 16,0 17-16,0-35 15,35 1-15,-35-1 0,0 17 16,0 1-16,0 17 16,35-17-16,1 53 47,-36-1-32,0 36-15,35 0 16,-35-17-16,0-1 15,53 0-15,-18 0 16,0-35 0,1-35-1,-36 0 1,0 17-16,0-17 16,0 0-16,0 17 15,0-17-15,0-36 16,35 36-1,-35 0 17</inkml:trace>
  <inkml:trace contextRef="#ctx0" brushRef="#br0" timeOffset="68021.3137">8114 17268 0,'0'18'16,"0"17"-16,0-17 16,0 17-16,0 18 15,35-53 1,-35 35-16,18-35 15,-18 36-15,53-36 16,0 0 0,-36 0-16,-17-18 31,36 0-31,-36-17 0,0 0 16,0 0-16,0-18 15,0-18-15</inkml:trace>
  <inkml:trace contextRef="#ctx0" brushRef="#br0" timeOffset="68183.4638">8202 16969 0,'0'-36'16,"0"19"0,0-19-1,35-17 1,-35 18-1,71 35-15,-36-17 0</inkml:trace>
  <inkml:trace contextRef="#ctx0" brushRef="#br0" timeOffset="69369.9683">8520 17551 0,'0'0'0,"0"-18"46,17 18-30,-17-35-16,0-1 16,0 1-1,0 18-15,0-19 0,0 19 16,0-19-16,0 1 16,35 35-16,-17 0 31,-18 35-16,35 54 1,-35-54-16,0 18 16,36-18-16,-36-17 15,0 17-15,35 0 16,-35-52 46,0-19-46,0 19-16,0-19 16,0-34-1,35 35-15,-35 17 16,18 18 0,17 0 15,-35 35-16,35 0-15,-35-17 16,0 17-16,0-17 16,18 17-16,-18 1 15,0-19 1,0-34 46,0-19-62,35 1 0,-35 0 16,0-18-16,36 18 16,-36 17-16,35 18 15,-35-35-15,18 35 32,-18 17-17,0 1-15,0 35 16,35 0-16,-35-36 15,0 19-15,35-1 16,-35 0 0,18-35-16,17 0 15,0-35 32,-35 0-47,36-18 16,-36 17-1,0 19-15,17 17 16,-17-35-16,0 52 47,0 36-31,0-18-16,0 1 15,0-19-15,35-17 16,-35 53-16,18-53 0,-18 53 15,35-53-15,1 18 16,-19-18 0,19 0-1,-36-53 1</inkml:trace>
  <inkml:trace contextRef="#ctx0" brushRef="#br0" timeOffset="69588.4466">9190 17339 0,'35'-35'31,"36"-1"-16,-36 36-15,-17 0 16,-18-17-16,35 17 16</inkml:trace>
  <inkml:trace contextRef="#ctx0" brushRef="#br0" timeOffset="69750.5785">9155 17462 0,'17'36'16,"36"-36"0,-35 0-16,17 0 15,-17 0-15,17 0 16,18-18-16,0 18 16</inkml:trace>
  <inkml:trace contextRef="#ctx0" brushRef="#br0" timeOffset="71223.6445">9701 17462 0,'0'18'62,"18"0"-62,-18 17 16,0 18-16,0-18 15,0 18-15,0 0 16,0-35-16,0 17 16,0-88 31,0 35-47,0-17 15,0-18-15,0 18 16,0-18-16,0 0 15,0 18-15,0-18 16,0 18-16,0-1 16,35 36 15,-35-35-31,36 35 16,-19 0-1,18 35 1,-35 18-16,36-35 15,-36 17-15,0 0 16,0-17-16,-18-18 16,18 53-16,-18-53 15,18 18-15,-35-18 16,0 35 0,35 18 30,0 0-30,18-36 0,17-17-1,-35 36-15,35-36 16,0 0-16,-17 0 16,17 0-16,-35-18 15,53 18-15,-53-18 16,18 18-16,-18-52 15,35-1 1,-35 17 0,0 1-1,0 70 32,0-17-47,0 53 16,35-71-1,-35 52-15,18-52 16,53 36 0,-36-36-16,0 0 15,0-18-15,1 18 16,-1-53-16,-35 18 16,35 17-16,-35-17 15,0 0-15,0 17 16,-35-35-16,0 18 15,-18 0-15,18 35 16,-1 0-16,1 0 0,17 17 16,-17 18-16,0 18 15,35-17-15</inkml:trace>
  <inkml:trace contextRef="#ctx0" brushRef="#br0" timeOffset="71812.4176">12047 17286 0,'0'35'62,"0"18"-62,0-17 16,0 16-16,0 1 16,0-17-16,0-1 15,0 18-15,0-71 47</inkml:trace>
  <inkml:trace contextRef="#ctx0" brushRef="#br0" timeOffset="72441.3145">11924 17286 0,'18'0'0,"52"0"16,-52 0-1,35 0-15,0 0 16,-18 18-16,0-18 16,-35 70-16,53-34 15,-53 16-15,0 1 16,0-35-16,0 35 15,0 0-15,0-35 16,-35 17-16,-18 18 16,0-18-1,35-35 1,54-35 46,-36-1-46,17 19-16,-17-18 0,35-1 16,-35 1-16,53-18 15,-53 18-15,36-1 16,-36 72 46,35-1-62,-35-17 16,0 17-16,18 0 16,-18-17-16,35-18 0,-35 53 15,53-53-15,-36 0 16,54 0 0,-18 0-1,-18-35 1,-35-36-1,0 53-15,-17-17 16</inkml:trace>
  <inkml:trace contextRef="#ctx0" brushRef="#br0" timeOffset="72619.7445">12365 17392 0,'17'-35'31,"36"35"-15,-53-18-1,53 18-15</inkml:trace>
  <inkml:trace contextRef="#ctx0" brushRef="#br0" timeOffset="72753.5091">12365 17515 0,'53'0'31,"-36"0"-31,19 0 16,-1 0-16,0-35 16,-17 35-16</inkml:trace>
  <inkml:trace contextRef="#ctx0" brushRef="#br0" timeOffset="73646.0401">13529 17163 0,'18'35'63,"-18"0"-63,0 18 15,0 0-15,35-18 16,-35 18-16,0 0 16,0-35-16,35 35 15,-52-53 32</inkml:trace>
  <inkml:trace contextRef="#ctx0" brushRef="#br0" timeOffset="73974.3704">13370 17216 0,'0'0'0,"0"-53"0,53 0 16,-53 35-1,71-17-15,-54 35 0,19-35 16,-1 35 0,-17 0-16,17 0 0,18 0 15,-36 17-15,19 1 16,-36 35-16,35 0 16,-35-18-16,0 18 15,0-18-15,-35 0 16,-1-17-16,19-18 15,-19 35-15,1-35 16,18 0-16,-36 0 16,17-17-1</inkml:trace>
  <inkml:trace contextRef="#ctx0" brushRef="#br0" timeOffset="74417.5442">13952 17568 0,'0'-17'47,"0"-19"-32,0 1 1,0 17-16,0-17 0,0 18 16,0-19-1,0-17-15,36 53 16,-36-17-16,17 17 15,-17 17 17,36 19-32,-36-1 15,0-17-15,52 34 0,-52 1 16,36-17-16,-36-19 16,0 19-16,35-36 15,-35 17-15,-18-17 31</inkml:trace>
  <inkml:trace contextRef="#ctx0" brushRef="#br0" timeOffset="75310.4752">13988 17533 0,'0'-18'16,"17"-17"-1,19 0 1,16 0 0,-16 35-16,17 0 15,-18 0 1,-35 17 0,35-17-16,-35 71 15,0-54-15,18-17 16,-18 53-16,0-17 15,-35-54 48,35-53-47,0 36-1,0 17-15,0-17 16,17 0-16,18 17 15,-17 18-15,17-53 16,1 53-16,-19 0 16,36 0-1,-35 0 1,-18 36 31,0-1-32,-35-35-15,35 18 16,-18-18-16,18 52 16,0 1-1,0-35 1,0 17 0,35-35 15,-17 0-16,17 0 1,0 0 0,-17-17-1,17-54 1,-35 36-16,36 17 16,-36-17-16,35 0 0,-35 17 15,0-17-15,35-1 16,-17 36 31,-18 36-32,35-1-15,-35-17 16,35 17-16,-35 0 16,0-17-16,36-18 15,-36 53-15,0-18 16</inkml:trace>
  <inkml:trace contextRef="#ctx0" brushRef="#br0" timeOffset="75510.4762">14676 17533 0,'0'-18'31,"35"18"-15,-35-35-1,53 35-15,-18 0 16,0 0-16,-17 0 0,17 0 16,-17 0-16</inkml:trace>
  <inkml:trace contextRef="#ctx0" brushRef="#br0" timeOffset="76533.1251">14975 17551 0,'0'-18'62,"0"-35"-46,0 0-16,0 36 15,0-36 1,0 17 0,18 36-16,35 0 31,-53 36-15,35-1-16,-35 0 15,0-17-15,0 17 16,18-35-16,-18 18 15,0-36 64,0-17-79,0 0 0,35 17 15,-35-17-15,35-18 16,1 53 31,-36 35-32,0 0-15,0-17 16,35 17-16,-35 0 16,18 1-1,17-36-15,-35 35 16,35-35-1,-35-18 17,35-17-17,-35 0-15,0 0 16,18 17-16,-18-17 16,0-1-16,35 36 15,-35 36 32,0 17-47,0-18 16,0 18-16,0-18 15,0 0 1,18-35-16,17 36 16,1-36-1,-19 0 1,-17-53-1,0 0 1,35 17 0,-35 19-16,0-18 15,36 35-15,-36-18 16,0 36 15,35 34-15,-35-16-16,0-1 15,18-35 1,-18 35-16,53-35 16,0 0-1,-18 0 1,0 0 0,-35-17-16,0-19 15,-18-17 1</inkml:trace>
  <inkml:trace contextRef="#ctx0" brushRef="#br0" timeOffset="76719.5664">15540 17339 0,'0'-35'16,"35"35"15,0-36-16,-17 36-15,17 0 16,1-17-16,-1 17 16</inkml:trace>
  <inkml:trace contextRef="#ctx0" brushRef="#br0" timeOffset="76895.6774">15593 17392 0,'0'0'15,"0"35"-15,17-35 32,36 0-17,-35-17 1,17 17-16,1-53 16,-36 17-16,52 19 15</inkml:trace>
  <inkml:trace contextRef="#ctx0" brushRef="#br0" timeOffset="77193.7955">16016 16739 0,'0'0'0,"0"18"31,0 0-31,0 34 16,0 19-16,0-18 15,0 35-15,35 18 16,-35-18-16,53 18 16,-53-35-16,36-36 15,-36 18-15,0-18 16,0-17-16,0 17 16,-18-35 15,18-18 0,0 1-31,-35-19 0</inkml:trace>
  <inkml:trace contextRef="#ctx0" brushRef="#br0" timeOffset="78474.4788">16034 17357 0,'0'0'0,"0"-18"15,17-17 1,1-1-1,35 36 1,0-35 0,0 35-1,-18 18 1,0-18-16,-35 53 16,36-36-16,-36 19 15,0-1-15,0 0 16,-18 18-16,18-18 15,-35-17-15,35 17 16,0-70 31,0 17-31,17-17-16,-17-18 15,71 0-15,-36 0 0,0 36 16,-17-19-16,17 36 15,1-35-15,-19 35 16,19 0 15,-1 0-15,-18 0 0,-17 18 30,-17-18-30,17 17-16,-53-17 16,18 36-16,35-1 31,-36-35-31,36 18 0,-17 17 16,17 0-1,0-17 1,0 17 15,53-35-31,-18 0 16,-17 0-16,17 0 15,18-18 1,-18 18 0,-35-52-16,35 52 15,-35-18-15,18 18 31,-18-35-31,0 70 47,0-17-31,35 17 0,18-35-1,0 0 1,-18 0-1,1-18 1,17 1 0,-18-36-1,-35 0-15,0 17 16,0 1 0,-18 35-16,18-35 15,-53 35-15,18 0 16,0 0-1,17 0-15,18 18 16,-53-18-16,53 17 16,0 18-1,53-35 48,18 0-48,-18 0-15,-36 0 16,18 0-16,-17 0 16,35 0-16,0 0 15,-35 0-15,17 0 16,-18 0-16,19 36 16,-36-19-1,0 19 1,-18-1-1,0-35 1,-17 0-16,0 35 16,17-35-16,-52 0 15</inkml:trace>
  <inkml:trace contextRef="#ctx0" brushRef="#br0" timeOffset="80606.8897">14587 17074 0,'0'-17'110,"0"-1"-95,0-17 1,18 35-16,-18-18 15,18-17 1,17 35 31,0 0-31,-35 35-16,18-35 15,17 36 1,0-1-1,-17-35 17,17 0-17</inkml:trace>
  <inkml:trace contextRef="#ctx0" brushRef="#br0" timeOffset="82028.8585">18080 17321 0,'-18'0'0,"18"-17"16,0-19-1,0 1-15,35 0 16,-35 0 0,36 70 77,-36 0-93,0-17 16,0 17-16,0 0 16,0 1-16,35-1 15,-35 0-15,0-17 16,0 17-1,35-35 79,18 0-78,18 0-1,-36 0 1,18 0 0,-53 18-16,35-18 15,-17 0 1,17 0 0,-35-36-1,0 1 1</inkml:trace>
  <inkml:trace contextRef="#ctx0" brushRef="#br0" timeOffset="82266.449">18097 17233 0,'0'0'0,"0"-35"31,18 35-31,17-53 0,-17 53 16,17-18-16,1 18 15,-19 0-15,19-35 16,16 35 0</inkml:trace>
  <inkml:trace contextRef="#ctx0" brushRef="#br0" timeOffset="82462.4731">18186 17268 0,'0'36'31,"35"-36"-16,-17 0 1,17 0-16,0 0 16,-17 0-16,17-18 15</inkml:trace>
  <inkml:trace contextRef="#ctx0" brushRef="#br0" timeOffset="82856.336">18521 17216 0,'-35'0'15,"35"35"17,17-35-17,36 0 1,-18 0-16,1 0 15,-19 0-15,36 0 16,0 35-16,-18-35 16,1 0-16,-36 18 15,17-18-15,-17 35 16,0 0 0,-35-35-16,0 36 15,17-36-15,-17 0 16,35 35-16,-53-35 15,35 0 1,18-35 15</inkml:trace>
  <inkml:trace contextRef="#ctx0" brushRef="#br0" timeOffset="83151.4391">19032 16616 0,'53'35'15,"-53"-17"1,53 17-16,-53 18 15,71 0-15,-71 17 16,53 1-16,-53 0 16,0-19-16,35 19 15,-35-18-15,0 0 0,0-36 16,0 19 0</inkml:trace>
  <inkml:trace contextRef="#ctx0" brushRef="#br0" timeOffset="83490.0325">19191 17145 0,'0'-35'15,"35"35"-15,1-36 16,-19 36-16,36-35 0,-18 35 16,-17 0-16,17-35 15,18 35 1,-53 18 0,18-18-16,-18 17 15,0 18 1,35-35-16,-35 18 15,0 17 1,36-35-16,-36 53 16,0-35-16,0 17 15,17 0-15,-17-17 0,0 17 16</inkml:trace>
  <inkml:trace contextRef="#ctx0" brushRef="#br0" timeOffset="84545.6932">19756 17374 0,'0'-17'46,"0"-36"-30,0 17 0,0 19-16,0-18 0,0 17 15,35-17-15,0-1 16,-17 36 15,17 0-15,-35 18-16,35-18 15,-35 53-15,18 0 16,-18 0-16,35 0 16,-35-36-16,0 19 15,35 16-15,-35-69 63,0-36-48,0 35 1,0-17-16,0-18 16,36 35-16,-36-17 15,53 35-15,-53-35 16,35 35 0,0 35-1,-35 0 1,0-17-16,36 35 0,-36 0 15,0-18 1,35-17-16,-35 35 16,17-53-1,-17-18 32,0-17-31,0 0-16,0 17 15,0-17-15,0-1 16,36 19-16,-1 17 16,0 17 15,-35 19-31,0-1 16,36 0-16,-36 0 15,0 1-15,17-36 16,-17 35-16,35-35 15,-35-35 32,18-1-31,-18 19-16,0-36 16,35 0-16,-35 0 15,36 18-15,-36 0 16,35 35-16,-35-36 15,18 36-15,17 18 32,-35 17-32,35 0 15,-35 1-15,35 17 16,-35 0-16,36-1 16,-36-16-16,0-1 15,35 0-15,-35-17 16</inkml:trace>
  <inkml:trace contextRef="#ctx0" brushRef="#br0" timeOffset="84929.9339">20655 17410 0,'0'-36'15,"35"1"17,1 35-32,-36-35 15,35 35-15,-35-36 16,53 36-16,-18 0 16,-35-17-1,18 17-15,17 0 31,-17 0-15,-18 35-16,35 0 16,0 18-1,-35-17 1,36-36-16,-36 35 16,0-70 46</inkml:trace>
  <inkml:trace contextRef="#ctx0" brushRef="#br0" timeOffset="85261.631">20955 17145 0,'0'0'0,"18"0"31,35 0-15,-18 53 0,-18-53-16,19 53 15,-36-18-15,53-17 16,-53 17-16,35 0 16,-35-17-16,0 17 15,0 0-15,0-17 16,-18-18-16,18 35 15,-17-35-15,-36 0 16,0 0 0,35 0-1,18-17 17,0-1-17</inkml:trace>
  <inkml:trace contextRef="#ctx0" brushRef="#br0" timeOffset="85877.6417">21131 17445 0,'36'0'16,"-1"0"-1,0 0-15,18 0 32,-18 0-32,-17 0 0,17 0 15,1 0 1,-1-35-16,18-18 15,-18 17 1,-35 19 0,0-19-1,-18-16 1,-34 52 0,34-18-1,-17 18-15,-1 0 16,19 0-16,-19 0 15,1 0-15,0 35 16,35 0 0,0-17-1,0 17 1,53-35 15,-18 0-15,0 0-16,1-17 15,-19 17-15,36-53 16,0 53-16,0 0 16,-18-35-16,1 35 15,-1 0-15,-18 0 16,19 0 0,-36 17-16,0 18 15,0-17 1,0 17-1,0-17 1,-18-18 0,18 35-1,-18-35-15,18 36 16,-35-36 0</inkml:trace>
  <inkml:trace contextRef="#ctx0" brushRef="#br0" timeOffset="86073.6383">22013 17374 0,'0'36'15,"36"-36"1,-19 0 15</inkml:trace>
  <inkml:trace contextRef="#ctx0" brushRef="#br0" timeOffset="101235.9957">17233 3404 0,'0'0'0,"35"0"31,18 36-15,-17 16 0,-36-16-16,35-36 0,-35 35 15,53 0-15,-53 1 16,35-1-16,-35-17 15,0 17-15,0-18 16,0 19-16,0-1 16</inkml:trace>
  <inkml:trace contextRef="#ctx0" brushRef="#br0" timeOffset="101688.2947">17639 3563 0,'-18'53'16,"18"-18"-16,-35 18 15,35 0-15,-53 0 16,53-35-16,-35 17 15,35 0 1,-18-35-16,18-17 63,0 34-32,0 1-16,0 35 1,0 17-16,0-17 16,0 35-16,0-17 0,0 0 15,0-1-15,0-17 16,0 0-16,0-18 16,35-17-16,-35 17 15,36-35 16,-36-35-15</inkml:trace>
  <inkml:trace contextRef="#ctx0" brushRef="#br0" timeOffset="101926.6576">17868 3933 0,'0'0'0,"35"0"0,36 0 16,-53 0 0,17 0-16,-17 0 15,17 0-15,0 0 16,0 0-16</inkml:trace>
  <inkml:trace contextRef="#ctx0" brushRef="#br0" timeOffset="102110.1657">17921 4198 0,'0'35'15,"71"-35"17,-36-17-17,18 17-15,17-53 0,1 53 16</inkml:trace>
  <inkml:trace contextRef="#ctx0" brushRef="#br0" timeOffset="102948.0413">18574 5115 0,'0'0'0,"0"-53"0,0-17 16,0 17-16,0-18 0,0-17 15,35-18 1,-35-17-16,0-18 0,0 0 16,0-18-16,0 18 15,0-18-15,0 18 16,0 17-16,0 36 15,0-35-15,53 52 16,-18 18-16,0 18 16,-17 35-16,17 0 15,1 0 1,-36 35-16,17 18 16,-17 35-16,0 1 15,0-1-15,-17 18 16,17-18-16,-89 18 0,72-53 15,-36-18-15,18-35 16,-1 17-16,19-17 16,17-35 15,35 0-15,-17 17-16,17-17 15,0 35-15,-17-35 16,17 35-16,0 0 15,-17 17 1,-18 1-16,0 35 0,0 0 16,0-18-1,0 18-15,0 18 0,0-36 16,0 18-16,-18 0 16,-17 0-16,-18-18 15,18-17-15,17-18 16,18 52-16,-53-52 15,53 36-15,0-19 32</inkml:trace>
  <inkml:trace contextRef="#ctx0" brushRef="#br0" timeOffset="103267.7134">18874 4674 0,'0'0'16,"35"0"-16,-17 0 16,17 0-1,18 0 1,-53-35-16,17 35 16,-17-53-16,0 35 15,0-17-15,0 18 16,0-19-16,0 1 15,0 17-15,-35-17 16,0 35 0,0 35-1,35-17 1,-18 17-16,18 1 0,0-19 16,-35-17-16,35 35 15</inkml:trace>
  <inkml:trace contextRef="#ctx0" brushRef="#br0" timeOffset="103526.0114">19420 3933 0,'0'0'16,"36"0"-16,-1-35 15,18 35-15,0-35 16,-36 35-16,19-35 16,17 35-1</inkml:trace>
  <inkml:trace contextRef="#ctx0" brushRef="#br0" timeOffset="103779.3306">19544 3722 0,'0'88'31,"0"-17"-31,0-19 16,0 1-16,0 18 16,0-1-16,0 19 15,0-1-15,0 35 16,0 1-16,18 17 16,-18 18-16,52-36 15,-52-52-15,36-18 0,-36-36 16</inkml:trace>
  <inkml:trace contextRef="#ctx0" brushRef="#br0" timeOffset="104437.6903">19667 5292 0,'0'-36'63,"0"-34"-63,36-1 15,-36-17-15,35 18 16,-35-36-16,53-18 16,-53 1-16,35-1 0,-35 1 15,53-18 1,-53-18-16,0 18 0,35-18 16,-35 18-16,71-18 15,-71 71-15,70 17 16,-70 54-16,53 17 15,-53-35-15,36 35 16,-19 0 0,-17 17-16,36-17 15,-36 53-15,0-18 16,0 18-16,0 0 16,0 35-16,0 18 0,-53-35 15,35-18-15,-17 0 16,-1-36-16,1-17 15,35 36-15,-18-36 16,18-18 0,0 0-1,18-17-15,-18-18 16,71 0-16,-54 18 16,19 17-16,17 18 15,-36 0 1,18 36-1,-35-1 1,0 0-16,0 0 16,0 1-16,0-1 15,0 0-15,-17 0 0,17-17 16,-35 17-16,-1 1 16,1-36-1,0 53-15,17-53 16,-17 17-16,-1-17 15</inkml:trace>
  <inkml:trace contextRef="#ctx0" brushRef="#br0" timeOffset="104784.154">20320 4269 0,'35'-36'16,"-35"19"-1,0-36-15,36 0 16,-36 0-16,35 35 15,-35-17-15,35 0 16,-35 52 0,0 1-1,0 35 1,0 0-16,0-18 0,0 18 16,0 0-16,0-35 15,0 17-15,0 0 16</inkml:trace>
  <inkml:trace contextRef="#ctx0" brushRef="#br0" timeOffset="105421.45">20708 3351 0,'18'36'47,"-18"-1"-32,35 35-15,-35-17 0,53 53 16,-53 18-16,70-36 16,-70-18-16,53 1 15,-17 35-15,-36-36 16,53-17-16,-53-35 16,35-18-16,-35 35 15,0-88 16,0 0-31</inkml:trace>
  <inkml:trace contextRef="#ctx0" brushRef="#br0" timeOffset="105675.7699">21043 3246 0,'-35'0'0,"35"88"16,-35-18-16,35 1 16,-71 17-16,71 36 15,-70-1-15,70-35 16,-53 18-16,53-35 16,-36-1-16,36-17 15,-35-53-15,35 18 16</inkml:trace>
  <inkml:trace contextRef="#ctx0" brushRef="#br0" timeOffset="106079.3973">21202 4551 0,'0'-18'31,"35"-17"-31,-35 17 16,0-17-16,0 17 15,0-17-15,0 0 16,0 0 0,0 52 31,35 36-47,-35 0 15,0 0-15,0 0 0,0 17 16,0-17-16,0-35 15,0 17 1</inkml:trace>
  <inkml:trace contextRef="#ctx0" brushRef="#br0" timeOffset="106907.1883">21537 3810 0,'35'0'0,"1"0"16,-19 0-16,19 0 16,-1 0-16,-18 0 15,19 0-15,-19 0 16,36 0 0,-17 0-1</inkml:trace>
  <inkml:trace contextRef="#ctx0" brushRef="#br0" timeOffset="107169.6161">21713 3598 0,'0'0'0,"0"89"16,0-37-1,0 1-15,18-17 16,-18 17-16,0 17 16,35 1-16,-35-1 15,0-17-15,53 0 16,-53 0-16,53 0 0,-53-18 15</inkml:trace>
  <inkml:trace contextRef="#ctx0" brushRef="#br0" timeOffset="107935.1111">22084 4833 0,'0'0'0,"0"-35"0,0-18 0,0 0 15,0-18-15,0 18 16,0 1-16,0-19 15,0 18-15,0-17 16,0-1 0,0 0-16,0-17 0,0 0 15,0-35-15,0 17 16,0 35-16,35 1 16,-35-1-16,35 18 15,-35 35-15,36 18 0,-36-52 16,17 52-1,19 0 17,-36 17-17,0 1-15,0 17 16,0 18-16,0-35 16,-18 17-16,18 18 15,-35-53 1,17 0 15,71 0 16,0 0-16,0 35-31,-53 0 16,17 1-16,-17 17 15,0-18-15,0 18 16,0 0-16,-17-36 16,17 19-16,-53-1 15,-18 0 1,36-35-16,17 0 16,-17-17 15,35-36-16,0 35-15</inkml:trace>
  <inkml:trace contextRef="#ctx0" brushRef="#br0" timeOffset="108397.8723">22348 4198 0,'18'0'15,"35"-53"1,-18 53-16,-35-53 16,53 53-16,-35 18 46,-18 35-30,0-36-16,0 19 16,0-1-16,-53 0 15,53-17-15,-53 17 16,18 0-16,-1 1 16,19-1-1,52-35 48,18 0-48,-53 18 1,35-18-16,18 0 16,0 0-1</inkml:trace>
  <inkml:trace contextRef="#ctx0" brushRef="#br0" timeOffset="108798.319">22631 3087 0,'17'53'31,"-17"0"-31,53 17 16,-53 18-16,71 18 0,-36-35 15,-35 17-15,35 18 16,-35-18-16,36-17 16,-36-19-1,35-16-15,-35-1 16,35-35-16,-35 35 16,0-52 15,0-1-16,0-35-15</inkml:trace>
  <inkml:trace contextRef="#ctx0" brushRef="#br0" timeOffset="109089.6373">22948 3316 0,'-35'0'16,"35"71"0,-35-1-16,35 18 15,-71 36-15,71 35 16,-53-1-16,53-69 16,-70-19-16,70-17 15,-36 0-15,36-18 16,36-35 15,-1 0-15,-35-17-16</inkml:trace>
  <inkml:trace contextRef="#ctx0" brushRef="#br0" timeOffset="109623.7185">23001 4322 0,'0'-18'16,"18"18"0,-18-35-16,35 35 15,-35-36-15,35 36 16,1 0 0,-19 0-16,-17 36 31,0 17-16,0-1 1,0 19 0,-53-36-16,18-35 15,17 53-15,-17-18 32,88-35 30,0 0-46,-35 0-16,17 0 15,18 0-15,-18-17 16,18 17-16,-18 0 16</inkml:trace>
  <inkml:trace contextRef="#ctx0" brushRef="#br0" timeOffset="113677.1829">19032 5468 0,'18'0'31,"-18"35"1,0 36-32,35 17 15,-35 0-15,0 0 16,0 18-16,0-18 15,0 1-15,0-1 16,0 0-16,0-17 16,0-1-16,0-35 15,0 18-15,0-17 16,0-1 0,36-35-16,-36 35 15,35-88 16</inkml:trace>
  <inkml:trace contextRef="#ctx0" brushRef="#br0" timeOffset="114042.7493">19262 6350 0,'0'18'31,"0"17"-15,-36-35-1,36 18 1,-53-18-16,36 35 16,-18 0 15,35 0 0,35-17-15,18-18-1,-36 0 1,19 0 0,-36 35-16,35-35 15,-17 0-15,17 0 16</inkml:trace>
  <inkml:trace contextRef="#ctx0" brushRef="#br0" timeOffset="114306.5634">19456 6456 0,'35'0'16,"0"0"-1,-17 0-15,17 0 16,-17 0-16,17 0 16,0 0-16,-17 0 15,17 0-15,-35-35 16,18 35-16</inkml:trace>
  <inkml:trace contextRef="#ctx0" brushRef="#br0" timeOffset="114509.0177">19614 6491 0,'0'35'31,"36"-35"-15,-1 0-1,18 0 1,-18 0-16,0-17 16</inkml:trace>
  <inkml:trace contextRef="#ctx0" brushRef="#br0" timeOffset="115124.5323">20108 6262 0,'18'-35'47,"35"35"-32,0 0 1,-53 17-16,17 1 15,-17 17 1,0-17-16,0 17 16,-17 0-16,17 1 0,-53-36 15,53 17-15,-35-17 16,17 0 15,36 0 0,52-35-15,-35 35-16,1 0 16,-19 0-1,19 18-15,-1 52 16,-35-35-16,0 1 16,0-19-16,0 19 15,0-1 1,-53 0 15,18-35-31,17 0 16,-17 0-16,0 0 15,17 0-15,-35-18 16</inkml:trace>
  <inkml:trace contextRef="#ctx0" brushRef="#br0" timeOffset="116674.0045">19068 1464 0,'-18'0'93,"-17"53"-77,-1 17-16,-34 54 16,17 17-16,-18-17 15,18-1-15,53-35 16,-52 18-16,52-35 16,0-18-16,0-18 0,0 18 15,0-18-15,0-17 16,0 17-16,0-17 15,0 34 1,0-16 0,0-54 46,0-35-46,0 36-1</inkml:trace>
  <inkml:trace contextRef="#ctx0" brushRef="#br0" timeOffset="117052.9936">18556 2469 0,'0'71'32,"18"-36"-17,-18-17-15,0 17 16,35 0-16,-35 1 0,0-1 16,35 0-16,-35-17 15,18-18-15,-18 53 16,35-53-16,-35 35 15,35-35 1,-17-18 15,-18-17-15,35 18-16,-35-36 16,53-18-16,-17 1 15,-1 17-15,-35 17 16,35 1-16,-35 17 15</inkml:trace>
  <inkml:trace contextRef="#ctx0" brushRef="#br0" timeOffset="125531.0309">18697 10777 0,'0'-17'31,"35"17"32,-35 35-63,0 36 15,36-1-15,-36 18 0,0-17 16,0-1-16,0-34 15,0 17-15,0 0 16,35-1-16,-35-16 16,0-1-16,0 18 15,0-35 1,-18-18 31,18-36-47</inkml:trace>
  <inkml:trace contextRef="#ctx0" brushRef="#br0" timeOffset="125995.7881">18556 10848 0,'0'-35'0,"0"-1"15,18 19-15,-18-19 0,53 1 16,-18 0-16,-17 35 15,17-35-15,18 35 16,0 0-16,-18 0 16,18 0-16,0 0 15,-18 17-15,0 19 16,1-1-16,-36 0 16,35 0-16,-35 1 15,0-1-15,-18-17 16,-17 17-16,0 0 15,-18 0-15,0 1 16,0-1-16,0-35 0,35 0 16,-17 18-16,0-18 15</inkml:trace>
  <inkml:trace contextRef="#ctx0" brushRef="#br0" timeOffset="126865.3446">19562 10442 0,'-18'0'15,"0"0"1,-17 35-16,0 1 15,-1-1-15,1 36 16,35-1-16,-53 36 0,53 0 16,-35 35-16,35-35 15,0 53-15,0-71 16,18 18-16,52 35 16,-35-88-1,1-18 1,-19 0-16,19-35 0,-1 35 15,18-35 1,-53-17 31</inkml:trace>
  <inkml:trace contextRef="#ctx0" brushRef="#br0" timeOffset="127757.6591">19703 10954 0,'17'0'47,"19"0"-32,-19 0-15,18 0 16,1 17-16,-19-17 16,19 18-16,-1-18 15,-17 35-15,17-35 16,-35 36-16,53-36 15,-53 17-15,17-17 16,-17 35 0,0 1 15,0-19-15,-17-17-16,17 36 0,-53-36 15,18 35 1,-1-35-16,19 18 0,-19-18 15,1 53-15,17-53 16,18 35-16,-35-35 16,35 17-1,-35-17 1</inkml:trace>
  <inkml:trace contextRef="#ctx0" brushRef="#br0" timeOffset="128489.7369">20267 10795 0,'-18'0'78</inkml:trace>
  <inkml:trace contextRef="#ctx0" brushRef="#br0" timeOffset="129970.3545">20249 10777 0,'0'36'62,"0"-19"-62,0 36 0,0 0 16,0-18-16,0 36 15,0-1-15,36-17 16,-36-17-16,0-1 16,35 0-1,-35-70 32,0 17-31,0-17-16,-18 0 15,18-18-15,0 18 16,-35-18-16,35 17 0,-18 19 16,18-19-16,-35 1 15,35 18-15,-35-36 16,35 17 15,18 36 63,-1 0-78,18 0-16,1-35 15,-19 35-15,19 0 16,-1-18-16,-17 18 0,17 0 15,0-35-15,-17 35 16,35-35 0</inkml:trace>
  <inkml:trace contextRef="#ctx0" brushRef="#br0" timeOffset="130247.6265">20179 11077 0,'0'35'15,"18"-35"1,-1 0-1,18 0-15,-17 0 16,17 0-16,1-17 16,-19 17-16,19-35 15,16 35 1,-52-18-16,36 18 16</inkml:trace>
  <inkml:trace contextRef="#ctx0" brushRef="#br0" timeOffset="130682.4776">20585 10354 0,'35'18'15,"0"-18"-15,0 53 16,-17-18-16,17 18 15,1-18 1,-1 36-16,0 17 16,-35-35-16,35 17 15,-35 18-15,0 18 0,0-18 16,0-35-16,-17 18 16,17 0-16,-35-19 15,35-16-15,0-19 16,-18-17-1</inkml:trace>
  <inkml:trace contextRef="#ctx0" brushRef="#br0" timeOffset="133250.7508">21149 10724 0,'18'0'93,"35"0"-77,-18 18-16,18-18 16,-18 0-16,18 0 15,18-18-15,-36 18 16,18 0-16,0-35 15,-18 35-15,-17 0 16,-36 18 31,0-18-31</inkml:trace>
  <inkml:trace contextRef="#ctx0" brushRef="#br0" timeOffset="133586.698">21220 10918 0,'35'0'47,"0"36"-47,-17-36 16,35 0-16,-18 0 15,18 0-15,-18 0 16,-17 0-16,17 0 15,0 0-15,-17 0 16,35 0 0</inkml:trace>
  <inkml:trace contextRef="#ctx0" brushRef="#br0" timeOffset="137649.7238">21237 10724 0,'0'-17'15</inkml:trace>
  <inkml:trace contextRef="#ctx0" brushRef="#br0" timeOffset="139683.7867">21696 10460 0,'-35'0'79,"-1"70"-64,1-34-15,-18 17 16,18 0-16,-18-18 15,0 0-15,0 0 16,18 1-16,17-1 16,-35 0-1,71-35 95,17 53-110,0-53 15,18 35-15,-17-35 16,17 53-16,17-53 16,1 36-16,-1-36 15,-17 0-15,18 35 16,-1-35-16,-17 0 15,-35 0-15,17 0 16,-53 0 78,-17 0-79,0 0-15,17 0 16,-17 0-16,0 0 16,17 0-16,-17 0 15,-1 0-15,1-35 16,0 35-16,-18-36 0,18 36 16,-1-35-16,1 35 15,0-35-15,0 35 16,-1 0-1,36-18 1,0-17 125,0 0-141,18 17 15,17-35-15,-35 18 16,53-18-16,-53 18 16,53-18-16,-53 17 15,35 1-15,1 17 16,-1 18 15,-35-35-31,18 35 47,-71 18 15,35 17-46,-17 0-16,-1 1 16,1 17-16,0-1 15,0-16-15,17-1 16,18-17-16,-35-18 16,35 53-16,0-36 31,17 18 47,19-35-62,-1 36-1,18-36-15,0 35 16,0-35-16,17 35 15,-17-35-15,0 36 16,-35-36-16,17 0 16,0 17-16,-17-17 15,35 0 63,-53-53-78</inkml:trace>
  <inkml:trace contextRef="#ctx0" brushRef="#br0" timeOffset="140297.7589">22172 10601 0,'0'35'15,"0"1"1,0-1-16,35-18 16,-35 19-16,0 17 15,53-18-15,-53-17 16,36 17-16,-36 0 16,52-35-16,-52 35 0,71-35 15,-18 0 1,-35 0-1,17-35 1,-35 17-16,0-34 16,35-1-16,-35 17 15,0-34-15,0-1 16,0 18-16,0-17 16,-18 17-16,18 0 15,-52 0-15,16 35 16,19 18-16,-19-53 15,1 53-15,17 0 0,-17 0 16,0 0-16,0 53 16,17 0-16,-17-17 15,-1 34-15,36 1 16,-35-1-16,35 1 16,0-18-16,0-36 15,35 19-15,-17-36 16,17 53-16,1-53 15,-19 0-15</inkml:trace>
  <inkml:trace contextRef="#ctx0" brushRef="#br0" timeOffset="140530.1772">22719 10936 0,'0'53'15,"0"-35"-15,0 17 16,0-17-16,0 17 16,0 18-1,35-53-15</inkml:trace>
  <inkml:trace contextRef="#ctx0" brushRef="#br0" timeOffset="141087.5258">22789 10601 0,'-17'0'32,"17"18"-32,0-1 0,0 36 15,0 0-15,0-18 16,0 18-16,17 0 15,-17-35-15,36 17 16,17-35 0,-53 35-16,53-35 15,-36 0-15,36-17 16,-18-36 0,-35 18-1,36 17-15,-36-17 16,0-18-16,35 17 15,-35-16-15,0-1 0,0 17 16,0-17-16,-18 0 16,18 1-16,-53 34 15,0 18 1,36 0-16,-18 0 16,-1 0-16,1 0 15,35 70 1,-53-34-16,53-19 15,-35 19-15,35-1 16,0-17-16,0 35 16,17-53-1</inkml:trace>
  <inkml:trace contextRef="#ctx0" brushRef="#br0" timeOffset="141518.4474">23248 10425 0,'0'17'0,"0"36"16,0-35-1,0 17 1,35-35-16,-35 35 16,53-35-16,-17 18 15,-1-18-15,-18 35 16,19-35-16,-1 53 16,0 0-1,-35-35 1,0 35-1,0-18 1,-35-35-16,0 18 16,17-18-1,-17 0 1,0-18 0,35-35-16,-53 0 15</inkml:trace>
  <inkml:trace contextRef="#ctx0" brushRef="#br0" timeOffset="141705.7904">23248 10195 0,'0'0'0,"71"0"15,-18 0-15,-1 0 16,-16-17-16,17 17 15,0 0-15,-1-36 0,-34 36 16,17 0-16</inkml:trace>
  <inkml:trace contextRef="#ctx0" brushRef="#br0" timeOffset="142943.3667">19050 11977 0,'0'-35'0,"-18"35"16,71 0 77,0 0-77,-18 0-16,36-36 0,35 36 16,-18 0-1,36-35-15,17 35 0,53-53 16,-53 53-16,53-71 15,-18 71-15,1-70 16,-1 70-16,18-35 16,-53 35-16,0 0 15,36 0-15,-19 0 16,1-53-16,-18 53 16,18-71-16,17 36 15,36-36-15,0 1 16,17-1-16,-35 18 15,18 53-15,-36-53 16,-52 53-16,-1 0 0,-35 0 16,-17 0-16,-18 0 15,-18 0-15,0 0 16,-17 0-16,35 0 16,-53-17-1</inkml:trace>
  <inkml:trace contextRef="#ctx0" brushRef="#br0" timeOffset="144039.546">20391 12312 0,'-36'0'0,"36"-35"15,0-1 1,-35 36-16,35-17 15,-18 17 1,-35 0 15,53 35-31,-70 0 16,70 18-16,-53 0 16,53-35-16,-35 17 0,35-17 15,17-18 16,1 0-15,35 0 0,-18 0-16,0 0 15,-17 0-15,35 0 16,-18 0-16,18 0 16,-18 0-16,1 0 15,-19 0-15,-17 35 16,36-35-16,-36 53 15,0-35-15,0 34 16,-36-52-16,36 53 16,-53-53-16,53 18 15,-35-18-15,0 35 16,-18-35 0,53 36-16,-18-36 15,-17 0 1</inkml:trace>
  <inkml:trace contextRef="#ctx0" brushRef="#br0" timeOffset="144264.0816">20567 12488 0,'0'36'0,"0"-19"15,0 19-15,0-19 16,0 18-16,0 1 16,18-19 15,-18 19-15,35-1-1</inkml:trace>
  <inkml:trace contextRef="#ctx0" brushRef="#br0" timeOffset="144684.4638">20761 12682 0,'0'0'0,"0"-35"15,0 0 1,0 0-16,0-1 15,0 1 1,0 0 0,35 35 15,1 53-15,-36-18-16,52 0 15,-52-17 1,53 17-16,-17-35 15,-36 35-15,53-35 16,-18-17 0,-35-36-1,0 0 1,0 35 0,-18 18-16,18-53 15,0 18 1</inkml:trace>
  <inkml:trace contextRef="#ctx0" brushRef="#br0" timeOffset="145006.5684">21255 12330 0,'-18'0'0,"1"0"16,-19 52-1,36-16 1,0-19-16,0 19 15,0-1-15,0-17 16,0 17 0,18-35-16</inkml:trace>
  <inkml:trace contextRef="#ctx0" brushRef="#br0" timeOffset="145499.7245">20955 12259 0,'0'0'0,"-53"0"0,18 0 15,0 0 1,35 18-16,-18-18 15,18 17-15,0 36 16,-35-18 0,35 18-16,0-35 15,0 35 1,17-18-16,-17-17 0,18 17 16,17 18-1,18-18 1,0-35-1,-35 0-15,35 0 16,-1-17 0,-52-19-1,0 1 1,0 0 0</inkml:trace>
  <inkml:trace contextRef="#ctx0" brushRef="#br0" timeOffset="145810.7124">20937 12559 0,'0'-35'31,"18"35"-15,-18-18-1,53 18-15,-35 0 0,-18-35 16,52 35-16,-16 17 31,-36 54-15,17-53-16,-17 17 15,0 0-15,0-17 16,36-18-16,-36 53 16,35-18-1,-17-35 1,17 0 15</inkml:trace>
  <inkml:trace contextRef="#ctx0" brushRef="#br0" timeOffset="146311.9284">21272 12647 0,'0'-35'32,"-35"35"-32,35-53 15,0 18 1,0 17-16,0-17 0,-17-1 15,17 19-15,0-19 16,0 19-16,0-18 16,0 52 31,0 36-32,52-18-15,-52 1 16,53-1-16,-35-35 15,-18 35-15,53-35 0,-18 0 16,-17 0 15,-18-35-31,0-18 16,0 18 0,0-1-1,0-16 1,0 34-16,0-17 15</inkml:trace>
  <inkml:trace contextRef="#ctx0" brushRef="#br0" timeOffset="146491.4207">21519 12277 0,'0'17'16,"18"19"-16,17-1 15,1 35 1,-36-17 0,35-53-1,-35 53-15,0-35 16</inkml:trace>
  <inkml:trace contextRef="#ctx0" brushRef="#br0" timeOffset="146963.4502">22102 11818 0,'0'0'0,"-53"0"0,35 0 0,-17 0 16,-1 0 0,1 0-16,35 18 0,-53-18 15,53 35-15,0 0 16,0 18-1,0-35 1,0 17-16,0 0 16,0 1-16,0 34 15,18 1-15,-18-1 16,35 1-16,-35-1 16,35 1-16,-35-36 15,36 18-15,-36-18 16,35-17-16,-35 17 15,35 1-15</inkml:trace>
  <inkml:trace contextRef="#ctx0" brushRef="#br0" timeOffset="147282.7181">22013 12382 0,'0'-35'0,"0"0"16,36 35-16,-36-35 16,35 35-1,-17 0 1,17 0-1,-35 17 1,35 19 0,-35 16-1,18-16-15,-18-19 16,0 36 0,0-17-1,35-36 1</inkml:trace>
  <inkml:trace contextRef="#ctx0" brushRef="#br0" timeOffset="147790.3372">22366 12171 0,'-35'0'16,"35"35"-16,0 18 15,0-35-15,0 17 16,0-17 0,17 34-16,19-16 15,-19-36 1,19 0-1,-1 0 1,-35-18 0,18 18-16,-18-53 15,35 18-15,-35 0 16,35-1-16,-35 19 16,0-19-16,0 1 15,18 35 1,17 0 15,0 53 0,-35-18-31,36-17 16,-1 35 0,-35-18-1,18-35-15</inkml:trace>
  <inkml:trace contextRef="#ctx0" brushRef="#br0" timeOffset="147984.3501">22578 12382 0,'0'-35'31,"35"35"-31,-17 0 16,17-35-16,0 35 16,1 0-1,16 0 1</inkml:trace>
  <inkml:trace contextRef="#ctx0" brushRef="#br0" timeOffset="148315.8855">22878 12312 0,'0'-18'15,"0"-35"1,0 18-16,0 0 16,0 0-1,17 35 32,-17 35-47,36-35 16,-36 35-16,17-35 15,-17 35-15,35-35 16,-35-17 31,36-1-47,-36-17 0,0 0 15,35 17-15,-35-35 16,0 0-16</inkml:trace>
  <inkml:trace contextRef="#ctx0" brushRef="#br0" timeOffset="148539.8213">23072 11712 0,'0'-35'15,"53"70"32,-53 0-47,52 18 16,-52-17-16,53 52 15,-53-35-15,36 17 16,-36 1-16,0-18 16,0-18-16,0 0 15,0 1-15</inkml:trace>
  <inkml:trace contextRef="#ctx0" brushRef="#br0" timeOffset="148916.3371">23230 12030 0,'0'0'16,"18"0"-16,-18-53 15,53 53-15,-35 0 16,17-35-16,0 35 16,-17 0-16,35 0 15,-53 17 1,0 18 0,0 1-1,0-1-15,0-17 16,0 35-1,35-53-15,-35 52 16,35-34-16,18-18 16,-18 0-1,-17 0 1,35 0 0,-53-53-1,35 18-15,-35 17 16,0-17-16,0 17 15</inkml:trace>
  <inkml:trace contextRef="#ctx0" brushRef="#br0" timeOffset="149124.7784">23477 11942 0,'0'-36'31,"53"36"-31,-17 0 16,-36-35-16,35 35 15,18 0 1</inkml:trace>
  <inkml:trace contextRef="#ctx0" brushRef="#br0" timeOffset="149284.3543">23513 12118 0,'17'0'47,"19"0"-32,-1 0-15,0-18 16,-17 18-16</inkml:trace>
  <inkml:trace contextRef="#ctx0" brushRef="#br0" timeOffset="149424.9765">23865 12065 0,'0'35'15,"0"1"1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8:39:18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18680 12312 0,'0'0'0,"0"-35"0,52-18 16,-16 0-16,-1 0 15,0 18-15,-17 35 16,-18-36-16,35 36 16,-35 18 31,-35 17-32,0 18-15,-1 18 16,-17-1-16,1 18 15,-19-17-15,18 35 0,0-36 16,-88 107 0,88-124-16,18-18 15,35 0 1,0-52 31,0-1-47,35-70 15,0 17-15,1 1 16,-1-1-16,36 1 16,-19-19-16,1 19 15,0-1-15,0 18 0,0 0 16,-18 18-16,-17 35 16,17 0-1,-35 18 16,0 17-31,-35 53 16,0-17-16,-36 17 16,18 18-16,-35 35 15,0-35-15,0 0 16,17-36-16,1 18 16,52-35-16,-17-35 15,52-36 16,19-52-31,17-36 16,35-35-16,0 17 16,0-17-16,0 35 15,0 1-15,-35 34 16,0 18-16,-17 53 16,-36-35-16,0 70 31,-18 18-16,-35 18-15,-18 34 16,-17 1-16,35 0 16,-17-18-16,17 0 0,18-35 15,35-35 1,53-53 15,35-36-31,0-35 16,18-17-16,0 17 15,-36 35-15,-17 19 16,-18 52-16,-35 52 31,-53 19-15,18 0 0,-35 17-16,17-18 0,0-17 15,0 0-15,35 0 16,18-35-16,-35-18 15,70-18 17,0-17-32,18-36 15,0-17-15,0 18 16,0-19-16,-18 54 16,18 0-1,-70 70 16,-19 36-15,1-1-16,-18 18 16,0-17-16,18-18 15,0-18-15,35-17 16,17-18 0,36-71-1,0-17-15</inkml:trace>
  <inkml:trace contextRef="#ctx0" brushRef="#br0" timeOffset="3403.0046">10548 10901 0,'53'0'110,"-18"0"-95,1 0-15,-1 0 16,-18 0-16,19 0 16,-19 0-16,19 0 15,-1 0-15,-17 0 0,17 0 16,-18 0 0,19 0-16,-1 0 0,-17 0 15,17 0 1,-17 0-16,34 0 0,1 0 15,-17 17-15,17-17 16,-18 0-16,0 0 16,18 18-16,0-18 15,0 0-15,0 0 16,17 0-16,1 0 16,-18 0-16,17 0 15,1 0-15,0 0 0,-19 0 16,19 35-16,0-35 15,-1 0 1,18 0-16,0 0 16,-17 0-16,0 36 0,-1-36 15,1 0 1,35 0-16,-18 0 0,0 0 16,18 53-16,-53-53 15,35 0-15,0 0 16,-17 0-16,-1 35 15,18-35-15,18 0 16,-18 35-16,1-35 16,-1 0-16,18 0 0,-18 0 15,0 0-15,0 0 16,0 0-16,1 0 16,16 0-16,-16 0 15,-1 0-15,18 35 16,-18-35-16,0 0 15,0 0-15,0 0 16,1 0-16,34 0 16,1 0-16,-1 0 15,-17 0-15,17 0 16,1 0-16,-1 0 16,-35 0-16,36 0 0,17 0 15,18 0-15,-36-17 16,1 17-16,-18 0 15,17 0-15,1 0 16,-1 0-16,0-53 16,19 53-16,-19 0 15,18 0-15,18-35 16,-36 35-16,1 0 16,-1-53-16,1 53 15,-1 0-15,1-36 16,-36 36-16,35 0 15,-34 0 1,-19-35-16,18 35 0,1 0 16,-1 0-16,0-35 15,-35 35-15,0 0 16,0 0-16,-18 0 0,0-35 16,1 35-1,-19 0-15</inkml:trace>
  <inkml:trace contextRef="#ctx0" brushRef="#br0" timeOffset="9403.315">15487 5715 0,'0'18'109,"0"17"-109,0-17 16,-35 17-16,35 0 16,-53 0-16,53-17 15,-53 17-15,35 1 0,-17-1 16,0 0-1,-1-17-15,1 35 16,17-18-16,-34 18 16,-54 17-16,70-70 15,19 18-15,-19-18 16,-16 35 0,16-35-1,1 0 1,53 0 124</inkml:trace>
  <inkml:trace contextRef="#ctx0" brushRef="#br0" timeOffset="10090.0223">14922 6103 0,'36'0'16,"-36"53"31,-18 0-31,18-35-1,-35-18-15,35 35 16,-18-35-16,18 35 15,-53-35-15,53 18 0,-53-18 16,53 35 0,-17-35-16,17 18 62,0 17 1,35 0-48,-17-35 1,17 0-16,-17 0 16,17 35-16,18-35 15,-18 18 1,-17-18-1</inkml:trace>
  <inkml:trace contextRef="#ctx0" brushRef="#br0" timeOffset="12694.4234">12594 7796 0,'35'0'125,"-17"0"-110,53 0 1,-36 0 0,0 0-16,36-35 15,-1 35-15,18 0 16,1 0-16,-1 0 15,35 0-15,1 0 16,-1 0-16,18 0 16,18 0-16,-53 0 15,17 0-15,-34 0 16,16 0-16,-52 0 16,0 0-16,-17 0 0,-19 0 15,19 0 1,-36 18 531,-36-18-547,1 0 15</inkml:trace>
  <inkml:trace contextRef="#ctx0" brushRef="#br0" timeOffset="23515.9044">5468 16122 0,'35'0'125,"-17"0"-125,35 0 16,17 0-16,19 0 0,-1 0 15,35 0 1,-17 0-16,18 0 0,-19-53 16,-16 53-16,-19 0 15,-52 0-15,17 0 125,18 0-109</inkml:trace>
  <inkml:trace contextRef="#ctx0" brushRef="#br0" timeOffset="25605.8878">14041 16034 0,'70'17'125,"-17"-17"-110,18 0-15,17 0 0,18 0 16,52 0-16,-17 0 15,-17 0-15,-1-35 16,1 35-16,-36 0 16,-17 0-16,-1 0 15,-17 0-15,0 0 16,-18 0-16,-17 0 16</inkml:trace>
  <inkml:trace contextRef="#ctx0" brushRef="#br0" timeOffset="33912.167">15681 16492 0,'0'18'125,"0"0"-109,0 17-16,0 0 15,0 18-15,0 18 16,0 17-16,0-18 16,0-34-16,0-1 15,35 0-15,-35-17 0,53 17 16,-35-35-16,17 53 15,0-53-15,-35 35 16,71-35-16,-53 0 16,17 18-16,18-18 15,-18 0-15,36 0 16,-1 0-16,-35 0 16,18 0-16,0 0 15,-17 0-15,16 0 16,-16 0-16,-19 0 15,19 0-15,17 0 16,-36 0 0</inkml:trace>
  <inkml:trace contextRef="#ctx0" brushRef="#br0" timeOffset="34904.4541">15699 16404 0,'-18'71'78,"18"-36"-78,0-17 16,-35 17-16,35 0 16,-36 0-16,36-17 15,-35 35-15,35-18 16,-35-17-16,35 17 15,0-70 48,17 17-63,-17-17 16,0-18-16,36 35 15,-36-17-15,0 0 16,17 17-16,-17-17 15,0-18 1,36 53-16,-36-18 16,0-17-1,35 35 1,-35-17-16,18 17 16,17 0-1,18 0 1,-36 0-1,-17 52-15,36-16 16,-36-1-16,35 18 16,-35-18-16,0-17 15,35 17-15,-35 0 16,18-17 0,17 17 30</inkml:trace>
  <inkml:trace contextRef="#ctx0" brushRef="#br0" timeOffset="38119.8414">17251 17480 0,'0'-18'16,"17"18"0,-17-52-16,36 52 15,-36-53-15,35 0 16,-35 0 0,35 0-1,-35 0-15,0 18 16,0-36-16,36-17 15,-36-36-15,0 36 16,35-53-16,-35 53 16,0-18-16,0 0 15,0 53-15,0 0 0,0 18 16,0 0 0,0 88 46,-18 17-62,18 19 16,0-1-1,0 0-15,0 18 0,0-18 16,0 0 0,0 0-16,0 1 0,0-19 15,0-17-15,0-18 16,18 1-16,-18-1 15,0 0 1,35-35-16,-35 35 16,0-52 46</inkml:trace>
  <inkml:trace contextRef="#ctx0" brushRef="#br0" timeOffset="38382.284">17127 17057 0,'18'0'16,"0"0"0,17 0-16,18 0 0,-18 0 15,18-35 1,18 35-16,-19 0 0,-16-36 16,-1 36-16,0 0 15,-17 0 1</inkml:trace>
  <inkml:trace contextRef="#ctx0" brushRef="#br0" timeOffset="38922.1223">17798 16863 0,'-18'0'16,"18"35"15,0 18-15,-35-18-1,35 36-15,0-1 0,0 1 16,0-18-16,0 17 16,17 36-1,-17-88-15,36 17 16,-36 0 0,17-35-1,19 0 1,-1 0-1,-35-17 1,17 17-16</inkml:trace>
  <inkml:trace contextRef="#ctx0" brushRef="#br0" timeOffset="39793.1189">18397 16704 0,'0'0'0,"0"53"62,-35-18-62,35-17 0,-70 35 16,34 0-16,1 0 16,-18 0-16,18-1 15,-18 1-15,0-17 16,18-36-16,35 17 15,-36-17-15,36-35 32,0 17-17,18-52-15,-18 17 16,35 0-16,-35 35 16,36 18-16,-36-35 15,35 35-15,-18 0 31,19 18 1,-1 17-17,18 0 1,-18-17 0,1-18-16,-36 35 15,52-35-15,-52 35 16,18-35-16,-18 36 15,0-1 1</inkml:trace>
  <inkml:trace contextRef="#ctx0" brushRef="#br0" timeOffset="40152.0746">18133 17251 0,'70'0'78,"-34"0"-78,-19 0 16,19 0-16,-19 0 16,18 0-16,1 0 15,-1 0 1,0 0-1,-35 35-15</inkml:trace>
  <inkml:trace contextRef="#ctx0" brushRef="#br0" timeOffset="41231.3458">18186 17533 0,'35'0'78,"-17"0"-62,17 0-1,0 0 1,-35 35 15,0 1-15,-17-19-1,17 19-15,-36-1 0,36-18 16,-35-17-16,35 53 16,-18-17-1,71-36 63,-53-18-62,53 18-16,-18 0 16,1-35-1,17 35 1,-53-18-16,53 18 16</inkml:trace>
  <inkml:trace contextRef="#ctx0" brushRef="#br0" timeOffset="41944.0388">18627 16545 0,'35'18'47,"18"70"-32,-36-70-15,19 35 16,-1 0-16,-35-1 16,53 19-16,-53-18 15,35 70-15,-35-34 16,0 34-16,0-52 15,0 17-15,-35-18 16,35-17-16,-35 0 16,35-17-16,-53-1 15,53 0-15,-18-17 16</inkml:trace>
  <inkml:trace contextRef="#ctx0" brushRef="#br0" timeOffset="43402.2388">19420 16387 0,'0'35'78,"-17"0"-63,17 36-15,-53 34 16,53 1-16,-35 18 16,35-1-16,0-35 15,0 18-15,0-53 16,0 0-16,0 0 15,0-35-15,0 17 16,52 0-16,1 0 16,-35-35-1,17 0 48,-35-17-48</inkml:trace>
  <inkml:trace contextRef="#ctx0" brushRef="#br0" timeOffset="44413.6158">19650 17374 0,'0'-17'47,"0"-19"-31,0 1-1,0 17-15,0-17 16,-18 0-16,18 17 16,0-52-1,0 34-15,0 1 16,0 0-16,35 17 16,-35-17-16,18 35 15,17 0 16,-35 18-15,53-18-16,-53 35 16,18 0-16,-18 0 15,0-17-15,35 35 16,-35-18-16,0-17 16,0 17-16,0-17 15,0-71 95,0 35-110,0-17 15,0 0-15,0 17 16,0-17-16,35 0 15,-35 17-15,36-35 16,-19 53 31,-17 18-31,0-1-16,36 36 15,-36 0-15,0-18 16,0 18-16,35-17 15,-35-19-15,0 18 16,35-35-16,-35 36 16,0-54 77</inkml:trace>
  <inkml:trace contextRef="#ctx0" brushRef="#br0" timeOffset="44978.4558">20249 17110 0,'18'0'47,"35"0"-31,0 0 0,-18 0-1,0 0 1,1 0 78</inkml:trace>
  <inkml:trace contextRef="#ctx0" brushRef="#br0" timeOffset="47367.0948">20690 16651 0,'0'18'109,"0"35"-93,0 17-16,0 18 16,0 1-16,0-19 15,0-35-15,0 18 16,0-17-16,36 17 16,-36-71 109,0-17-110</inkml:trace>
  <inkml:trace contextRef="#ctx0" brushRef="#br0" timeOffset="47812.8968">20884 17004 0,'0'18'62,"-52"-18"-46,52 35-16,-36-35 15,19 0 1,17 17 15,0 19 32,35-36-48,18 0 1,-53 35 0,35-35-16,0 0 15,1 0 16,-19 0-15,19-18 0</inkml:trace>
  <inkml:trace contextRef="#ctx0" brushRef="#br0" timeOffset="48313.6394">21026 16404 0,'52'0'47,"1"53"-31,-35-18-16,17 1 15,1 34-15,-1-17 16,-35-18-16,53 36 15,-53-1-15,0 19 16,35-19-16,-35 1 16,0-1-16,0-34 0,-18 17 15,18-18-15,-17 18 16,17-36 0</inkml:trace>
  <inkml:trace contextRef="#ctx0" brushRef="#br0" timeOffset="48771.5805">21749 17410 0,'0'35'31,"-36"-35"-15,-16 35-16,-37-35 16,1 35-16,0-35 15,-71 71-15,0-71 16,1 53-16,17-53 15,-1 0-15,-16 53 16,34-53-16,1 0 16,35 0-16,-1 0 15,19 35-15,35-35 16,17 0-16</inkml:trace>
  <inkml:trace contextRef="#ctx0" brushRef="#br0" timeOffset="51411.5605">21713 16369 0,'0'-35'78,"0"-1"-62,18 19-1,-18-19 1,35 36-16,-17 0 16,17 18 15,1 35-15,-1-18-1,0 1 1,-17-36-1,17 0 17,-35-53-17,0 17 1,35 19 0,-35-19-1,18 36 1</inkml:trace>
  <inkml:trace contextRef="#ctx0" brushRef="#br0" timeOffset="51950.8148">21907 16757 0,'-35'0'31,"35"-18"1,0-17-17,0 17 1,18 18 15,-1 0 0,19 18-15,-1-18 0,-35 18-16,18-18 15,17 0 1,0 0 0,-17 0-1,-18-36 16,0 1-15,35 17 0,-35-17-16,0 0 15</inkml:trace>
  <inkml:trace contextRef="#ctx0" brushRef="#br0" timeOffset="52842.43">22419 16192 0</inkml:trace>
  <inkml:trace contextRef="#ctx0" brushRef="#br0" timeOffset="53084.7879">22419 16192 0,'0'53'0,"0"0"15,0-35-15,0 35 16,0-18-16,18-17 16,-18 17-1</inkml:trace>
  <inkml:trace contextRef="#ctx0" brushRef="#br0" timeOffset="53347.2538">22542 16334 0,'0'17'16,"0"19"-1,0-1-15,0-18 16,0 19-16,0 17 15,0-36-15,36 36 16,-36 18 0,35-54-1</inkml:trace>
  <inkml:trace contextRef="#ctx0" brushRef="#br0" timeOffset="55103.7186">21996 16016 0,'0'0'0,"0"18"16,17-18 15,1 0-15,35 0-1,0 0 1,-18-18 0</inkml:trace>
  <inkml:trace contextRef="#ctx0" brushRef="#br0" timeOffset="57347.1528">22278 16228 0,'0'-36'47,"0"19"-32,0-18-15,0-1 16,0 19-16,0-19 15,18 1-15,-18 17 16,0-34-16,35-1 16,-35 17-16,35-17 15,-35 18-15,35 18 16,-35-19 0,18 72 30,-18 16-30,0-16 0,35-1-16,-35-17 15,0 35-15,0-1 16,36 1-16,-36-17 16,0 17-16,35-1 15,-35-16-15,35 17 16,-35 0-16,35-18 15,-35-17-15,0 17 16,0-18-16,0 19 16,0-1-16,0-17 15,0 35-15,0-18 32,18-35 171,-18-18-110,0-52-77,0 52-16,0-17 0,0-1 16,0 1-1,35-18-15,-35 0 0,0 0 16,0 0-16,0 1 16,0 16-16,0 1 15,0 0-15,0 17 16,0-35-1,0 0 1,0 36 0,-35 17-16,35-36 15,0 19 1,-35 17-16,35-36 16,-18 1-1,18 18 16,0-36-15,0 17 0,-35 36-16,35-35 15,0 0 17,-35 35-32,17 0 46,18 17-30,-35-17 0,35 18-1,-36 35-15,36-18 16,0-17-16,-17 17 16,17 0-16,0-17 15,0 17-15,0-17 16,-36 17-16,36 18 15,0-35-15,-35 35 16,35-18 0,0-17-1,0-71 79,0 35-78,0-17-16,0-18 15,18-18-15,-18 18 16,35 1-16,-35-1 16,53 0-16,-53 17 15,35 1-15,-35 0 16,36 35-16,-36-18 15,35 18 1,-18 0 15,-17 35-15,0 1-16,36 17 16,-36 17-16,0 1 15,35-1-15,-35-17 16,0 18-1,0-1-15,0 1 0,0-18 16,0 17-16,0 19 16,35-19-16,-35 1 15,0-18-15,0 0 16,0-1-16,0 1 16,0-35-16,0 17 15,0 18 1,0-35-16,0 17 0,0-17 15,0 35 1,0-18 15,0-70 1</inkml:trace>
  <inkml:trace contextRef="#ctx0" brushRef="#br0" timeOffset="58429.2034">22983 16651 0,'0'35'78,"0"18"-78,0 0 16,0-18-16,0 18 15,0 0-15,0-35 16,0 17-16,0-17 15</inkml:trace>
  <inkml:trace contextRef="#ctx0" brushRef="#br0" timeOffset="59354.1159">23424 15505 0,'-17'-36'31,"-1"19"-15,-17 17 0,35-36-16,-35 36 15,-1 0 1,1 0-16,-36 0 15,54 0 1,-18 36-16,-1-1 16,36-17-16,-53 34 15,53 1-15,-35 18 16,35-18-16,0 17 16,0-17-16,0-17 15,18-1-15,-18 0 16,35-35-16,0 0 15,1 0-15,-1 0 16,-18-35-16,19-18 16,-36 18-16,53-18 15,-53 0-15,35 18 16,-35 17-16,0-17 16,0-1-16,0 19 15,0-19 1,0 72 31,0 17-32,0-18-15,0 36 16,0 17-16,0 35 0,0 1 16,0-36-1,0 0-15,0-17 0,0-18 16,0-1-1,0 1-15,18-53 16,-18 53-16,0-35 16,35-53 31,-35-18-47</inkml:trace>
  <inkml:trace contextRef="#ctx0" brushRef="#br0" timeOffset="59879.8403">23724 15469 0,'-17'0'15,"-19"36"1,36 16 0,-35 19-16,35-18 0,0 18 15,-35-1-15,35 1 16,0 17-16,0-35 15,0-18-15,17 0 16,-17 1-16,53-36 16,-53 17-16,36-17 15,-1 0-15,-17 0 16,17 0-16,0-35 16,0 17-16,-35-17 15,36 0-15,-36-18 16,0 18-1,-36-1-15,1 36 0,17 0 16,-17-35-16,0 35 16,17 0-16,18 18 15,-53 17-15,53-17 16,-35 34-16,35-16 16,-35 17-16,35 0 15,0-1-15,0-16 16</inkml:trace>
  <inkml:trace contextRef="#ctx0" brushRef="#br0" timeOffset="60470.2677">22913 17233 0,'0'0'0,"-35"0"0,35 18 15,-18-18 1,18 53 0,-35-18-16,35-17 15,-36-18 1,36 35-1,53-70 32,36-18-31,16-35-16,19-36 16,52-17-16,-17 17 0,0 1 15,-1 0-15,1 34 16,-53 1-16,-18 35 15,-52 53-15,-1-53 16,0 53 47</inkml:trace>
  <inkml:trace contextRef="#ctx0" brushRef="#br0" timeOffset="66276.4807">21220 14711 0,'-36'35'0,"36"18"16,-35-18-16,35 1 16,-18-36-16,18 17 15,-35-17 63,-18 0-46,36 0-17,-19-17 1,1-19 0,35 1-16,0 0 15,0 17-15,0-17 16,0 17-16,0-17 0,0 0 15,18 17-15,-18-17 16,35-1-16,-17-16 16,17 34-1,0 18 17,-35 35-17,35 0 1,-17 1-1,35-1-15,-18 0 32,0 1-32,1-1 15,-19-18 1,36-17 0,-17 0-1,-19 0-15,19 0 16,-1-17-16,0-36 15</inkml:trace>
  <inkml:trace contextRef="#ctx0" brushRef="#br0" timeOffset="66683.3941">21396 14305 0,'-35'35'15,"35"1"1,0-19-16,0 36 16,0 0-16,-36-18 15,36 18-15,0 0 16,-17-17-16,17-1 15,-36 0-15,36 0 16,-35-17-16,0-18 16</inkml:trace>
  <inkml:trace contextRef="#ctx0" brushRef="#br0" timeOffset="67154.8144">21819 14340 0,'0'-17'16,"53"17"-1,-53-36-15,53 36 16,-18-35-16,-17 35 16,17 0-16,18-35 15,-35 35 1,-18 18-1</inkml:trace>
  <inkml:trace contextRef="#ctx0" brushRef="#br0" timeOffset="67381.1175">21925 14429 0,'35'0'79,"18"0"-79,-53-36 15,36 36-15,-36-35 16</inkml:trace>
  <inkml:trace contextRef="#ctx0" brushRef="#br0" timeOffset="67927.6588">22207 14005 0,'0'18'31,"0"0"-15,0 17 0,0 0-16,0-17 0,0 17 15,0 0 1,36-35 31,-19 0-32,19 0 1,-19 0 0,36 0-1,0 0 1,-18 0-1,-35 53-15,36-18 16,-36-17-16,0 17 16,0 1-16,0-1 15,0 0 1,-18-35 0,0 0-16,18 36 15,-53-36-15,36 0 0,-36 0 16,53-36-1,-53 1-15,53-18 16,-35 0-16,35 35 16</inkml:trace>
  <inkml:trace contextRef="#ctx0" brushRef="#br0" timeOffset="68150.0585">22225 14058 0,'0'0'0,"0"-35"16,35 35-16,-35-53 16,71 53-1,-54-18-15,36 18 0,0-53 16,0 53-16,-35-35 16,17 35-16,0 0 15,-35-35 1</inkml:trace>
  <inkml:trace contextRef="#ctx0" brushRef="#br0" timeOffset="68762.4013">22966 13670 0,'0'35'31,"-18"1"-31,18-19 16,-35 36-16,35 0 15,-35 18-15,35-18 0,-53 52 16,53-16-16,-53-19 16,53-17-16,0 0 15,-35-35-15,35 17 16,0-70 31</inkml:trace>
  <inkml:trace contextRef="#ctx0" brushRef="#br0" timeOffset="69175.292">22701 13847 0,'-17'0'16,"17"35"15,0 0-15,35-35-16,0 0 15,0 0 1,-35-35 0,36 35-16,-36-35 15,0 17 1,-18 18 0,0 0 15,-17 35-16,35-17-15,0 17 16,-35 0 0</inkml:trace>
  <inkml:trace contextRef="#ctx0" brushRef="#br0" timeOffset="69547.2971">23001 14287 0,'0'36'16,"0"-19"0,18-17-16,17 0 15,0 0 16,-17-17-15,-18-1 0,0-35-1,0 0 1,-35 53 15,17 0-15,-35 18-1,53 17-15,-35 0 16,35-17-16,-35-18 0</inkml:trace>
  <inkml:trace contextRef="#ctx0" brushRef="#br0" timeOffset="70251.4424">22207 14764 0,'0'-18'16,"-35"18"-1,53 0 32,-18 53-47,35-53 0,-35 71 16,35-36 0,-35-18-16,53 36 0,-18 0 15,-35-17-15,53-19 16,-17 36-1,-36-18 1,17-35-16,-17-17 78</inkml:trace>
  <inkml:trace contextRef="#ctx0" brushRef="#br0" timeOffset="70657.3514">22207 15064 0,'18'0'47,"-18"17"-31,71-17-16,-54 36 0,18-36 15,1 0-15,-1 17 16,0-17-16,1 0 15,-19 0-15,36 0 16,-35 0 15,-18 35-15,0-52 46</inkml:trace>
  <inkml:trace contextRef="#ctx0" brushRef="#br0" timeOffset="70958.6593">22578 14817 0,'0'0'0,"0"35"63,0-17-47,0 34-16,0 1 0,0-17 15,0 17-15,0-18 16,0-17-16,0 34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8:41:24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9296 9190 0,'-36'0'78,"54"0"16,53 0-94,-1 0 16,-17 0-16,35 0 15,36 0-15,17 0 16,-18 0-16,1 0 16,-1 0-16,-35 0 15,1 0-15,-19 0 16,1-18-16,-18 18 15,-36 0-15,19 0 16,-36-17 78,-18 17-79</inkml:trace>
  <inkml:trace contextRef="#ctx0" brushRef="#br0" timeOffset="801.8551">9402 8961 0,'-18'17'47,"-35"36"-32,18-18-15,-1 1 16,19-19-16,-19 19 16,1-1-16,0-35 15,35 53-15,-18-53 16,89 0 31,-36 0-32,-17 0-15,17 0 16,0 0-16,-17 0 0,35 35 31,-18-17-31,-17 17 16,17 0-1,0-35 1,-17 0 15</inkml:trace>
  <inkml:trace contextRef="#ctx0" brushRef="#br0" timeOffset="27914.8315">11024 8625 0,'0'-35'31,"0"53"94,0 17-109,-35 0-16,35 18 16,0 18-16,0-1 15,-35 1-15,35 17 16,0 0-16,0-17 15,0-36-15,0 18 16,35 0-16,-35-18 16,35 1-16,-35-1 0,53 0 15,0 0 1,-18-35 0,-35 18 62,-17-18 62</inkml:trace>
  <inkml:trace contextRef="#ctx0" brushRef="#br0" timeOffset="30497.9174">11430 8925 0,'35'36'94,"-35"16"-79,0 37-15,0-19 16,0 1-16,0-18 16,0-18-16,0 0 15,0 1 1,0-54 31,0-35-47,0 0 15,0 18-15,0-36 16,0 1-16,0-19 16,0 37-16,0-19 15,0 0-15,0 19 16,0 16-16,36 1 16,-1 0-1,-18 35 1,19 53-1,-36 0 1,53 17-16,-53 18 0,70 18 16,-70-18-16,35-17 15,-35-18-15,36 0 16,-36-36-16,17-17 16,-17 36-16,0-54 46</inkml:trace>
  <inkml:trace contextRef="#ctx0" brushRef="#br0" timeOffset="30708.3612">11553 9207 0,'18'0'31,"35"0"-15,-18 0-1,-17-35-15,17 35 16,18 0-16,-35-35 16,35 35-16,-18-18 15</inkml:trace>
  <inkml:trace contextRef="#ctx0" brushRef="#br0" timeOffset="31286.7141">12453 8925 0,'-18'-17'15,"18"70"32,0-1-47,36-16 16,-36 17-16,70 0 15,-34-1-15,-1-16 16,18-1 0,-36-35-16,-17-53 31,0 0-15,0-17-1,0-19-15,0 37 0,0-19 16,0 18-1,0 18-15,0-18 0,0 18 16,36 35-16,-36-36 16,35 36-16</inkml:trace>
  <inkml:trace contextRef="#ctx0" brushRef="#br0" timeOffset="31644.5668">12876 9172 0,'0'0'0,"0"-35"47,0 0-32,0-18-15,0 0 16,0 18-16,0-18 15,36 17-15,-36 19 16,17-19-16,19 36 31,-36 18-31,35 35 16,-35 18-16,35-1 16,-35 1-16,0-36 15,35 18-15,-35-18 16,36 18-1,-36-35 1</inkml:trace>
  <inkml:trace contextRef="#ctx0" brushRef="#br0" timeOffset="32320.5247">12965 9137 0,'0'-18'32,"17"-35"-17,54 0 1,-54 53-16,19-35 16,17 35-1,-53-17-15,17 17 16,19 0-1,-1 52 1,-35-16 0,0-19-16,35 19 15,-35-1 1,0-17 0,0-54 30,0 1-30,0 0-16,0-1 16,0 19-16,0-18 15,18-1-15,-18 19 16,53-19-16,0 1 16,-18 35-16,0 0 15,-35-35 1,53 35-16,-18 0 15,-35 17 1,0 1 0,-17 17-1,-36 18 1,17-53-16,36 71 16,-35-36-16,35 0 15,0 1 1,0 17-1,0-36-15,18-17 16,35 0 0,-18 35-1,-17-35-15,17 0 0,-17 0 16,34-17 0</inkml:trace>
  <inkml:trace contextRef="#ctx0" brushRef="#br0" timeOffset="32529.2383">13741 8925 0,'0'0'0,"0"36"47,0-1-47,35-18 16,-35 19-16,0 17 15,35-36-15,-35 36 16,36-53 0,-36 35-16</inkml:trace>
  <inkml:trace contextRef="#ctx0" brushRef="#br0" timeOffset="32806.8976">13899 9207 0,'0'-35'0,"36"0"16,-36 17-16,0-17 0,17 0 15,-17 17-15,0-17 16,0 0-16,36 17 16,-36-17-1,35-1-15,-17 36 32,-18 36-17,35-1 1,-35 0-1,35 18-15,-35 0 0,35 0 16,-35-35-16,0 17 16,36 0-16,-36-17 15</inkml:trace>
  <inkml:trace contextRef="#ctx0" brushRef="#br0" timeOffset="32996.9488">14076 9119 0,'0'18'0,"-35"-18"15,35 35 1,17-35 0,18 0-1,1 0-15,-1 0 16,0-35-16,-17-18 15</inkml:trace>
  <inkml:trace contextRef="#ctx0" brushRef="#br0" timeOffset="33197.3026">14093 8608 0,'0'-36'16,"0"1"0,36-18-1,-1 53 1,-35-35-16,35 35 0</inkml:trace>
  <inkml:trace contextRef="#ctx0" brushRef="#br0" timeOffset="34090.7356">14287 8872 0,'0'36'0,"36"17"16,-36-36-1,0 18-15,35 18 16,-35-35-16,35 17 16,-35 1-1,18-36-15,-18 35 0,35-35 16,-35 35-1,36-35-15,-36-18 32,17 18-32,-17-35 15,0 0-15,0 17 16,0-17-16,0 0 16,0 17-16,0-17 15,0 17 1,35-17 312,-35 0-312,0-1-1,36 1 1,-36 0-1,0 17 1</inkml:trace>
  <inkml:trace contextRef="#ctx0" brushRef="#br0" timeOffset="34448.3688">14676 8908 0,'0'0'0,"0"17"32,-18 36-17,18 0-15,0-35 16,0 17-16,0-17 16,0 17-16,18 0 15,17 0 1,18-35-1,-36 0 1,36 0 0,-53-17-16,18 17 15,-18-35-15,0-1 16,0 1 0</inkml:trace>
  <inkml:trace contextRef="#ctx0" brushRef="#br0" timeOffset="34659.6763">14693 8837 0,'0'0'16,"18"0"15,35-53-15,0 53-1,-53-35 1,17 35-16</inkml:trace>
  <inkml:trace contextRef="#ctx0" brushRef="#br0" timeOffset="34825.9689">14640 8978 0,'18'0'32,"35"0"-17,-36 0-15,19-17 16,-1 17-16,-35-53 16,35 17-16</inkml:trace>
  <inkml:trace contextRef="#ctx0" brushRef="#br0" timeOffset="35095.5428">14940 8590 0,'0'18'31,"0"-1"-31,0 36 16,0 0-16,0 0 15,-18 18-15,18-18 16,0 0-16,0-36 15,0 18-15,36 1 16,-1-36 0,-17 0-1,35 0-15,0 0 0,-36 0 16,18 0 0,-35-18-16</inkml:trace>
  <inkml:trace contextRef="#ctx0" brushRef="#br0" timeOffset="36084.7116">15610 8590 0,'36'0'31,"-36"18"-15,35-18-16,0 70 16,1-34-16,-36 17 15,52-1-15,-52 1 16,53-17-16,-53 17 0,36-1 15,-36-34-15,17-18 16,-17 53-16,36-53 16,-36-35 31,0-18-32</inkml:trace>
  <inkml:trace contextRef="#ctx0" brushRef="#br0" timeOffset="36369.6585">15893 8502 0,'-53'35'31,"53"18"-16,-71 53 1,36-18-16,0 18 0,-18 0 16,17-36-16,36 1 15,-35-53-15,35 17 16,0 0 0,35-35-1,18 0 1,-17 0-1</inkml:trace>
  <inkml:trace contextRef="#ctx0" brushRef="#br0" timeOffset="36849.3159">16210 9384 0,'0'0'0,"0"-18"15,18 18-15,-18-35 16,35 0-16,-35-1 16,0 19-16,0-19 15,0 1-15,0 18 16,0-19-16,0 19 16,0-19-16,0 72 46,-18-19-30,18 19 0,0-1-16,0-18 0,0 19 15,18-1-15,-18-17 16,35-18 0,-17 0-1</inkml:trace>
  <inkml:trace contextRef="#ctx0" brushRef="#br0" timeOffset="37011.8793">16281 8890 0,'-36'0'15,"54"0"16,17-35-15</inkml:trace>
  <inkml:trace contextRef="#ctx0" brushRef="#br0" timeOffset="38103.3065">16933 9137 0,'0'-18'47,"0"1"-31,0-36 0,-35 0-1,35 35-15,0-17 0,0 0 16,-35 17-16,35-17 15,0-1-15,0 19 32,35 17-17,-35 17-15,35 36 16,-35 18-16,36-1 16,-36-17-1,53-17-15,-53-1 0,52 0 16,-34 0-1,17-70 17,-35 0-32,0 17 0,0-17 15,0 17 1,0-35-16,0 1 0,0 34 16,0-35-16,0 18 15,0 17 1</inkml:trace>
  <inkml:trace contextRef="#ctx0" brushRef="#br0" timeOffset="38482.2905">17374 9172 0,'0'-17'31,"0"-36"-15,0-18 0,36 53-16,-36-17 15,0 18-15,0-19 16,35-17-1,-18 53 1,19 0 0,-1 53-1,-35-17 1,35-19-16,-35 18 0,18-35 16,-18 53-1,35-17-15</inkml:trace>
  <inkml:trace contextRef="#ctx0" brushRef="#br0" timeOffset="39045.783">17533 9084 0,'0'-35'31,"18"35"-31,17-18 16,0 18-16,-17 0 16,35 0-1,-18 0 1,-17 0 0,17 0-1,-35 35-15,18-35 16,17 36-1,0-36 1,-17 0 0,-18-18-16,35 18 0,-35-53 15,35 0 1,-35 36-16,0-19 16,-17 1-16,17 17 15,-71-35-15,18 1 16,0 16-16,18 1 15,-35 35-15,-1 0 16,0-35-16,1 35 16,35 0-16,-1 0 15,1 17-15,17-17 16,54 0 31,17 0-47,-1 0 0,19-17 15,-18 17-15,0-36 16,0 36-16,0-53 16,0 53-16,-18-35 15,0 35-15</inkml:trace>
  <inkml:trace contextRef="#ctx0" brushRef="#br0" timeOffset="40350.9529">18468 8749 0,'35'0'47,"-35"35"-31,0 36-16,35-71 15,-35 35 1,0 0-16,0 18 16,18-53-1,-18 35-15</inkml:trace>
  <inkml:trace contextRef="#ctx0" brushRef="#br0" timeOffset="40773.8212">18732 8996 0,'0'-35'15,"0"-1"-15,0 19 16,0-19-16,0 1 16,0 17-16,36-17 15,-36 0 1,35 35-16,-17 0 31,-18 18-15,35 17-16,-35 18 15,53-18-15,-53 0 16,53-35-16,-53 36 16,35-36-16,0 0 15,-35-18-15,36-17 16,-36 17-16,0-17 16,0-36-1,0 54-15,-18 17 16,18-53-16,0 17 15</inkml:trace>
  <inkml:trace contextRef="#ctx0" brushRef="#br0" timeOffset="41364.2442">19632 8184 0,'0'0'0,"0"-52"16,-35 52-1,0-18 1,-18 18-16,17 0 16,1 0-16,17 0 15,-17 0-15,0 0 16,35 53-16,-18-53 15,18 70-15,0-52 16,0 17-16,0 18 16,0-18-16,0 18 15,0 0-15,0-17 16,0 16-16,18 19 16,-18 17-1,35 53-15,-35-70 0,0-18 16,0 17-16,0 1 15,0-18-15,0 17 16,0-17-16,0 0 16,0-35-16,0 17 15,0-17 1,18-18-16,-18-35 47,0-1-47,0-17 15</inkml:trace>
  <inkml:trace contextRef="#ctx0" brushRef="#br0" timeOffset="42638.2324">19332 8749 0,'18'-35'16,"52"-1"0,-34 36-16,-19-17 15,19 17-15,-1-53 16,18 17-16,-18 1 16,18 0-16,0 0 15,-18-18-15,-35 17 0,35 1 16,-35 0-16,0 0 15,0 88 64,-17 35-64,17-18-15,0 1 16,0-36-16,0 18 15,0 0-15,0-18 16,0 1-16,0-1 16,53 18-16,-18-53 15,0 0 1,18 0 0,-18-18-1,-35-35 1,36 18-16,-36 17 15,0-17-15,0 17 16,0-17-16,17 0 16,-17 17-16,0-17 15,0 0 1,0 70 31,0 0-47,0-17 0,0 35 15,0-18-15,0 0 16,0 1-16,0-19 16,0 18-16,53-35 15,-53 53-15,36-53 16,-19 0 0,19-17-1,-36-19 1,0 19-16,0-18 15,35-1-15,-35 19 16,0-19-16,0 19 16,0-19-1,0 54 32,0 0-47,0 17 16,0-17-16,0 17 15,0 18 1,35-36 0,0 19-1,1-36 1,-1 0 15,-17 0-15,-18-53-16,0-18 15,35 54 1,-35-19-16,0 1 16,0 17-16,0-35 15,0 71 32,0 0-31,0 35-1,0-18-15,0 0 16,0-17-16,0 35 16,53-18-1,-36-35 1,36 0 0,-17 0-16,16-18 15,-16 18 1,-36-52-1,0 34 1</inkml:trace>
  <inkml:trace contextRef="#ctx0" brushRef="#br0" timeOffset="42874.5958">20426 8502 0,'0'0'16,"35"0"31,0-18-47,-17 18 16,17 0-16,1 0 15,-54 18 16</inkml:trace>
  <inkml:trace contextRef="#ctx0" brushRef="#br0" timeOffset="43036.1685">20443 8678 0,'18'0'15,"0"0"1,35 0-1,-18 0 1,0 0 0,0 0-1</inkml:trace>
  <inkml:trace contextRef="#ctx0" brushRef="#br0" timeOffset="43431.6842">20690 8784 0,'0'-35'47,"0"17"-47,0-17 15,36 0-15,-36 17 16,0-17-16,0 17 16,17 18 15,19 35-16,-36 1 1,35-19-16,-35 19 16,53-1-16,-18 18 15,-17-53 1,17-35 15,-35-18-15,0 35-16,0-17 15,0-18 1,0 35-16,0-35 16</inkml:trace>
  <inkml:trace contextRef="#ctx0" brushRef="#br0" timeOffset="43794.7153">21220 8502 0,'0'-18'31,"-18"18"-31,-35 0 15,0 18 1,53 0 0,-53 17-16,53 0 15,-17 18-15,17-18 0,0 18 16,0-17-16,0-19 16,0 18-16,0 18 15,52-53 1,-16 18-1,-19-18-15,19 0 16,17 0 0,-18 0-16,0-35 15</inkml:trace>
  <inkml:trace contextRef="#ctx0" brushRef="#br0" timeOffset="43989.1982">21325 8678 0,'0'-35'0,"36"35"0,-36 18 47,0 17-47,0-17 16,35 17-16,-35-17 16,0 34-1,18-52-15,35 0 16</inkml:trace>
  <inkml:trace contextRef="#ctx0" brushRef="#br0" timeOffset="44312.8611">21484 8819 0,'35'0'0,"1"0"31,-36-35-15,0-35-1,0 52-15,0-17 16,0-1-16,17 19 15,-17-19-15,0 1 16,53 18-16,-17-19 16,-1 36 15,-35 18-15,17 17-16,-17 0 15,0-17-15,0 17 16,0 1-16,36-19 0,-36 19 15,0-1-15,35 0 16,-35 0 15,-18-35-15</inkml:trace>
  <inkml:trace contextRef="#ctx0" brushRef="#br0" timeOffset="44498.3623">21696 8749 0,'17'0'47,"54"0"-32,-36 0-15,-17 0 16,17-35-16,-35 17 15</inkml:trace>
  <inkml:trace contextRef="#ctx0" brushRef="#br0" timeOffset="48935.9789">22366 8396 0,'0'53'62,"0"-18"-46,0-17-16,0 17 16,0-17-16,0 35 15,0-18-15,0-17 16,0 17-16,0-17 16,0-71 62,0 17-63,0 1-15,0 0 16,0 17-16,0-17 16,0-18-1,0 18 1,18-1-1,-18 1 1,35 35 0,-17 0-1,17 0 17,-35 35-32,35 1 0,-35-19 15,35 19-15,-35-1 16,0 18-16,36-18 15,-36 18-15,0 0 16,0-18-16,0 1 16,0-1-16,0-18 15,17 19-15,-17-1 16,0-17 0,0 17-1,0-53 32,0 1-31,0-19-1,0 1 1</inkml:trace>
  <inkml:trace contextRef="#ctx0" brushRef="#br0" timeOffset="49242.1493">22331 8714 0,'0'-18'0,"53"18"47,0 0-31,-36-35-16,19 35 15,16 0 1,-34 0-16,17-36 0</inkml:trace>
  <inkml:trace contextRef="#ctx0" brushRef="#br0" timeOffset="49792.1955">22966 8431 0,'0'36'31,"17"17"-31,-17-18 16,36 35-16,-36-17 15,35-17-15,-35-1 16,18-35-16,-18 18 16,35-18-16,0-18 47,-35-35-32,0 18-15,0-1 16,18 19-16,-18-19 15,0-16-15,0 34 16,35-35-16,-35 18 16,0 17-16,35 18 0,-35-35 15</inkml:trace>
  <inkml:trace contextRef="#ctx0" brushRef="#br0" timeOffset="50171.86">23319 8767 0,'35'0'47,"-35"-36"-31,0-34-1,0 17-15,0 35 16,35-35-16,-35 0 16,0 36-16,0-19 15,18 36-15,17 18 32,-35 35-17,0-18-15,35 18 16,-35 0-16,36-18 15,-36 18-15,0-17 16,17-1-16,-17-18 16</inkml:trace>
  <inkml:trace contextRef="#ctx0" brushRef="#br0" timeOffset="51080.432">23424 8714 0,'0'-18'16,"18"-17"0,35-1-1,-18 36-15,-17 0 16,35 0-16,-18 0 15,-35 18 1,18-18-16,-18 53 16,0-18-16,35 18 31,-35-35-31,0-36 78,0-17-78,0 0 16,0 17-16,0-17 0,0 17 15,0-17 1,53-18-16,0 18 16,-18 35-1,-17 0-15,17 0 16,-17 0-16,17 0 15,18 0 1,-53 17 0,0 1-1,-35-18 1,-1 53-16,19-53 16,-19 53-16,36-36 15,-53-17-15,53 53 16,-35 0-16,35-18 15,18-35 1,-18 18 0,17-18-16,36 0 15,0 0 1,-35 0 0,17 0-1,-35-35 1,53 35-16,-53-53 15,35 53-15,-35-35 16,36-18 0,-36 17-16,0 19 15,0-19-15,0 1 0,0 18 16,35 17 31,-35 17-32,0 18 1,0 1-16,0-19 0,0 19 16,0 17-1,35-18-15,-17 0 16,17-35 0</inkml:trace>
  <inkml:trace contextRef="#ctx0" brushRef="#br0" timeOffset="51442.6723">24306 8802 0,'0'-35'31,"0"-1"-31,0 19 15,0-19-15,0 1 16,0-18-16,36 0 16,-36 36-16,0-19 0,17 36 15,-17-35 1,36 35 0,-36 18-16,0 17 15,35-17-15,-35 17 16,17 0-16,-17-17 15,53 17-15,-53 0 16,36 1-16,-36-19 16,0 19-1,-18-19 17</inkml:trace>
  <inkml:trace contextRef="#ctx0" brushRef="#br0" timeOffset="51625.1817">24412 8819 0,'35'-17'47,"1"-1"-32,-1-35 1,-35 18-1,0 17-15</inkml:trace>
  <inkml:trace contextRef="#ctx0" brushRef="#br0" timeOffset="51802.2158">24377 8273 0,'-35'0'0,"35"-36"15,0 19 1,35 17 0,-35-36-16,35 36 15,0 0 1</inkml:trace>
  <inkml:trace contextRef="#ctx0" brushRef="#br0" timeOffset="52320.8303">24553 8414 0,'0'70'15,"36"-52"-15,-36 17 16,0 0-16,0-17 16,35 17-16,-35 1 15,35-36-15,-35 35 16,18-35-1,-18-18 32,0-17-31,35 0-16,-35 17 16,0-17-16,0 0 15,0 17-15,0-17 16,0 70 46,0-17-46,0 17-16,0 0 16,0-17-16,0 17 15,35 0-15,-35-17 16,36 35-16,-19-18 15,19-35 1,16 0 0,-34 0-1,-18-35 17</inkml:trace>
  <inkml:trace contextRef="#ctx0" brushRef="#br0" timeOffset="52542.2358">24800 8484 0,'0'-35'63,"18"35"-63,35-35 15,-36 35 1</inkml:trace>
  <inkml:trace contextRef="#ctx0" brushRef="#br0" timeOffset="52717.7725">24800 8608 0,'18'0'47,"17"0"-31,18-36 0,-53 19-16,35 17 15,-35-71-15</inkml:trace>
  <inkml:trace contextRef="#ctx0" brushRef="#br0" timeOffset="52984.8861">24994 8237 0,'0'0'0,"36"0"47,-36 53-47,0 0 15,0-18-15,0 36 16,0-18-16,0 17 15,0-34-15,35 17 16,-35-18-16,35 0 16,-17-35 15,35 0-15,0-53-1,-53 0 1</inkml:trace>
  <inkml:trace contextRef="#ctx0" brushRef="#br0" timeOffset="54602.0869">11483 9754 0,'18'0'31,"17"18"-15,-35 0 0,53 17-16,-53 18 15,35 0-15,-35-36 16,53 54-16,-35-71 15,-18 35 1,35-35-16,-35 35 16,-18-35 46,18-17-62</inkml:trace>
  <inkml:trace contextRef="#ctx0" brushRef="#br0" timeOffset="55106.737">11836 9737 0,'0'0'16,"0"17"15,0 36-31,0 0 15,0 18-15,-36-1 16,1-34-16,0 16 16,17-16-16,-17-1 15,0 18 1,35-71 31,17 18-32,1 0 1,-18-35-16,35 35 16,-17 0-1,-18 35 1,35 18 0,-35-18-16,0 1 15,0 17-15,35 0 16,-35-18-16,0 18 15,0-18-15,36-17 16</inkml:trace>
  <inkml:trace contextRef="#ctx0" brushRef="#br0" timeOffset="56075.1463">11959 10777 0,'35'0'16,"-35"-17"-1,18 17-15,-18-53 16,0 18-1,35 35-15,-35-36 16,0-17 0,-17 18-1,17-18 1,-36 18 0,36 52 15,0 1-31,0 17 15,0 1-15,18-19 16,-18 36 0,18-53-1,-18 36-15,0-54 32</inkml:trace>
  <inkml:trace contextRef="#ctx0" brushRef="#br0" timeOffset="56247.6852">11924 10389 0,'18'0'47,"-18"-35"-47,35 35 15,-35-35-15</inkml:trace>
  <inkml:trace contextRef="#ctx0" brushRef="#br0" timeOffset="56771.8578">12083 9701 0,'17'0'16,"-17"18"-1,36 0-15,-36 17 16,52 18-16,-52 17 0,53 19 16,-53 34-16,71-17 15,-71-18-15,0 0 16,35 36-16,-35-36 15,0 18-15,0-53 16,0 17-16,-17-17 16,17-35-16,0 17 15,0-53 79,-18 18-94</inkml:trace>
  <inkml:trace contextRef="#ctx0" brushRef="#br0" timeOffset="59533.978">12012 10460 0,'-18'0'94,"-17"0"-79,0 0 32,35 35-31,35-35 15,18 0-15,-53-18-16,35 18 15,-35 36 48,-53-1-63,18 0 15,35 1 1,18-36 15,-1 0-15,36 0 0,-53-18-1,36 18 1,-36 18 15,-18-18-31,18 35 16,-35-35-16,35 18 15,0 17 1,17-35 0,19 0-1,-19 0 1,-17 17 31,-17 36-32,-19 0 1,36-70 46,0-1-62,18-17 16,-18 17-16,0-17 16,0-18-16,0 18 15,0-18-15,-18 0 16,18 0-16,0 35 16,-17-17-1,17 53 16,-36-1-31,36 18 16,0 1-16,0-19 16,0 19-16,36-54 78,-36-35-63,0 35-15,0-17 16,0 18-16,0-19 16,0-17-1,0 71 17,-36 17-17,36 1-15,0 16 0,-35 19 16,35-18-16,0-18 15,0 1-15,0-1 16,35-70 31,-35-36-31,0 18-1,0 35 16,-35 54-15,35-19-16,0 19 16,-35-1-16</inkml:trace>
  <inkml:trace contextRef="#ctx0" brushRef="#br0" timeOffset="61771.6707">9084 10954 0,'35'0'141,"-35"17"-141,53 19 15,-18-1-15,1-35 16,17 35-16,0-35 15,17 53-15,1-53 16,-36 35-16,36-35 16,-1 36-16,1-36 15,-18 35-15,-18-35 16,18 35-16,0-35 16,0 53-16,-18-53 15,18 35-15,0-35 0,0 36 16,-18-36-1,18 35-15,17-35 0,1 0 16,-1 35-16,-17-35 16,18 36-16,-36-36 15,18 35-15,-18-35 16,18 53-16,-17-53 16,17 53-16,-18-53 15,18 53-15,-18-53 16,0 52-16,-17-52 15,35 36-15,-18-36 16,0 35-16,-17-35 16,17 0-16,-35 18 15,36-18-15,-1 0 16,-35-36 62,-35 36-62</inkml:trace>
  <inkml:trace contextRef="#ctx0" brushRef="#br0" timeOffset="62879.5777">9296 10707 0,'-36'0'62,"1"0"-46,0 35-16,0-35 15,-1 53-15,1-53 16,-18 53-16,0-53 16,18 35-16,17-35 15,18 35 1,0 1 15,0-19-15,36-17-1,-36 36-15,17-36 32,36 70-32,-53-35 0,71 1 15,-71-19-15,53 19 16,-18-1-16,0 0 15,-17 1-15,17-19 16,0-17-16,-35 53 16,36-53-16,-36 53 0,35-53 15,-35 35 1,35 1-16,-35-1 47</inkml:trace>
  <inkml:trace contextRef="#ctx0" brushRef="#br0" timeOffset="64337.526">11800 11254 0,'-35'0'15,"0"0"17,35 17-17,0 1-15,-35 35 16,35 17-16,0 19 16,0-1-16,0 0 15,0 0-15,0 0 16,0-17-16,0-18 15,17 0-15,-17-36 0,35-17 16,-35 53-16,36-53 16,17 0-1,0 0 1,0 0 0,-53-17-16,35-1 15</inkml:trace>
  <inkml:trace contextRef="#ctx0" brushRef="#br0" timeOffset="64876.2678">12100 11606 0,'0'0'16,"0"18"15,0 35-31,0 17 16,0-17-16,0 18 15,0 0-15,0-19 16,0-34-16,0 35 16,0-71 46,0 1-62,0-36 0,0 0 16,0-18-16,-17 18 15,17-17-15,0-1 16,0 18-16,0 36 16,0-19-16,35 1 15,18 35 1,0 0-1,-18 35 1,-35 18 0,53 0-16,-53-17 15,35 16-15,-35 1 0,35 0 16,-35-17 0,0-1-16,0-17 0,0 17 15,-35-35 16</inkml:trace>
  <inkml:trace contextRef="#ctx0" brushRef="#br0" timeOffset="65068.7861">12188 11889 0,'0'-36'0,"18"36"15,0 0 1,17-35 0,0 35-1,1 0-15,-1-18 16</inkml:trace>
  <inkml:trace contextRef="#ctx0" brushRef="#br0" timeOffset="65783.4493">12859 11465 0,'0'36'15,"0"-19"1,0 18 0,17 18-16,-17-17 0,36 17 15,-36-18-15,35-18 16,-35 19-16,35-36 15,-35 53-15,18-53 16,-18-36 31,35 1-47,-35 0 16,0-18-16,0-18 15,0 36-15,0-18 16,0 18-16,35 35 15,-35-35-15,18 35 16</inkml:trace>
  <inkml:trace contextRef="#ctx0" brushRef="#br0" timeOffset="66154.3774">13194 11889 0,'0'0'0,"0"-18"31,0-53-15,18 36-1,-18 17-15,0-34 16,0-1-16,0 17 0,0 1 15,35 0-15,-35 17 16,35 18 0,-17 0-1,-18 18 1,35 17-16,-35 18 16,35 0-16,-35-18 15,36 0-15,-36 1 16,17-1-16,-17 0 15,35-35 1,-35 36-16</inkml:trace>
  <inkml:trace contextRef="#ctx0" brushRef="#br0" timeOffset="66786.7366">13247 11800 0,'17'-35'16,"19"-18"-1,17 0 1,17 18 0,-52 35-1,35 0-15,0 0 16,-53 35-1,17 1-15,-17-19 16,36 18-16,-36 18 16,0-35-1,0-36 32,0-17-31,-18 0-1,18 17-15,0-17 0,0 17 16,18 18-16,-18-53 16,35 53-16,-35-35 15,35 35-15,0-35 16,1 35-16,-19 0 16,19-18-16,-1 18 15,-70 35 32,-18 1-31,53 17-1,-36 0 1,36-18 0,0 0-1,18-35-15,-18 18 16,18-18-16,35 0 15,-18 0 1,18 0 0,-18 0-16,0-18 15</inkml:trace>
  <inkml:trace contextRef="#ctx0" brushRef="#br0" timeOffset="67289.0738">14041 11501 0,'0'17'47,"35"36"-31,-35-35-16,0 17 16,35 0-16,-35-17 15,35 35 1,-17-53-1,-18 35-15,35-35 32,-35-35-1,0-18-15,0 35-16,0-17 0,0 17 15,0-17-15,36 0 16,-36 17-16,0-17 15,17 35-15,-17-53 16,35 53 0,-17 0-1,-18 35 1,0 1-16,35-19 16,-35 18-16,36 18 15,-36 0-15,35-35 16,-35 17-16,0-17 15,18-18-15,-18 35 0</inkml:trace>
  <inkml:trace contextRef="#ctx0" brushRef="#br0" timeOffset="67487.5535">14287 11695 0,'0'35'47,"18"-35"-47,0 0 16,-18-18-16,53 18 15,-53-35-15,35 0 16,-35-1-16</inkml:trace>
  <inkml:trace contextRef="#ctx0" brushRef="#br0" timeOffset="67652.1146">14182 11236 0,'0'0'0,"0"-18"16,0-17-16,0 0 31,17 35-31,1-36 0,17 36 16</inkml:trace>
  <inkml:trace contextRef="#ctx0" brushRef="#br0" timeOffset="68871.8848">14499 11395 0,'18'17'47,"-18"19"-32,35 17-15,-35-18 16,35 18-16,-35 0 16,36 0-16,-36-18 15,35 18-15,-35-18 0,35-17 16,-17-18 0,17 0 15,-35-53-16,0 0-15,35 18 16,-35-1-16,0 1 16,0 0-16,0-18 15,0 0-15,0 35 16,0-17 0,36 0-16,-36 17 0,0-17 31,17 35-16</inkml:trace>
  <inkml:trace contextRef="#ctx0" brushRef="#br0" timeOffset="69154.132">14922 11518 0,'0'0'0,"0"35"15,0 1 1,36-1-16,-36 18 16,17-53-16,-17 18 15,36-18-15,-36 35 16,53-35-16,-18 0 16,18 0-1,-18 0 1,-35-18-16,35 18 15,-35-35-15,36 35 16,-36-53-16,0 0 16</inkml:trace>
  <inkml:trace contextRef="#ctx0" brushRef="#br0" timeOffset="69356.6245">15028 11395 0,'18'0'47,"0"0"-31,17 0-16,0-36 16,-17 36-16,17 0 15</inkml:trace>
  <inkml:trace contextRef="#ctx0" brushRef="#br0" timeOffset="69515.1804">15046 11518 0,'0'35'0,"18"-35"47,-1 0-31,-17-17-1,36 17-15,-36-53 16,35 35-16</inkml:trace>
  <inkml:trace contextRef="#ctx0" brushRef="#br0" timeOffset="69800.418">15275 11077 0,'0'35'31,"0"18"-31,0-17 16,0 34-16,0 1 15,0-18-15,36 17 16,-36 1-16,35-18 16,-35 0-16,35-36 15,-35 19-15,35-36 16,-35 35-16,71-35 15,-36 0-15,0 0 16,18-18 0,0-17-1</inkml:trace>
  <inkml:trace contextRef="#ctx0" brushRef="#br0" timeOffset="70755.4317">15963 11148 0,'0'-36'0,"0"54"63,18 17-63,-1-17 15,19 35-15,-1 0 16,0 17-16,1-17 16,-1 0-16,0-17 15,-35-1-15,35-35 16,-35 53-16,36-53 16,-1 0 15,-35-18-31,0 0 0,0-17 15,0 0-15</inkml:trace>
  <inkml:trace contextRef="#ctx0" brushRef="#br0" timeOffset="71028.7308">16228 10954 0,'-53'17'16,"53"36"0,-53 18-16,53-1 15,-53 1-15,53 17 0,-71 18 16,71-18-16,-52-17 16,52-18-16,-36 0 15,36-36-15,0 18 16,0 1 15</inkml:trace>
  <inkml:trace contextRef="#ctx0" brushRef="#br0" timeOffset="71767.276">16510 11800 0,'35'0'47,"-35"-35"-32,18 35-15,-18-35 16,0 0-16,0 17 16,0-17-16,0-1 15,0 19-15,0-19 16,0 54 31,0 0-47,0 17 15,0 0-15,0-17 0,0 17 16,0 0 0,35 1-1,0-36 16,-35-36-15,0 1-16</inkml:trace>
  <inkml:trace contextRef="#ctx0" brushRef="#br0" timeOffset="71923.8555">16528 11465 0,'17'-35'62</inkml:trace>
  <inkml:trace contextRef="#ctx0" brushRef="#br0" timeOffset="73246.8512">17163 11060 0,'0'17'15,"0"54"1,0-54 0,0 19-16,0 17 15,0-18-15,0 0 16,17 0-16,-17-17 16,0 17-16,0-17 15,36 17-15,-36 1 16,0-19-1,35-17-15</inkml:trace>
  <inkml:trace contextRef="#ctx0" brushRef="#br0" timeOffset="73663.7486">17357 11518 0,'0'-53'31,"0"-17"-15,0 52-16,0-35 15,0 18-15,0 17 16,0-17-16,0 53 31,35 17-15,-35 0-16,53 18 15,-53 0-15,53 0 16,-53-35-16,53 17 16,-36-35-16,19 35 15,17-35 1,-53-18 0,0 1-1,0-18-15,0 17 16,0-17-16,0-1 0,-36 19 15,36-36-15,0 0 16,0 35-16,0-17 16,0 0-16</inkml:trace>
  <inkml:trace contextRef="#ctx0" brushRef="#br0" timeOffset="74349.4744">18327 10760 0,'0'-36'0,"-18"36"16,-52-35 0,34 35-16,-17 0 15,0 0-15,-17 0 16,17 0-16,18 0 15,-1 18-15,1-18 0,18 0 16,17 35-16,-53-35 16,53 18-1,-36-18 1,36 35 0,0-17-1,0 17 1,0 18-1,0-36-15,18 36 16,-18 18-16,35-1 16,-35 19-16,53 17 15,-53-1-15,35 1 16,-35-18-16,0-17 0,36-1 16,-36-17-16,0-17 15,0-1-15,0-17 16,0 17-1,17-35-15,-17-18 79,0 1-79,0-19 15,0 19-15,0-36 16</inkml:trace>
  <inkml:trace contextRef="#ctx0" brushRef="#br0" timeOffset="75177.7681">17921 11324 0,'0'0'0,"35"-35"15,-35 0-15,36-1 16,-1 19 0,0-19-1,0 36 17,1 0-17,17 36 1,-53-1-1,35 0-15,-35-17 16,35 17-16,-35 0 16,0-17-16,0 17 15,0-17-15,0 17 16,0 1 0,18-36 15,17 0-16,-17 0 1,17-18 0,0-17-1,18-18 1,-53 35 0,36-17-16,-36 0 15,0 17-15,0-17 16,0-1-16,0 19 15,0-19-15,0 19 16,-18-19-16,18-16 16,-35 52-1,35 17 17,0 1-17,0 17-15,0 0 16,0 1-16,0-1 15,17 0-15,-17-17 0,53 17 16,0 18 0,0-53-1,0 0 1,0 0 0,-53-35-16,35 17 15,-35-17-15,0 0 16,0 17-16,0-17 0,0 17 15,0-17-15,-18 35 16,18-36-16</inkml:trace>
  <inkml:trace contextRef="#ctx0" brushRef="#br0" timeOffset="75787.8528">18309 11042 0,'-17'-35'15,"17"52"48,0 19-63,0 16 16,0 1-1,0-17-15,0 17 16,0 0-16,0-36 15,0 18-15,35 18 16,0-53 15</inkml:trace>
  <inkml:trace contextRef="#ctx0" brushRef="#br0" timeOffset="76230.2056">18785 11095 0,'0'35'32,"0"0"-32,0-17 15,0 17-15,0-17 16,0 17-16,36-35 15,-36 53-15,17-53 16,-17 18-16,53-18 16,-17 0-16,-19 0 15,18 0-15,-17 0 16,17-18 0,-35 1-1,0-36 1,0 35-16</inkml:trace>
  <inkml:trace contextRef="#ctx0" brushRef="#br0" timeOffset="76431.6587">18909 11042 0,'18'-18'47,"17"18"-31,-35-35-1,35 35-15</inkml:trace>
  <inkml:trace contextRef="#ctx0" brushRef="#br0" timeOffset="76619.1594">18927 11183 0,'52'-18'62,"-16"18"-62,-19 0 16,19 0-16</inkml:trace>
  <inkml:trace contextRef="#ctx0" brushRef="#br0" timeOffset="77001.1406">19068 11254 0,'0'17'0,"17"-17"15,-17-17 32,0-36-31,36 17-1,-36 19 1,35 17 15,-18 35 1,-17 0-32,36-35 15,-36 36-15,53-36 0,-18 0 16,0 0-1,0-36 17,-35-34-17,0 52-15,0-35 16,-17 18 0</inkml:trace>
  <inkml:trace contextRef="#ctx0" brushRef="#br0" timeOffset="77947.6527">19756 10918 0,'0'-17'16,"-53"17"-16,35 0 16,-17 0-1,-1 0 1,36 35 0,-17-35-16,17 53 15,0-18-15,0 1 16,0-19-16,0 18 15,0-17-15,0 17 16,35-35-16,-35 36 16,35-36-16,18 0 15,-35 0 1,17-18-16,0 18 0,-35-53 16</inkml:trace>
  <inkml:trace contextRef="#ctx0" brushRef="#br0" timeOffset="78412.4087">19950 10936 0,'0'18'47,"0"17"-32,35 0-15,-35-17 16,17 35-16,-17-18 31,36-35-31,-36 18 16,35-18 15,-17-36 0,-18-16-15,35 16-16,-35 19 15,0-19-15,0 19 16,35-19-16,-35 1 16,36 35-1,-19 35 17,-17 1-32,0-19 0,35 19 15,-35-1-15,36-17 16,-1 34-1,-35-16 1,53-36-16</inkml:trace>
  <inkml:trace contextRef="#ctx0" brushRef="#br0" timeOffset="78605.8905">20179 11112 0,'35'0'31,"18"0"-15,-35 0-16,17 0 15,0-35-15</inkml:trace>
  <inkml:trace contextRef="#ctx0" brushRef="#br0" timeOffset="81191.4611">21026 10672 0,'0'17'47,"0"18"-47,0 18 15,0 18-15,0-1 16,0-17-16,0 18 15,0-1-15,0 1 16,0-36-16,0 1 16,0-72 31,0-17-47,0 0 0,0 1 15,0-19-15,0 18 16,0-17-16,35-1 15,-35 18-15,0 18 16,0 0-16,17 35 16,-17-36-16,36 36 31,17 36-15,-53 16-16,53 19 15,-53 0-15,52-1 16,-52 1-16,36-36 15,-36 18-15,0 0 16,35-18-16,-35 0 16,-18-35-1,1 0 1</inkml:trace>
  <inkml:trace contextRef="#ctx0" brushRef="#br0" timeOffset="81377.9605">21026 11042 0,'0'0'15,"35"0"-15,0-35 16,0 35-16,1-18 16,-1 18-1,-17 0-15,34 0 0,-34 0 16,35 0-16,0 0 15,-35 0-15</inkml:trace>
  <inkml:trace contextRef="#ctx0" brushRef="#br0" timeOffset="81743.9809">21625 10724 0,'0'36'0,"0"-19"15,0 19 1,36 17-16,-36-1 0,35-34 16,-35 17-16,53 1 15,-18 17 1,0-53-1,1-18 17,-36-17-32,0 17 15,0-17-15,0-18 16,0 18-16,0-18 16,0-18-16,-18 36 15,18-18-15,0 0 16,18 0-16,-18 35 0,17 18 15</inkml:trace>
  <inkml:trace contextRef="#ctx0" brushRef="#br0" timeOffset="82114.666">22049 11077 0,'0'0'0,"35"0"47,-35-17-47,0-19 0,0 1 16,35 0-16,-35-18 16,0 0-16,0 18 15,0-1-15,0 1 16,18 35 15,-18 18-15,35 17-16,-35 18 15,35-18-15,-35 0 16,36 18-16,-36-35 16,35 17-16,-35 1 15,18-19-15,-18 18 16</inkml:trace>
  <inkml:trace contextRef="#ctx0" brushRef="#br0" timeOffset="82846.9426">22172 11077 0,'18'0'47,"52"-35"-31,-34 35-16,-36-35 15,52 35-15,-52-36 16,18 1-16,-18 0 0,0 17 16,35 18-16,-35-53 15,0 18 1,36 35-1,-36 18 1,35-18 0,-35 70-16,0-52 15,35 17-15,-35 0 16,0-17-16,0 35 16,0-18-1,0-70 32,0 0-47,-17 17 16,17-17-16,0-1 15,0 19-15,17-18 16,-17-1-16,53 1 16,-18 17-16,-17-17 15,35 35-15,-18-35 16,1 35-16,-19 0 15,-17 17 1,0 1 0,-17 17-1,17 1-15,-18-19 0,-53 71 16,71-70 0,-17-18-16,17 53 15,-36-18 1,36-17-1,18-18 17,-18 35-32,18-35 15,17 0 1,18 0 0,-35 0-16,17-17 15,18 17-15,-18-53 0</inkml:trace>
  <inkml:trace contextRef="#ctx0" brushRef="#br0" timeOffset="83318.1802">23019 10760 0,'0'0'0,"0"17"47,35-17-47,-35 71 15,0-36-15,35 0 16,-35-17-16,18-18 16,-18 53-16,35-53 0,-35 18 15,18-18 1,17-53 31,-35 17-47,0 19 15,0-18-15,35-1 16,-35 1-16,0 0 16,0 17-16,36 18 15,-36-35-15,17 35 32,19 53-17,-36-18-15,0-17 16,53 35-1,-53-18-15,35-18 0,-35 19 16,17-36-16,-17 35 16</inkml:trace>
  <inkml:trace contextRef="#ctx0" brushRef="#br0" timeOffset="83506.6826">23372 10936 0,'0'18'16,"35"-18"0,18-36-1,-18 1 1,-35 0 15</inkml:trace>
  <inkml:trace contextRef="#ctx0" brushRef="#br0" timeOffset="83685.1997">23230 10425 0,'0'0'0,"18"-36"0,17 1 32,18 35-17,-17 0 1</inkml:trace>
  <inkml:trace contextRef="#ctx0" brushRef="#br0" timeOffset="84219.3028">23566 10742 0,'0'0'15,"0"53"-15,35 0 0,-35-35 16,0 17-16,53-35 15,-53 53-15,17-53 16,-17 17-16,36-17 16,-19 0 31,-17-17-47,0-19 0,36 1 15,-36 18 1,0-36-16,0 0 0,0 17 15,0 1-15,0 0 16,0 17 0,0 54 15,0-1-15,0-18-16,0 19 15,0-19-15,0 19 16,35-1-16,-35 0 15,35-35 1,-35 35-16,18-35 0,35 0 31,17-17-31,-52 17 16,17-35-16,0 35 16,-35-18-1</inkml:trace>
  <inkml:trace contextRef="#ctx0" brushRef="#br0" timeOffset="84421.2679">23777 10636 0,'53'0'47,"-18"0"-47,-35-35 16,36 35-16</inkml:trace>
  <inkml:trace contextRef="#ctx0" brushRef="#br0" timeOffset="84594.3137">23830 10830 0,'18'0'31,"17"0"-15,-35-17-16,53 17 15,-53-71-15</inkml:trace>
  <inkml:trace contextRef="#ctx0" brushRef="#br0" timeOffset="84864.5977">24112 10425 0,'0'0'0,"-17"52"31,17-16-15,0 34-16,-36 1 0,36-18 15,0-18-15,0 18 16,0-18-16,18-17 16,-18 35-1,18-53-15,17 0 16,-17 0 0,17 0-1,0-18-15,-17 18 16,-18-35-16,35 35 15</inkml:trace>
  <inkml:trace contextRef="#ctx0" brushRef="#br0" timeOffset="86650.9034">12382 12524 0,'0'-18'16,"0"-17"15,53 70 32,-53-17-48,53 35-15,-53-1 16,36 1 0,-36-17-16,35-19 0,-35 19 15,0-72 48</inkml:trace>
  <inkml:trace contextRef="#ctx0" brushRef="#br0" timeOffset="87132.589">12682 12294 0,'0'71'47,"0"-18"-47,0 17 0,-17 1 16,17-1-16,-36-34 15,36 17-15,0-18 16,-17-35-16,17 35 15,35-35 95,-35 71-95,0-18-15,35 0 0,-35-18 16,0 18-16,0 0 16,36-36-16,-36 19 15,0-1 1,0-70 62</inkml:trace>
  <inkml:trace contextRef="#ctx0" brushRef="#br0" timeOffset="87652.6588">12841 12241 0,'35'18'15,"36"70"1,-36-35-1,0 18-15,1-1 16,-1-17-16,0 18 16,1-1-16,-36 1 0,0-1 15,0-34 1,0 17-16,0-1 0,0-34 16,-18 17-16,-17 18 15,35-35 1,-18-18-1</inkml:trace>
  <inkml:trace contextRef="#ctx0" brushRef="#br0" timeOffset="87854.1196">13582 13088 0</inkml:trace>
  <inkml:trace contextRef="#ctx0" brushRef="#br0" timeOffset="93597.6876">16933 9490 0,'71'0'15,"-36"0"1,36-18-16,-1 18 15,18-35-15,1 35 16,52-35-16,-35 35 16,35-53-16,-53 53 15,-18 0-15,-17 0 16,18-36-16,-1 36 16,-17 0-16,-35 0 15,17 0-15,-70 0 31,0 0-31,-36 18 16,-35-18-16,18 35 16,0-35-16,-18 0 15,-17 53-15,34-53 16,1 0-16,0 0 16,-18 35-16,18-35 15,-18 36-15,18-36 16,17 70-16,19-70 15,16 18-15,54-18 47,52 0-47,19-18 0,69-17 16,-16-18-16,16 18 16,1-18-16,-18 53 15,0-53-15,-53 53 16,-17-53-16,-36 53 15,-88 0 17,-17 0-32,-36 53 15,-88-18-15,18 18 16,17-18-16,18-35 16,35 53-16,53-53 15,88 0 16,53-17-15,36-36-16,35 18 16,-1 35-16,19-71 0,-54 71 15,-52-35-15,-177 70 32,-53 18-17,-35 17-15,18-34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8:43:12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14270 7197 0,'-35'0'15,"17"0"17,-17 0 15,-1 0-32,36 35-15,-35-35 16,35 35-16,-53-35 15,53 35-15,-35-35 16,17 36 0,-17-36-16,35 35 15,-35 0 1,35-17 0,-36 17-16,36 1 15,0-19-15,-17 18 16,17 1-16,0-19 15,-35 19-15,35 17 16,0-36 0,-36 18-16,36 1 15,0-19-15,0 19 16,0-1-16,0-17 16,-35 17-16,35-18 0,0 19 15,0-1 1,0-17-16,0 17 0,0-17 15,0 17-15,0 18 16,0-36-16,0 19 16,0-1-16,0-17 15,0 17-15,0-17 16,0 17-16,0 0 16,0-17-16,0 17 15,18-35-15,-18 35 16,35 18-1,0 0 1,18 0-16,-18 0 16,1-53-1,-36 35-15,53-35 16,-53 53-16,35-53 16,0 35-16,0-35 15,-17 0-15,17 36 16,18-36-16,-18 0 15,36 0-15,-36-18 16,1 18-16,-19-35 16,19 35-16,-1-35 15,-18 35-15,19-18 16,-1 18-16,-35-35 16,35 35-16,-35-36 15,53 36-15,-53-35 0,53 0 16,-53-1-1,53 1-15,-53 18 0,35-19 16,-35 1-16,36 35 16,-36-18-16,0-17 31,0-18-15,0 36-1,0-19-15,0 1 16,0-53-16,0 17 15,0 1-15,0-1 16,0 18-16,0-17 0,0-1 16,0 1-16,-18 34 15,18-17-15,-35 0 16,-1 1-16,19 16 16,-19-34-16,1-19 15,0 54-15,-18-18 16,0 18-16,0 0 15,-17 35 1,-19-36-16,-34 36 0,-53 18 16</inkml:trace>
  <inkml:trace contextRef="#ctx0" brushRef="#br0" timeOffset="5856.8895">16616 8308 0,'-18'0'16,"18"18"-1,-35 17 1,35 18-1,-53-36 1,35 19-16,-17-1 16,-18 18-16,-17 0 15,-36 35-15,0 18 16,0-18-16,-35 0 16,18-17-16,-19-18 15,54 0-15,18-53 16,-1 52-16,18-52 0,0 36 15,18-36-15,-18 0 16,18 0 0,17 17-16,-17-17 0,-18 0 15,35 0-15,-17 0 16,0 0 0,17 0-1,-17 0 1,17 0-1</inkml:trace>
  <inkml:trace contextRef="#ctx0" brushRef="#br0" timeOffset="6234.769">15028 9084 0,'0'0'16,"-70"18"31,34-18-31,1 53-16,18-53 15,-19 52-15,1-52 16,35 53-16,-53-53 15,53 53-15,0-17 16,0-1 0,0 0-1,35-35 1,1 35-16,-1-35 0,0 0 16,18 36-16,0-36 15,-35 0-15,17 0 16,-17 0-16,17 0 15,-35 17-15,53-17 16</inkml:trace>
  <inkml:trace contextRef="#ctx0" brushRef="#br0" timeOffset="7581.1369">17074 7779 0,'0'0'0,"0"53"78,0 0-78,0 17 16,0 1-16,0-1 15,-17-34-15,17 16 16,0-16-16,0-1 16,17-35 31,19 0-32,-1 0 1,18 0-1,-35 0-15,17 0 16,-18 0-16,19 0 16,-1 0-16,-17 0 15,35 0 1,-18 0 0,-35-35 15</inkml:trace>
  <inkml:trace contextRef="#ctx0" brushRef="#br0" timeOffset="7831.1601">17127 7867 0,'0'0'16,"0"-35"-16,36 35 16,-1-53-16,-17 53 0,17-18 15,0 18 1,0-35-16,-17 35 16,35 0-1</inkml:trace>
  <inkml:trace contextRef="#ctx0" brushRef="#br0" timeOffset="8034.6717">17127 8043 0,'0'0'16,"18"0"-16,17 0 15,18 0 1,-18-35 0,1 35-16,-1-35 0,-17 35 15,17-18-15,0 18 16</inkml:trace>
  <inkml:trace contextRef="#ctx0" brushRef="#br0" timeOffset="8650.1771">17551 7920 0,'0'17'31,"17"-17"-31,-17 36 16,0-1-16,0 18 15,36-18 1,-36 1 0,0-1-1,-18-35 16,0-35 1,18-1-32,0 19 15,0-36-15,0 17 16,0 19-16,0-19 16,0 1-16,36 18 15,-1-19-15,18 36 16,-53-35-16,35 35 15,18 0 1,0 0-16,-35 0 16,17 18-1,-35 35 1,0-18 0,-18 0-1,-35 0 1,36-35-1,-19 36-15,-17-36 16,53 17 0,-35-17-16,35 36 15,0-1 1,0 0 0,0 0-1,35 1-15,18-36 16,-53 17-1,53-17-15,-35 0 16,35 0 0,-36 0-1</inkml:trace>
  <inkml:trace contextRef="#ctx0" brushRef="#br0" timeOffset="9631.772">18045 7902 0,'0'0'0,"17"0"16,-17 53 31,0-35-32,0 17-15,0-17 16,35 17-16,-35 0 15,0-17-15,0 17 16,-35-70 47,35 17-63,0-35 15,0 0-15,0 0 16,0 1-1,18-1-15,-18 17 0,35 19 16,18-19 0,0 36-1,-18 0 1,18 0 0,-18 36-1,-35-19 1,36-17-16,-36 36 15,0-1 1,-18-35-16,18 35 16,-35-35-16,17 0 15,-17 53-15,0-53 16,17 35-16,-35-17 16,18 17-1,35 1 1,0-1-1,17 0 1,1-35 0,-18 35-16,53-35 15,-18 0-15,1 0 16,16-35 0,-16 0-1,-1 0 1,-35 52 46,0 19-62,0-19 16,18-17-16,-18 53 16,35-53-16,-35 35 15,53-35-15,-18 0 16,0 0-1,-17 0-15,35-17 16,-18-36 0,-35 0-1,0 35-15,0-17 16,0 0-16,0 17 16,-35-35-1,0 53-15,-1 0 16,19 0-16,-36 0 15,18 53-15,-18 0 16,0 0-16,35 0 16,-17-18-16</inkml:trace>
  <inkml:trace contextRef="#ctx0" brushRef="#br0" timeOffset="10752.5393">19279 7408 0,'0'53'47,"0"18"-32,0 17-15,0 35 16,0-17-16,0 18 16,0 35-16,0-54 15,0 54-15,0-35 16,0-36-16,0-53 16,0 0-16,0 1 15,0-19-15,0 19 16,-17-1-1</inkml:trace>
  <inkml:trace contextRef="#ctx0" brushRef="#br0" timeOffset="11147.1503">19156 8043 0,'0'0'0,"0"-35"16,35 35-16,0-53 0,18 18 15,0 35 1,0-53-16,-18 53 15,18 0-15,0-18 16,-17 18-16,-1 0 0,0 18 16,-35 17-16,53 18 15,-53 0-15,0-18 16,0 1-16,-18-1 16,18-17-16,-53 17 15,36-35-15,-18 53 16,-1-53-16,1 35 15,17-35-15,-17 0 0,17 0 16,-35 0 0,53-35-1</inkml:trace>
  <inkml:trace contextRef="#ctx0" brushRef="#br0" timeOffset="11579.7821">19773 8255 0,'0'-18'31,"0"-35"-15,0 18 0,35 0-16,-35 17 15,0-17-15,18 0 16,-18 17-16,35 18 16,-35-53-16,36 53 15,-19 0 1,19 18-1,-36-1 1,0 36 0,0 0-16,35 0 0,-35-18 15,0 18-15,0-17 16,0-19-16,0 36 16,-18-18-1</inkml:trace>
  <inkml:trace contextRef="#ctx0" brushRef="#br0" timeOffset="12273.9652">19826 8237 0,'18'0'0,"-18"-17"15,17 17 1,-17-36-16,53 36 16,-17-35-16,-19 35 15,18 0-15,1-17 16,-19 17 0,19 0 15,-1 35-16,0 0 1,-35 0 0,18-35-16,-18 18 15,-18 17 17,18-52-1,-17-1-16,17-17-15,0-1 16,0 1-16,0 0 16,0 0-16,0 17 15,35-17-15,18-1 16,0 36 0,-36 0-1,-17 18-15,53-18 16,-53 35-16,36 1 15,-36-1-15,0-17 16,0 17-16,0 0 16,0-17-16,-18 35 15,-35-18 1,-18-35 0,36 35-1,18-35-15,-36 0 16,53 18-1,-18-18-15</inkml:trace>
  <inkml:trace contextRef="#ctx0" brushRef="#br0" timeOffset="13256.8686">20549 8008 0,'36'0'32,"-36"71"-17,0-36-15,0-17 16,0 17-16,0-18 16,35 19-16,-35-1 15,0 0 1,0 1-1,-18-36 1,1 0 15,17-18-31,0 0 16,0-17-16,0 17 16,0-17-16,0 0 15,0 17-15,17 18 16,-17-53-16,53 53 15,-53-17-15,53 17 16,-18-36 0,1 36-1,-1 0 1,0 0-16,0 0 16,-35 36 15,0-19-16,-35-17 1,35 53-16,-53-53 16,53 35-16,-17-35 15,17 18-15,-36 35 16,36-18 0,0 1-1,0-1 1,36-35-1,-1 0 1,18 0 0,17 0-1,-52 0-15,-18-18 16,53 18-16,-53-35 16,35 0-16,-35-1 15,0 19-15,0-19 16,0 19-16,35-18 15,-35-1-15,0 19 16,18-19 0,17 36 15,-35 36-31,0-1 16,36-17-16,-36 17 15,0 0-15,35-17 16,-35 17-16,0 18 15,0-35 1</inkml:trace>
  <inkml:trace contextRef="#ctx0" brushRef="#br0" timeOffset="13826.7327">21096 8326 0,'0'-36'0,"53"1"15,0 35 1,-35-35 0,17 35-1,0 0 1,-35 17-1,18-17-15,-18 53 16,35-35 0,0-18-1,-17 0 1,17 0 0,-17 0-1,-18-53-15,35-18 16,-35 54-1,0-36-15,0 0 16,0 18-16,0-18 16,-53 17-16,36 1 15,-36 35-15,0-35 16,17 35-16,-16 0 16,-1 0-16,17 0 15,-17 0-15,18 0 16,70 0 31,18 0-47,-17 0 15,34 0-15,1 0 16,-1-35-16,-17 35 16,18-36-16,-1 36 15,19-35-15,-19 35 16</inkml:trace>
  <inkml:trace contextRef="#ctx0" brushRef="#br0" timeOffset="14771.1039">22454 7867 0,'-17'0'63,"17"35"-47,0 0-16,0 36 0,0 0 15,0-18-15,0 17 16,0-17-16,0-35 15,0 17-15,0 18 16</inkml:trace>
  <inkml:trace contextRef="#ctx0" brushRef="#br0" timeOffset="15381.8265">22278 7937 0,'35'0'15,"-17"0"-15,35-35 16,0 35-16,-18 0 16,18 0-16,0 0 15,-18 18-15,-17-18 16,17 53-16,-35-18 15,0-17 1,0 35-16,0 0 0,0-18 16,-35 0-16,-1 0 15,19 1-15,-19-1 16,1-17-16,-18 34 16,36-52-1,17 36 1,0-54 15,0-17-31,70 0 16,-35 17-16,1-17 15,-1-18-15,0 17 16,-17-16-16,-18 34 16,35-17-16,-35-18 15,0 70 32,0 19-47,0-1 16,0 18-16,0 0 15,0-36-15,0 19 16,53-36-16,-53 35 16,53-35-16,-35 0 15,17 0 1,-17 0-16,17 0 0,0 0 15,-17-18-15,17-35 16,-35 18 0,0 17-16</inkml:trace>
  <inkml:trace contextRef="#ctx0" brushRef="#br0" timeOffset="15567.7187">22807 8061 0,'0'0'0,"0"-35"0,18 35 47,35 0-32,-18 0 1</inkml:trace>
  <inkml:trace contextRef="#ctx0" brushRef="#br0" timeOffset="15750.9525">22772 8167 0,'0'0'0,"0"35"31,35-35 0,18 0-15,-35 0-16,17 0 15,-17 0-15,17 0 16,0-18-16,-17 18 16</inkml:trace>
  <inkml:trace contextRef="#ctx0" brushRef="#br0" timeOffset="16521.2693">23442 8555 0,'0'0'0,"0"35"15,0-17-15,-18 17 0,18 0 16,0-17-16,0 17 16,0-88 46,0 36-62,0-19 16,0-17-16,0 1 15,18-54-15,-18 0 0,0-18 16,0-34-16,0 17 16,0-1-16,0-16 15,0 34-15,53 36 16,-53 17-16,18 36 15,17 0 1,0 35 0,0 18-1,-35 17 1,18 0-16,-18 0 16,0 36-16,0 0 0,0-19 15,-18 19 1,18-18-16,-35-18 0,35 0 15,-53-35 1,53 18-16,-35-18 16,17 0-1,18-53 17,0 0-17,53 53-15,-17-35 16,-1 35-1,18 0-15,-53 35 16,35 1-16,-35-19 16,0 18-16,35 1 15,-35 17-15,0-18 16,0 0-16,-35-35 16,35 35-16,-53-35 15,35 36-15,-17-36 16,0 0-16,17 35 15,-17-35-15,0 0 16,35-18 0,0 1-1</inkml:trace>
  <inkml:trace contextRef="#ctx0" brushRef="#br0" timeOffset="17001.7689">23760 8220 0,'0'0'0,"17"35"0,18-35 16,1 0 0,-1 0-1,18-18 1,-53-17 0,35 35-16,-35-53 15,0 18-15,0 0 16,0 17-16,18-17 15,-18-1-15,0 19 16,0 70 15,0-36-15,0 36 0,0-17-16,-35-1 0,35 0 15,0 0 1,53-52 15,-53-19-15</inkml:trace>
  <inkml:trace contextRef="#ctx0" brushRef="#br0" timeOffset="17189.2098">24077 7761 0,'0'18'47,"0"35"-31,-18-53-1</inkml:trace>
  <inkml:trace contextRef="#ctx0" brushRef="#br0" timeOffset="17411.0703">24359 8149 0,'36'0'15</inkml:trace>
  <inkml:trace contextRef="#ctx0" brushRef="#br0" timeOffset="48687.3694">4780 13035 0,'53'0'141,"-18"-18"-125,18 18-16,0 0 15,18-35-15,-1 35 0,1-35 16,-18 35 0,-18 0-16,18-35 15,-18 35-15,-17 0 16</inkml:trace>
  <inkml:trace contextRef="#ctx0" brushRef="#br0" timeOffset="50887.2848">6738 12947 0,'0'-18'31,"18"18"63,17 0-78,36 0-1,-54 0-15,18 0 16,-17 0-16,17 0 16,1 0-16,-19 0 15,19 0-15,-19 0 16,18 0-16,1 0 16,-19 0-16,19 0 0,-19 0 15,19 0-15,-1 0 16,-18 0-16,19 0 15,-19 0-15,19 0 16,-1 0-16,-17 0 16,17 0-16,-17 0 15,17 0-15,0 0 16,-17 0-16,17 0 16,-17 0-16,17 0 15,18 0 1,0 0-1,-18 0-15,0 0 16,-17 0-16,35 0 0,-36 0 16,19 0-16,-1 0 15,-17 0-15,17 0 16,-17 0-16,17 0 16,0 0-16,0 0 15,18 0-15,-17 0 16,-19 0-16,19 0 15,-19 0-15,18 0 16,1 0-16,-19 0 16,19 0-16,-19 0 15,19 0-15,-1 0 16,-18 0-16,19 0 0,-19 0 16,19 0-16,-1 0 15,-17 0-15,17 0 16,-17 0-16,17 0 15,0 0-15,-17 0 16,17 0-16,-17 0 16,17 0-16,0 0 15,-17 0-15,17 0 16,0 0 0,1 0-16,-1 0 15,-17 0-15,17-35 16,18 35-16,-36 0 15,19 0-15,-1 0 16,-17-35-16,17 35 16,0 0-16,-17 0 0,17 0 15,0 0-15,18 0 16,0-36-16,-35 36 16,35 0-16,-18 0 15,0 0-15,18 0 16,-18 0-16,-17 0 15,17 0-15,-17 0 16,17 0-16,1 0 16,-19-17-16,36 17 15,-18 0-15,-17 0 16,17 0-16,-35-35 16,36 35-16,-19 0 15,19 0 1,-36-36 171</inkml:trace>
  <inkml:trace contextRef="#ctx0" brushRef="#br0" timeOffset="54514.2209">13935 12859 0,'-36'0'0,"1"0"47,70 35 63,1-35-110,-1 0 15,36 0-15,-1 0 16,1 0-16,-18 0 15,17 0-15,1 0 16,-18 0-16,-36 0 16,19 35-16,-1 1 125</inkml:trace>
  <inkml:trace contextRef="#ctx0" brushRef="#br0" timeOffset="55847.5876">15928 12912 0,'35'0'16,"-17"0"-1,17 0 1,0 0-1,36 0 1,-36 0 0,-17 0-16,17 0 15,0 0 1,1 35-16,17-35 0,17 0 16,1 0-16,-1 0 15,36 0-15,-18 0 16,36 0-16,-1 35 15,1-35-15,-36 0 16,0 0-16,36 0 0,-19 0 16,1 0-16,-18 0 15,1 0-15,-1 0 16,18-17-16,-53 17 16,17 0-16,1 0 15,17 0-15,18-36 16,-18 36-16,-35 0 15,17 0-15,19 0 16,-1 0-16,-18 0 16,1 0-16,-1 0 15,-17 0-15,18 0 16,-1 0-16,1 0 16,-18 0-16,17 0 15,-17 0-15,0 0 16,18 0-16,-18 0 0,-18 0 15,0 0-15,1 0 16,-1 0 0,-35-35-16,35 35 15,-35-35 188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4:13:11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7867 8961 0,'35'0'31,"-17"0"1,17 0-1,-17 0 0,17 0-15,18 0-1,-18 0 1,18 0 0,0 0-16,-53-18 15,35 18 1,18 0-16,-17 0 16,-19 0-1,36 0 1,-18 0-1,1 0 1,17 0 0,-1 0-1,-34 0 1,35 0 0,-35 0-16,17 0 15,0 0 1,-17 0-16,17 0 0,-17 0 15,35 0-15,-18 0 16,-17 0-16,35 0 16,-18 0-16,-18 0 15,36 0-15,-35 0 16,17 0-16,1 0 16,-19 0-16,18 0 15,-17 0-15,17 0 16,1 0-16,-19-35 15,19 35-15,-1 0 16,-17 0-16,17 0 0,0 0 31,18 0-31,-18 0 16,-17 0 0,17 0-1,0 0 16,-17 0-15,-18 17 0,35-17-1,-17 0 1,35 0 0,0 0-1,-36 0-15,19 0 16,-19 0-16,36 0 15,-17 0-15,-19 0 0,19 0 16,-1 0-16,-18 0 16,19 0-16,-19 0 15,19 0-15,-1 0 16,-17-17-16,17 17 16,-18 0-16,19 0 15,-1 0-15,-17 0 16,35 0-1,-18 0 1,0 0-16,18 0 16,0 0-1,-18 0 1,18 0 0,-18 0-1,1 0 1,-1 17-16,0-17 15,-17 0-15,17 0 16,-17 0-16,17 0 16,0 0-16,-17 0 15,17 0-15,-17 0 16,17 0-16,0 0 16,-17 0-16,17 0 0,-17 0 15,17 0 1,1 0-16,-19 0 0,19 0 15,-19 0-15,18 0 16,1 0-16,-19 0 16,19 0-16,17 0 15,-1 0 1,1 0 0,0 36-1,-17-36 1,16 0-1,1 0 1,-17 0 0,-1 0-16,0 0 15,18 0 1,-18 0-16,18 0 16,-17 0-1,17 0 1,-36 0-1,18 0-15,1 0 16,-19 0-16,19 0 16,-19 0-16,19 0 15,-1 0-15,-18 0 16,19 0-16,-19 0 16,19 0-16,-1 0 15,-17 0-15,17 0 0,-17 0 16,17 0-16,0 0 15,-17 0-15,17 0 16,-17 0-16,17-18 16,0 18-16,-17 0 15,17 0-15,0 0 16,-17 0-16,17 0 16,-17 0-16,17 0 15,0 0-15,-17 0 16,17 0-16,-17 0 15,17 0-15,1 0 16,-19 0-16,19 0 0,-19 0 16,18 0-16,1 0 15,-19 0-15,19 0 16,-19 0-16,19 0 16,-1 0-16,-18 0 15,19 0-15,-19 0 16,19 0-16,-1-35 15,-17 35-15,17 0 16,0 0-16,-17 0 16,17 0-16,-17 0 15,17 0-15,0 0 16,-17 0-16,35 0 16,-53-18-16,53 18 15,-36 0 1,19 0-1,-19 0 1,19 0 0,-1 0-1,-18 0 1,19 0 0,-1 0-1,18 0 1,-18 0-1,-17 0-15,17 0 0,-17 0 16,17 0 0,0 0-16,-17 0 0,35 0 15,0 0-15,-18-35 16,18 35-16,0 0 16,0-36-16,-18 36 15,18 0-15,0-35 16,-18 35-16,18 0 15,0-35-15,0 35 16,-18 0-16,36 0 16,-18-35-16,0 35 15,0 0-15,-1 0 16,1-36-16,-35 36 16,35 0-16,0 0 15,-18 0-15,18 0 0,0 0 16,-18 0-16,1-17 15,-1 17-15,-18 0 16,19 0-16,-19 0 16,19 0-16,-1 0 15,0 0-15,0 0 16,-17 0-16,17-36 16,1 36-16,-19 0 15,36 0-15,0 0 16,-18 0-16,18 0 15,-17 0-15,-1 0 16,0 0-16,0 0 16,-17 0-16,35 0 15,-35 0-15,17 0 0,0 0 16,-17 0-16,17 0 16,0 18-16,-17-18 15,17 0-15,-17 0 16,17 0-16,-35 18 15,53-18-15,0 0 16,-53 35 0,53-35-16,0 35 15,0-35 1,-18 0 0,18 36-1,0-36 1,-35 0-16,34 17 15,-16-17 1,-1 0 0,0 0-16,1 35 15,34-35 1,-52 0-16,17 0 16,-17 0-16,17 0 15,0 0-15,-17 0 16,17 0-16,-17 0 15,17 0-15,0 0 16,-17 0-16,35 0 16,-18 0-1,18 0 1,-18 0-16,1 0 16,17 0-1,-18 0 16,-18 0 16,19 0-15,-1 0-17,-35-35-15,18 35 16,17 0-1,-17 0 1</inkml:trace>
  <inkml:trace contextRef="#ctx0" brushRef="#br0" timeOffset="8780.4826">1782 8290 0,'-18'0'15,"-17"0"188,-1 0-156,19 0-16,17 36-15,-36-36 15,36 35-31,-17-35 16,17 17 15,-36-17-15,36 36-1,-35-1 1,35-17 31,0 17-31,0-17 15,-17-18-31,17 35 15,0 18 1,0-36 0,-36-17-1,36 36-15,0-1 16,0-17 0,0 17-1,0 0 16,0 18-15,0-18 0,0-17-1,0 17 17,0-17-17,0 17 16,18-35-31,-18 35 16,18-17 15,-18 35-15,35-53-16,-35 35 16,35-35-1,-35 18 1,18 17-1,-18 0 17,35-35-32,-35 18 15,35-18 1,-35 35 0,18-35-1,-18 18 1,35-18-1,-35 35-15,18-35 16,-18 36 0,35-36-16,0 0 31,-35 17-31,18-17 16,17 0-1,-17 0 1,17 0 15,1 0-15,-1 0 15,0 0-15,0-17-16,-17 17 15,17-18 1,1 18-1,-19-35 1,18-1 15,1 1-15,-36 17 0,35 18-16,-35-35 15,18 35 1,-18-17-1,35-19 1,-35 1 0,0 17-1,35 18 1,-35-53-16,0 18 16,18 35-16,-18-17 15,0-19 1,0 19-1,0-19 1,0-17 0,0 18-1,0 0 1,0 0-16,0 17 16,0-17-1,-18-1 1,18 19-1,0-19 17,0 19-17,0-18 17,-17 35-32,17-36 15,-36 19 16,36-19-15,-35 1 0,0 0-1,17 35 1,-35-18 0,18 18-1,35-35 1,-18 35-16,-17-35 31,0 35 16,17 0-16,-17 0 0,17 0 1,18-18-32,-35 18 47,0 0-1,17 0-30,-17 0 78,17 0-63,18 35-15,-35-35 15,0 0 47,35 18-31,0-53 594</inkml:trace>
  <inkml:trace contextRef="#ctx0" brushRef="#br0" timeOffset="12292.0209">4551 7267 0,'-18'0'47,"-17"0"-16,17 0-15,-17 0 0,0 0-1,17 0 1,-17 0 0,17 0-1,-17 0 16,35 35-31,-35-35 16,35 36 0,-18-36-1,18 17 1,-35-17-16,35 36 16,-18-36-1,18 17-15,-35-17 16,35 53-1,-36 0 1,36-18 0,0 1-1,-17-36 1,17 53-16,0-36 16,0 19-16,0-1 15,0 0 1,0 0-1,0 1 1,0-19 0,0 19-16,0-19 31,0 18-31,0 1 16,0-1-1,0 0 1,0-17-1,35-18 1,-35 35-16,0 1 16,18-36-1,-18 17-15,0 18 16,35-35 0,-35 36-16,35-36 15,-35 35 1,18 0-1,17-35 17,-35 18-17,36-18-15,-19 0 16,18 35 0,1-35-1,-1 0 16,0 35-15,1-35 0,-1 0-1,18 0-15,0 0 16,-18-17 0,0 17-1,0-35 1,-17 35-1,-18-18 1,35 18-16,-35-35 16,36 35-16,-36-18 15,17 18-15,-17-35 16,36 35-16,-36-36 16,35 19-1,-35-18 1,35 35-16,-35-53 0,35 35 15,-35-35 1,36 53 0,-36-35-16,0 17 15,17 18 1,-17-35-16,0 0 16,0-1-1,0 1 1,0 17-1,0-17 1,0 0 0,0 0-1,0-1 1,0-17 0,-17 18-1,17 0-15,0-18 16,-36 18-1,36-1 1,-17 1 0,17 17-1,-35 18 1,35-35 0,-36 0-1,36 17 1,-17 18-1,-19-35 1,1 35 15,17-35-15,-17 35 0,0 0-1,17 0 16,-17 0 1,17 0-17,-17 0 1,0 0 15,17 0 63,-17 0-47</inkml:trace>
  <inkml:trace contextRef="#ctx0" brushRef="#br0" timeOffset="16839.6486">20761 11959 0,'0'-35'16,"-18"35"15,18-18-15,-17 18 15,17-35-15,-36 35 15,1-35-16,17 35 17,-17-18-1,0 18-15,17 0 15,-17 0-16,0 0 17,17 0-17,-17 0 1,35 35 0,-35-35-16,17 36 15,-17-1 1,35-17 15,-36-18-15,36 35-1,0-18 1,0 19 15,-17-36-15,17 53-16,0-36 15,0 19 1,0-19 0,0 36-1,0 0 1,0-18 0,0 1-1,0-1 1,0 0-1,0 0 1,0 1 0,35-19-1,-35 19 1,0-1 0,35-35-16,-35 18 15,0 17-15,18-35 16,-18 17-16,35-17 15,-35 36 1,18-36 0,-18 35-16,35-35 15,0 18 1,1-18 0,-36 35-16,53-35 15,-18 0 1,-35 18-16,17-18 15,19 0 1,17 0 0,-18 0-1,0 0-15,18 0 16,-18 0 0,1 0-16,-1 0 15,18 0 1,0-53-1,0 17 1,-18 1 0,-17 17-1,17-34 1,-35-1 0,35 53-16,-35-53 15,35 17 1,-35-17-1,18 53-15,-18-52 16,0 16 0,35 36-16,-35-53 15,0-17 1,0-1 0,0 54-1,36-19-15,-36 19 0,0-36 16,0 0-1,0 35 1,0-17 0,-18 35-16,18-35 15,-35 17 1,17-17 0,-35-1-1,0 36 1,53-35-16,-53 35 15,36 0 1,17-17-16,-36 17 16,19 0 15,-18 0 0,-1 0-31,19 0 16,-36 0-1,0 0 1,18 35 0,-1-35-1,1 35 1,17-35 0,18 53-1,-35-18 1,0 18-1,-1 0 1</inkml:trace>
  <inkml:trace contextRef="#ctx0" brushRef="#br0" timeOffset="19825.0506">22983 11818 0,'-17'0'125,"-1"0"-109,-17 0 0,17 0-1,-17 0 1,0 0 0,17 0-1,18 35 1,-35-35-16,35 36 31,-35-19-15,35 19-1,-18-1 1,18 0 0,-35-35-16,35 53 15,-36 0 1,36 0-1,0-36-15,0 36 16,0 0 0,0-17-1,0 16 1,18 1 0,-18-17-1,35 17 1,-35 0-1,36-18 1,-36-18 0,17-17-16,-17 53 15,35-17 1,1-19 0,-19-17-1,-17 36-15,36-36 0,-1 35 16,-17-35-1,-18 17 1,52-17-16,1 0 16,-35 0-1,17 0-15,1 0 16,-19 0-16,18 0 16,-17 0-16,17 0 15,1 0-15,-19 0 16,19 0-16,-19 0 15,19 0-15,-1 0 16,-18 0-16,36 0 16,0 0-1,-35 0-15,17 0 16,0-35-16,-17 35 16,17 0-16,1-35 15,-19 35-15,19-35 16,-1 35-16,-18-36 15,36 19 1,-17-19 0,-19 36-1,-17-52-15,36 16 16,-36 19 0,35-19-1,-35 1 1,35 17-1,-35-35 1,0 1 0,0 34-1,0-35 1,0 18-16,0-1 16,0-16-1,0-1 1,-17 53-1,17-36-15,-18 36 0,18-35 16,-53 35 0,18-35-16,17 35 0,-17-18 15,-1 18-15,36-35 16,-35 35-16,35-35 16,-53 35-16,53-18 15,-35 18-15,0-35 16,17-1-1,-17 36 1,35-17 0,-18 17-1,-17-36 1,0 36 0,17 0-1,-35 0-15,0 0 16,53-35-1,-70 35-15,17 0 16,-18 0 0,36 0-1,17 0-15,-35 0 16,0 18-16,18-18 16,-18 35-16,18-35 15,0 35-15,17-35 16,-17 53-16,-1-35 15,1 17-15</inkml:trace>
  <inkml:trace contextRef="#ctx0" brushRef="#br0" timeOffset="22512.1867">19385 14217 0,'0'-18'32,"35"18"-32,-35-17 15,36 17-15,-36-53 16,35 53-16,-35-53 15,53 53-15,-53-35 16,53-1-16,-53 1 16,53 0-16,-18-1 15,-35 54 32,0 17-31,-35 1-16,17 17 15,-17-1-15,0-16 16,-1 17-16,-17-36 16,18 19-16,35-1 15,-18-35-15,71-35 63,-17-1-48,-1 36-15,0-53 16,-17 53-16,-18-35 16,53 35-16,-53-35 15,17 35 1,-17 17 0,-35 54-1,0-18 1,35-35-1,-18-18-15,18 35 32,35-53-17,1-70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8:44:31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12559 4974 0,'0'35'125,"35"-35"-47,0-35-62,-35 0-1,18 17-15,-18-35 16,35 0-16,-35-17 16,36-36-1,-36 35-15,0 1 16,0 17-16,0-18 15,35 1-15,-35-1 16,0 1-16,0 17 16,0-18-16,0 1 0,0 34 15,0 1-15,-18 0 16,18 17 0,-17 18 46,17 36-62,0 16 16,-36-16-16,36 17 15,0 0-15,0-1 0,0 19 16,0 17-16,0 0 16,18-17-16,-18 0 15,35-1-15,-35-17 16,36 0-16,-36-18 15,0 18-15,17-18 16,-17 1 0,35-36-16,-35-36 78</inkml:trace>
  <inkml:trace contextRef="#ctx0" brushRef="#br0" timeOffset="472.7373">12488 4463 0,'36'-18'47,"17"18"-47,-1 0 15,-16 0-15,17-35 16,0 35-16,-18 0 16,0 0-16,0 0 15,-17 0 1,17 0 125</inkml:trace>
  <inkml:trace contextRef="#ctx0" brushRef="#br0" timeOffset="846.7712">13212 4498 0,'35'0'31,"-18"0"-16,36 0 1,0 0 0,-17 0-1,-1 0 1</inkml:trace>
  <inkml:trace contextRef="#ctx0" brushRef="#br0" timeOffset="1049.2309">13264 4674 0,'18'0'31,"0"0"-15,35 0-1,0 0 1,-1 0 0,-52-35-1</inkml:trace>
  <inkml:trace contextRef="#ctx0" brushRef="#br0" timeOffset="2062.3151">14393 4974 0,'-35'0'16,"35"-35"-1,0 17 1,0-35-16,0 0 16,0 0-16,0 1 15,0-19-15,0 0 16,0-17-16,0 0 16,0 0-16,0 0 15,0-1-15,0 1 16,0-35-16,0 35 15,53-18-15,-53 53 16,35 18-16,-35 17 16,36 18-16,-36-35 0,35 35 15,0 35 17,-35-17-32,0 35 15,0-1-15,0 19 16,-18 0-16,18-19 15,-52 1-15,16 0 16,1-17-16,17-1 16,-17-35-1,35 17-15,35-17 47,1-52-47,-1 16 16,18 36-1,0 0 1,-18 0 0,0 0-1,-35 53 1,0-18-16,0 18 16,0 0-16,-35-17 15,35-1-15,-53 0 16,0 18-1,18-18 1,0-35-16,-1 0 31,36-35-31</inkml:trace>
  <inkml:trace contextRef="#ctx0" brushRef="#br0" timeOffset="2572.9681">14340 3369 0,'36'-53'15,"-1"0"1,0 18-1,1 0 1,-36-1 0,17 36-16,18 0 47,-35 18-47,0 17 15,36-17-15,-36 17 16,0-17-16,35 35 15,-35-18 1,18-35 0,-18 18-1,35-18 1,-35 35-16</inkml:trace>
  <inkml:trace contextRef="#ctx0" brushRef="#br0" timeOffset="3140.6469">15011 4022 0,'35'0'31,"18"0"-15,-18 0 0,0 0-1,18 0 1,-35 0-1</inkml:trace>
  <inkml:trace contextRef="#ctx0" brushRef="#br0" timeOffset="4541.7773">15346 4727 0,'0'35'31,"35"-35"1,-35-17 14,0-1-30,0-35-16,0-17 16,0-1-16,0-17 0,0-18 15,0 18-15,0-18 16,35 18-16,-35 0 16,0 17-16,0 1 15,36 17-15,-36 17 16,35-16-16,-35-1 15,53 17-15,-53 19 16,35 17-16,-35-36 16,35 36-16,-17 0 31,-18 36 0,35-1-31,-35-17 16,0 17-16,0-17 0,0 17 15,0 0-15,-17-17 16,-1 17-16,18 0 16,-53-35-16,53 18 15,-35-18-15,70-35 94,18 35-63,-35 0-31,52 0 16,-34 0-16,-1 0 16,-35 70-1,0-35-15,0 1 16,0 34-1,0-17-15,-35 0 16,-1 0-16,1-18 0,0 1 16,-1-1-16,19-35 15,17 35-15,-53-35 16,35 0-16,18-17 31,-35 17-31,35-36 0,0 19 16,-35 17 15</inkml:trace>
  <inkml:trace contextRef="#ctx0" brushRef="#br0" timeOffset="5562.058">13635 4780 0,'35'0'47,"-35"-18"-31,35 18-16,1 0 15,-1 0 1,-17 0-16,35 0 16,-1 0-16,1 0 15,36 0-15,69 0 16,-17 0-16,53-52 15,0 52-15,53-53 16,-35 53-16,-18 0 16,-18 0-16,-17 0 0,-18 0 15,-17 0-15,-36 35 16,-35-35-16,0 0 16,-36 0-16,19 0 15,-1 0 1,-35-18-1,18 18-15,-18-17 47</inkml:trace>
  <inkml:trace contextRef="#ctx0" brushRef="#br0" timeOffset="6728.2465">14623 5327 0,'0'35'62,"35"0"-46,-35-17-16,0 35 15,0 0-15,0-18 16,35 18-16,-35 0 16,0 0-16,0-35 0,0 17 15,-17 0 1,17-17-16,-36-18 15,19 35 1,-36-35 0,17 0-16,19 0 15,-18 0-15,35-18 16,-53 1-16,53-18 16,-36-18-16,36 0 15,0 17-15,0-16 16,0-1-16,0 17 15,0-17-15,18 0 16,-18 36-16,35-18 16,-35-1-16,53 1 15,-18 17-15,-17 18 0,17-35 16,1 35 0,-1-35-16,18 35 0,0 0 15,-18 0-15,18 0 16,0 0-16,-18 0 15,0 0-15,1 0 16,-19 0-16,19 0 31,-36 17 16</inkml:trace>
  <inkml:trace contextRef="#ctx0" brushRef="#br0" timeOffset="7130.1359">15240 4780 0,'-18'18'16,"-17"35"0,35-18-1,-35 0-15,35 36 16,-35-1-16,35 19 15,0-1-15,-36 18 16,36-18-16,0-18 16,0 1-16,0-36 15,0 0-15,18 1 16,-18-19-16,53-17 16,-53 53-16,35-53 15,18 0 1,0 0-16</inkml:trace>
  <inkml:trace contextRef="#ctx0" brushRef="#br0" timeOffset="8255.9982">15522 5962 0,'0'-35'62,"0"-18"-46,0 35-16,-17-35 15,17-17-15,0 34 16,0-34-16,0-1 16,0 1-16,0 17 15,0-18-15,0 18 16,17 18-16,-17 17 16,18 18-16,-18-53 15,35 53-15,0-35 16,-17 35-1,17 35 1,-35 1 0,0-1-16,0 18 0,0 0 15,-17 17 1,-19-34-16,-17-1 16,53-53 30,0-17-30,18 35-16,-18-35 16,53 35-1,0 0-15,-18 0 16,18 17 0,-53 1-1,35 17-15,-35 18 16,0 0-16,0-18 15,0 1-15,0-19 16,-17-17-16,17 53 16,-18-53-16,18 36 15,-53-36-15,18 0 16,17 0 0,18-36-1,0 1-15,-35-18 16,35 18-16</inkml:trace>
  <inkml:trace contextRef="#ctx0" brushRef="#br0" timeOffset="8801.2112">15522 4992 0,'0'-18'47,"0"-35"-32,53 53-15,-53-35 0,18 35 16,-18-53-16,35 53 15,-35-35 1,35 70 31,-35 18-31,36 0-1,-36 0 1,35-18-16,-35 0 15,0-17-15,0 35 16,18-53-16</inkml:trace>
  <inkml:trace contextRef="#ctx0" brushRef="#br0" timeOffset="9237.5555">15875 4780 0,'53'0'31,"0"35"-15,-36 1-16,19-19 16,-1 36-16,0 0 15,-35 18-15,53-1 16,-53 1-16,0-18 15,0 17-15,0 1 16,0-18-16,0 0 16,-17 0-16,17-18 0,0-17 15,-36-18 1</inkml:trace>
  <inkml:trace contextRef="#ctx0" brushRef="#br0" timeOffset="10399.8219">14746 4957 0,'0'-18'0,"-18"18"78,-34 35-62,52-17-1,-36 17-15,36 0 16,-53 1-16,53-19 16,-35-17-16,35 36 15,18-54 79,17-35-78,0 0-1,1 18 1,-19 0-1,18 35 17,-35-36-32,36 72 47,-36 16-32,35-34-15,-35 35 16,35-53-1,-35 35-15,53-35 16</inkml:trace>
  <inkml:trace contextRef="#ctx0" brushRef="#br0" timeOffset="13555.4087">15028 4498 0,'0'-18'141,"36"18"-126,-36-53 1,35 53-16,-35-17 16,35 17-16,0-53 15,1 18-15,-1-18 16,0 17-16,18-52 16,0 18-16,35-1 15,-17-17-15,17-18 16,-17 18-16,17-18 0,0 0 15,0 0-15,-17 36 16,17-36-16,0 18 16,-17 35-16,-18 0 15,0 18-15,-36 17 16,18 18 0,-35-35-16,0 52 203</inkml:trace>
  <inkml:trace contextRef="#ctx0" brushRef="#br0" timeOffset="14121.7174">16175 2946 0,'53'0'78,"-36"0"-62,54 0-16,-53 0 15,35-36-15,-1 36 16,-16 0-16,-1-35 15,0 35 1,1 0-16,-36 18 94,0 17-94,0-17 0,0 17 15,0 0-15,0 1 16,-53 16-16,53-16 16,0-19-16,-36-17 15,36 36-15,18-54 47,-18 0-31</inkml:trace>
  <inkml:trace contextRef="#ctx0" brushRef="#br0" timeOffset="14780.1813">16775 2575 0,'0'36'78,"0"-19"-63,0 18-15,0-17 16,0 35-16,0-18 16,0-17-16,35 17 15,-35 18-15,53-53 16,-36 0 0,36 0-1,0-35 1,-53 0-16,53-18 15,-53 35-15,18-35 16,-18 0-16,0 18 16,0-18-16,0 0 15,0-17-15,0 34 16,0 1-16,-53 0 16,18 35-1,-1 70 1,1 36-16,-18 18 15,53-1-15,-53 0 16,53-17 0</inkml:trace>
  <inkml:trace contextRef="#ctx0" brushRef="#br0" timeOffset="21228.8824">14129 6809 0,'35'0'31,"18"0"-15,-18-18-1,-17 18-15,17 0 16,0 0-16,-17 0 15,17 0-15,-17 0 0,35 0 16,-18 0 0,-17 0 15</inkml:trace>
  <inkml:trace contextRef="#ctx0" brushRef="#br0" timeOffset="22206.0115">14517 6773 0,'0'18'15,"0"53"1,0-36-16,0-18 16,0 36-16,0 0 15,0-17-15,0 34 16,0 1-16,0-1 16,17-35-16,-17 18 15,0 0-15,0-17 16,0 34-16,0 1 15,0-1-15,0-17 0,0 18 16,0-1-16,0 1 16,0 17-16,0 36 15,0-54 1,0 1-16,0-18 16,0-1-16,0 1 15,0-17-15,18 17 16,-18-1-16,0 19 15,0 105 1,0-123-16,0 18 16,0-1-16,0 19 15,0-1-15,0-53 16,0 0-16,0 1 16,0-19-16,0 19 0,0 17 15,0-36 1,0 18-1,0 1 1,0-19 0,0 19-1,0-19 17,0 19-1,0-1-16,0-18 1,0 19 0,0-19-1,-35-17 95,35-35-110,-18 35 15,-17 0-15,0 0 0,17 0 16,-35 0-16,35 0 16,-35 0-16,18 0 15,0 0-15,-18 0 16,0 0-16,18 18 15,-18-18-15,18 0 16,-1 35-16,19-35 16,-36 0-1,53 18-15,-18-18 32</inkml:trace>
  <inkml:trace contextRef="#ctx0" brushRef="#br0" timeOffset="24553.407">9543 6826 0,'0'-35'47,"17"35"-47,54 0 16,-36 0 0,18-35-16,0 35 15,-18 0-15,18 0 16,0 0-16,-35 0 15,17 0-15,0 0 16,-35 17 31,-35-17-31,-36 0-1,54 0-15,-19 0 16,1 18-16,18-18 0,-19 0 15,1 0-15,0 0 16,-1 0-16,19 0 16,-18 0-16,-1 0 15,1 0 1,0 0 0,17 0 15,18 35 16,0 1-32,0-1 1,0 0-16,0 0 16,0-17-16,0 35 15,35 0-15,-35-18 16,0 36-16,36-1 15,-36 18-15,0 18 16,0-53-16,0 18 16,0-18-16,0 0 15,35 17-15,-35 1 16,0-1-16,0-17 16,0-18-16,0 18 15,0 18-15,0-18 0,0 17 16,0 19-16,0-19 15,0 1-15,0-18 16,0-1-16,0 1 16,0-17-16,0 17 15,0 0-15,0 35 16,0-35 0,0-18-16,0 35 15,0-17-15,0-17 16,0 17-16,0-1 15,0-16-15,0-1 16,0 0-16,0-17 0,0 17 16,0-17-1,0 17-15,0 0 16,0-17-16,0 17 0,0 36 16,0-53-1,0 17-15,0-18 16,0 36-1,0-17 1,0-19-16,0 19 31,0-19 1,0 18-17,0-52 48,0-1-48,35 18 1,0 0 0,36 0-1,-36 0-15,-17 0 16,17 0-16,18 0 15,-18 0-15,71 18 16,-88-18 0,17 0-16,0 0 0</inkml:trace>
  <inkml:trace contextRef="#ctx0" brushRef="#br0" timeOffset="32687.7274">9948 8749 0,'0'-18'16,"53"18"109,-35 0-125,52 0 16,1 0-16,-36 0 15,18 0-15,0 0 16,-18 0-16,18 0 16,0 0-16,-35 0 15,17 0-15,-17 0 16</inkml:trace>
  <inkml:trace contextRef="#ctx0" brushRef="#br0" timeOffset="35103.1631">11359 10248 0,'18'0'219,"0"0"-188,35 0-15,-36 0 0,19 0-1,34 0-15,-35 0 16,1 0 0,-1 0-1,-17 0 16,17 0-15,-18 0 0,19 0-1,-1 0 1,-17 0 0,-18 35-16,53-35 15,0 0 1,-36 0-16,36 0 31,-18 0-31,1 0 16,-1 0-1,0 0 1,18 0 0,0 36-1,-18-36 1,1 0-1,-1 0 1,0 35 0,18-35-1,18 0 1,-54 0 0,19 0-16,-1 0 0,-18-18 15,19 18-15,34 0 16,-52 0-1,17 0-15,0 0 16,-17-35-16,17 35 16,1 0-16,-19 0 15,36 0 1,0 0 0,-18 0-1,1 0-15,-19 0 16,36 0-1,-17 0-15,-19 0 0,18 0 16,-17 0-16,17 0 16,18 0-16,-35 0 15,17 0 1,0 0-16,-17 0 0,17 0 16,-17 0-16,17 0 15,1 0-15,-19 0 16,18 0-16,-17 0 15,17 0-15,1 0 16,-19 0-16,19 0 16,-19 0-16,19 0 15,-1 0-15,0 0 16,0 0-16,-17 0 0,17 0 16,1 0-16,-19 0 15,18 0-15,-17 0 16,17 0-16,1 0 15,17 0 1,-18 0-16,0 0 16,-17 0-1,17 0-15,-17 0 16,35 0 15,-18 0 0</inkml:trace>
  <inkml:trace contextRef="#ctx0" brushRef="#br0" timeOffset="106345.2664">9031 14376 0,'18'0'125,"35"35"-125,35-35 16,35 0-16,18 0 15,1 0-15,34 0 16,0 0-16,-17 0 16,-18 0-16,18 0 15,-71 0-15,-53 0 16,1 0-16,-36 18 109,35-18-93,-17 0 0</inkml:trace>
  <inkml:trace contextRef="#ctx0" brushRef="#br0" timeOffset="108032.2522">12400 14252 0,'18'0'125,"17"0"-109,0 0-16,-17 0 16,35 0-16,0 0 15,0 0-15,17 0 16,18 0-16,1 0 0,-1 0 15,18 0-15,-18-35 16,0 35 0,18 0-16,-53 0 15,17 0-15,-17 0 16,-17 0-16,-1 0 0,18 0 16,-36 0-1,19 0 1,17 0-1,-36 0 1,19 0-16,-19 0 16,18 0-16,1 0 15,-19 0-15,19 0 0,-1 0 16,0 0 0,0 0 15,-17 0 47,17 0-62,-17 0-1,17 18-15,18-18 16,0 0-16,-18 0 15,18 0-15,0 0 0,-17 0 16,-1 0-16,18 0 16,-18 0-16,18 0 15,0 0 1,-36 0-16,19 0 0,-19 0 16,-17-36 296,0 19-312</inkml:trace>
  <inkml:trace contextRef="#ctx0" brushRef="#br0" timeOffset="112663.2728">16669 12823 0,'0'-17'31,"0"-18"63,-36-1-63,1 36-16,18 0 1,17-17-16,-36 17 16,1 0-1,35-36 1,-18 36 0,-17 0 15,0-35-16,17 35 17,-17 0-17,17 0 17,-17 0-1,0 0 0,35-18-15,-18 18-1,-17 0 1,17 0 0,-17 0-1,-18 18 1,0-18-1,35 0 1,18 18 0,-35-18-16,17 0 15,-34 35 1,16-35-16,19 0 16,-19 35-16,-17-35 15,53 18 1,-35-18-16,0 0 15,35 35 1,-35-35-16,17 0 16,18 35-1,-35-35-15,-1 18 16,1 17 0,-18-35-1,53 36-15,-35-36 16,0 35-1,-1-35 1,36 18 0,-35-18-16,0 35 31,0 0-15,-1-35-1,36 53-15,-17-53 16,17 18-1,-36-18-15,36 35 16,-35 0-16,0 1 16,35-1-1,-53 35 1,53-34-16,-35-1 16,35 0-1,-18 0 1,18-17-1,0 17 1,-35 18 0,35 0-1,0-35 1,0 17 0,0-17-1,0 17 1,0 0-1,0 1 1,0-1-16,0-17 16,0 17-16,0 0 15,0 0-15,0 1 16,35-1-16,-35-17 16,0 17-16,35-35 15,-35 53-15,36-36 16,-36 36-1,17-17 1,-17-1-16,35-18 16,-35 19-16,36-1 0,-36-17 15,53 17-15,17 18 16,-52-53 0,17 53-16,0-53 15,1 35-15,-19-35 16,19 35-16,-1-35 15,-18 0-15,19 18 16,-1-18-16,-17 0 16,17 0-16,0 35 15,-17-35-15,17 0 16,-17 0-16,17 0 16,0 0-16,-17 0 15,17 0-15,-17 0 0,17 0 16,36 0-1,-36-17-15,-17 17 16,17 0-16,-17 0 16,17-18-16,0 18 15,-17 0-15,17-35 16,0 35-16,-17 0 16,17-36-16,1 36 15,-19-35 1,36 0-1,-18 17 1,1-17-16,17-18 16,-1 0-1,-52 18 1,18 17-16,-18-17 16,35 35-16,-35-53 15,0 35-15,36-17 16,-36 0-16,0 17 15,35-17-15,-35 0 16,0 17-16,18-17 16,-18-1-16,0 19 15,35-18-15,-35 17 16,0-17-16,0-1 16,0 19-16,35-19 0,-35 1 15,0 17-15,0-17 16,0 18-16,0-19 15,0-17-15,0 36 16,0-19-16,0 1 16,0 18-16,35-19 15,-35 1-15,0 17 16,0-17-16,0 17 16,0-17-16,-17-35 15,17 52 1,0-17-16,-36-1 15,36 19-15,0-36 0,-35 0 16,35 0 0,0 35-16,-35 18 0,35-53 15,-18 18 1,18 18 0,-35 17-16,35-53 15,0 17 1,-35 36-16,35-17 15,0-19 1,0 19 0</inkml:trace>
  <inkml:trace contextRef="#ctx0" brushRef="#br0" timeOffset="128798.6138">19597 16245 0,'-18'0'32,"89"0"124,-36 0-140,-17 0-16,17 0 15,18 0-15,-18 0 0,18-17 16,0 17-16,-18 0 15,36 0-15,-1 0 16,1 0-16,17 0 16,-35 0-16,35 0 15,36-36-15,-1 36 16,-35 0-16,18 0 16,-18 0-16,1 0 15,-19 0-15,18 0 16,-35 0-16,18 0 0,-1 0 15,1 0 1,17 0-16,0 0 0,18 0 16,53 0-16,0-52 15,-18 52-15,0 0 16,18-71-16,-1 71 16,1-35-16,-53 35 15,0 0-15,-36-36 16,-34 36-16,-1 0 15</inkml:trace>
  <inkml:trace contextRef="#ctx0" brushRef="#br0" timeOffset="131951.1264">9878 17180 0,'17'0'109,"1"0"-93,53 18-1,-36-18-15,18 0 0,-18 0 16,36 0-1,-1 0-15,-17 0 0,0 0 16,18 0-16,17 0 16,-18 0-16,-34 0 15,34 0-15,-17 35 16,0-35-16,-18 0 16,18 35-16,0-35 15,-18 0-15,36 36 16,-1-36-16,1 0 15,0 0-15,-18 0 16,-1 0-16,19 0 0,-36 0 16,18 0-1,0 0-15,0 35 0,-18-35 16,36 35-16,-18-35 16,0 36-16,0-36 15,17 0-15,1 0 16,17 0-16,0 0 15,-17 0-15,-1 0 16,-17 0-16,18 0 16,-18 0-16,0 0 15,17 0-15,-17 0 16,18 0-16,17 0 0,0 0 16,0 0-16,-17 0 15,-1-18-15,-17 18 16,18-35-16,-1 35 15,-17 0-15,-18 0 16,18-36-16,0 36 16,-17 0-16,-19 0 15,18 0-15,-17 0 16,17 0-16,1 0 16,-19 0-16,19 0 15,-19 0-15,19 0 16,-1 0-16,-18 0 15,19 0-15,-19-35 16,19 35-16,-1 0 16,-17 0-1,17 0 1</inkml:trace>
  <inkml:trace contextRef="#ctx0" brushRef="#br0" timeOffset="141066.3553">21484 6279 0,'18'0'63,"17"36"-32,-35-19-16,53-17-15,-53 36 16,18-36-16,-18 35 16,53-35-16,-53 35 15,35-35-15,-35 71 16,17-71-16,-17 53 16,36-53-16,-36 35 15,35-35 1</inkml:trace>
  <inkml:trace contextRef="#ctx0" brushRef="#br0" timeOffset="141649.6732">21696 6209 0,'-18'35'78,"18"0"-78,0-17 15,0 17-15,-35 1 16,35-1-16,0 0 16,0-17-16,-35 17 15,35 18-15,0-18 16</inkml:trace>
  <inkml:trace contextRef="#ctx0" brushRef="#br0" timeOffset="142378.2523">21907 6685 0,'0'-35'47,"0"0"-32,0-18 1,0 17 0,0 19 15,18 34 0,-18 1-15,0 17-1,0 18-15,0-18 0,0 1 16,0-19-16,0 36 16,0-17-1</inkml:trace>
  <inkml:trace contextRef="#ctx0" brushRef="#br0" timeOffset="144310.1016">22366 6191 0,'18'0'15,"-1"0"17,19 0-17,-36 36 1,35-36-16,-35 35 16,18 0-16,-18 0 15,35 1-15,-35 17 16,35-18-1,-35-18 1,35-17 15</inkml:trace>
  <inkml:trace contextRef="#ctx0" brushRef="#br0" timeOffset="144590.0285">22578 6121 0,'0'35'15,"0"-17"-15,0 17 16,-36 0-16,36 18 15,-35-18-15,35 18 16,-35-17-16,35-19 16,0 18-1,0 1 1,18-36 0</inkml:trace>
  <inkml:trace contextRef="#ctx0" brushRef="#br0" timeOffset="145078.0933">22754 6456 0,'35'0'16,"-17"0"0,17 0-1,1 0 1,-36 35 15,0 0-15,0 1-16,0-19 0,-18-17 15,18 53-15,-35-53 16,35 53-16,-18-53 16,-17 0 15,52 18 47,36-18-62,0 0-1,-17 0-15,-1 0 16,-18 0-16</inkml:trace>
  <inkml:trace contextRef="#ctx0" brushRef="#br0" timeOffset="148011.211">20461 6844 0,'35'0'62,"1"0"-46,-1 0 0,0 0-1,-17 0 16</inkml:trace>
  <inkml:trace contextRef="#ctx0" brushRef="#br0" timeOffset="150099.2751">20391 6932 0,'0'35'15,"-36"-35"1,36 18-16,0 17 16,0-17 15,0 35-16,0-18 1,0-17 0,0 17 15,0-17-15,0 17-1,0 0 1,0-17-1,18-18-15,-18 35 0,0-17 16,0 17 15,0 0-15,0-17 0,0 17-1,0-17 1,0 17-1,0 0-15,0-17 16,0 17 0,0-17-1,0 17 1,18-35-16,-18 36 31,0-19-31,0 36 16,0-35-1,0 17 1,0 0 0,0-17-1,0 17 1,0 18 0,0-35-1,35 17 1,-35-17-1,0 35 1,0-18 0,0-17-16,0 34 15,0-16 1,0-1 0,0 0-1,0 1 1,0-19-1,0 36 1,0-18 0,0 1-16,0-1 15,0 0 1,0 18 0,0-18-16,0-17 15,0 17-15,0-17 0,0 17 16,-18 1-1,18-1-15,0 18 16,0 0 0,0-18-1,0 18 1,-17-53 0,17 53-16,0 17 15,0 1 1,0-54-1,-36-17-15,36 53 16,0-17-16,0-19 16,0 36-16,0 0 15,0-35 1,0 17 0,0-17-16,0 17 15,0 0-15,0 1 16,0 16-1,0 1 1,0-35 0,0 17-16,0-17 15,0 35 1,0-18 0,0 0-1,0 18-15,18-17 16,-18-19-16,0 36 15,0-18 1,0-17-16,0 17 16,0 18-1,0-17 1,0 16 0,0 1-1,0 0 1,0 0-1,0 0 1,0-18-16,0 1 16,0-19-16,0 19 15,0-1-15,0-17 32,0 17-32,0-18 15,0 19 16,0-1 1,0-17 30,53-18 48,-36 0-95,19 0 1,-19 0-1,19 0 32,-36-18 0</inkml:trace>
  <inkml:trace contextRef="#ctx0" brushRef="#br0" timeOffset="151746.2387">21061 7250 0,'0'-18'47,"0"0"-16,0-17-15,0 17 0,0-52-1,0 17 1,0 71 46,0-1-46,0 18-16,0-17 0,0 17 16,0 1-16,0-19 15,0 19-15,0-19 16,0 18-16,0 1 16,35-1-1,0 0 1</inkml:trace>
  <inkml:trace contextRef="#ctx0" brushRef="#br0" timeOffset="152496.4069">21114 8132 0,'0'-18'46,"0"-17"-30,0-1 0,0-17-1,0 18 1,0 0 15,17 35 0,-17 17-31,0 19 16,0-1-16,0-17 16,0 35-16,0 0 15,0-18-15,-17 18 16,17 0-16,0 0 16,0-18-16,0 18 15,0-18-15,0-17 16</inkml:trace>
  <inkml:trace contextRef="#ctx0" brushRef="#br0" timeOffset="153142.8386">21131 9172 0,'0'-17'62,"0"-19"-46,0 1-16,0-18 31,0 35-31,0 54 63,0-19-48,0 19-15,0-1 16,0-17-16,0 17 16,0-18-16,0 19 15,0-1-15,0 18 16,0-18-1,0-17 1</inkml:trace>
  <inkml:trace contextRef="#ctx0" brushRef="#br0" timeOffset="153815.1272">21114 10001 0,'0'0'0,"17"0"78,-17-35-63,0-18 1,0 35 0,36 18-16,-36 71 62,0-18-62,0 53 16,0-36-16,35 1 15,-35-1-15,0 1 32,0-53-32,0 17 15</inkml:trace>
  <inkml:trace contextRef="#ctx0" brushRef="#br0" timeOffset="155579.5473">21890 7126 0,'0'-18'31,"17"18"-16,-17-35-15,36 35 16,-19 0 0,-17-17-16,36 17 15,-19 0 1,-17 17 15,0 36-15,0 18-1,0-54-15,0 19 16,0-1-16,0-18 0,-35 19 16,0 17-1,35-36 1,-36-17 0,36 36 46,18-36-46,53 0-1,-54 0 1,19 0-16,-1 0 16</inkml:trace>
  <inkml:trace contextRef="#ctx0" brushRef="#br0" timeOffset="156344.4242">21960 7955 0,'36'0'47,"-1"18"-32,-35-1 1,0 36-1,-18-17 1,-35-1 0,36-35-1,17 18-15,-36-18 16,72 0 62,-19 0-62,-17 35-1,36-35 1,-36 17-16,17-17 0,-17 53 16,0-17-16,0 17 15,0-1 1,0-16-1,-35-36 1,0 0 0,17 0 15,-17 0-15,17 0-1</inkml:trace>
  <inkml:trace contextRef="#ctx0" brushRef="#br0" timeOffset="157437.9711">21907 8961 0,'18'0'31,"0"-36"-15,35 36-1,-18 0 1,-35 18 0,18-18-1,-18 35-15,0 18 16,0 0 0,-36-53-16,36 18 15,-35-18 1,35 35-16,-18-35 15,18-18 64,36 18-64,-1 0 16,-17 18-15,-18 35 0,0-36-16,35 36 0,-35-17 15,0-19-15,0 19 16,0-1-16,0-17 16,-35-18-1,35 35 1,-36-35-16,1 0 31,0 0-15,17 0-1</inkml:trace>
  <inkml:trace contextRef="#ctx0" brushRef="#br0" timeOffset="158134.6805">21925 10266 0,'0'0'0,"18"-18"78,17 18-47,-17 0-15,17 18-1,-35 35 1,0 0 0,0-18-16,-18 0 15,-17 18 1,17-18 0,-17 1-1,0-1 1,35 0 31,17-17-16,1-18-15,35 0-1,-18 0 1,-17 0-16,17 0 15,1 0-15</inkml:trace>
  <inkml:trace contextRef="#ctx0" brushRef="#br0" timeOffset="159422.1205">22648 7232 0,'36'0'32,"-1"0"-17,-17 0 1,17 0-1,-35-18-15,17 18 32</inkml:trace>
  <inkml:trace contextRef="#ctx0" brushRef="#br0" timeOffset="159855.7181">22983 6985 0,'-17'35'31,"17"18"-15,0-35-1,0 17 1,0 0 15,0-17-15,35-18 46,0 0-46,1 0 0,-1-18-1</inkml:trace>
  <inkml:trace contextRef="#ctx0" brushRef="#br0" timeOffset="160083.0372">23142 7091 0,'0'70'46,"0"-17"-46,0-17 16,0 34 0,0 1-16,0-1 0,0 1 15,0-1-15,0 1 16,0-18-16,0-18 16</inkml:trace>
  <inkml:trace contextRef="#ctx0" brushRef="#br0" timeOffset="160661.8699">22983 8202 0,'0'-18'32,"0"-17"-17,18-18 1,-18 0-1,0 36 1,0 34 31,0 19-31,18-1-1,-18-17-15,0 17 0,0 0 16,0 0-16,0 18 15,0-35-15,0 17 16,0 0-16</inkml:trace>
  <inkml:trace contextRef="#ctx0" brushRef="#br0" timeOffset="161484.1567">22807 9102 0,'0'-18'47,"18"18"-47,35-35 16,-18 35 0,0 0-1,-35 35 16,0-17-31,0 17 16,0 0-16,0-17 16,-17 17-16,17 0 15,-36-17-15,36 35 16,-17-53 0,17 35-16,0-17 31,0 17 16,0-17-16,53-18-15,-18 0-16,-18 0 15,19 0-15,-1 0 16</inkml:trace>
  <inkml:trace contextRef="#ctx0" brushRef="#br0" timeOffset="162342.7851">22931 10019 0,'17'0'31,"-17"18"-31,53-18 16,-18 0-1,18 0 1,-53 35 0,36-35-16,-36 17 15,0 36 1,0-17-16,0-19 15,-18-17-15,18 36 16,-53-36-16,35 35 16,36-35 93,17 17-93,-35 19-16,36-1 15,-36-17-15,35 17 16,-35 0-16,0-17 16,0 17-16,0 0 15,0 1 1,-35-36-16,35 35 15,-53-35-15,35 0 16,18 18 0,-35-18-16,-1 0 31,36-36-15</inkml:trace>
  <inkml:trace contextRef="#ctx0" brushRef="#br0" timeOffset="164297.0383">23213 6844 0,'53'0'78,"-18"0"-78,0 0 16,18 0 0,-35 0-1,-18 18 1,0 17 15,0 0-15,0 0-16,0 1 15,0-1-15,0 18 16,0-36-16,0 36 16,0 0-16,0-17 15,0 16-15,0 1 16,0-17-16,0-1 15,0 18-15,0-18 16,0 18-16,0 18 16,0-1-16,0-35 15,0 36-15,35 0 0,-35-19 16,0 1-16,0 0 16,0 18-16,0-36 15,0 18-15,0 0 16,0-18-16,0 18 15,0 0-15,0-35 16,0 35-16,0 0 16,0-18-16,0 18 15,0 0-15,0-36 16,0 36-16,0 0 0,0-18 16,0 18-1,0-17-15,0-19 0,0 36 16,0 0-16,0-18 15,0 18-15,35-17 16,-35-1-16,0 18 16,0 0-1,0-18-15,0 18 0,0 17 16,0-34-16,0-1 16,0 0-16,0-17 15,0 17-15,0-17 16,0 17-16,0 0 15,0-17-15,0 17 16,0-17-16,0 35 16,0-18-16,0-17 15,0 17-15,0 36 16,0-18 0,0-36-16,0 18 15,0 1-15,0-1 16,0 0-16,0 1 15,0-19-15,0 36 16,0-35 0,0 17-1,0 0 1,0-17 15,0 17-15,0-17-1,0 17 1,0 0 0,0-17 31,0 17-32,0-17 16,0 17 16,-17-35-15,17 36-32,-18-36 15,-17 17 1,-18-17-1,35 0 1,18 35 0,-53-35-16,53 36 15</inkml:trace>
  <inkml:trace contextRef="#ctx0" brushRef="#br0" timeOffset="167373.5171">15716 7814 0,'18'0'31,"17"0"0,-17 0-15,35 0-1,0 0 1,-18 0 0,0 0-1</inkml:trace>
  <inkml:trace contextRef="#ctx0" brushRef="#br0" timeOffset="168778.1445">15681 7849 0,'0'18'47,"0"17"-32,0 0 16,0-17-15,0 17 0,0-17-16,18-18 15,-18 53-15,0 0 16,0-35 0,0 17-16,0-18 15,0 19-15,0-1 16,0 0-1,0 1-15,0-1 16,0-18-16,0 36 16,-18-17-1,18-19-15,0 19 16,0-1 0,0 35-1,0-34-15,0-1 16,0 0-16,0 1 15,0-19-15,-35 54 32,35-36-32,0-17 0,0 35 15,0-18 1,0-18 0,0 36-1,0-17 1,-18-19-16,18 19 15,0-1-15,0 0 16,0 18 0,0 0-1,0-35 1,0 17 0,0-17-1,0 17 1,0 18-1,0-18 1,0 18 0,0-18-1,0-17 1,0 17 0,0-17-16,0 17 15,-35-35 1,35 35-1,0-17 1,17-18 93,1 0-93,17 0 0,1 0-1,17 0 1,-18 0-16,0 0 16,18 0-1,0 0 1,-35 0 15,17 0 78,0-18-93</inkml:trace>
  <inkml:trace contextRef="#ctx0" brushRef="#br0" timeOffset="170039.7737">16228 8290 0,'0'-35'47,"0"0"-47,0 17 15,0-17 1,0 52 47,0 1-48,0 35-15,0-18 16,0-17-16,0 17 15,0-17-15,0 35 16,35-53-16</inkml:trace>
  <inkml:trace contextRef="#ctx0" brushRef="#br0" timeOffset="170971.0059">17216 8308 0,'-36'-35'32,"36"-1"-17,18-17 1,-18 1 0,0 34-1,35 18-15,-35 18 47,0 17-31,35 35-1,-35-34-15,0-1 16,18-17-16,-18 17 16,0 0-16,35-35 15</inkml:trace>
  <inkml:trace contextRef="#ctx0" brushRef="#br0" timeOffset="171653.3511">17903 8273 0,'36'-18'31,"-36"-17"-15,0 17 0,35-35-1,-35 0 1,0 36-1,18 17-15,-18 17 63,0 19-63,0-19 16,0 18-16,0 1 15,0-19-15,0 19 16,0-19-16,35 19 15,-35-1-15</inkml:trace>
  <inkml:trace contextRef="#ctx0" brushRef="#br0" timeOffset="172282.4154">18574 8326 0,'35'0'16,"-17"0"0,17-53 15,-35 0-15,35 17-1,-35 19 1,0-18-1,0 52 48,0 1-63,0 17 16,0-17-16,0 17 15,0 0-15,0-17 16,0 17-16,0-17 15,0 17-15,35-35 0,-35 35 16,18-35-16</inkml:trace>
  <inkml:trace contextRef="#ctx0" brushRef="#br0" timeOffset="173603.0109">19138 7937 0,'35'-35'32,"-17"35"-17,35 0 1,0 0-1,-35 0 1,17 0 0,0 0 15,-35 18 0,0-1-15,0 36-1,0 18 1,0-36 0,0 1-1,0-1-15,0-18 16,0 19-16,0-19 16,0 36-16,0 0 15,0-18 1,-18-35-1,18 53-15,0-17 16,0-1 0,0 18-1,0-18-15,0 0 16,18 1 0,-18-1-16,0-17 15,0 17-15,0 0 16,0-17-16,0 35 15,18-53-15,-18 35 16,0 18 0,0-18-1,0-17 1,0 35 0,0-18-16,-18 0 15,18 1 1,0 16-1,0-16 1,-18-1 0,18 18-1,0-35 1,0 17 0,0 0-16,0-17 15,0 17-15,0 0 16,0 1-1,0 17 1,0-18 0,0 0-1,0 0 1,0-17 15,0 17 0,0-17 1,-52-18 46,-1 0-63,17 0 1,-17 0 0,1 0-1,34 0 1,-17 0 0</inkml:trace>
  <inkml:trace contextRef="#ctx0" brushRef="#br0" timeOffset="175144.5881">16210 8837 0,'0'-18'16,"35"18"0,-35-35-1,18 35-15,17-35 32,1 35-17,-19 0 16,-17 18-15,0-1-16,0 18 16,0 1-16,0-1 15,-17 0-15,17 1 16,-18-19 0,-17 18-1,-18-35 1,53 36-16,-18-36 15,53 0 64,-17 0-64,35 0 1,18 0-1,-54 0-15,18 0 16</inkml:trace>
  <inkml:trace contextRef="#ctx0" brushRef="#br0" timeOffset="176193.4507">17092 8678 0,'0'-35'187,"35"35"-187,-17 0 31,-18 35 1,0 18-17,-53-53 1,53 36-16,-53-36 16,53 35-16,-17-35 15,-19 0-15,36 35 16,-17-35-1,17-18 64,35 18-64,-17 0 1,17 0-1,35 0-15,-17 18 32,-17 17-32,-36-17 15,0 17 1,-36 18 0,19-53-1,17 18-15,-53-18 16,35 0-1,18 35-15,-35-35 16,0 0 0,35-18 15</inkml:trace>
  <inkml:trace contextRef="#ctx0" brushRef="#br0" timeOffset="177109.1061">17939 8749 0,'17'-35'15,"36"35"1,-53-18 0,36 18-16,16 0 15,-16 0 1,-36 18 15,0 17-15,-36 0-16,1 0 0,-18 1 15,18-36 1,35 35 0,-35-35-16,35-18 62,35 18-46,-35-17-16,35 17 15,18 0 1,0 0 0,-18 0-1,-35 17-15,36-17 0,-36 36 16,0 17-1,0-18 1,-36-35-16,36 35 16,-35-35-16,0 35 15,-18-35 1,18 0 0,-1 0-1</inkml:trace>
  <inkml:trace contextRef="#ctx0" brushRef="#br0" timeOffset="177881.4734">18574 8784 0,'0'-35'16,"17"35"0,-17-18-1,36 18-15,17 0 16,-36 0 0,18 0 15,-35 18-16,0 17 1,0-17-16,0 17 16,-17 0-1,-18 18-15,17-35 16,-17-18 0,35 35-1,-36-35-15,36 35 78,18-35-62,17 0-16,1 0 16,34 0-16,1 0 15,-1 0-15,-17 0 16,18 0-16,-18 0 15</inkml:trace>
  <inkml:trace contextRef="#ctx0" brushRef="#br0" timeOffset="179219.7411">16192 9525 0,'18'0'16,"17"0"0,-17 0-1,35 0 1,-18 0 0,-35-18-1</inkml:trace>
  <inkml:trace contextRef="#ctx0" brushRef="#br0" timeOffset="179666.6404">16457 9384 0,'0'18'16,"0"52"0,0-52-1,0 17-15,-18 0 16,18 1-16,0-1 16,-35 35-1,35-17 1,35-53 62,1 0-62,-19 0-1,19 0 1,-19 0 15,19 0-15</inkml:trace>
  <inkml:trace contextRef="#ctx0" brushRef="#br0" timeOffset="179883.103">16581 9613 0,'35'0'32,"-35"35"-17,0 18-15,0-17 16,0 17-16,0-1 16,0-16-16,0-1 15,0 0-15,17-35 16,19 0-1</inkml:trace>
  <inkml:trace contextRef="#ctx0" brushRef="#br0" timeOffset="180814.5964">17268 9560 0,'0'-35'63,"0"17"-48,0-35 1,0 1-1,18-1 1,-18 17 0,35 36-1,-35 18 17,0 17-17,0 18-15,0-18 16,0 71-1,0-88-15,0 17 16,0-17 0,18-18-1</inkml:trace>
  <inkml:trace contextRef="#ctx0" brushRef="#br0" timeOffset="181975.816">18045 9402 0,'17'-36'63,"1"36"-48,-18-17-15,35 17 16,-35 17 47,0 54-48,0-36 1,0-17-16,0 35 15,0-18 1,-18-17-16,18 17 16,-52 0-16,34 0 15,53-35 95,0 0-95,1 0-15,-1 0 16,-17 0-16,17 0 16,18-17-1</inkml:trace>
  <inkml:trace contextRef="#ctx0" brushRef="#br0" timeOffset="183485.7562">18821 9366 0,'17'-17'31,"36"17"-15,-53-36-16,36 36 0,-1 0 15,0 0 1,-35 36 15,-18-36-15,18 53 0,-52-36-16,34-17 0,18 35 15,-53-35-15,53 36 16,-35-36-1,35-18 17,17 18-17,-17-35-15,53 35 16,-53-18-16,36 18 0,16 0 16,-34 0-1,17 53 16,-35-18-31,0 36 16,0-36 0,0 0-1,-53-35 1,18 36 0,18-36-16,-19 0 15,1 0-15</inkml:trace>
  <inkml:trace contextRef="#ctx0" brushRef="#br0" timeOffset="187578.9896">19932 8678 0,'-35'0'31,"17"0"32,18 18-48,0 17 1,0 1 15,35-36 0,1-18 1,-36-17-17,0 17 1,0-17 0,-18 35 15,-17 17-16,17 36 1,18-17 0,0-1-1,0 0 1,35-35 0,-17 0-1,17 0 1,-35-18-16,0-17 15,0 18 1,0-19 0,-17 36-1,-1 0 1,-35 0 0,0 18-1,53 35 1,0-36-16,18 19 31,35-36-15,-36 0-1,-17-18-15,0 0 16,0-17 0,0 18-1,-35 17 32,53 0 0,17 0-31,0 0-16,0 0 15,-70 0 32,-18 0-31,36 0-1</inkml:trace>
  <inkml:trace contextRef="#ctx0" brushRef="#br0" timeOffset="189449.5132">19420 11130 0,'53'0'63,"-35"0"-63,17 0 16,1 0-16,-1 0 15,0 0 1,0 0 31,-35 35-32,-17-35 1</inkml:trace>
  <inkml:trace contextRef="#ctx0" brushRef="#br0" timeOffset="190689.5878">19332 11183 0,'0'35'47,"0"18"-31,0-35-1,0 35 1,0 17 0,0-52-16,0 17 15,0 1 1,0-1-16,18 0 15,-18-17-15,0 17 16,0 0-16,0 1 16,0 16-16,0 1 15,0-17-15,0-1 0,0 0 16,0-17-16,0 17 16,0-17-16,35 17 15,-35 0-15,0-17 16,0 17-16,0-17 15,0 17-15,0 36 16,0-54 0,0 19-16,35-1 15,-35-17-15,0 17 16,0 18 0,0-18-1,0 18-15,0-18 16,0 1-1,0-1 1,0-18 0,-17-17-16,17 36 15,0-1 1,-36-35 0,36 18-1,0 17 1,0-17-1,0 17 1,-17-35 15,17 35 1,0-17 14,0 35-14,0-18-17,0-17 1,0 17 0,0-18-1,0 19 1,35-36 140,0 0-140,1 0-1,17 0-15,0 35 16,-18-35 0,0 0-1,0 0 48,-17 0-48</inkml:trace>
  <inkml:trace contextRef="#ctx0" brushRef="#br0" timeOffset="192899.1175">21996 11077 0,'0'-35'47,"0"53"47,35-18-79,18 0 1,-35 0-1,17 0-15,18 0 16,-53 17 31,0 18-16,17-35-31,-17 36 16,0-1-1,0 18 1,0 18 0,0-54-16,0 18 15,0 18-15,0-17 16,0 69 0,-17-69-16,17 17 15,0 0-15,0-36 0,0 18 16,0 1-1,0-19-15,0 19 0,0-19 16,0 19-16,0-1 16,0-17-16,0 17 15,0 0-15,0 18 16,0-18-16,0-17 16,0 52-1,0-34-15,0-1 16,0 18-1,0-18 1,0-17-16,0 17 16,0-17-16,0 17 15,0 0-15,0-17 0,0 17 16,0 1 0,0-1 15,0 18-31,0 0 15,0-18 1,0 0-16,0-17 16,0 17-16,0-17 15,0 17-15,0 0 16,0-17 0,0 17-1,0-17 1,0 17-1,0 0 1,0-17 15,0 17 32,-18-35-32,-35 0 0,18 0-31,17 0 0,-17 0 16,-18 0 0,18 0-16,-18 0 15,35 0 1,18-17-1</inkml:trace>
  <inkml:trace contextRef="#ctx0" brushRef="#br0" timeOffset="194805.8631">19897 11518 0,'0'-35'0,"0"17"46,-18-17-14,0 35-1,18-35-31,-35 35 16,17 0-1,-17 0 1,0 0-1,17 17 17,-17 36-17,35 18 1,-35-1-16,35-52 16,0 17-1,0-17-15,0 17 0,0 0 16,0-17 15,35-18-31,0 0 16,-17-18-1,17-17 1,0-18 0,-35 18-1,0-36 1,36 54-16,-36-18 15,0-18 1,0 70 31,17-17-47,-17 53 16,36-18-1,-36 18 1,35-17-1,-35-1 1,35-35 0,-17 0-1</inkml:trace>
  <inkml:trace contextRef="#ctx0" brushRef="#br0" timeOffset="195223.0097">20020 11836 0,'35'-18'47,"-35"-35"-31,0 0-1,0 36 1,36 17 0,-36-36-16,0 54 46,0 17-30,0 18 0,0-18-1,0-17 1,17-18 0</inkml:trace>
  <inkml:trace contextRef="#ctx0" brushRef="#br0" timeOffset="195572.331">20232 11783 0,'0'-36'0,"0"19"16,0-18-1,0-1 1,17 36 0,19 0 15,-36 36-16,0-1-15,0-18 16,0 19-16,0-19 16,0 19-1,0 17-15,0-36 16</inkml:trace>
  <inkml:trace contextRef="#ctx0" brushRef="#br0" timeOffset="196951.7333">20496 12065 0,'-17'0'15,"-19"0"17,1 0-17,0 35 16,35 1-15,-35-36-16,35 35 0,0 18 31,0-18-31,0 0 16,0 1 0,17-36 15,-17 17-16,18-17-15,35 0 16,0 0 0,-53-35-1,17 35-15,-17-18 16,36-35 0,-36 18-16,0 17 15,0-17-15,0 0 0,0 17 16,0-17-16,0 17 15,35 18-15,-35-35 16,0 88 31,0-18-47,0 18 16,0 0-16,0 0 15,0 0 1,0-35-1,18-18 1,17 0 0,-18 0-1,36 0-15,-17 0 16</inkml:trace>
  <inkml:trace contextRef="#ctx0" brushRef="#br0" timeOffset="198051.6515">20708 12453 0,'18'0'109,"-18"-18"-109,0-17 32,0 17-32,17-17 31,-17 70 47,0 1-62,0-1-16,0 18 15,0-35 1,36-18 31</inkml:trace>
  <inkml:trace contextRef="#ctx0" brushRef="#br0" timeOffset="198783.4556">20690 12453 0,'0'-18'32,"0"-17"-17,36 35 1,-36-35 0,35 35-16,-17 0 15,17 0 16,-35 35 16,-18-35-47,18 53 16,-35-18-16,35-17 16,-18-18-16,18 53 0,-35-53 15,35 18 1,0 17-1,18-35 64,-1 0-64,36 0 1,0-18-1,-18-17-15</inkml:trace>
  <inkml:trace contextRef="#ctx0" brushRef="#br0" timeOffset="199255.0016">20920 12365 0,'0'-35'16,"17"35"15,19 0-15,-19 0-1,-17 17 17,0 18-17,0 18 1,0-17 0,-35-1-1,35 0 1,-35-35-16,35 36 15,0-19 48,35-17-63,0 0 16,1 0-1,16 0 1,-16 0-16,-19 0 15</inkml:trace>
  <inkml:trace contextRef="#ctx0" brushRef="#br0" timeOffset="200950.7948">21555 12788 0,'-18'-17'31,"-17"-19"0,17 36 1,18-35-32,-35 35 15,0 35 17,35 18-17,-18-53-15,18 71 16,0-54-16,0 19 15,0-19 1,0 19-16,0-1 0,0-18 16,35-17-1,-17 0 1,17 0 0,0 0-1,-35-35 1,18 0-1,-18-18 1,35 53-16,-35-53 16,0 0-1,0 88 48,36 18-48,-36-17 1,53-36-16,-53 35 16,17-35-16,18 35 15</inkml:trace>
  <inkml:trace contextRef="#ctx0" brushRef="#br0" timeOffset="201503.5368">21766 12982 0,'36'0'47,"-19"0"-32,19 35 17,-36 18-17,-18 0 1,0-17 0,-17-36-1,0 0 1,52-18 46,36 18-46,-35 0 0,17 0-1,-35 35 16,0 1-15,-17-19 0,-1-17-1,18 35-15,-35-35 16,35-17 46</inkml:trace>
  <inkml:trace contextRef="#ctx0" brushRef="#br0" timeOffset="202050.9815">21907 12876 0,'36'0'31,"-19"0"0,19 0-15,-19 0-1,-17 18-15,0 17 16,0 1 0,0-19 15,-35-17-15,70-17 46,-17 17-46,-18 17 31,0 18-32,0-17 1,-35-18 15,-1 0-15</inkml:trace>
  <inkml:trace contextRef="#ctx0" brushRef="#br0" timeOffset="206362.4139">21555 11483 0,'-36'-35'0,"1"35"16,18 0-16,17-18 16,-53 18-16,0 0 15,35 0 1,-17 53-1,35 0 1,-36 0-16,36 17 16,-35-34-16,35 16 15,0 1-15,0-35 16,0 17-16,18 1 16,-18-19-16,17-17 0,-17 36 15,53-36 1,0 0-16,-35 0 15,35-18 1,0-53 0,-53 36-16,35-18 15,-35 18-15,0-18 16,0-18-16,0 18 16,0 1-16,0-1 15,0 70 32,0 36-31,0-18-16,35 18 0,-35-17 15,53-1-15,-35-35 16,17 35-16,0-35 16,1 0-16,17 0 15,0 0-15,-18-17 16</inkml:trace>
  <inkml:trace contextRef="#ctx0" brushRef="#br0" timeOffset="207603.243">19950 12577 0,'0'-18'0,"0"-17"31,-36 35-31,19 0 32,-19 17-17,36 1 1,-35 35-16,35 17 16,-35 1-16,35-1 15,-35 1-15,35-36 0,0 1 16,0-1-1,0 0-15,35 0 16,-18-35 0,19 0-1,-1 0 1,-17 0 0,-18-35-1,35 35-15,-35-35 16,0 0-16,0 17 15,0-17-15,0-1 16,0 1-16,0-18 0,0 18 16,0 17-1,0-17-15,0 17 16,0 89 31,0-18-47,0 17 15,0-17-15,0-17 16,53 16-16,-53-16 16,17-36-16,-17 17 15,36-17-15,17 0 16,-36 0 0,-17-17-16,53-19 0,-53 1 15</inkml:trace>
  <inkml:trace contextRef="#ctx0" brushRef="#br0" timeOffset="212110.8174">20108 11165 0,'-35'0'31,"35"-17"-15,-35 17 0,35-36-1,-18 36-15,-17-35 31,17 35-15,-17 0 0,0 0-1,17 0 1,-17 0 0,17 0-1,-17 0 1,-18 18-1,0-18 1,18 35 0,-1-35-1,1 0-15,18 35 16,-36-35 15,17 18-31,-17 17 16,36-35-1,17 36 1,-36-36-16,36 35 16,-17-35-1,17 18-15,0 17 16,0-18 0,0 36-1,-35-17-15,35-19 16,0 19-16,0-1 15,-36 0-15,36 0 16,0 1-16,0-1 16,0 18-1,0-18 1,0-17 0,0 35-1,0-36 1,0 19-1,18-1 1,-18-17 15,35 17-31,-35 0 16,18-35-16,-18 18 16,35 17-1,0 0 1,-17 1-1,17-19 1,1 18 0,-1 1-1,-17-36 1,-18 35-16,35-35 16,0 18-1,0-18-15,-35 35 16,53-35-16,0 0 15,-53 35 1,18-35-16,17 18 16,0-18-1,-35 35 1,18-35-16,17 0 16,-35 35-1,36-35-15,-19 0 16,-17 18-1,35-18-15,1 35 16,-19-35 0,-17 36-16,36-36 15,17 17 1,-18 19 0,18-36-1,-53 35-15,35-35 16,-17 35-1,35-35 1,-53 18-16,53-18 16,-36 0-16,-17 35 15,53-35-15,0 35 16,-18-35 0,-35 18-16,53-18 15,-53 35 1,53-35-16,-53 35 0,35-35 15,1 18 1,-1-18 0,-35 35-16,18-35 15,35 36 1,-18-36 0,0 35-1,-17-35 1,-18 18-16,35-18 15,0 35 1,-17 0-16,17 0 31,-35-17-31,53-18 16,-53 35-16,18-35 16,-18 18-16,35-18 15,-35 35-15,35-35 16,-35 36-16,18-36 15,-18 17 1,53-17-16,-18 35 16,-17-35-1,-18 36 1,53-36-16,0 17 16,-18-17-1,-35 36 1,53-36-16,-53 35 15,35-35-15,-17 18 16,17-18 0,0 35-1,-17-35 1,35 0 0,0 0-1,-18 0 1,18 0-1,0 0 1,-18 0 0,18 0-16,0 0 15,0 0 1,-18 0 0,0 0-1,-17 0 1,17 0-1,1 0 1,-36-35 0,35 35-16,-35-36 15,53 36-15,-53-17 16,35 17-16,-35-36 16,18 36-16,-18-17 0,35 17 15,-35-36-15,18 36 16,-18-52-16,0 16 15,35 36 1,-35-53-16,0 0 16,0 18-1,0 0 1,0-18 0,0 35-16,0-17 15,0 17-15,0-17 16,-18 0-16,18 17 15,-35-17-15,35 0 16,-18 35-16,18-71 16,-35 53-16,35-17 15,-35 0-15,35 17 0,-35-17 16,17-18 0,-17 0-1,-18 0 1,17 53-16,1-35 15,0 0 1,0-1 0,-1 1-1,1 0 1,0 17 0,17-17-1,-35 0-15,0 35 16,53-36-1,-17 36-15,-19-17 16,1 17 0,17 0-1,18-36 1,-35 36-16,0 0 16,17 0-1,-17 0-15,0 0 16,35-35-1,-36 35-15,1 0 16,18 0 0,17-17-16,-53 17 15,17 0 1,1-36-16,-18 36 16,53-35-1,-53 35-15,18 0 16,35-18-1,-53 18-15,0 0 16,53-35 0,-35 35-16,35-18 15,-35 18-15,35-35 16,-36 35-16,36-53 16,-17 53-1,17-17-15,-36 17 0,36-36 0,-17 36 16,17-35-16,-36 35 15,36-18-15,-35 18 16,35-35-16,-17 35 16,17-18-16,-36 18 15,36-35-15,-35 35 16,0-35-16,-1 35 16,19 0-16,17-18 15,-53 18 1,18 0-16,-18-35 15,35 35 1,-35-35 0,18 35-16,0 0 15,-1 0-15,19 0 0,-19 0 16,-17 0 0</inkml:trace>
  <inkml:trace contextRef="#ctx0" brushRef="#br0" timeOffset="219387.1143">15610 6862 0,'-35'0'31,"35"-36"0,-18 36 16,54 0 47,-19 0-78,36 0-16,0 0 15,0-35-15,0 35 0,0 0 16,0 0-16,-35 0 15</inkml:trace>
  <inkml:trace contextRef="#ctx0" brushRef="#br0" timeOffset="221099.08">15557 6826 0,'-17'0'16,"17"18"15,0 0-15,-35 17 0,35 18-1,0-36-15,0 19 16,0 17-1,0-18-15,0 18 0,0 0 16,0-18-16,0 0 16,0-17-16,0 17 15,0 0-15,0-17 16,0 35 0,0-18-16,0 18 15,0-18 1,0-17-16,0 35 15,0-18 1,0 1-16,0 16 16,0-16-1,0-19-15,0 19 16,0-19-16,0 19 16,0 16-16,0-16 15,0 17-15,0 0 16,17 17-16,-17-17 15,0 0-15,0 0 16,0 17-16,0-17 16,0 18-16,0-1 15,0-34-15,0 17 16,0 0-16,0-18 16,0 18-16,0 0 15,0-18-15,0 18 16,0 0-16,0-18 0,0 0 15,0 1-15,0-19 16,0 36-16,0 0 16,0-18-16,35 1 15,-35 17-15,0-36 16,0 19-16,36-1 16,-36-18-16,0 19 15,0 17-15,0-18 16,0 18-16,0 0 15,0-18-15,0 18 16,0 0-16,0-18 16,0 18-16,0 0 0,0-18 15,0 18-15,0 0 16,0-18-16,0 18 16,0 0-16,0-18 15,0 18-15,0 0 16,0-17-16,0 16 15,0 1-15,0-17 16,0 17-16,0 0 16,0-18-16,0 18 15,0-18-15,0-17 16,0 35 0,0-36-1,0 36-15,0-18 16,0 1-1,0-1 1,0 0 15,53-17 32,-36-18-63,36 0 15,-17 0-15,34-18 16,1 18-16,-1 0 16,1-35-16,-1 35 15,-17 0-15,18 0 0,-18 0 16,-18 0-16,18 0 16,0 0-16,-18-18 15</inkml:trace>
  <inkml:trace contextRef="#ctx0" brushRef="#br0" timeOffset="223623.5118">23424 6456 0,'18'0'78,"17"0"-63,36 0 1,-36-35-16,-17 35 16,17 0-16,-17 0 15,17 0-15,18 0 16,-35 0 0,17 0 15,0 35 0,-35 0-15,0 0-1,18-35-15,-18 53 16,0 0 0,0-18-1,0 1 1,0-1-16,35-17 15,-35 35-15,0 0 0,0-1 16,0 19-16,0-18 16,35 0-16,-35-18 15,0 36-15,0-18 16,0-18-16,36 71 16,-36-53-16,0-18 15,0 18 1,35-18-16,-35 0 0,0 18 15,0 0 1,0-18-16,0 18 0,0 18 16,0-1-16,0-34 15,0 17-15,0 0 16,18-36-16,-18 19 16,0-19-16,0 18 15,0 1 1,0-19-16,0 19 0,0-19 15,0 36-15,0 18 16,0 17-16,0 35 16,0-34-16,0 34 15,0-52-15,0-18 16,0-18-16,0 18 16,0-18-16,0-17 15,0 17-15,0-17 16,0 17-16,0 18 15,0-18-15,0 36 16,0-18-16,0 17 16,0-17-16,0 18 15,0-1-15,0-35 16,0 18-16,0-17 16,0-19-16,0 18 15,0 18 1,0-17-16,0-1 15,0 18-15,0 0 16,0 0-16,0 17 0,0 1 16,0-1-16,0-34 15,0-1-15,0 0 16,0 0 0,0 18-1,0-35-15,0 35 16,0-18-1,0-17-15,0 17 16,0 18-16,0-35 0,0 17 16,0-17-1,0 17 1,0 0 15,0-17-15,-53-18 15,17 0-31,19 35 16,-19-35-16,-17 0 15,18 0-15,0 0 16,0 0-16,17 0 16,-17 0-16,-1 0 15,1 0 1,35-35-16</inkml:trace>
  <inkml:trace contextRef="#ctx0" brushRef="#br0" timeOffset="224807.4875">23865 5944 0,'18'0'47,"53"0"-31,-36 0-1,0-17-15,0 17 16,18 0-1,-35 0 1,35 0 15</inkml:trace>
  <inkml:trace contextRef="#ctx0" brushRef="#br0" timeOffset="225265.2633">24324 5891 0,'0'-17'0,"0"-19"15,0 1 1,0 18-16,0-54 31,35 71-31,-35-53 0,0 35 16,36 18 46,-36 36-46,0-1-16,0 0 16,0 18-16,35 35 15,-35-17-15,0 35 16,0-18-16,0 35 15,35 1-15,-35-71 0</inkml:trace>
  <inkml:trace contextRef="#ctx0" brushRef="#br0" timeOffset="230958.8009">19773 11906 0,'-35'0'156,"35"53"-140,-18-18-1,-17 1 1,0 17-1,-1 0 1,1-1 0,-18 1-1,53-35-15,-53 17 16,18 18 0,-18 0-1,18-53-15,0 53 0,-18-18 16,35-35-1,-17 18-15,-1-18 16,36 53-16,-35-53 16,0 53-16,0-53 15,-1 53-15,19-53 16,-36 35-16,18-35 16,17 18-16,-17-18 15,-1 53-15,19-53 16,-19 52-16,1-16 0,0-36 15,0 53 1,17-53-16,-17 35 0,-1-35 16,36 35-16,-53-35 15,53 35-15,-52-35 16,52 18-16,-36-18 16,36 53-16,-35-18 15,0-17-15,-1 17 16,1-35-16,0 53 15,17-53-15,-35 35 16,0 1 0,36-1-1,-36-17 1,18-18 0,35 35-16,-53-35 0,35 35 15,-35-35-15,18 35 16,17-35-16,-17 18 15,0-18-15,-1 35 16,19-35-16,-36 36 16,0-36-16,18 35 15,-18-35-15,-18 35 16,18-35-16,0 35 16,0-35-16,0 0 15,1 36-15,16-36 16,-17 0-16,18 0 15,0 0-15,0 0 32,-1 0 15,1 0-16,0 0-16,-18 0 17</inkml:trace>
  <inkml:trace contextRef="#ctx0" brushRef="#br0" timeOffset="231589.6106">16880 13511 0,'-17'0'78,"17"36"-62,-71-36-16,71 17 15,-35-17-15,35 36 16,-18-36 0,18 35 31,0-18-16,36-17 16,-1 36-47,71-36 15,-53 0 1,0 0-16,-36 0 16,18 0-16,-17 0 15,17 0 1,-52 0 31,17 17-47,-18-17 15</inkml:trace>
  <inkml:trace contextRef="#ctx0" brushRef="#br0" timeOffset="265356.6857">19279 1023 0,'18'18'156,"-18"-1"-156,35 19 16,0-1-16,-35 0 15,71 18-15,-36 0 0,1-18 16,-1 18-1,0 0-15,0 0 0,1 0 16,-19-18-16,19 36 16,-1-1-16,0-17 15,0 0-15,1-18 16,-1-35-16,-35 18 16,18-18-1,-54-53 110,36 18-125</inkml:trace>
  <inkml:trace contextRef="#ctx0" brushRef="#br0" timeOffset="265926.466">19791 900 0,'0'-18'16,"-35"18"15,-1 53 16,-17 17-47,18 36 15,0 18-15,-18-1 0,0 18 16,0-17-16,18-1 16,-1-17-16,36-18 15,-35-17-15,35-18 16,0-36-16,0 19 31,0-54 110</inkml:trace>
  <inkml:trace contextRef="#ctx0" brushRef="#br0" timeOffset="267004.9896">20267 1905 0,'-35'0'125,"35"18"-109,0-1 0,17-17 31,-17 36-47,18-36 15,-18-18 1,0 0-1,0-35 1,0 18 0,-35 35 15,0 0-15,35 18 15,0 17-16,35-35 1,-18 0 15,-17-18-15</inkml:trace>
  <inkml:trace contextRef="#ctx0" brushRef="#br0" timeOffset="268160.9104">20708 2663 0,'0'0'0,"0"-35"79,0 18-64,-18-19-15,18-17 0,0 0 16,0 1-16,0-37 15,0 1-15,-35-53 16,35 35-16,0-53 16,0-17-16,0 53 15,0 17-15,0 0 16,0 53-16,0 0 16,0 0-16,0 36 15,0-19-15,0 19 16,0-19-1,18 36 1,17 0 0,0 0-1,-35 18 1,18-18-16,-18 35 16,0 1-16,0-19 15,-18 18-15,18 18 16,-70 0-16,34-17 15,1-1-15,0-18 16,53-17 62,17 0-62,-35-35-16,53 35 0,-18-35 15,-17 35-15,17 0 16,0 0-16,-17 0 16,35 35-1,-53 0-15,35 18 16,-35-17-16,0 17 16,0 17-16,0-17 15,0 18-15,-18-18 16,18-1-16,-52-16 15,16-19 1,1-17-16,0 0 16,17 0-16,-17 36 15,-1-36-15,1 0 16,0 0 0</inkml:trace>
  <inkml:trace contextRef="#ctx0" brushRef="#br0" timeOffset="272593.8907">21396 1323 0,'18'0'157,"35"0"-157,17 0 15,-35 0 1,18 0-16,18 0 0,-18 0 15,0 0-15,0 0 16,-36 0-16,36 0 16</inkml:trace>
  <inkml:trace contextRef="#ctx0" brushRef="#br0" timeOffset="273154.5788">21378 1552 0,'0'0'0,"18"0"78,35 0-63,0 0-15,0 0 16,-18 0-16,106-17 16,-88 17-1,0 0-15,-35 0 16,17 0-1</inkml:trace>
  <inkml:trace contextRef="#ctx0" brushRef="#br0" timeOffset="274492.5827">22207 1005 0,'36'0'47,"17"0"-32,-53 36 1,70-1-16,-52 0 16,17 1-16,0-1 15,-35 18-15,53-18 16,-53-17-16,53 17 15,-53 0-15,18 0 16,-18-17 0,35-18-16,-35-18 62,0-17-62</inkml:trace>
  <inkml:trace contextRef="#ctx0" brushRef="#br0" timeOffset="275032.2964">22878 935 0,'0'17'31,"-18"19"-15,18-1-16,-53 18 0,18 0 16,35-18-16,-71 18 15,36-18-15,35 1 16,-18-36-16,18 17 16,0 19 15,0-1 78,0 0-93,36 0-16,-36 1 15,0-1-15,35 35 16,-35-17-16,0 0 16,0-17-16,0-1 15,0 0-15,35-35 16,-35 18-16</inkml:trace>
  <inkml:trace contextRef="#ctx0" brushRef="#br0" timeOffset="280833.039">18450 2611 0</inkml:trace>
  <inkml:trace contextRef="#ctx0" brushRef="#br0" timeOffset="281374.882">18380 2663 0,'17'0'157,"-17"36"-157,36-1 15,-36 0-15,53 18 16,-18 0-16,-35 0 0,53 0 16,-53-18-16,53 18 15,-53-18-15,17 1 16,-17-19-16,0 36 15,0-35 17,36-18-1,-36-53 16,-18 18-32</inkml:trace>
  <inkml:trace contextRef="#ctx0" brushRef="#br0" timeOffset="281778.2367">18697 2646 0,'0'0'0,"-17"53"63,-1 0-47,-17 17-16,-18 1 15,17-1-15,1 19 16,0-1-16,35-35 15,-53 17-15,53-17 16,-35-18-16,35-17 16,-36 35-1,36-18 1,0-52 46,36-19-46,-36 1-16,53 17 0</inkml:trace>
  <inkml:trace contextRef="#ctx0" brushRef="#br0" timeOffset="283487.7132">18997 2417 0,'0'35'62,"0"0"-62,0 0 16,0 1-16,0-1 16,0-17-16,0 17 15,0-18-15,0 19 16,0-1-1,0-53 64,0-17-64</inkml:trace>
  <inkml:trace contextRef="#ctx0" brushRef="#br0" timeOffset="283833.801">18803 2399 0,'35'0'31,"1"0"-15,-1 0-1,0 0-15,0 0 16,1 0-16,-19 0 15,19 0-15,-1 0 16,-17 0 0,17 18-1</inkml:trace>
  <inkml:trace contextRef="#ctx0" brushRef="#br0" timeOffset="284645.1938">19385 2734 0,'35'0'47,"-35"35"-31,0 1-16,36-19 15,-36 36-15,35 0 16,-35-18-16,18 18 16,-18 0-16,53 0 15,-53-18-15,52 18 16,-52-17-16,36-1 15,-36-18-15,53-17 16,-53 36-16,17-36 0,-17 35 16,36-35-1,-36-18 48,0-52-48,0 52 1</inkml:trace>
  <inkml:trace contextRef="#ctx0" brushRef="#br0" timeOffset="285013.5806">19808 2734 0,'0'-35'0,"-17"52"31,17 19-15,-35 17-16,-1-1 16,1 1-16,0 36 15,-1-19 1,-16 1-16,16 35 0,36-18 15,-53-35-15,53-18 16,-17 0-16,17 0 16,0-17 31,0-36-1</inkml:trace>
  <inkml:trace contextRef="#ctx0" brushRef="#br0" timeOffset="286211.3518">20320 3316 0,'0'53'94,"0"-35"-79,18-18 1,-1-18 15,-17-17-15,0-1 0,0 19 15,0 52 188</inkml:trace>
  <inkml:trace contextRef="#ctx0" brushRef="#br0" timeOffset="287344.6646">20814 4163 0,'0'-18'15,"0"-17"1,0 0 0,0-1-16,0 1 15,0 17-15,0-35 16,0 18-16,0-18 15,0-17-15,0-1 16,0-17-16,0 0 0,0 0 16,0-36-1,0-17-15,0 18 0,0 52 16,0 36-16,18-18 16,-18 0-16,0 35 15,35-17-15,0 0 16,0 35 15,-17 0-15,-18 35-1,0-17 1,35 17-16,-35 0 16,0-17-16,0 17 15,0 0-15,-17-17 16,17 17-16,-53 1 0,35-1 15,-35-18 1,18-17 0,70-35 46,18 0-46,-18 35-1,1 0 1,17 0 0,-36 18-16,18 34 15,-35-34-15,0 17 16,0 18-16,0-17 16,0 16-16,-17 1 15,-1-17-15,-17-1 16,0 0-16,-1-35 15,36 35-15,-35-35 16,-18 0 0,0 0-1,36 0 1,17-35-16,0 0 16,0 17-16,0-17 15</inkml:trace>
  <inkml:trace contextRef="#ctx0" brushRef="#br0" timeOffset="287860.6748">21484 2910 0,'18'0'63,"-1"0"-63,19 0 15,-1 0-15,-17 0 16,17 0-16,-17 0 16,17 0-1,0 0-15,-17 0 0,35 0 16,-36 0 0</inkml:trace>
  <inkml:trace contextRef="#ctx0" brushRef="#br0" timeOffset="288126.6707">21449 3157 0,'18'0'32,"-1"0"-17,18 0-15,-17 0 16,17 0-16,1 0 16,-19 0-16,19 0 15,-19 0-15,18 0 16,1 0-1</inkml:trace>
  <inkml:trace contextRef="#ctx0" brushRef="#br0" timeOffset="289390.9924">22207 2769 0,'0'-17'16,"36"70"62,-36-18-78,35 18 15,-35 0-15,35 0 16,-35-18-16,53 0 16,-18 0-16,-35 1 15,53-1-15,-53-17 16,18-18-16,-18 35 15,0-17-15,35-18 16,-35 35-16,0-53 78,0 1-62,0-54-1,0 18-15,0 18 0</inkml:trace>
  <inkml:trace contextRef="#ctx0" brushRef="#br0" timeOffset="289725.151">22525 2769 0,'0'36'62,"-35"16"-62,17 1 16,-17 18-16,-1 0 16,1-19-16,0 37 15,-18-19-15,18 1 16,35-18-16,-36-18 15,36-17 1,0-54 31,0 1-31,0 0-16,36-18 15</inkml:trace>
  <inkml:trace contextRef="#ctx0" brushRef="#br0" timeOffset="290243.6506">22772 2364 0,'0'17'31,"0"19"-31,0-19 16,0 18-16,0-17 16,0 17-16,0 1 15,0-19-15,0 54 16,0-18-1,0-36 1,0-52 78,-18 0-94</inkml:trace>
  <inkml:trace contextRef="#ctx0" brushRef="#br0" timeOffset="290503.7894">22578 2417 0,'53'0'32,"-18"-36"-32,-17 36 0,17 0 15,18 0-15,-18 0 16,18 0-16,0 0 16,-18 0-16,18-35 15,-18 35-15,18 0 16,-17 0-16,16 0 15</inkml:trace>
  <inkml:trace contextRef="#ctx0" brushRef="#br0" timeOffset="291096.6532">23072 2734 0,'0'-35'0,"35"52"63,-35 19-63,35-19 15,-35 19-15,35-1 16,-35-18-16,18 19 0,-18-1 15,35-35 1,-35 35-16,36-35 0,-36 53 16,17-17-1,19-36 17,-36-18-32,0 0 15</inkml:trace>
  <inkml:trace contextRef="#ctx0" brushRef="#br0" timeOffset="291606.3448">23530 2663 0,'0'0'0,"-17"53"31,-19-17-15,19-1-16,-19 0 16,36-17-16,-52 17 15,-1 18 1,35-53 0,18 18 93,35 17-93,-35 36-1,36-36-15,-36-18 16,35 36-16,-35 0 15,0-35-15,35 35 16,-35 0-16,0 0 0,0-36 16,0 36-1,0 0-15,0-35 16,0 17 15</inkml:trace>
  <inkml:trace contextRef="#ctx0" brushRef="#br0" timeOffset="305567.2541">18697 5468 0,'0'35'16,"0"-70"78,-17 35-94,17-53 15,0 35-15,0-17 16,-18 18-16,18-36 16,0 0-16,0 17 15,0-16-15,0-1 0,0 0 16,-35 17-16,35-16 16,0-1-16,0 17 15,0-17-15,0 0 16,0 36-16,0-18 15,0 17-15,0-17 16,0-1-16,0 19 16,53-19-16,-53 1 15,35 35-15,-35-53 16,17 53-16,-17-17 16,36 17-1,-1 0 1,-17 0 15,-18 17-31,0 19 16,0 16-16,0-16 15,0 17-15,0 0 16,0-18-16,-36 0 16,36 0-16,-17-35 15,17 36-15,-36-36 31,19 0 1,17-18-1,0-17-15,35 17-1,18 18 1,-35 0-1,17-35-15,18 35 16,-18 35 0,-35 0-1,0 1-15,0 17 16,0 0-16,-17-1 16,17-16-16,-53 17 15,53-18-15,-53 0 16,17-17-1,19-18 1,-19 0 0,36-35-1,-35-1-15,35 19 16</inkml:trace>
  <inkml:trace contextRef="#ctx0" brushRef="#br0" timeOffset="305955.5072">19050 4727 0,'35'0'16,"-17"-35"-1,35 35 1,-53-35-16,70 35 16,-34 0-1,-1 0 1</inkml:trace>
  <inkml:trace contextRef="#ctx0" brushRef="#br0" timeOffset="306196.2037">19068 4921 0,'17'0'16,"1"0"-1,17 0 1,18 0 0,-35 0-1,17 0 1</inkml:trace>
  <inkml:trace contextRef="#ctx0" brushRef="#br0" timeOffset="307060.5207">19650 4251 0,'-18'0'16,"18"35"-16,0 18 15,-35-35-15,35 35 16,0 0-16,0 0 15,0 35-15,0 18 16,0-18-16,0-35 16,0 17-16,0-17 15,17 0-15,-17-18 16,18 1-16,-18-1 16,35-35-16,-35 35 15,36 0 1,-19-35-1,19 36-15,-1-36 16,0-36 0,-35-16-1</inkml:trace>
  <inkml:trace contextRef="#ctx0" brushRef="#br0" timeOffset="307511.0019">19808 4568 0,'18'0'16,"17"18"-1,-35 17 1,53-17-16,-53 17 15,53 1-15,-53-19 16,53 18-16,-35-35 0,-18 53 16,53-53-16,-53 53 15,35-53-15,-35 18 16,35 17 0,-35-52 30</inkml:trace>
  <inkml:trace contextRef="#ctx0" brushRef="#br0" timeOffset="307840.5228">20108 4480 0,'-35'0'15,"35"18"-15,-18 0 16,18 17-16,-53 18 16,53 0-16,-52-18 15,52 35-15,-53 1 16,53-18-16,0-18 0,0-17 15,0 17-15,0-17 16,17-18 31,-17-71-31</inkml:trace>
  <inkml:trace contextRef="#ctx0" brushRef="#br0" timeOffset="308392.9299">20179 4198 0,'0'53'47,"0"-18"-47,35 18 15,-35-18 1,0 18 0,0 0-1,0-35 1</inkml:trace>
  <inkml:trace contextRef="#ctx0" brushRef="#br0" timeOffset="308663.0739">20055 4233 0,'0'-35'16,"53"35"0,-17 0-1,-19-35-15,36 35 16,-18 0-16,-17 0 15,17 0-15,18 0 16</inkml:trace>
  <inkml:trace contextRef="#ctx0" brushRef="#br0" timeOffset="309196.6495">20391 4463 0,'17'0'47,"-17"35"-31,18 0-16,-18-17 15,53 17-15,-53 0 16,53 1-16,-53-19 0,35 19 16,-35 16-1,35 1-15,-35-35 0,0 17 16,18 1-16,-18-19 15,0-52 48</inkml:trace>
  <inkml:trace contextRef="#ctx0" brushRef="#br0" timeOffset="309532.6811">20585 4427 0,'-36'18'31,"36"0"-15,0 35-16,-17-1 16,17 1-16,-36 18 15,36-18-15,-35 0 16,35 0-16,0-18 16,-35 0-16,35 1 15,0-19-15,0 18 16</inkml:trace>
  <inkml:trace contextRef="#ctx0" brushRef="#br0" timeOffset="310174.9139">20761 4216 0,'0'-18'16,"18"18"0,-1 0-1,19 0 1,-36 71-16,35-36 16,-35 0-16,0 18 15,35 0-15,-35 0 16,0 0-16,0 17 0,35 1 15,-35-18-15,0-18 16,0 18-16,0 0 16,-17 0-16,17-35 15,-36 34 1,36-16 0,0-72 46,18-34-46,-18 35-1</inkml:trace>
  <inkml:trace contextRef="#ctx0" brushRef="#br0" timeOffset="310670.7938">20990 4075 0,'18'0'47,"0"0"-47,34 0 15,-52-36 1,53 36-16,-35 0 15,17 0 1</inkml:trace>
  <inkml:trace contextRef="#ctx0" brushRef="#br0" timeOffset="311070.9284">21290 4004 0,'0'-18'15,"0"-17"1,0 17-1,0-17 1,0 0 0,0 70 31,0 0-32,0-17-15,0 17 16,0-17-16,0 17 15,35-35-15,-35 53 16,0-18 0,0 18-1</inkml:trace>
  <inkml:trace contextRef="#ctx0" brushRef="#br0" timeOffset="328010.4607">21713 4233 0,'-35'0'31,"35"18"110,18-18-126,-18 18-15,35-18 16,0 53-16,1-18 0,-1 0 16,18-17-16,-36 17 15,36 0-15,-17 1 16,17-1-16,-18 0 15,-17-17-15,-18 17 16,52-35-16,-52 53 16,36-53-16,-36 18 15,17-18 95,-17-18-17</inkml:trace>
  <inkml:trace contextRef="#ctx0" brushRef="#br0" timeOffset="328370.1478">22119 4127 0,'-35'18'16,"35"17"-1,-35 18-15,-1 18 16,-17 35-16,18 17 0,-35 1 15,34-19-15,1-34 16,0 0-16,-1-18 16,36-18-16,-52 0 15,52 0 1,0-52 15,0-1-15,17-35-16</inkml:trace>
  <inkml:trace contextRef="#ctx0" brushRef="#br0" timeOffset="328864.9107">22401 3881 0,'0'52'16,"0"19"-1,0-53 1,0 17-16,36 18 15,-36-18-15,0 0 16,0 1-16,35-19 16,-35 36-1,0-17-15,-35-36 63</inkml:trace>
  <inkml:trace contextRef="#ctx0" brushRef="#br0" timeOffset="329161.1184">22225 3986 0,'0'-35'16,"18"35"15,-18-18-31,53 18 16,-18 0-16,18-35 15,0 35-15,-18 0 16,18 0-16,0 0 15,-36 0-15,19 0 16,-1 0 0</inkml:trace>
  <inkml:trace contextRef="#ctx0" brushRef="#br0" timeOffset="329554.0942">22789 3986 0,'0'53'16,"18"-53"-1,-18 71-15,35-54 16,-35 19-16,36-1 16,-36-17-16,53-18 15,-53 53-15,17-53 16,-17 53-16,35-53 15,-35 35-15,18-35 16,-18 35 0,35-35-16</inkml:trace>
  <inkml:trace contextRef="#ctx0" brushRef="#br0" timeOffset="330046.7696">23160 4004 0,'0'18'15,"0"-1"1,0 36-16,-35 0 0,35 0 15,0-18-15,0 18 16,-36 0-16,36-35 16,0 17-16,0 0 15,0-52 63,36 17-46,-36 35-32,0-17 15,0 35-15,0-1 16,0-16-16,0 17 16,-18 0-16,18-36 0,0 18 15,0 18 1,0-35-1,18-18-15,-1 0 32</inkml:trace>
  <inkml:trace contextRef="#ctx0" brushRef="#br0" timeOffset="331894.4161">18768 5733 0,'17'0'62,"1"0"-46,35 0 0,-18-18-16,-17 18 15,52 0 1,-34 0-16,-19 0 16,19 0-16,-1 0 15,-17 0-15,17 0 16,-18 0-16,19 0 15,17 0-15,-18 0 16,18-35-16,17 35 16,1-53-16,0 53 15,-19-18-15,-16 18 0,17 0 16,0-35-16,-18 35 16,18 0-16,0 0 15,-18-35-15,18 35 16,0 0-16,0-36 15,-18 36-15,18 0 16,0-35-16,-18 35 16,18 0-16,0-35 15,-18 35-15,-17 0 16,17 0-16,-17 0 16,17 0-16,0 0 0,-17 0 15,35-36 1,0 36-16,-18 0 0,36-35 15,-1 35-15,-17 0 16,-18 0-16,18-35 16,0 35-16,-18 0 15,18 0-15,0 0 16,0-18-16,-18 18 16,18 0-16,0 0 15,-17-35-15,17 35 16,-18 0-16,18-35 15,-18 35-15,18 0 16,0 0-16,-36 0 16,19 0-16,-1 0 0,18 0 15,0 0-15,-18 0 16,36 0-16,-18-36 16,0 36-16,-18 0 15,18 0-15,0-35 16,-18 35-16,18 0 15,-18 0-15,0 0 16,18 0-16,0 0 16,-18 0-16,36 0 15,-18 0-15,18-35 16,-19 35-16,1 0 16,0 0-16,-35 0 15,17 0-15,0-35 16,-17 35-16,17 0 0,18 0 15,-35 0-15,17-18 16,0 18-16,-17 0 16,17 0-1,-35-35-15,18 35 94,17 0-47,-35-36-31,0 19 15</inkml:trace>
  <inkml:trace contextRef="#ctx0" brushRef="#br0" timeOffset="332868.625">23566 4251 0,'0'35'32,"17"1"-17,-17-1 1,0 18 0,0 17-1,35-34-15,-35-1 16,0 18-16,0 0 15,0-18-15,0 18 16,0-18-16,0-17 0,0 17 16,0 0-1,0 1 1,0-1 15,0-17 110,-17-18-141,-1 0 15,-17 0-15,17 0 16,-35 0-16,0 0 16,-17 35-16,-1-35 15,18 0-15,-35 0 16,-18 35-16,18-35 16,0 0-16,17 53 15,19-53-15,-1 0 16,35 0-16</inkml:trace>
  <inkml:trace contextRef="#ctx0" brushRef="#br0" timeOffset="334234.5564">18009 5115 0,'36'-35'78,"-19"35"-62,-17 35 47,0 36-48,0-54 1,35 19-16,-35-1 15,0-17-15,36 17 0,-36 18 16,0 0-16,0-18 16,35 18-16,-35-18 15,0-17-15,0 17 16,0-17-16,0 35 16,0-18-1,18-35 63,-18-18-62,53 18-16,-18 0 16,-17-35-16,17 35 15,18 0-15,-18-35 16,18 35-16,0 0 15,17 0-15,1-35 16,17 35-16,-35 0 16,35 0-16,18 0 15,-18-36-15,0 36 16,-17 0-16,-18 0 16,-18 0-16,0 0 15</inkml:trace>
  <inkml:trace contextRef="#ctx0" brushRef="#br0" timeOffset="340284.8315">20214 5221 0,'-35'0'94,"35"35"-79,-18 18 1,18-17 0,0-1-1,0-18-15,-35 19 16,35-1-16,0-17 0,0 17 15,0 18 1,0 0-16,-53 0 16,53-18-16,-53 18 15,18 0-15,0 17 16,35 1-16,-53-18 16,53-36-16,-18-17 15,18 53-15,-35 0 31,35-35-31,-36-18 16,36 35 0,18-52 77,17-36-77,-35 35 0</inkml:trace>
  <inkml:trace contextRef="#ctx0" brushRef="#br0" timeOffset="341455.8511">20232 5115 0,'-18'0'16,"-17"18"-1,0 17 1,-18 18 0,35-18-1,-17 1-15,-1-1 16,1-17-16,18 17 16,17 0-16,-53-35 15,53 53-15,17-88 94,19-18-78,16 0-1,-34 53 1,17-53-16,1 18 15,17-1 1,0-16 0,-36 16-1,18 1 1,-35 17 0,36 18-16,-36-35 15,0 70 63,0 1-62,17-1-16,-17 0 16,0-17-16,0 17 15,36 18-15,-36-18 16,0 18-16,35 0 15,-35-18-15,0 1 16,0-1-16,0-17 0,0 17 16,35-35-16,-35 53 15,0-36 1</inkml:trace>
  <inkml:trace contextRef="#ctx0" brushRef="#br0" timeOffset="343447.2043">20320 5080 0,'0'18'62,"-18"-18"-62,18 35 16,0 0 0,-35 0-16,35 1 15,0-19-15,0 19 16,-18-1-16,18-17 16,0 17-16,0-18 15,-35 19-15,35-1 16,0-17-16,0 17 15,-35 0-15,35-17 16,0 17-16,0 0 0,-35-17 16,35 17-16,0 1 15,-36-19 1,36 19-16,0-1 0,-17-18 16,17 19-1,-36-36-15,36 70 0,-35-70 16,35 18-1,-18 17-15,18 0 16,-35-17 0,35 35-1,-35-53 1,35 53-16,-18-53 16,18 35-16,-35 18 15,35-18 1,0-17-1,-35 35 1,-1-18 0,36 1-1,18-54 173,17-35-173,-35 18-15,36 17 16,-36-35-16,53 0 16,-53-17-16,52-1 15,-52 1-15,53-1 16,-53 18-16,53 0 16,-53 0-16,36 0 15,-36 36-15,17-19 16,-17 1-16,0 18 15,0-19-15,36 1 0,-36 17 16,0-17 0,0 0-16,35 17 0,-35-35 15,0 0 1,35 53 0,-35-17-16,0-19 15,18 36 1,-18-17-16,0-19 15,0 54 95,0 17-95,-18 1 1,18-1-16,-18-17 16,18 17-16,-52 18 15,52 0-15,-71 17 16,36 1-16,-18-1 16,17 1-16,36-1 15,-52 1-15,52 0 16,-36-19-16,36-16 0,-17 17 15,17 0 1,-36-53-16,36 35 16,-35-35-16,35 18 15,-18-18-15,-17 35 16,0-35 15,53 0 79,17 0-95,0 0 1,0 0-1,-35-53-15,36 18 16,-36 17-16,0-35 16,35 0-16,-35-17 15,0 17-15,53-36 16,-53 54-16,17-18 16,-17 0-16,36 53 15,-36-35-15,-18 35 63,18 53-63,-18 0 15,18-35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4:13:55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9860 8855 0,'35'0'140,"-17"0"-124,17 0 0,1 0-1,-1 0 1,18 0 0,0 0-1,-36 0 1,36 0-1,0 0-15,-18 0 32,18 0-32,0 0 15,-17 0 1,34 0 0,-17 0-1,-18 0 1,18 0-1,18 0 1,-54 0 0,19 0-16,-1 0 15,-17 0-15,17 35 16,0-35-16,-17 0 16,17 0-16,-17 0 15,35 0-15,0 0 0,-18 0 16,35 0-1,1 0-15,-18 0 0,-18 0 16,36 0-16,-1 0 16,-17 0-16,18 0 15,-1 0-15,-17 0 16,0 0-16,0 0 16,18 0-16,-18 0 15,-1 0-15,1 0 16,0 0-16,-17 0 15,16 0-15,19 0 16,-36 0-16,18 0 0,-18 0 16,1 0-16,17 0 15,-36 0-15,19 0 16,17 0-16,-18 0 16,0 0-16,0 0 15,-17 0-15,17 0 16,-17 0-16,35 0 15,-18 0-15,0 0 16,18 0-16,0 0 16,-18 0-16,18 0 15,0 0-15,-17 0 16,17 0-16,-1 0 16,1 0-16,0 0 0,0 0 15,-18 0-15,18 0 16,0 0-16,-17 0 15,34 0-15,1 0 16,-1 0-16,-17 0 16,0 0-16,18 0 15,-1 0-15,-17 0 16,18 0-16,-1 0 16,-35 0-16,18 0 15,18 0-15,0 0 16,-19 0-16,19 0 15,0 0-15,-1 0 16,-35 0-16,36 0 16,-1 0-16,-17 0 0,18 0 15,0 0-15,-1 0 16,-35 0-16,36 0 16,-18 0-16,-18 0 15,18 0-15,0 0 16,-35 0-16,34 0 15,1 0-15,-17 0 16,17 0-16,-18 0 16,-17 0-16,17 0 15,-18 0-15,19 0 16,-1 0-16,-17 0 16,17 0-16,0 0 15</inkml:trace>
  <inkml:trace contextRef="#ctx0" brushRef="#br0" timeOffset="1194.5064">5962 9860 0,'0'-35'16,"35"35"15,-35-18-15,18 18 0,-18-35-16,53 35 15,-18 0-15,-35-18 16,35 18-16,1 0 15,-19 0 64,36 0-64,0 0-15,-18 0 16,36 0-16,-1 0 15,1 0-15,-18 0 16,53 18-16,-18-18 0,0 0 16,0 0-16,1 0 15,16 0-15,1 0 16,18 0-16,-1 0 16,1 0-16,-19 0 15,19 0-15,-1 0 16,1-35-16,-1 35 15,1 0-15,-36 0 16,-17-36-16,-1 36 16,1 0-16,-36 0 15,18 0-15,-35 0 16,34 18 0,-52 17 30,36-35-30,-36 18 0,17-18 15</inkml:trace>
  <inkml:trace contextRef="#ctx0" brushRef="#br0" timeOffset="4878.0317">2134 8378 0,'-17'0'15,"-19"0"17,1-35-17,17 35 17,18-35-32,-35 35 15,0 0 1,-18 0-1,0 0 1,35 0 0,-17 0-1,-18 0 1,18 0 0,-18 18-1,0 17 1,0 0-1,0 0-15,36 1 16,17-1 0,-36-35-1,36 53-15,0-18 16,-17-35-16,17 35 16,-36 18-1,36-17 1,0-19-1,0 36 1,0-18 0,0 1-16,36-36 15,-36 53-15,35-18 16,0 18 0,-35-36-16,18-17 15,-18 53-15,35-53 16,-35 53-16,18-53 15,-18 18 1,35-18-16,-35 35 0,53-35 16,-18 35-16,-17-35 15,17 0-15,-17 18 16,17-18-16,0 0 16,-17 0-16,17 0 15,1 35-15,-19-35 16,19 0-16,-19 0 15,18 0-15,1 36 0,-19-36 16,36 0-16,0 0 16,-18 0-16,18-36 15,0 36-15,36-35 16,-37-18 0,-16 36-16,-1 17 15,0-53-15,1 17 16,-36 1-1,35 35-15,-35-35 16,35 35-16,-35-53 16,0 18-16,0 17 15,18 18-15,-18-53 16,0 0-16,0 18 16,0-18-1,0 0 1,0 18-1,0-18 1,-36 53 0,36-35-16,-35-1 15,0-17 1,-18 0 0,18 18-1,-18 0 1,0 0-1,18 17 1,-1 18 0,36-35-1,-35 35-15,0 0 16,17 0 0,-17 0-1,0 17 1</inkml:trace>
  <inkml:trace contextRef="#ctx0" brushRef="#br0" timeOffset="7258.2195">5592 11465 0,'0'-17'94,"-36"17"-79,-17-36 1,36 36-16,-19-35 16,1 35-16,17-35 15,-17 35-15,0 0 16,17-35-16,-17 35 16,0 0-16,17-18 15,-35 18-15,0 0 0,18 0 16,0-35-16,-1 35 15,19 0-15,-18 0 16,-1-36-16,19 36 16,-19 0-16,1 0 15,17 0-15,-17 0 16,17 0-16,-17 0 16,0 0-16,17 0 15,-17 18-15,0-18 16,-1 35-1,-16-35 1,52 18-16,-53-18 16,53 35-16,-36-35 15,36 35-15,-53-35 16,53 18-16,-52-18 0,52 53 16,-18-53-16,18 35 15,-35 1 1,35-1-1,-36 0 17,36-17-17,-35 17 1,35 0 31,0 1-32,-18-36-15,18 52 16,-53 1 0,53-35-16,-35-18 15,35 53-15,-17-53 16,17 35-16,0-17 16,0 17-1,0 18 1,0-18-1,35 18 1,-18 0 0,-17-18-16,53-35 15,-53 36-15,53-1 0,-17-35 16,-19 53-16,19-18 16,-1-35-16,18 53 15,-18-53-15,18 35 16,-18-35-16,18 53 15,-18-53-15,1 36 16,17-36-16,-18 35 16,-18-35-16,36 0 15,-17 35-15,-1-35 16,0 0-16,18 0 16,-18 0-16,1 0 15,-19 0-15,36 0 0,0 0 16,-35 0-16,17-17 15,0 17-15,1-53 16,-19 53-16,19-53 16,-1 17-16,0 19 15,-17-19-15,-18 1 16,53 35-16,-53-35 16,35 35-16,-35-71 15,18 36-15,-18 0 16,35 17-16,-35-17 15,0 0-15,35 17 16,-35-17-16,0 17 16,0-35-16,0 0 0,0 18 15,0-18 1,0 0-16,0 18 0,0-18 16,0 18-16,-17-1 15,17 19-15,-36 17 16,-17-53-16,-17 53 15,-18 0-15,17 0 16,-17 0-16</inkml:trace>
  <inkml:trace contextRef="#ctx0" brushRef="#br0" timeOffset="11746.1639">21572 11977 0,'-17'0'16,"17"-18"-16,-18 18 16,18-53-16,-35 53 15,35-53-15,-18 53 16,18-35-16,-35 35 16,35-35-16,-35 35 15,35-36-15,-18 36 16,18-52-16,-53 52 15,53-36-15,-53 36 16,53-17-16,-35 17 0,-18-36 31,0 36-31,53-35 16,-53 35-16,18 0 16,35-18-16,-53 18 15,18 0 1,35-35-16,-53 35 15,0 0 1,18 0 0,-18 0-1,0 0 1,35 0-16,-35 18 16,18-18-1,0 0 1,-18 35-16,0-35 31,53 18-31,-18-18 0,18 35 16,-53-35-1,53 35-15,-35-35 0,35 18 16,-18-18-16,18 35 16,-53-35-16,18 35 15,-18 1 1,36-1-16,-19 0 15,1 1-15,35-19 16,-53 19-16,53-1 16,-35-35-16,35 35 15,-36-35-15,36 35 0,0 1 16,0-19 0,0 19-1,-35-1-15,35 0 0,0 18 16,0-18-16,0-17 15,0 17 1,18 0-16,-18-17 16,0 17-16,35 1 0,-35-19 15,0 19-15,35-1 16,-35-17-16,18 17 16,-18 0-16,53-17 15,-53 17-15,53-35 16,-53 53-16,70-53 15,-52 18-15,17-18 0,-17 0 16,17 35-16,1-35 16,16 0-16,-34 0 15,35 0-15,18 35 16,-36-35 0,-18 0-1,19 0-15,-1 0 0,-17 0 16,35-18-1,-18 18-15,-17-35 16,17 35-16,18-17 0,-18 17 16,18-36-1,0 36-15,-18-35 0,-17 35 16,17-35-16,0 35 16,-35-53-16,36 53 15,-1-35-15,-35-1 16,53 1-16,-53 17 15,70-17-15,-70 0 16,53-1-16,-53 19 16,53-18-16,-53-1 15,35-17-15,-35 18 16,0-18-16,0-17 16,0 34-16,0-17 15,-35 18-15,0 0 16,0 0-16,-1 17 0,1-17 15,-18-1 1</inkml:trace>
  <inkml:trace contextRef="#ctx0" brushRef="#br0" timeOffset="13576.881">23530 8855 0,'0'-36'16,"0"19"15,0-18-15,-35 35 15,-18-36-31,35 36 15,-17 0-15,0 0 16,0 0-16,-18 0 16,0 0-16,35 0 15,-17 0-15,0 18 16,-1-18 0,36 18-16,-35-18 15,0 35 1,-1 18-1,36-36-15,-17-17 0,17 53 16,-35-53-16,35 53 16,-36 0-1,36-18 1,0 18 0,-17-17-16,17 16 15,0-16 1,0-1-16,0 0 15,0 1-15,0-1 16,0-17-16,35 17 16,-35 0-16,35-17 15,-35 17-15,35 18 16,-35-35-16,36 17 16,-36 0-16,17 0 0,-17-17 15,53-18-15,-53 71 16,53-71-16,-18 52 15,-17-52-15,-18 36 16,53-36-16,-35 0 16,17 35-16,0-35 15,-17 0-15,17 0 16,0 0-16,1 0 16,-1 0-16,-17 0 15,17 0-15,0-18 16,18 18-1,-18-17-15,-17 17 16,17-36-16,1 36 0,-1-35 16,-18 35-1,19-53-15,-1 53 0,0-53 16,1 18 0,-36 0-16,53 0 15,-53 17-15,35-17 16,-35-1-16,35 1 15,-35 17-15,0-17 16,0 18-16,35-36 16,-35 17-16,0-17 0,0 18 15,0 0 1,0 17-16,-17-17 16,17 0-16,-53-1 0,53 19 15,-71-19-15,36 1 16,0 0-16,-1-18 15,1 53 1,0-35 0,17 35-16,-17-36 0,-18 36 15,0 0-15,18 0 16,-36 0-16,1 0 16,17 0-16,-53 36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4:14:31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10513 9366 0,'35'0'78,"-17"0"-47,17 0-15,18 0-1,-18 0 1,18 0-1,-35 0 1,17 0 0,0 0-1,-17 0 1,17 0 0,18 0-1,-35 0 1,17 0-1,-17 0 1,17 0 0,0 0-1,0 0 1,18 0 0,-35 0-1,17 0-15,1 0 16,-19 0-16,36 0 15,0 0-15,0 0 16,0 0-16,17 0 0,1 0 16,-36 0-16,18 0 15,18 0-15,-1-17 16,-17 17-16,18 0 16,-18 0-16,35 0 15,-35 0 1,-18 0-16,18 0 15,0 0-15,-35 0 16,17 0-16,0 0 16,-17 0-16,17 0 15,-17 0-15,35 0 16,0 0-16,-36 0 16,18 17-16,1-17 15,-19 0-15,19 0 0,-19 0 16,19 0-16,-1 0 15,-18 18-15,19-18 16,-1 0-16,-17 0 16,17 0-16,-17 0 15,17 0-15,0 35 16,-17-35-16,17 0 16,0 0-16,-17 0 15,17 0-15,1 0 16,16 0-1,1 0 1,0 0 0,-17 0-1,16 0 1,19 0 0,-53 0-1,17 0-15,-17 0 0,17 0 16,0 0-16,-17 35 15,17-35-15,0 0 16,1 0-16,17 0 16,-1 0-16,-16 0 15,17 0-15,0 0 16,-18 0-16,18 0 16,0 0-16,-36 0 0,19 0 15,-19 0-15,18 0 16,1 0-16,-19 0 15,36 0-15,-35 0 16,35 0-16,0 0 16,-18 0-1,18 0-15,0 0 16,-18 0-16,18 0 0,0 0 16,-18 0-16,18 0 15,0 0-15,-18 0 16,18 0-16,0 0 15,-17 0-15,16 0 16,1 0-16,36 0 16,-37 0-16,1 0 15,-17 0-15,17 0 16,17 0-16,-17 0 16,18 0-16,34 0 15,-52 0 1,0 0-16,18 0 15,-36 0-15,18-17 16,0 17-16,-18 0 16,18 0-16,0 0 15,-18 0-15,1-35 16,-1 35-16,-17 0 16,17 0-16,0 0 15,-17 0-15,17 0 16,-17 0-16,17 0 0,0 0 15,-17 0-15,35 0 16,-36 0 15,19 0 1,-1 0 14,-17 0-30,17 0 0,-18 0-1,19 0 1,-1 0 0,-17 0 30,17 0 17</inkml:trace>
  <inkml:trace contextRef="#ctx0" brushRef="#br0" timeOffset="5585.1944">6403 10619 0,'0'17'110,"0"19"-95,0-1 1,0 0-16,0 0 15,0-17-15,0 35 16,-18-18 0,18-17-1,0 17 1,0-17 15,0 17 0,18-35 16,17 0-15,-17 0-17,17 0 1,18 0-1,-18 0 1,1 0 0,-1 0-1,18 0-15,-18 0 32,0 0-32,18 0 15,-17 0 1,-19 0-16,18 0 15,-17 0-15,35 0 16,0 0-16,-35 0 16,17 0-1,0 0-15,-17 0 0,17 0 16,18 0 0,-18 0-16,-17 0 15,17 0-15,-17 0 16,17 0-16,0 0 15,-17 0-15,17 0 16,-17 0-16,17 0 0,0 0 16,-17 0-16,17 0 15,-17 0-15,17 0 16,1 0-16,-19 0 16,18 0-16,-17 0 15,35 0-15,0 0 16,-18 0-16,36 0 15,-18-18-15,0 18 16,-18 0-16,18 0 16,-18 0-16,-17 0 15,17 0-15,-17 0 16,17 0-16,0 0 16,-17 0-16,17 0 15,-17 0-15,17 0 0,0 0 16,-17 0-16,17 0 15,-17 0-15,17 0 16,0 0-16,-17 0 16,53 0-1,-54 0-15,36 0 16,0 0 0,-35 0-1,-18 18 1,35-18-16,0 0 31,-17 0-31,17 0 31,-17 0-15,-18 18 0,35-18-1,-35-18 95,35-17-110,-35-1 15,0 19-15,0-18 16,0-1-1,0 19-15,0-19 0,0 1 16,0 0 15</inkml:trace>
  <inkml:trace contextRef="#ctx0" brushRef="#br0" timeOffset="8198.2787">11465 10513 0,'0'17'78,"0"19"-63,0-1-15,0 0 16,0-17-16,0 17 16,-17 18-16,17-35 15,0 17-15,0-17 16,0 35-1,0-18-15,0-18 32,0 19-1,17-36 31,1 0-46,35 0 0,17 0-1,-52 0-15,17 0 0,-17 0 16,17 0-16,0-18 16,-17 18-16,17 0 15,1 0-15,-19 0 16,19 0-16,-19 0 15,19 0-15,-1-35 16,-18 35-16,19 0 16,-1 0-16,-17 0 15,17 0-15,0 0 16,18 0 0,0 0-16,-18 0 0,18 0 15,-18 0-15,-17 0 16,17 0-16,1 0 15,-19 0-15,72 0 16,-37 0-16,1-35 16,0 35-1,-35 0-15,17 0 0,0-18 16,1 18-16,-1 0 16,-17 0-16,17-35 15,0 35-15,-17 0 16,35 0-1,-18 0-15,18 0 16,-18 0 0,1 0-16,-19 0 15,18 0-15,-17 0 16,17 0-16,1 0 16,-19 0-16,19 0 15,-19 0-15,18 0 16,1 0-16,-19 0 15,36 0-15,0 0 16,-18 0 0,18 0-1,-17 17 1,-19-17 15,19 0 32,-1-17 15,-35-36-63,0 35-15,0-35 16,0 18 0,0 17-1,0-17 17</inkml:trace>
  <inkml:trace contextRef="#ctx0" brushRef="#br0" timeOffset="10043.6403">15946 10654 0,'17'0'78,"36"0"-62,-35 0-16,17 0 16,18 0-16,35 0 15,18 0-15,88 0 16,-18 0-16,18 0 0,53 35 16,-17-35-1,34 0-15,-52 0 0,17 0 16,-17 0-16,-36 0 15,-35 0-15,-17 0 16,-1 0-16,-70 0 16,18 0-16,-1 0 15,-52 0-15,17 0 32,-35 35 30</inkml:trace>
  <inkml:trace contextRef="#ctx0" brushRef="#br0" timeOffset="30120.2644">10301 12876 0,'18'0'188,"17"0"-172,-35-17-1,53 17 1,-35 0-16,17 0 15,18 0 1,-18 0 0,0 0-1,-17 0 17,17 0-17,1 0 1,-19 0-1,18 0 17,-17 0-17,17 0 1,1 0 0,-19 0-1,19 0 1,-19 0-1,18 0 32,1 0-31,-19 0 15,19 0-31,17-36 16,-18 36-1,0 0 1,18 0 0,-18 0-1,18 0 1,-17 0 0,-1 0-1,0-17-15,18 17 16,0 0-1,-18 0 1,0 0-16,-17 0 0,17 0 16,-17 0-16,35 0 15,-18 0 1,0 0 0,18 0-1,-17 0 1,-19 0 15,19 0 32,-19 0-32,19 0-31,-1 0 15,-18 0 1,19 0-16,-1 0 16,0 0-16,18 0 0,-18 0 15,18 0-15,18 0 16,-1 0-16,-17 0 16,18 0-16,0 0 15,-19 0-15,90 0 16,-90 0-1,-16 0-15,17 0 0,-18 0 16,-17 0-16,17 0 16,-18 0-16,19 0 15,-1 0-15,-17 0 16,35 0 0,0 0-1,-36 0 1,18 0-16,-17 0 15,35 0-15,0 0 16,-18 0 0,18 0-1,0 0 1,-35 0 0,17 0-1,-17 0 1,-18 35 46,35-35-46,0 0 15,-17 0-31,17 0 16,-17 0-16,35 0 15,-18 0-15,0 0 16,0 0-16,1 0 0,-1 0 16,18 0-16,0 0 15,-18 0-15,18 0 16,0 0-16,-18 0 16,0 0-16,-17 0 15,17 0-15,1 0 16,-19 0-16,19 0 15,-19 0-15,19 0 16,-36 18-16,52-18 16,-34 0-1,17 0 63,1 0-62,-19 0 0,36 0-16,18 0 15,-18 0-15,0 0 16,-1 0-16,-16 0 16,17 0-16,17 0 15,-34 0-15,16 0 16,1 0-16,-17 0 15,-1 0-15,0 0 0,-17 0 16,17 0 0,-17 0-16,17 0 0,0 0 15,-17 0 1,17 35 0,0-35 30,-17 0-14,35 0-17,-35 0-15,17 0 16,0 35-16,1-35 16,16 0-16,1 0 15,0 0-15,-17 0 0,-1 0 16,0 0-16,18 0 15,0 0-15,-35 0 16,34 0-16,-16 0 16,-19 0-16,19 0 15,-19 0-15,19 0 16,-1 0-16,0 0 16,18 0-1,0 0 1,-18 0-1,18 0 1,0 0 0,-35 0-1,-18 18-15,53-18 16,-18 0-16,0 0 16,0 0-16,1 0 15,-1 0 1,0 0-1,-17 0 17,17 0 15,-35 35-16,0-70 188,0 17-204</inkml:trace>
  <inkml:trace contextRef="#ctx0" brushRef="#br0" timeOffset="33913.6334">6544 14270 0,'18'0'187,"-1"0"-171,36 0 0,-35 0-1,17 0-15,0 0 16,1 0-16,-1 0 16,-17 0-16,17 0 15,0 0-15,0 0 16,1 0-16,-1 0 15,-17 0-15,17 0 16,-17 0-16,34 0 16,1 0-1,-17 0 1,17 17 0,-18-17-16,0 0 15,18 0 1,0 0-1,-18 0 1,-35 18 0,53-18-16,0 0 15,-18 0 1,18 0 0,0 0-1,-18 35 1,-17-35-1,17 0 1,1 0 0,17 0-1,-18 0-15,-18 0 16,19 0-16,-1 0 16,-17 0-16,35 0 15,-36 0 1,-17 36-1,36-36-15,34 0 16,-52 0 0,35 0-16,0 0 15,-18 0-15,18 0 16,-18 0-16,18 0 16,-35 0-16,34 35 15,1-35 1,0 0-1,-17 0 1,-1 0 0,-17 0-1,17 0 1,0 0 15,-17 0 0,17 0-15</inkml:trace>
  <inkml:trace contextRef="#ctx0" brushRef="#br0" timeOffset="38233.9279">11430 14235 0,'18'0'78,"17"0"-46,0 0-1,0 0-31,1 0 15,-19 0-15,19 0 16,-19 0-16,36 0 16,0 0-16,18 0 15,-18 0-15,17 0 16,1 0-16,-18 0 0,17 0 16,18 0-1,1 0-15,16 0 0,-52 0 16,18 0-16,-1 0 15,-17 0-15,18 0 16,-1 0-16,1 0 16,-36 0-16,18 0 15,0 0-15,-18 0 16,18 0-16,-17 0 16,-19 0-16,19 35 15,-1-35-15,0 0 16,0 0-1,1 0 17,-19 0 15,19 0-32,-1 0 1,0 0-16,36 0 15,-36 0 1,0 0 0,0 0-1,-17 0 32,17 0 16,-17 0-16,17 0-1,1 0 111,-1 0-126,35 0-15,-17 0-16,-17 0 15</inkml:trace>
  <inkml:trace contextRef="#ctx0" brushRef="#br0" timeOffset="39144.9685">15928 14270 0,'18'0'46,"-1"0"-30,36 0 0,-35 0-16,17 0 15,18 0-15,0 0 16,17 0-16,1 0 16,17 0-16,0 0 15,1 0-15,34 0 0,0 0 16,19 0-16,69 0 15,-34 0-15,-1 0 16,0 0-16,1 0 16,-36 0-16,18 0 15,-1-53-15,-52 53 16,-18 0-16,18 0 16,-53 0-16,0 0 15,-18 0-15,-17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4:15:45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4568 0,'-71'0'0,"18"0"16,18 0-16,-18-35 15,18 35-15,17 0 16,18-35-16,-53 35 16,18 0-1,35-18-15,-18 18 16,-17 0 0,18 0-1,-19 0-15,1 0 0,17 0 16,-35 0-16,1 0 15,16 0-15,-17 0 16,-17 0-16,35 0 16,-1 0-16,1 0 15,17 0-15,-35 0 16,18 0 0,-18 0-16,18 0 15,-18 0-15,-18 36 16,1-36-16,-1 52 15,18-52-15,36 36 16,-18-36-16,-1 0 16,19 35-16,-19-35 0,1 0 15,35 53 1,-35-53-16,35 18 0,-53-18 16,18 35-1,35-18-15,-18-17 16,18 36-16,-35-36 15,35 35-15,-18-35 16,18 18-16,-35 35 16,-1 0-1,1-1 1,35-34-16,-35-18 16,35 53-16,-18-18 15,18-17-15,-35-18 16,35 70-16,-35-34 15,35-19-15,-18 19 16,-17 17 0,35-18-16,-35-18 15,35 36 1,-36-53-16,36 53 16,0-35-16,0 35 15,0-18 1,0 0-1,0 18-15,0 0 16,18-17 0,-18 16-1,35 1 1,0 0 0,18-17-1,0-1 1,-17 18-1,-1-53 1,0 35-16,-17-35 16,35 35-16,0-35 15,-1 36-15,-16-36 16,17 35-16,0-35 16,0 0-16,-18 35 15,18-35-15,0 0 0,-18 18 16,18-18-16,17 0 15,-17 0-15,-17 0 16,16 0-16,1 0 16,-17 0-16,17 0 15,0 0-15,-36 0 16,18 0-16,1 0 16,-19 0-16,19 0 15,-1 0-15,18-35 16,0 35-16,17-36 15,1 36-15,-36-53 0,18 53 16,0-35-16,0 35 16,-18 0-16,0 0 15,1-35-15,-19 35 16,19 0-16,-1-36 16,-17 36-16,17-17 15,0 17-15,18-53 16,-18 53-16,18-71 15,0 36-15,-18 35 16,1-53-16,-36 18 16,35 17-16,-35-17 15,35 0-15,-35 17 0,36-17 16,-36-18-16,35 0 16,-35 18-16,0-18 15,35 0-15,-35-18 16,0 18-16,0-35 15,0 18-15,0-1 16,0 18-16,0-17 16,-18 17-16,18 0 15,-52 17-15,16 19 16,-17-18-16,18-1 16,-36 36-16,-34-53 15,-1 53-15,-53-53 16,-17 53-16</inkml:trace>
  <inkml:trace contextRef="#ctx0" brushRef="#br0" timeOffset="3109.9748">4833 7408 0,'-18'0'32,"36"0"61,17 0-77,18 0-16,0 0 16,18-35-16,17 35 15,18-53-15,17 53 0,1-35 16,-1 35 0,1 0-16,52 0 0,0-53 15,-34 53-15,16 0 16,-17 0-16,-17 0 15,-36 0-15,18 35 16,-36-35-16,-17 0 16,18 0-16,-18 0 15,-18 0-15,18 0 16,0 0-16,-18 0 16,0 0-16,-35-17 15,36 17-15,-54 0 78,18 17-31</inkml:trace>
  <inkml:trace contextRef="#ctx0" brushRef="#br0" timeOffset="4265.5142">8431 7302 0,'36'-17'63,"-1"17"-48,0 0 1,0 0-16,1 0 0,-1 0 16,36 0-16,-1 0 15,1 17-15,17-17 16,0 0-16,53 0 15,36 0-15,-19 0 16,19 0-16,-1 0 16,1-17-16,-1 17 15,-17 0-15,-18 0 16,-18 0-16,1 17 16,-1-17-16,-17 36 15,-53-36-15,0 0 16,0 0-16,-36 35 15,19-35-15,-1 0 16,-17-18 93</inkml:trace>
  <inkml:trace contextRef="#ctx0" brushRef="#br0" timeOffset="8146.3303">11024 5309 0,'-35'0'16,"0"0"31,35 36-32,-18-36 1,18 35-16,-35-35 16,35 17-16,-18-17 0,18 53 15,-35-17 1,0 17-16,35-36 16,-36 36-1,36 0 1,-35-53-16,35 35 15,0 18 1,-18-17-16,18-19 16,0 18-16,0 1 15,-35-19-15,35 19 16,0-1-16,0-17 0,-35 17 16,35-18-16,0 19 15,0-1-15,0-17 16,0 17-16,0-17 15,0 17-15,0 0 16,0-17-16,0 17 16,0-17-16,0 35 15,0-18 1,0-17-16,18-18 16,-18 52-16,0-16 15,0-19-15,17-17 16,-17 53-16,0 0 15,35-53 1,-35 18-16,53 17 16,-35-35-1,-18 35-15,53-35 16,-18 18 0,-17-18-1,-18 35-15,35-35 16,18 36-1,18-1 1,-36-35 0,18 35-1,-18-35-15,-17 0 16,17 0-16,0 0 16,-17 0-16,17 0 0,-17 0 15,17-17-15,18-19 16,-18 36-1,1-53 1,16 18 0,-16 35-16,-1-18 15,-17 18-15,-18-53 16,70 53-16,-70-52 16,71 16-16,-36 1 15,-35 17-15,53-17 16,-35 0-16,-18 17 15,53-17-15,-53 0 16,35-1-16,-35 19 0,0-19 16,35-16-1,-35 16-15,0-17 0,0 0 16,35 18-16,-35-18 16,0 0-16,0 18 15,0 0-15,0-18 16,0 18-16,0-1 15,0 1-15,0 17 16,0-17-16,0 0 16,0 0-16,-35-18 15,35 0-15,-53 17 16,18-17-16,0 18 0,17 35 16,-35-53-16,0 53 15,0 0-15,18 0 16,-36 0-16,-17 0 15,-18 53-15</inkml:trace>
  <inkml:trace contextRef="#ctx0" brushRef="#br0" timeOffset="12390.4199">11959 6403 0,'35'0'78,"1"0"-62,34 0-16,54-53 15,-18 53-15,35-53 16,17 0-16,-16 18 16,16-36-16,1 1 15,-18-1-15,-17 36 0,-71 35 16,-1-35 0,-16 35-16,-19 0 15</inkml:trace>
  <inkml:trace contextRef="#ctx0" brushRef="#br0" timeOffset="14280.339">11483 4251 0,'18'0'62,"-1"0"-46,18 0-16,18 0 16,-17 0-16,34 0 15,1 0-15,-18 0 0,17 0 16,1 0 0,-1 0-16,-34 0 0,17 0 15,-18 0-15,-18 0 16,19 0-16,17 0 15,-53-18 110,-18 18-109</inkml:trace>
  <inkml:trace contextRef="#ctx0" brushRef="#br0" timeOffset="14757.4638">11994 3898 0,'0'-17'0,"-35"69"46,35 1-46,0 18 16,-35 17-16,35 0 16,0-17-16,0 17 15,-35-17-15,35-1 16,0 1-16,0-1 16,0-17-16,-36 0 0,36-18 15,0-17-15,36-18 125,17 0-109</inkml:trace>
  <inkml:trace contextRef="#ctx0" brushRef="#br0" timeOffset="19386.1214">15610 6844 0,'0'-35'15,"18"35"17,-18-18-32,0-17 31,0-1 0,0 1-15,0 0 15,0 17-15,0-17-16,-35 0 31,-1-1-16,1 1 17,18 35-17,17-18-15,-36 18 16,-17-35 0,18 35-1,0-35 1,0 35-1,-1-35-15,19 35 16,-19-18 15,-17 18-15,36 0 0,-18 0-1,35-35 1,-18 35-16,-17 0 31,-1 0-15,36-36-16,-17 36 15,-19 0 1,-17 0-16,18 0 16,0 0-1,17 0-15,-17 0 16,0 0-16,17 0 15,-35 0 1,36 0 0,-19 0-1,-17 0 1,18 0 0,0 0-16,-18 0 15,18 0 1,-1 0-1,1 0 1,17 0 0,-35 0-1,36 0-15,-18 0 16,-1 0-16,19 0 16,-19 18-16,1-18 15,0 0 1,0 0-16,35 35 15,-53-35-15,17 0 16,1 0 0,0 36-1,0-36 1,-1 17 0,1-17-1,0 0 1,35 36-16,-53-36 15,17 0-15,-34 35 16,35-35 0,-1 35-1,1-35 1,17 0 15,18 18-31,-35-18 0,0 35 16,17 0 15,-35 18-15,18-18-1,0-17 17,0 17-17,35 1 16,-18-36-31,18 17 16,0 19 0,0 17-1,0-36 1,0 36 0,35 0-1,-35-18-15,35-35 16,-35 53-16,53-18 15,-35 1 1,35-1 0,0-17-1,0 17 1,-36-35 0,19 53-16,-1-53 15,0 35-15,-17-35 16,17 35-16,0-35 0,1 18 15,-19-18 1,19 0-16,-19 35 0,19-35 16,-1 0-16,-18 0 15,19 36-15,-1-36 16,-17 0-16,17 0 16,-17 0-16,17 0 15,0 0-15,-17 0 16,17 0-16,-17 0 15,17 0-15,0 0 16,-17 0-16,17 0 16,-17 0-16,17 0 15,0 0-15,-17 0 0,17 0 16,-17 0 0,17 0-16,0 0 0,-17 0 15,17-18-15,1 18 16,-19 0-16,36 0 15,-18-35-15,-17 35 16,17 0-16,-17 0 16,17 0-16,1-18 15,-19 18-15,36 0 16,-18-35 0,1 35-16,-19 0 15,19-53-15,-1 53 16,-35-35-1,18 35-15,-18-18 16,35 18-16,-35-35 16,17 35-16,-17-18 15,36 18-15,-36-35 16,35 35 0,-35-36-16,18 36 15,-18-17-15,35 17 16,-35-35-1,35-18 1,-35 17 0,18 36-16,-18-53 15,35 18 1,-35 18-16,0-19 16,0 19-1,0-19 1</inkml:trace>
  <inkml:trace contextRef="#ctx0" brushRef="#br0" timeOffset="23458.2277">16916 7514 0,'0'-17'47,"53"17"47,17 0-94,1 0 15,17 0-15,0 0 16,36-53-16,-1 53 15,18 0-15,0 0 16,0-36-16,0 36 16,-52 0-16,-1 0 15,-18 0-15,1 0 16,-18 0-16,-35 0 16,17 0 93</inkml:trace>
  <inkml:trace contextRef="#ctx0" brushRef="#br0" timeOffset="24439.9828">20355 7461 0,'-17'0'15,"34"0"79,19 0-78,-1 0-16,35 0 15,1 0-15,17 0 0,36 0 16,-19 0-1,54 0-15,-18 0 0,18 0 16,-18 0-16,18 0 16,-18 0-16,0 0 15,18 0-15,-18 0 16,-18 0-16,-34 0 16,16-17-16,-52 17 15,0 0-15,0 0 16,-35 0-16,17 0 15,18 0 1,-35 0 0,17 0 15,-17 0 16</inkml:trace>
  <inkml:trace contextRef="#ctx0" brushRef="#br0" timeOffset="27546.4001">22948 6332 0,'35'0'62,"1"0"-46,-19 0-16,36 0 15,0 0-15,18 0 16,35 0-16,17-35 16,18 35-16,18 0 15,-36-53-15,1 53 0,-18 0 16,-36 0-16,1 0 15,-18-17-15,-36 17 16,19 0-16,-1 0 16,-17 0-1,-18-36 95</inkml:trace>
  <inkml:trace contextRef="#ctx0" brushRef="#br0" timeOffset="28851.908">22613 4533 0,'18'0'63,"17"0"-48,0 0-15,18 0 16,18 0-16,17 0 16,35-17-16,1 17 0,17 0 15,-18-53-15,1 53 16,-36 0-16,-17 0 16,-18 0-16,-36 0 15,-52 0 95,17 0-110</inkml:trace>
  <inkml:trace contextRef="#ctx0" brushRef="#br0" timeOffset="29368.5212">23301 4216 0,'0'0'0,"0"-36"16,-18 36-1,18-35 1,0 53 31,0 17-47,18 0 15,-18 36-15,35-1 16,-35 19-16,36 16 16,-36-34-16,0 17 15,0-35-15,35 18 16,-35-1 0,0-17-16,0-35 0,0 17 15,35-35 95,-35 35-95,18-35-15</inkml:trace>
  <inkml:trace contextRef="#ctx0" brushRef="#br0" timeOffset="56751.5061">723 11536 0,'18'0'172,"17"0"-156,18 0-16,0 0 15,-18 0-15,18 0 16,18 0 0,-18 0-16,17 0 15,1 0-15,-1 0 0,-34 0 16,16 0-16,-16 0 16,-1 0-16,18 0 15,0 0-15,-18 0 16,18 0-16,-18 0 15,-17 0-15,35 0 16,-35 0 0,17 0-1,-53 0 95,1 0-79,17-35-31,-53 35 16,35 0-16,-35 0 15,0 0-15,0 0 16,-35 0-16,17 0 15,-17 0-15,-18 35 0,18-35 16,0 0-16,0 0 16,17 0-16,1 0 15,-1 0-15,36 0 16,0 17-16,-1-17 16,19 0-1,17 36 95,0-1-79,0 0-16,0 1 1,0-19-16,0 18 16,0 1-16,0-19 15,0 19-15,0 17 16,0-36-16,0 19 16,0-19-16,35 18 15,-35 1 1,0-1-1,35-35 142,-17 0-157,52 0 15,-34 0 1,-1 0-16,0 0 16,18-35-16,-18 35 15,1 0-15,17 0 16,0 0-16,-18 0 15,0 0-15,-17 0 16,17 0-16,18 0 16,-35 0 15</inkml:trace>
  <inkml:trace contextRef="#ctx0" brushRef="#br0" timeOffset="58498.4335">3440 12912 0,'35'0'62,"0"0"-62,0 0 16,18 0-16,0 0 15,-17 0-15,34 0 16,1 0-16,-1 0 16,-35 0-16,1 0 15,-1-36-15,-17 36 16,-18 18 78,-18 0-79,18 52 1,-18-35 0,18 1-16,0 17 15,-35 0-15,35 0 16,0-18-16,0 18 15,0 0-15,-35-36 16,35 36-16,0-18 16,0-17-16,-35 17 0,35 1 15,0-1 1,0 0 0,0 0 15,-36-52 78,19 17-93,17-35-1,-71 35-15,53 0 0,-17-36 16,0 36-16,17 0 16,-35-17-16,0 17 15,0 0-15,18 0 16,0 0-16,17 0 16,-17 0-16,0 0 15,17 0 1</inkml:trace>
  <inkml:trace contextRef="#ctx0" brushRef="#br0" timeOffset="61168.1721">4886 13741 0,'18'0'78,"-1"0"-78,19 0 16,34 0-16,18 0 0,18 0 15,53 0-15,17 0 16,36 0-16,17 0 16,1 0-16,-1 0 15,-18 0-15,19 0 16,-54 0-16,-17 0 15,-18 0-15,-53 0 16,-17 17-16,-18-17 16,-18 0-16,18 36 15,-71-36 673,-17 0-641,17 0-32,-17 0 17</inkml:trace>
  <inkml:trace contextRef="#ctx0" brushRef="#br0" timeOffset="62333.3908">8396 13794 0,'-18'0'47,"54"0"0,-1 0-47,71-36 15,35 36-15,0 0 16,35 0-16,1 0 16,35 0-16,-1 0 15,54 0-15,-36 0 16,0 0-16,1 0 15,-19 0-15,-34-53 0,-1 53 16,-52 0-16,-54 0 16,-17 0-16,-35 0 15,17 0-15,0-35 16,-17 35 15,-18 18 313</inkml:trace>
  <inkml:trace contextRef="#ctx0" brushRef="#br0" timeOffset="64008.3479">11747 10795 0,'36'35'109,"-1"-35"-93,36 0-16,52 0 15,-35-17-15,0 17 16,18-36-16,-18 36 15,-17 0-15,0-35 16,-18 35-16,-36 0 16,18 0-1</inkml:trace>
  <inkml:trace contextRef="#ctx0" brushRef="#br0" timeOffset="66837.7102">12982 12735 0,'-35'0'94,"-36"0"-78,54 0-1,-19 0-15,19 0 16,-18 0-16,-1 0 16,19 0-16,-36 36 15,17-36 1,19 0 46,17 17 1,0 18-32,0 18-15,0-35-16,0 35 15,0 0-15,0-18 16,0 36-16,0 17 16,0-35-16,0 0 15,0 0-15,0-18 0,0-17 16,0 34-1,35-52 126,0 0-141,1 0 0,17-17 16,-1 17-16,-16 0 15,17 0 1,0 0-16,-18 0 0,0 0 16,0 0-16,-17-35 15,17 35 1,18-36 78</inkml:trace>
  <inkml:trace contextRef="#ctx0" brushRef="#br0" timeOffset="68352.4409">15258 11042 0,'17'0'125,"19"0"-125,-1 0 16,18 0 0,-18 0-16,-17 0 15,17-18-15,0 18 16,-17 0-16,17 0 16,-17 0 93,-18 53-78,0-18-31,0-17 0,0 17 16,0-17-16,0 35 15,0 0-15,0-18 16,-18 18-16,18 0 16,0-18-16,0 18 15,-18 0-15,18-18 16,0-17-16,0 35 16,0-35-1,0 17 16,0 0-15,-52-35 109,-19-18-109,36 18-1,17 0-15,-17 0 16,17 0-16,-17 0 16,-18 0-16,0 53 15</inkml:trace>
  <inkml:trace contextRef="#ctx0" brushRef="#br0" timeOffset="69879.4274">16175 13600 0,'-18'0'31,"36"0"32,35 0-48,17 0-15,19 0 16,34 0-16,18 0 0,71 0 16,-18 0-1,17 0-15,1 0 0,-35-53 16,-1 53-16,-35 0 15,-18 0-15,-34 0 16,-19 0-16,-17-36 16,-35 36-16,17 0 15,-35 18 298</inkml:trace>
  <inkml:trace contextRef="#ctx0" brushRef="#br0" timeOffset="71385.3428">20320 13370 0,'-18'0'16,"-17"0"15,53 0 78,52 0-93,1 0-16,52 0 0,36 0 16,17 0-16,18 0 15,18 0-15,17 0 16,18 0-16,-35-17 15,17 17-15,-35 0 16,18 0-16,-36-53 16,-17 53-16,-35 0 15,-19 0-15,1 0 16,-70 0-16</inkml:trace>
  <inkml:trace contextRef="#ctx0" brushRef="#br0" timeOffset="72727.5854">22825 10742 0,'17'0'94,"72"0"-79,-19 0-15,1 0 16,17 0-16,35 0 16,1-18-16,17 18 15,-18 0-15,-17-52 16,-18 52-16,-52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4:17:18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15011 8167 0,'0'-18'15,"0"-17"17,0 17 14,17 18-46,19-35 16,-1 0 0,0-1-1,18 1 1,-35 17 0,17 18-1,-35-35-15,53 35 16,-18-53-1,0 53-15,1 0 16,-19-35-16,19 35 16,-1 0-16,-17-18 15,17 18-15,0 0 16,-17-35-16,17 35 16,0 0-16,-17-35 15,17 35-15,1 0 16,-19 0-16,18-35 15,1 35-15,-19 0 16,19 0-16,-19 0 16,19 0-16,34 0 15,-35 0 1,1 0-16,-1 0 16,-17 0-16,17 0 15,-18 0-15,19 0 16,-1 0-16,-17 0 15,17 0-15,-35 17 16,35-17-16,18 0 16,-53 18-1,35-18-15,-17 35 16,17-35 0,-35 35-1,36-35-15,-1 36 16,18-36-1,-53 17 1,53-17-16,-36 36 16,-17-19-16,36-17 15,-36 35-15,35-35 16,-35 53-16,18-53 16,-18 36-16,35-36 15,-35 53-15,35-18 16,-35-17-1,18-18 1,-18 35-16,0 0 16,35-35-1,-35 18-15,0 35 16,18-53 0,-18 35-16,0-17 15,0 17 1,0-18 15,35-17 0</inkml:trace>
  <inkml:trace contextRef="#ctx0" brushRef="#br0" timeOffset="934.5371">14993 7849 0,'0'36'63,"0"-1"-63,0 0 15,-35 18-15,35 0 16,-36 18-16,36-19 16,-35-16-16,35 17 15,0-18-15,0-17 16,-35 17-16,35 0 16,18-35 15,17 0 0,18 0-15,-53-35-16,53 35 15,-18-35-15,-17 35 16,17-36-16,-17 36 16,17-17-16,18 17 15,0-36-15,-36 36 16,19 0-16,-1-35 15,0 35 1,0 0 0,1 0 15,-19 0-15</inkml:trace>
  <inkml:trace contextRef="#ctx0" brushRef="#br0" timeOffset="1916.7684">16616 8273 0,'35'0'15,"0"35"17,-17-35-17,-18 18-15,53-18 16,-53 35-16,35-35 15,-35 17-15,53-17 16,-18 53-16,18 0 16,0 0-1,0-18 1,-18-35 0,18 0-1,-17 0 1,-19 0 31,-17-35-32,36-18 1,-36 36-16,0-19 16,35 1-16,-35 17 15,0-17-15,0 18 16,0-19-16,35 1 15,-35 17-15,18-17 16,-18 0-16,53 0 0,-53 17 16,35 18-16,-35-53 15,18 53-15</inkml:trace>
  <inkml:trace contextRef="#ctx0" brushRef="#br0" timeOffset="21445.4428">11659 9049 0,'-35'0'15,"0"0"32,35-18-31,-18 18-1,-17 0 1,17 0 15,-17 0-15,0 0 15,17 35-15,-17-35-1,35 36-15,-36-36 16,19 35 0,-18-17-1,-1 17 1,36 0-16,-35-35 15,35 18 1,-18-18 0,18 35-1,0 0 1,-35-35-16,35 18 16,0 17-1,0-17 1,0 17-1,0 0 1,0 1 0,0-1-1,0 0-15,0 1 16,0-1-16,0-18 16,18-17-1,-18 53-15,0 0 16,17-53-1,-17 18-15,36 17 16,-36 0 0,0-17-1,35-18 1,-35 35-16,0-17 16,18-18-1,-18 35-15,35 18 16,-35-35-1,35-18-15,0 35 16,-17-35 0,-18 35-1,35-35-15,-17 0 16,17 36 0,0-36-1,-17 0 1,17 0-1,18 0 1,-53-18 0,18 18-16,17-35 15,18 35 1,-53-18-16,18 18 16,17-35-1,0 35 1,-35-35-16,18 35 15,-18-18-15,35-17 16,-35-1 0,36 36-1,-36-17-15,17-19 32,-17 1-17,0 18 1,0-36-1,35 53-15,-35-53 16,0 17 0,36 36-16,-36-52 15,0 16 1,0 19 0,0-19-1,0 19 1,0-19-1,0-16 1,0 16 0,0-17-1,0 0-15,0 18 16,0-18 0,-18 53-1,18-53-15,-35 0 16,0 18-1,-1 0 1,1 35 0,35-35-1,-35 35-15,17 0 16,-53 0 0</inkml:trace>
  <inkml:trace contextRef="#ctx0" brushRef="#br0" timeOffset="96202.8782">8202 13159 0,'0'35'125,"0"0"-110,0 0-15,0 1 16,0-19 0,0 19-16,0 17 15,0-18-15,0 18 0,0 0 16,0-18-16,0 0 16,0 0-16,0-17 15,0 35-15,0-18 16,0 18-16,0-17 15,0-19-15,0 54 16,0-36 0,0 36-16,0-19 0,0-34 15,-18 17-15,18 1 16,0-19 0,0 36-16,0-35 0,-17-18 15,17 53-15,0 0 16,0-36-1,17-17 110,36 0-109,-17 0-16,-19 0 16,19 0-16,-1 0 15,18 0-15,53 36 16,-71-36 0,18 0-16,0 0 15,-18 0-15,18 0 16,-35 0-1,17 0-15,18 0 16,-36 0-16,19 0 31,-1 0 1,-35-36 77,0-17-93,0 36-1,-18 17-15</inkml:trace>
  <inkml:trace contextRef="#ctx0" brushRef="#br0" timeOffset="96552.6463">8872 14287 0,'-35'0'0,"70"18"109,-17-18-109,17 35 16,1-35-16,-1 0 16,18 53-16,0-53 0,0 18 15,-18-18 1,0 35-16,0-35 16,-35 36-16,-17-1 46,-19-35-46,19 35 16,-36-35-16,0 53 16,0-18-16,35-35 15,18 36-15,-35-36 16</inkml:trace>
  <inkml:trace contextRef="#ctx0" brushRef="#br0" timeOffset="97373.5796">9684 14499 0,'53'0'63,"-18"0"-63,-17 0 0,17 0 16,0 0-16,-17 0 15,17 0-15,-17 0 16,35 0-16,0 0 15,-18 0-15,0 0 16,0 0-16,-17 0 16,-18-17 77,0-1-77</inkml:trace>
  <inkml:trace contextRef="#ctx0" brushRef="#br0" timeOffset="97792.4273">9948 14270 0,'0'53'47,"0"0"-47,0-18 16,0 18-16,0 0 15,0-18-15,0 18 16,18 0-16,-18-18 16,0-17-16,0 17 15,0-17 1,35-18 78,-17 0-79,-18-18 1</inkml:trace>
  <inkml:trace contextRef="#ctx0" brushRef="#br0" timeOffset="99668.1543">10654 14323 0,'0'17'47,"35"1"-47,-35 17 16,0 1-16,0-19 15,35 19-15,-35-1 16,0-18-16,0 19 16,0-19-16,0 19 0,0-1 15,0-17 1,0-54 46,-17 1-62,17-18 16,0-17-16,0 17 16,0-18-16,0 0 15,17 19-15,-17 16 16,36 1-16,-1-18 16,-17 53-1,-18-35-15,53 35 16,17 0-1,-52 17-15,17 54 16,-35-36 0,0 18-16,0-35 15,0 17-15,0-17 16,-35 35 0,17-53-1,18 35-15,-35-35 16,0 0-1,-18 0-15,17 0 32,36 18-1,0 35-15,0-1-1,18-52-15,-18 36 16,53-36-16,-53 35 15,53-35-15,-18 35 16,0-35-16,-17 0 16,17 36-16,1-36 15,-1 0 1,-35-18-16,35 18 16,-35-35-16,35 17 15,-35-17 1,0-18-1,0 35 1,0 36 31,0 35-31,18-53-1,-18 53-15,53-53 16,-18 53-16,1-53 15,-19 0-15,18 17 16,-17-17-16,35 0 16,-53-17-16,35-19 15,-35-34 1</inkml:trace>
  <inkml:trace contextRef="#ctx0" brushRef="#br0" timeOffset="99863.3699">11183 14411 0,'-18'0'0,"18"-18"15,0-17 17,53 35-32,-17 0 0,-19-35 15,19 35-15,-1 0 16,-18 0-16,-17-18 15</inkml:trace>
  <inkml:trace contextRef="#ctx0" brushRef="#br0" timeOffset="100036.2079">11183 14552 0,'18'35'15,"35"-35"1,-36 0-16,19 0 16,-1-17-16,-18 17 15,19-71-15</inkml:trace>
  <inkml:trace contextRef="#ctx0" brushRef="#br0" timeOffset="100516.4064">11536 14217 0,'0'18'47,"0"17"-47,0 18 16,0-18-1,0 18-15,0 0 0,0-18 16,35 18-1,-35 0-15,53-18 0,-18 18 16,18-53 0,-35 0-1,-18-17 1,35 17 0,-35-53-16,0 35 15,35-17-15,-35-1 16,0 19-16,0-18 15,18-1-15,-18 19 16,0-19-16,35 36 16,1 18 15,-36 0-15,0 35-16,35-1 15,-35 1-15,35-17 16,-35 17-16,35-18 15,1 0 1</inkml:trace>
  <inkml:trace contextRef="#ctx0" brushRef="#br0" timeOffset="100718.37">11800 14676 0,'36'0'31,"-1"0"-31,-17 0 16,35-36-16,-1 36 16,-16 0-16,17-35 15,0 35-15,-1 0 16,-34-53-16</inkml:trace>
  <inkml:trace contextRef="#ctx0" brushRef="#br0" timeOffset="101302.5472">12294 14446 0,'-17'-35'16,"-19"35"-1,36 18 16,-35 17-15,35-17-16,0 17 16,0 0-16,0-17 15,0 17-15,0 18 16,53-53 0,-18 18-16,-17-18 15,17 35-15,18 0 16,-53 36-1,0-54-15,0 36 16,0-18-16,0 1 16,-18-36 46,18-71-46,0 18-1,18 0-15,-18 18 16,35-35-16,-35 17 0,36-18 16,-36 18-16,35 18 15,-35 0-15,18 35 16,-18-53-16,35 53 16,0 0-1,0 0 1,-35 35-1,36 0-15,-36-17 16,0 17-16,35 0 16,-35-17-16,0 17 15,0 1 1</inkml:trace>
  <inkml:trace contextRef="#ctx0" brushRef="#br0" timeOffset="101798.7482">12541 14605 0,'18'0'47,"17"0"-31,18 0-1,0 0 1,-18 0 0,18 0-16,0 0 15,-18 0 1,-35-53 15,0 0-15,0 0-1,-17 18-15,-19 0 16,-16-1-16,-1-17 16,-18 18-16,-35 0 15,71 35-15,-18 0 16,18 0-16,17 0 0,18 18 47,35-18-32,18 0-15,36 0 16,-1 0-16,18 0 16,-18 0-16,0-36 15,18 36-15,-36-35 16,-34 35-16</inkml:trace>
  <inkml:trace contextRef="#ctx0" brushRef="#br0" timeOffset="104777.2994">13617 14640 0,'0'-17'47,"0"-19"-32,0-17 1,0 36 0,18-18-16,-18-1 15,0 19-15,0-19 16,35 1-16,-35 17 16,35 18-16,-35-53 15,18 53-15,17 0 16,-17 0 15,-18 36-31,35-19 0,-35 36 16,0 0-16,36 18 15,-36-36-15,0 18 16,0-18-16,35-35 16,-35 18-16,0-36 62,0-17-62,0 0 16,0-1-16,35-16 15,-35-1-15,0 17 0,35-17 16,-35 18 0,18 35-16,-18-18 0,35 18 15,1 18 1,-36 17-1,17 1 1,-17-1-16,35 18 16,-35-18-16,36 0 15,-36-17-15,35-18 0,-35 35 16,0-52 46,0-1-46,0-17-16,0 0 16,0 17-16,18-17 15,-18-1-15,35 19 16,0 17 0,0 0 15,-35 53-31,0 0 15,0-18-15,0 0 16,18 0-16,-18-17 16,0 17-1,35-35-15,-35-17 32,0-1-17,0-17-15,0 17 0,0-35 16,36 0-16,-36 0 15,53 18-15,-53 0 16,53-1-16,-36 36 16,18 53 15,-35 0-15,0-17-16,0 17 15,36-1-15,-36-16 16,35-19-16,-35 19 15,35-1-15,-35-17 16</inkml:trace>
  <inkml:trace contextRef="#ctx0" brushRef="#br0" timeOffset="104981.2954">14429 14570 0,'35'0'31,"0"0"-15,-17 0-16,35-36 16,0 36-16,-18-35 15,0 35-15,-35-17 16,71 17-16,-71-36 15</inkml:trace>
  <inkml:trace contextRef="#ctx0" brushRef="#br0" timeOffset="106419.9709">14764 14429 0,'17'0'47,"54"35"-32,-36 18-15,0 17 16,1 1-1,17 35-15,-53-18 0,53 18 16,-53-18-16,0-17 16,0-19-16,0 1 15,-18-17-15,-17-1 16,17-35 0,-35-35-1,18-36 1,35 18-1,-35 0-15,35 18 16,0-18-16,0 0 16,0 35-16,0-17 15,0 0-15,0 17 16,17-17-16,18 0 0,36-18 16,-53 53-1,17-53-15,0 53 16,1-35-16,-19 35 15,-17-71-15,53 71 16,-53-53-16,35 53 16,-35-17-1,-17 17 48,17 35-32,0-18-31,0 19 16,0-1-16,35 0 15,18 1 1,-35-36 0,34 0-1,-16 0 1,-1-53-1,-35 17-15,0 19 16,18-19-16,-18-16 16,0 16-16,0 19 15,0-36-15,0 35 0,-18 18 16,18-35 0,-35 35-16,-1 0 0,19 0 15,-18 0-15,17 17 16,-17 19-16,35-19 15,-53 36-15,53 0 16,0-18 0,0 1-16,0-1 15,0-17-15,17 35 16,19-53 0,-1 0-16,0 0 15,-17 0-15,17-36 0,0 36 16,-35-35-1,36 0-15,-36-1 0,53 1 16,-53 18-16,35-19 16,-35 1-16,35 35 15,-35-18-15,18 18 32,-18 36-17,35-1-15,-35-17 16,0 34-16,35 1 15,-35-35-15,0 17 16,36 1-16,-36-19 16,0-34 31,0-19-47,0 1 15,0 17-15,0-35 16,0 18-16,0 0 15,0-18-15,17 18 16,19 17 0,-1 18-1,18 0 1,-18 0 0,36 0-1,-19 0 1,-87 0 31,35 35-47,-53-35 15,53 18-15,-17-18 16,17 53-16,-36-18 16,36 18-1,0-18 1,0 1-1,53-1 17,-17-35-32,-19 0 15,18 0-15,1-18 0,-19 18 16</inkml:trace>
  <inkml:trace contextRef="#ctx0" brushRef="#br0" timeOffset="106621.4346">16192 14464 0,'36'0'31,"-36"18"-15,0-1-1,0 18-15,0 18 16,0-17-16,0-1 15,0-17-15,17-18 0</inkml:trace>
  <inkml:trace contextRef="#ctx0" brushRef="#br0" timeOffset="107224.2807">16387 13988 0,'0'0'15,"35"0"-15,0 0 47,-35 35-31,0 0-16,0 36 15,0-1-15,0 18 16,0 1-16,35-1 16,-35-18-16,0-17 15,0 0-15,36-35 0,-36 35 32,17-53-32,-17 35 15</inkml:trace>
  <inkml:trace contextRef="#ctx0" brushRef="#br0" timeOffset="107427.5348">16457 14482 0,'0'0'16,"0"-36"-1,35 36-15,-35-35 16,36 35-16,-1 0 16,18 0-1,-18 0 1</inkml:trace>
  <inkml:trace contextRef="#ctx0" brushRef="#br0" timeOffset="107755.2686">16739 14658 0,'18'-35'47,"-18"-1"-47,0 19 16,0-36-16,0 0 15,0 18-15,0-18 16,35 17-16,-35 19 16,35 17-16,-35-36 15,18 36-15,17 0 16,-35 18 0,36 0-16,-36 35 15,0 17-15,35 1 16,-35-36-16,0 18 15,0 0-15,0-35 16,0 34-16</inkml:trace>
  <inkml:trace contextRef="#ctx0" brushRef="#br0" timeOffset="107948.3601">16810 14640 0,'0'-35'16,"35"35"-1,0 0-15,-17 0 0,17 0 16,-17 0-16,17 0 16,1 0-16</inkml:trace>
  <inkml:trace contextRef="#ctx0" brushRef="#br0" timeOffset="109141.7568">17233 14358 0,'0'35'62,"0"1"-46,0-1 0,0 18-16,0 0 0,0-18 15,0 18-15,0 0 16,0-36-16,0 19 15,0-54 32,0 0-47,0-17 16,0 0-16,-35 17 16,35-35-16,0 0 15,0 18-15,0-18 0,18 0 16,-18 18-1,35 0-15,0-1 16,0 36 0,36 0-1,-18 0 1,-53 18 0,0 17-1,0 1 1,-18-36-1,18 35-15,-35-35 16,35 35-16,-53-35 16,18 53-1,35-18-15,0 36 16,0-18 0,35-18-1,0-35-15,-17 0 16,17 0-16,-17 0 15,17 0-15,0 0 16,-17 0-16,17-35 16,-35 0-16</inkml:trace>
  <inkml:trace contextRef="#ctx0" brushRef="#br0" timeOffset="109338.3578">17639 14340 0,'0'36'32,"0"17"-32,0-18 15,0 0-15,0-17 16,18 17-16,17 18 16,18-53-1,-53 35 1</inkml:trace>
  <inkml:trace contextRef="#ctx0" brushRef="#br0" timeOffset="109630.8283">17798 14658 0,'0'-35'32,"0"-1"-32,0 1 15,0 17-15,0-34 16,0-1-16,35 0 15,-35 35-15,35-17 16,0-1 0,-17 36-1,35 53 17,-53-17-32,0 17 15,53 0-15,-53-18 0,0 18 16,35-18-1,-35-17-15,0 17 0,35-35 16,-35 18-16</inkml:trace>
  <inkml:trace contextRef="#ctx0" brushRef="#br0" timeOffset="109839.6839">17921 14587 0,'18'0'47,"17"0"-31,0 0-16,1 0 16,-19 0-16,36 0 15,0 0-15,-35 0 0</inkml:trace>
  <inkml:trace contextRef="#ctx0" brushRef="#br0" timeOffset="110914.9367">18344 14623 0,'0'0'0,"0"-36"47,0-17-31,0 36-16,0-54 15,0 36 1,0 17-16,0-17 15,0 17-15,36 18 16,-36-35-16,17 35 16,19 0-1,-36 18 1,35-1-16,-35 19 16,35 17-16,-35-36 0,0 19 15,18-1-15,-18 18 16,0-71 62,0-35-62,0 36-16,0-19 15,0-17-15,0 36 16,35-19-16,-35 1 15,35 35-15,-35-18 0,18 18 16,-18 18 15,35 17-31,-35 18 16,0-17-16,36-19 16,-36 19-16,35-1 15,-18-35 1,19 0-1,17 0 1,-53-35 0,0-36-1,0 53-15,17-35 16,-17 0-16,0 36 0,36-18 16,-36-1-16,35 36 31,-35 18-16,0 17-15,0 36 16,0-1-16,0 1 16,0-36-16,53 0 15,-53 1-15,35-36 16,-35 17-16,53-17 16,0 0-1,-18 0 1,-35-70-16,35 35 0,-35 17 15,0-17-15,0 17 16,0-17-16,0-1 16,0 54 15,36 17-15,-36 1-16,0 17 15,0-18-15,53-18 16,-53 19-16,35-36 15,0 35-15,0-35 16,1 0-16,-1 0 16,0-18-16,-17 18 15,-18-53-15,35 36 16</inkml:trace>
  <inkml:trace contextRef="#ctx0" brushRef="#br0" timeOffset="111124.4058">19226 14287 0,'0'0'15,"36"0"32,-1 0-31,-17-35-16,17 35 15,0 0-15,-17 0 16</inkml:trace>
  <inkml:trace contextRef="#ctx0" brushRef="#br0" timeOffset="111603.3437">19244 14446 0,'0'18'0,"18"-18"47,35-18-31,17-35-1,-52 53-15,17-35 16,18 35 0,-35 0-16,17 18 15,0 35 1,-35 0-1,35-53 1,-17 0 15,-18-18-15,35-35 0,-35 18-1,36 35 1,-36-36-16,17 36 15,-17 18 17,0 17-32,36 1 15,-36 17-15,0-36 16,35 36 0,-18-53-1,36 0 1,0-35-1</inkml:trace>
  <inkml:trace contextRef="#ctx0" brushRef="#br0" timeOffset="111879.9371">20073 13547 0,'0'17'47,"35"36"-47,-35 0 15,0 35-15,0 36 16,0 17-16,0-18 16,0-34-16,0 16 15,0-16-15,0-36 0,0 17 16,0-35-1,0 1-15</inkml:trace>
  <inkml:trace contextRef="#ctx0" brushRef="#br0" timeOffset="112293.3934">20108 14323 0,'36'0'47,"-1"0"-31,18 0-1,0 0-15,-36 0 0,19 0 16,-1 0-16,-17 35 15,17-17 1,-35 35 0,35-18-16,-35-17 15,0 34 1,0-16 0,35-36-1,-35 17 1,18-17-16,35 0 15,-35 0-15,17 0 16,18-35 0,-53 0-1,35 35-15,-35-35 16</inkml:trace>
  <inkml:trace contextRef="#ctx0" brushRef="#br0" timeOffset="112510.3868">20443 14270 0,'0'0'0,"53"0"62,-35 0-62,35 0 16,-18 0-1,-52 0 17</inkml:trace>
  <inkml:trace contextRef="#ctx0" brushRef="#br0" timeOffset="112673.3948">20426 14429 0,'0'0'0,"53"0"31,-18 0-31,-17 0 16,17 0-16,-17 0 15</inkml:trace>
  <inkml:trace contextRef="#ctx0" brushRef="#br0" timeOffset="113653.7287">21431 14235 0,'0'52'31,"0"1"-31,0-17 16,0 17-16,0 17 15,36 1-15,-36-36 0,0 18 16,0-18-1,35-17-15,-35-36 47</inkml:trace>
  <inkml:trace contextRef="#ctx0" brushRef="#br0" timeOffset="113997.2185">21325 14305 0,'0'0'0,"18"0"15,0-18 1,17 18-16,0-35 0,1 35 16,34 0-1,-17-35-15,0 35 0,-35 18 16,17-1-16,-35 36 15,35 0-15,-35 0 16,0-18-16,0 18 16,0-18-16,-18-17 15,18 17-15,-35-35 16,35 36-16,-53-36 16,18 0-16,17 17 15,-17-17-15,0 0 16</inkml:trace>
  <inkml:trace contextRef="#ctx0" brushRef="#br0" timeOffset="114231.2393">21855 14270 0,'0'17'32,"0"1"-32,0 35 15,0 0-15,0-18 0,0 18 16,17-18 0,-17-17-16,35 35 15,1-53 1,-1 0-1</inkml:trace>
  <inkml:trace contextRef="#ctx0" brushRef="#br0" timeOffset="115084.0728">22066 14358 0,'0'35'47,"0"1"-31,36-19-16,-36 19 15,0-1-15,0-18 16,0 19-16,0-19 16,0-34 30,0-19-46,35 1 16,-35 0-16,0-18 16,0 18-16,17-1 15,-17 1-15,36 0 16,17 0-16,0 35 16,-18 0-1,0 0 1,18 17-1,-18 18 1,-35 18 0,0-35-1,-35-18 1,35 35-16,-53-35 16,0 36-1,36-36 1,17 17-16,0 19 31,0-1-15,35-18 15,18-17-15,-36 0-16,19 0 15,-1 0-15,-17 0 16,17-35-16,0 35 15,0-35-15,-17-18 16,-18 0 0,35 53-1,-35-18-15,0 36 78,0 17-78,0-17 16,53 35 0,-17-53-16,-19 0 15,18 0-15,1 0 16,-1 0-16,0 0 16,1 0-1,-36-53-15</inkml:trace>
  <inkml:trace contextRef="#ctx0" brushRef="#br0" timeOffset="115291.329">22648 14146 0,'-35'-17'15,"53"17"32,17 0-47,0-36 16,-17 36-16,17 0 15,0 0-15</inkml:trace>
  <inkml:trace contextRef="#ctx0" brushRef="#br0" timeOffset="115450.2914">22648 14287 0,'0'36'32,"18"-36"-17,53 0 1,-54 0-16,18-36 16,1 36-16,-1-52 15</inkml:trace>
  <inkml:trace contextRef="#ctx0" brushRef="#br0" timeOffset="115744.3736">23054 13864 0,'0'0'0,"0"35"47,0-17-47,0 35 15,0 18-15,0-1 16,0-17-16,0 35 16,35-17-16,-35-1 15,36 1-15,-36-18 0,52 0 16,-52-36 0,18-17-16,-18 36 0,0-54 62</inkml:trace>
  <inkml:trace contextRef="#ctx0" brushRef="#br0" timeOffset="116000.2607">22983 14340 0,'18'0'31,"0"0"-31,17-35 16,0 35-16,1 0 16,-1 0-16,0 0 15,-17-35-15,17 35 16,18 0-1,-35 17 1</inkml:trace>
  <inkml:trace contextRef="#ctx0" brushRef="#br0" timeOffset="116353.4128">23389 14499 0,'18'0'16,"-18"-17"15,35-1-31,-35-17 16,0-1-16,0 19 15,0-19-15,0 19 16,0-36 0,35 53-1,-17 0 1,17 0-1,1 17 1,-36 1-16,0 17 16,35 1-1,-35-19-15,35 19 16,-35-1-16,35 0 16,-35 0 15</inkml:trace>
  <inkml:trace contextRef="#ctx0" brushRef="#br0" timeOffset="116554.8309">23460 14517 0,'35'0'62,"-17"0"-62,17-18 16,0 18-16,-17 0 16,17 0-16,-17 0 15,-18-35 1</inkml:trace>
  <inkml:trace contextRef="#ctx0" brushRef="#br0" timeOffset="120138.3242">8184 15205 0,'0'35'141,"0"-17"-126,0 17-15,0 0 16,0-17-16,0 17 16,0-17-16,0 17 15,0 0-15,0-17 16,0 17-16,0-17 16,0 17-16,0 0 15,0-17-15,0 17 16,0-17-16,0 17 15,0 18 1,0-35 0,36-18 77,-1 0-77,0 0 0,-17 0-1,17 0-15,0 0 0,-17 0 16,35-18-16,18 18 0,-1 0 16,1-35-1,-18 35-15,17 0 16,1 0-16,-1-35 0,-17 35 15,0 0-15,0 0 16,-18-18-16,-17 18 16,-36-35 109,1-1-110,-19 36 1,36-35 0,-53 35-16,18 0 15,0 0 1,53 0 46,17 0-46,0 0 0,0 0-16,-17 0 0,17 0 15,1 0 1,16 18-1,-16 17 1,-36 0 0,0-17-1,0 35 1,-18 0 0,18-36-1,-18-17-15,18 36 16,-35 17-1,35-36-15,-35 19 16,35-1-16</inkml:trace>
  <inkml:trace contextRef="#ctx0" brushRef="#br0" timeOffset="120826.3724">10072 15628 0,'-35'0'15,"35"35"48,17-35-48,18 0-15,-17 0 16,35 0-16,-18 0 16,1 0-16,-1 0 15,-18 0-15,19 0 16,-1 0 0</inkml:trace>
  <inkml:trace contextRef="#ctx0" brushRef="#br0" timeOffset="122260.8687">10813 15540 0,'0'17'94,"0"36"-94,0 18 16,35 0-16,-35-1 15,0-17-15,0 18 16,35-19-16,-35 1 15,0-35-15,0 17 16,0-17-16,0 17 16,18-35-1,17 0 63,-35-35-62,0-36 0</inkml:trace>
  <inkml:trace contextRef="#ctx0" brushRef="#br0" timeOffset="123227.7518">10742 15522 0,'0'-35'32,"18"0"-1,-1 35-31,-17-18 16,53 18-1,-17 0-15,-19 0 16,18 0-16,-17 0 0,17 0 15,1 0-15,-19 0 16,-17 71-16,53-36 16,-53 0-16,0-17 15,0 17-15,0 18 16,-17-18 0,-1 1-16,-17-36 15,-1 35-15,-17-35 16,18 35-1,0-35 1,35-35 31,18 35-16,-1 17-15,36 36-1,0 0 1,-18-53 0,1 18-16,-19-18 15,36 0-15,-18 0 0,1 35 16,-1-35 0,-17 0-16,17 0 31,-35-35-16,0-18 1,0 18 0,0-18-1,0 18 1,0 52 31,0 18-32,0-17-15,0 17 16,35-35-16,-35 53 0,35-53 16,-35 36-16,53-36 15,-17 0-15,-19 0 16,19 0-16,-19 0 16,18-36-16,1 1 15,-1 17-15,-35-17 16,0 17-16,0-17 15</inkml:trace>
  <inkml:trace contextRef="#ctx0" brushRef="#br0" timeOffset="123399.4719">11342 15628 0,'35'0'62,"0"0"-46</inkml:trace>
  <inkml:trace contextRef="#ctx0" brushRef="#br0" timeOffset="123596.4905">11289 15769 0,'0'35'16,"18"-35"-1,17 0 1,-18 0-16,19 0 16,-1 0-16,-17 0 15,17 0-15,0-17 16,-17 17-16</inkml:trace>
  <inkml:trace contextRef="#ctx0" brushRef="#br0" timeOffset="124194.8484">11695 15381 0,'0'53'31,"0"0"-16,0 0-15,0-18 16,0 36-16,0-1 0,35 18 16,-35 1-16,35-19 15,-35-17-15,53-18 16,-35-35-16,-18 18 16,53-18-16,0 0 15,-36 0 1,-17-53-1,0 35-15,35-17 16,-35 0-16,0-18 16,36-35-1,-36 35-15,0 35 16,35 18-16,-35-35 16,18 35-1,-18 18 1,35 17-16,-35 0 15,0 18-15,35 18 16,-35-18-16,0-18 16,53 0-16,-53 0 15,35-35-15,-35 18 16,36-18 0</inkml:trace>
  <inkml:trace contextRef="#ctx0" brushRef="#br0" timeOffset="124398.4752">12065 15998 0,'35'0'47,"1"0"-47,-19 0 15,18 0-15,-17 0 16,17-35-16,1 35 16,-19-35-16</inkml:trace>
  <inkml:trace contextRef="#ctx0" brushRef="#br0" timeOffset="125069.196">12330 15840 0,'0'53'63,"35"-18"-48,-35-17 1,53 17-16,-53 0 0,53 18 16,-53-18-16,35 36 15,-35-1-15,35 19 16,-35-19-16,36 1 15,-36-18-15,0-36 16,0 19-16,0-1 0,-18-18 16,-35-17 15,35 0-15,-17-52-1,35 16 1,0 19-16,0-19 15,0 19-15,18-19 16,-18 1-16,17 0 16,-17 17-16,53-17 0,-17 0 15,-1-1 1,0 19-16,-17-19 0,17-16 16,-35-1-16,53 0 15,-53 17-15,53-16 16,-53 16-16,35 36 15,-35-35-15,0 70 79,18 1-64,-18-19-15,0 36 16,0-18-16,0-17 15,35-18-15,-35 53 0,0-35 16,35-18 0,-35 35-1</inkml:trace>
  <inkml:trace contextRef="#ctx0" brushRef="#br0" timeOffset="125718.8847">12771 16104 0,'17'0'46,"18"0"-30,1-35-16,-19 35 16,36 0-16,-17-35 15,-19 35-15,18-18 16,1 18-16,-36-35 16,17 35-16,-17-35 15,36 52 48,-36 36-48,35-53-15,0 35 16,18-35 0,0 0-1,-53-17 1,18 17-16,-18-53 15,0 18 1,0-1-16,-36-17 16,-16 18-16,-1 17 15,-18-17 1,0-18-16,1 53 0,35-35 16,-18 35-16,17 0 15,19 0 1,70 0 31,0 0-32,0 0-15,17-35 16,1 35-16,-1-36 16,1 36-16,-1-53 15,1 53-15,-18-35 16,-36 35-16</inkml:trace>
  <inkml:trace contextRef="#ctx0" brushRef="#br0" timeOffset="128277.9288">13829 16157 0,'0'-17'78,"0"-19"-62,0 1 0,0 0-1,0-1-15,0-34 0,0-1 16,0 1 0,0 17-16,0-18 0,0 18 15,35 53-15,0 0 16,18 53 15,-53 18-31,36 17 16,-36-17-16,0-1 15,35-17-15,-35-35 16,0 17-16,0 0 16,0-52 46,0-19-46,0 19-1,0-19-15,0 19 0,35-36 16,-35 0-16,0 0 16,0 35-16,18-34 15,-18 16-15,35 19 16,-35 52 15,35 18-31,-35 0 16,0-18-16,53 18 15,-53-18-15,36-35 16,-36 53-16,17-53 16,-17-18 62,0-52-78,0 52 15,0-17 1,35 0-16,-35 17 16,36-17-16,-1-18 15,-17 53 1,17 35-1,-35 18 1,0-18-16,35 18 16,-35 0-16,0-35 15,0 17-15,36 18 16,-36-71 62,0 1-78,-18-19 16,18 1-16,0 18 15,0-36-15,0 0 16,18 0-16,-18 35 16,35-17-16,0-18 15,-17 53 1,-18 18 15,35 35-31,-35-18 0,35 35 16,-35-17-16,36-17 15,-36-19-15,52 18 16,-34 1 0,-18-1-1,0-17 1,0-36 46,0-35-46,0 18-16,0 17 0,0-17 16,0 0-16,0 17 15,0-17 1,35 35 46,-35 17 16</inkml:trace>
  <inkml:trace contextRef="#ctx0" brushRef="#br0" timeOffset="128586.7502">14517 15946 0,'-35'0'15,"52"0"32,36 0-31,-18 0-1,36-18 1,-36 18 0,0 0-16,-17-35 15,17 35-15,-35-36 16</inkml:trace>
  <inkml:trace contextRef="#ctx0" brushRef="#br0" timeOffset="129688.264">14834 15663 0,'0'18'31,"0"0"-31,0 17 16,0 35-16,0-17 15,0 0-15,0 18 16,36-1-16,-36 19 15,52 16-15,-52-16 0,36-19 16,-36 1-16,35-1 16,-35-17-16,0-35 15,0 17-15,0-17 16,-35 17 15,-18-35-15,35 0-16,-35 0 15,18-18 1,17 18-16,18-35 16,0 0-16,-35-18 15,35 18-15,0-18 16,0 0-16,18 18 16,-18-1-16,17 1 0,-17 17 15,53-17-15,-53 0 16,53-1-16,-53 19 15,53-18-15,-18-1 16,-17 1-16,-18 0 16,53-1-16,-53 1 15,35 35-15,-35-53 16,0 36 0,0 52 46,0 0-46,0 18-1,36 0 1,-19 0 0,36-18-1,0-35 1,0 0-1,-53-17-15,18 17 16,-18-18-16,0-35 16,0 18-1,0 17-15,0-35 16,0 18-16,0 17 0,-18-17 16,18 17-16,-18 18 15,-17 0 1,17 0-1,-35 0 1,53 18-16,-35 17 16,35 1-16,-35-1 15,35 18-15,0-18 16,0-17 0</inkml:trace>
  <inkml:trace contextRef="#ctx0" brushRef="#br0" timeOffset="130295.0398">15434 15769 0,'0'35'46,"0"18"-46,0-17 16,0 17-16,0-1 16,0-16-16,0-1 15,0 0-15,35-35 0,-35-17 63,0-19-63,0 19 15,0-19-15,0 19 16,18-18-16,-18-1 16,35 1-16,18 0 15,0 35 1,-53-36 0,18 36-1,17 0-15,-35 36 47,-18-1-31,18 0-1,-35 1-15,35-19 16,0 18-16,0 18 16,0-35-1,18 17 1,17-35-1,0 36 1,1-36 0,-1-18-1,0-35 1</inkml:trace>
  <inkml:trace contextRef="#ctx0" brushRef="#br0" timeOffset="130506.9836">15910 15752 0,'36'35'47,"-36"0"-32,0-17-15,0 17 16,17 0-16,-17-17 15,0 17-15,35-35 0,1 0 32</inkml:trace>
  <inkml:trace contextRef="#ctx0" brushRef="#br0" timeOffset="130798.2023">16122 15346 0,'0'0'0,"0"17"31,35 36-15,-35-17-16,0 34 0,0 1 15,0 17-15,35 0 16,-35 0-16,0 18 15,0-18-15,0-52 16,0-1-16,0 0 16,36-35-1</inkml:trace>
  <inkml:trace contextRef="#ctx0" brushRef="#br0" timeOffset="131008.3921">16140 15769 0,'0'0'0,"17"0"47,18 0-47,-17 18 16,17-18-16,1 35 15,17 18 1,-36-18 0</inkml:trace>
  <inkml:trace contextRef="#ctx0" brushRef="#br0" timeOffset="131331.3605">16422 16034 0,'0'-18'47,"0"-17"-47,0-18 16,35 18-1,-35-1-15,0 19 16,0-19-16,18 1 16,-18 18-16,35 17 15,-35-36 1,35 36-16,-35 18 15,18 17 1,-18-17-16,0 35 16,35 0-16,-35 0 15,0-1-15,0 1 16,35-35-16,-35 17 16,0 1-1</inkml:trace>
  <inkml:trace contextRef="#ctx0" brushRef="#br0" timeOffset="131526.4091">16475 16016 0,'17'0'47,"36"0"-32,-35 0 1,17 0-16,-17 0 16,17 0-16,-35-35 15</inkml:trace>
  <inkml:trace contextRef="#ctx0" brushRef="#br0" timeOffset="133224.5079">16863 15804 0,'0'0'0,"0"18"47,0 17-32,0-17-15,0 35 16,0 0-16,0-18 16,0 18-16,0 0 15,0-35-15,17 34 16,-34-87 46,17 18-46,0-19-16,-36 1 16,36 0-16,0-1 15,0-16-15,0 34 16,18-17-16,17-18 16,-17 53-1,-18-18 1,53 18-16,-35 0 15,17 0-15,0 0 0,-17 0 16,35 0 0,-53 35 15,-36-35-15,1 53-16,18-53 15,-19 36-15,-17 16 16,53 1-1,0-17 1,0-1 0,18 0-1,17-35 1,1 35-16,-1-35 16,-18 0-16,19 0 15,-1-17-15,-17 17 0,17-53 16,-35 35-16</inkml:trace>
  <inkml:trace contextRef="#ctx0" brushRef="#br0" timeOffset="133404.336">17268 15875 0,'0'0'0,"0"18"62,36 17-46,-1 18 0,-17-53-16,-18 53 0,53-53 15</inkml:trace>
  <inkml:trace contextRef="#ctx0" brushRef="#br0" timeOffset="133695.4554">17462 16087 0,'0'-53'31,"0"17"-31,0 19 16,0-18-16,0-1 15,0 19-15,0-36 16,0 35-16,0-17 16,36 35-16,-36-35 0,17 35 31,-17 17-16,36 36-15,-36-18 16,35 18-16,-35 0 16,35 18-16,-35-1 15,36-34-15,-36-1 16,35-35-16,-35 35 16</inkml:trace>
  <inkml:trace contextRef="#ctx0" brushRef="#br0" timeOffset="133899.3284">17551 15998 0,'53'-35'62,"-18"35"-62,-17 0 16,17 0-16,0 0 16,-17 0-16,17 0 15</inkml:trace>
  <inkml:trace contextRef="#ctx0" brushRef="#br0" timeOffset="134919.4225">17868 16069 0,'0'-53'47,"0"18"-47,0 17 15,0-17-15,0 17 16,0-17-16,0 0 15,18 17 1,17 18 0,0 0-1,-35 18-15,18 17 16,-18 18-16,35-35 16,-35 17-16,36 0 15,-36-17 1,0-36 31,0-52-32,0 34-15,0 19 16,0-19-16,0 19 16,0-19-16,0 1 0,35 35 15,-18 0 1,19 0-1,-36 18 1,35 17-16,-35-17 16,18 17-16,-18 0 15,35-35-15,-35 36 16,35-36-16,-35 35 16,18-35-1,-18-18 1,35-17-1,-35 0 1,0-1-16,0 19 16,0-19-16,0 19 0,0-18 15,0-1 1,35 36 0,-35 36-1,0-1 1,18-18-16,-18 19 15,35-1-15,18 18 16,0-53 0,-35 0-1,17 0 1,-35-18-16,35 18 16,-35-53-1,0 18-15,0 0 16,0 0-1,0 52 32,0 18-31,0-17-16,0 17 16,0 1-16,18-36 15,-18 35-15,53-35 16,-18 53-16,-17-53 15,17 0-15,0 35 16,-17-35-16,17 0 16,18-18-16,-35-17 15</inkml:trace>
  <inkml:trace contextRef="#ctx0" brushRef="#br0" timeOffset="135135.665">18609 15752 0,'-35'0'0,"52"0"47,1 0-47,35-18 16,-18 18-16,-17-35 15,17 35-15,0 0 16</inkml:trace>
  <inkml:trace contextRef="#ctx0" brushRef="#br0" timeOffset="135302.9342">18662 15840 0,'70'0'62,"-34"0"-62,-19 0 16,19 0-16</inkml:trace>
  <inkml:trace contextRef="#ctx0" brushRef="#br0" timeOffset="135654.7517">18962 15893 0,'17'-53'63,"-17"0"-48,36 53-15,-36-18 16,35 18-1,-17 0 1,17 0 15,-35 35-31,18-35 16,-18 18-16,35-18 16,18 0-1,-36 0 1,19 0 15,-36-53-15,0-17-1</inkml:trace>
  <inkml:trace contextRef="#ctx0" brushRef="#br0" timeOffset="135917.3159">19420 15169 0,'0'0'0,"0"-52"0,36 52 47,-1 52-31,-35 1 0,0 0-16,35 53 0,-35-18 15,0 36 1,0-18-16,0 17 0,0-52 15,0-18-15,0-36 16,18 18-16</inkml:trace>
  <inkml:trace contextRef="#ctx0" brushRef="#br0" timeOffset="136291.0109">19509 15681 0,'17'0'31,"19"0"-15,-1 0-16,-18 0 15,36 0 1,0 18-1,-35-18-15,-18 53 16,53-53-16,-53 35 16,35 0-16,-35 0 15,0-17-15,18-18 16,-18 53-16,0-18 16,53-17-1,-18-18 1,0 0-1,0 0 1,-35-35 0,0-18-1,0 0 1</inkml:trace>
  <inkml:trace contextRef="#ctx0" brushRef="#br0" timeOffset="136494.837">19791 15646 0,'0'0'0,"-35"0"0,35-36 31,17 36-15,1 0 0,35-35-16,0 35 15,-18 0-15,-17-35 16</inkml:trace>
  <inkml:trace contextRef="#ctx0" brushRef="#br0" timeOffset="136668.8655">19703 15752 0,'17'35'31,"19"-35"-31,-19 0 15,36 0-15,-18 0 16,1 0-16,-1 0 16,-17 0-16,17-18 15,0-17 1</inkml:trace>
  <inkml:trace contextRef="#ctx0" brushRef="#br0" timeOffset="137580.9008">20479 15557 0,'35'0'62,"-35"36"-46,35-1-16,-35 0 16,0 18-16,0 0 15,0-18-15,0 1 16,0-1-16,18-35 31</inkml:trace>
  <inkml:trace contextRef="#ctx0" brushRef="#br0" timeOffset="138050.773">20655 15840 0,'0'-18'46,"0"-35"-46,35 18 16,-35 17-16,0-35 16,0 0-16,0 18 15,36-18-15,-36 18 16,0 0 0,17 35-1,36 17 1,-53 36-1,53 0-15,-18 18 16,1-18-16,-1 0 16,-17-36-16,35 18 15,-53-70 32,0 18-47,0-19 16,0 1-16,0 17 15,0-17-15,0 0 16,0 17-16,0-17 16,0 0-1</inkml:trace>
  <inkml:trace contextRef="#ctx0" brushRef="#br0" timeOffset="138636.3603">21114 15575 0,'0'35'15,"35"1"1,-35 17-1,53-18 1,-53 0-16,35 0 16,-35-17-16,18 17 15,-18 1 1,35-36-16,0 0 31,-35-18-15,18-17-16,-18 17 15,0-17-15,0-18 16,35 18-16,-35-18 16,0 17-16,0 19 15,36-19-15,-36 1 16,0 53 46,0 17-62,0-17 16,0 17-16,0-17 16,35 17-16,-35 0 15,35 1-15,-17-1 16,17-35 0,0 0-1,1 0 1,-1-18-1,0-17-15,-35 0 16,35-1-16</inkml:trace>
  <inkml:trace contextRef="#ctx0" brushRef="#br0" timeOffset="138825.971">21431 15452 0,'0'0'0,"18"0"47,0 0-31,17 0-16,0-36 16,-17 36-16,17 0 15</inkml:trace>
  <inkml:trace contextRef="#ctx0" brushRef="#br0" timeOffset="139017.9678">21431 15663 0,'36'0'31,"-1"0"-15,18-35-16,-36 35 16</inkml:trace>
  <inkml:trace contextRef="#ctx0" brushRef="#br0" timeOffset="139547.3512">21625 15557 0,'36'0'16,"-72"0"-16,107 0 16,-54 0-1,-17 18 1,36-18-16,-36 53 15,0-35-15,35 17 16,-35 0-16,0-17 16,0 17-16,0-17 15,0-36 48,0-17-63,-18 0 0,18 17 15,0-17-15,0 17 16,0-17-16,18-1 16,-18 19-16,35 17 15,1-53-15,-1 53 16,0 0 0,18 0-1,0 0 1,-35 0-1,-18 35 1,-18 0 0,-17-35-1,35 18-15,-53-18 0,53 35 32,0 1-32,0-1 15,0 18 1,0-18-1,17-35 1,36 0 0,-35 0-16,17 0 15,1-17-15,-19 17 16,18-53-16</inkml:trace>
  <inkml:trace contextRef="#ctx0" brushRef="#br0" timeOffset="139997.4483">22401 15363 0,'0'0'0,"-17"0"0,-19 0 16,1 0-1,18 0-15,-19 0 16,1 18-16,17-18 15,18 35-15,-35-35 16,35 36-16,0-1 16,0-17-1,18-18 1,-1 0-16,19 35 0,-1-35 16,-17 0-16,17 0 15,-18 0-15,19 35 16,-1-35-16,18 35 15,-35-35 1,-18 18 0,-36 17-1,19-35 1,-19 53-16,1-53 16,35 36-16,-35-36 15,35 17-15,-35-17 16,-1 0 15</inkml:trace>
  <inkml:trace contextRef="#ctx0" brushRef="#br0" timeOffset="140491.2969">22648 15716 0,'0'-53'62,"36"18"-46,-36 0-16,0 17 15,0-17-15,35 0 16,-35-1-16,18 1 16,-18 0-16,35 35 15,-35-18-15,35 53 31,-35-17-15,0 17-16,35 18 16,-35-18-16,53 18 15,-53-17-15,53 17 16,-53-36-16,18 36 16,-18-18-16,0-17 15,0 17 1</inkml:trace>
  <inkml:trace contextRef="#ctx0" brushRef="#br0" timeOffset="140701.0729">22772 15752 0,'0'0'0,"53"0"78,-36 0-78,19 0 16,-1 0-16,-17 0 16,17 0-16,0-18 15</inkml:trace>
  <inkml:trace contextRef="#ctx0" brushRef="#br0" timeOffset="140868.2944">23195 15734 0,'18'0'78,"35"-18"-47</inkml:trace>
  <inkml:trace contextRef="#ctx0" brushRef="#br0" timeOffset="141360.8152">24148 14517 0,'0'0'16,"-18"0"-16,18 17 15</inkml:trace>
  <inkml:trace contextRef="#ctx0" brushRef="#br0" timeOffset="149423.3677">5186 8043 0,'35'0'109,"18"0"-93,0 0-16,35 0 16,71 0-16,17 0 15,1-35-15,-1 35 16,36-71-16,-36 71 16,36-35-16,-1 35 15,-69 0-15,16 0 16,-17 0-16,-17 0 15,-1 0-15,-34 0 16,-1 0-16,-18 0 16,-34 0-16,16 0 0,-16 0 15,-19 0-15,19 0 32,-36-35-1,17 35-16,19 0 1,-1 0 0,-35-18-1,18 18-15</inkml:trace>
  <inkml:trace contextRef="#ctx0" brushRef="#br0" timeOffset="153670.6941">5168 10848 0,'53'-18'94,"18"18"-78,-54 0-16,36 0 15,0-35-15,0 35 16,53-35-16,-18 35 16,18-53-16,-18 53 15,-35 0-15,18 0 0,-1 0 16,1 0-1,-18 0-15,17 0 0,1 0 16,-1 0-16,-17 0 16,35 0-16,18 0 15,-18 0-15,-35 0 16,36 0-16,34 0 16,-17-35-16,-18 35 15,0 0-15,-17-36 16,-1 36-16,1 0 15,-1-35-15,-34 35 16,17 0-16,17-35 16,18 35-16,-17 0 15,-1 0-15,-34 0 16,17 0-16,0 0 0,-18 0 16,0 0-1,0 17-15,1-17 16,17 0-1,0 0 1,-18 0 0,0 0-16,18 0 15,-35 0 1,17 0 31,-53 0 31,18 18-62,-17-18-1,-19 0 32,36 35-31,0 1-1,-35-36 1</inkml:trace>
  <inkml:trace contextRef="#ctx0" brushRef="#br0" timeOffset="156183.4183">2540 10407 0,'0'0'0,"-35"53"63,35 0-48,-36-18-15,36 36 0,-35 17 16,35 18-16,-70 17 16,34 1-16,-17 34 15,18-52-15,35-18 16,-35-52-16,35-1 16,17-88 30,19-18-30,-1-34-16,18 16 16,-53 1-16,53-18 15,-53 18-15,53-18 0,-53-17 16,35 17 0,-35 53-16,35-17 0,-35-1 15,0 18-15,36 35 16,-36-17-1,0 70 17,0 18-32,-36 71 15,36-1-15,-88 54 16,88-1-16,-70-35 16,70-53-16,-36-17 15,36-18-15,0-35 16,0 17-1,-17-53 32,17-35-47,0 0 16,0-17-16,0-1 16</inkml:trace>
  <inkml:trace contextRef="#ctx0" brushRef="#br0" timeOffset="157051.9982">2205 10654 0,'0'0'15,"0"-53"-15,0 71 47,35 35-31,0-18-1,1 35-15,-1 36 16,0 0-16,-35-18 0,71 18 16,-71-53-16,53 35 15,-53-53-15,35 18 16,-35-17-16,18-36 16,-18 35-16,35-35 15,-53-35 32,18-1-47,-70 1 16,17-18-16,0 18 15,18-18 1,-18 0-16,-18-35 0,18 17 16,18 1-16,0-1 15,-1 18-15,36 0 16,-53 0-1,53 36-15,-35-18 16,53 87 15,-18 19-31,88 0 16,-53 34-16,18-16 16,18 16-16,-18-16 0,0-36 15,0-18-15,-1 0 16,1 0-16,-35 1 15,17-36-15,-35 35 16,53-35-16,-53-53 63,-35 18-63,35-1 15,-53 1-15,53-18 16,-53 0-16,18-17 15,0-1-15,-1 1 16,-17 17-16,0 0 0,18 18 16,17 35-16,18-36 15,0 72 17,36 16-17,-19 1-15,19 18 16,17-1-16,-18 1 15,-17-18-15,17 0 16,0-35-16,18 34 16</inkml:trace>
  <inkml:trace contextRef="#ctx0" brushRef="#br0" timeOffset="157668.1167">1958 11254 0,'0'0'0,"-18"0"16,18-36 0,36 1 30,16 35-46,-16 0 0,34-53 16,1 53 0,52-53-16,1 18 0,-1-18 15,-17 18-15,-35-1 16,-18 36-16,-71 0 31,-35 0-15,-18 18-16,-17 17 15,-35 18-15,-18-17 16,17-1-16,18 18 16,18-18-16,18-35 15,-1 35-15,18-35 0,36 0 16,-19 0 0,54 0 15,0 0-16,34 0-15,19-17 16,0-19-16,-1 1 16,1 0-16,-18 0 15,-18 35-15,0-36 16,-53 36 15,-17 0-31,18 0 16,-19 0-16,1 18 15,0-18 1,35 18-16,53-54 31,-18 19-15</inkml:trace>
  <inkml:trace contextRef="#ctx0" brushRef="#br0" timeOffset="157915.0688">2364 10354 0,'0'0'0,"35"0"31,-17 0-16,-18 35 32</inkml:trace>
  <inkml:trace contextRef="#ctx0" brushRef="#br0" timeOffset="158777.9226">2469 10372 0,'0'35'31,"0"0"-31,0 0 0,0 36 16,-35 0-16,35 17 15,-53 18-15,53 17 16,-35-35-16,35 71 15,-71-35-15,71-36 16,-35 18-16,35-36 16,-35 1-16,35-36 15,0 0-15,0 0 16,0-87 31,0-1-32,0 0-15,17 17 16,-17-16-16,36-19 0,-1-35 16,-35 18-16,71-18 15,-71 53-15,70-35 16,-70 0-16,53 17 16,-53 1-16,53-1 15,-53 1-15,53 17 16,-53 17-16,35-17 15,-35 18-15,0 18 16,0-19 15,0 54-15,0 17 0,-17 36-16,-19 35 15,1-1 1,-18 19-16,53-1 15,-53 1-15,53-1 16,-53 1-16,53-36 0,0-35 16,-35-18-16,35-70 47,0-18-32,18-18-15,-18 19 16,0-19-16,53 0 15,-53 18-15,0 1 0,35 34 16</inkml:trace>
  <inkml:trace contextRef="#ctx0" brushRef="#br0" timeOffset="163876.2842">12136 12841 0,'-18'0'94,"0"0"-78,-17 0-1,17 0 1,-17 0 0,0 0 15,35-18-16,-18 18-15,-35 0 16,36 0 0,-36 0-1,17 0 1,1 0 0,-18 0-1,18 0 1,17 0-1,-17 0 17,17 0-17,-35 0 1,1 0-16,16 0 16,-17 0 15,53 18-31,-35-18 0,17 0 31,-34 0-15,-1 0-1,53 35 1,-36-35-16,-17 0 16,53 18-1,-53-18-15,36 0 16,-18 0-1,35 35 1,-18-35 0,-17 36-1,-1-19 1,1 18 0,17-35-1,-17 36 1,0-36-1,35 35 1,-18-35 0,18 18-1,-35-18-15,35 35 16,-35-35 0,35 18-1,-18 17 1,18 0 15,0 0-15,0 1-1,0-1 1,0 0 0,0 18-1,0-18 1,0-17-1,0 35 1,35-53 0,-35 18-16,18-18 15,-18 35 1,35-35-16,1 35 16,-19-35-1,-17 18 1,53-18-16,-18 35 15,1-35 1,-19 0 0,-17 35-1,36-35-15,-19 0 16,18 0 0,-35 18-16,36-18 15,-1 0 1,18 0-1,-53 35 1,53-35-16,-18 0 16,18 0-1,0 0 1,-35 0 0,17 0-1,-17 0 1,17 0-1,0 0 1,-35 36 0,18-36-16,17 0 15,-17 0 1,-18 17-16,35-17 16,0 0-1,-17 0 1,17 0-1,-17 0 1,17 0 0,0 0-1,-17 0 1,17 0-16,-17-17 16,17 17-1,0 0 1,-35-18-1,36 18-15,-1 0 16,-35-35 0,53 35-1,-35-36 1,17 36 0,-35-17-16,35 17 15,-35-36-15,18 36 16,17-52-1,0 34 1,-17 18-16,-18-35 16,35 35-1,0-36-15,1 1 16,-19 17 0,-17-17-1,36 35-15,-36-35 16,35 17-1,-35-17 1,0 0 0,18 35-16,-18-18 15,0-17 1,35 35-16,-35-18 0,0-17 16,0 0 15,0 17-16,0-17 1,0 17 15,0-17-15,-18-1 0,18 19-1,-35-18 1,35-1-1,-18 36 1,18-17 0,-35 17-16,0-36 31,-1 36-15,1 0-16,18 0 15,-36 0-15,17 0 16,1 0-16,-18 0 15,0 0-15,36 0 16,-19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7-04T14:21:03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2399 6085 0,'0'0'0,"-18"0"0,-17 0 32,17 0 30,18-17-62</inkml:trace>
  <inkml:trace contextRef="#ctx0" brushRef="#br0" timeOffset="2438.2325">2328 6068 0,'36'0'78,"-19"0"-31,36 0-31,0 0-1,-35 0-15,17 0 16,0 0-16,1 0 16,16 0-16,1 0 15,-17 0-15,17 0 16,-36 0-16,18 0 16,1 0-16,-19 0 15,19 0-15,-19 0 16,19 0-16,-1 0 15,-17 0-15,17 0 16,0 17-16,-17-17 0,17 0 16,-17 0-1,17 0-15,0 0 0,-17 0 16,17 0-16,-17 0 16,17 0-16,0 0 15,-17 36-15,17-36 16,0 0-16,-17 0 15,17 0-15,18 17 16,-35-17-16,17 0 16,-17 0-16,17 0 15,0 36-15,-17-36 16,17 0-16,1 0 16,-19 0-16,19 0 15,-19 0-15,18 0 16,1 0-16,-19 0 0,19 0 15,-19 0-15,19 0 16,-1 0-16,-18 0 16,19 0-16,-19 0 15,19 0-15,-1 0 16,-17 0-16,17 0 16,-17 0-16,17 0 15,0 35-15,-17-35 16,35 0-16,-18 0 15,-17 0-15,17 0 16,-18 0-16,19 0 16,-1 0-16,-17 0 0,17 0 15,-17 0-15,17 0 16,0 0-16,-17 0 16,35 0-1,-18 0 1,-17 0-1,17 0 1,-17 0 0,17 0-1,18 0 1,-18-18 0,18 18-1,-18 0 1,-17 0-16,35 0 15,17 0 1,-52 0-16,17 0 16,-17 0-16,17 0 15,18 0-15,-18 0 16,18 0-16,0 0 16,-18 0-16,36 0 15,0 0-15,-1 0 16,-17 0-16,18 0 15,-1 0-15,1 0 16,-18 0-16,17 0 16,18 0-16,-17 0 15,-1 0-15,19 0 0,-1 0 16,0 0-16,-17 0 16,-18 0-16,17 0 15,18 0-15,18-35 16,-18 35-16,0 0 15,1 0-15,17-35 16,-18 35-16,0 0 16,-18 0-16,1 0 15,0-36-15,-19 36 16,19 0-16,0 0 16,-1 0-16,-17 0 0,18 0 15,-1 0 1,-17 0-16,18 0 0,-1 0 15,1 0-15,-18 0 16,17 0-16,1 0 16,-1 0-16,-17 0 15,0 0-15,0 0 16,18 0-16,-18 0 16,17 0-16,1 36 15,-18-36-15,0 0 16,17 0-16,1 35 15,-1-35-15,1 0 16,-18 0-16,17 35 16,1-35-16,-18 0 15,-18 0-15,18 36 0,0-36 16,0 0-16,-18 35 16,36-35-16,-1 0 15,1 35-15,-1-35 16,-17 0-16,0 0 15,18 0-15,-1 35 16,1-35-16,-18 0 16,0 0-16,-1 0 15,-16 0-15,17 0 16,0 0-16,-18 0 16,18 0-16,-18 36 15,-17-36-15,17 0 16,0 0-16,1 0 15,16 0-15,1 0 0,-17 0 16,17 0-16,-1 0 16,-16 0-16,17 0 15,0 0-15,-18 0 16,18 0-16,0 0 16,-18 0-16,18 0 15,0 0-15,-18 0 16,18 0-16,0 0 15,-18 0-15,18 0 16,0 0-16,-18 0 16,18 0-16,0 0 15,-18 0-15,36 0 0,0 0 16,-19 0-16,19 35 16,0-35-16,-1 0 15,1 0-15,-18 0 16,17 35-16,1-35 15,-1 0-15,1 0 16,-18 0-16,17 0 16,18 0-16,-17 0 15,0 0-15,17 35 16,0-35-16,35 0 16,-34 0-16,-1 0 15,0 0-15,0 0 16,18 0-16,-18 36 0,0-36 15,18 0-15,-18 0 16,1 53-16,-1-53 16,18 0-16,-18 0 15,0 0-15,0 0 16,18 35-16,-35-35 16,-36 0-16,18 0 15,0 0-15,-18 0 16,18 0-16,0 0 15,0 0-15,17-18 16,1 18-16,-1 0 16,1-35-16,-18 35 0,17 0 15,1-35 1,0 35-16,-1 0 0,-17 0 16,0 0-16,0 0 15,-18 0-15,18 0 16,0 0-16,-18 0 15,18 0-15,0 0 16,-18 0-16,18 0 16,0 0-16,-35 0 15,17 0-15,0 0 16,-17 0-16,17 0 16</inkml:trace>
  <inkml:trace contextRef="#ctx0" brushRef="#br0" timeOffset="4311.0235">15663 6191 0,'36'0'62,"34"0"-46,-52 0-1,17 0-15,18 0 16,-35 0-16,35 0 16,-1 0-16,-16 0 15,34 0 1,1 0-16,-18 0 0,17 0 15,1 0-15,-1-35 16,1 35-16,17 0 16,0 0-16,1 0 15,34-35-15,1 35 0,-1 0 16,0 0-16,-34 0 16,-1 0-16,0 0 15,0 0-15,0 0 16,1 0-16,105 0 15,-106 0 1,0 0-16,0 0 16,0 0-16,18 0 15,-18 0-15,1 0 16,-19 0-16,-17 0 16,35 0-16,-17 0 15,-1 0-15,1 0 16,-18 0-16,17 0 15,1 0-15,-18 0 0,17 0 16,1 0-16,0 0 16,-18 0-16,17 0 15,18 0-15,0 0 16,-17 0-16,0 0 16,-1 0-16,-17 0 15,0 0-15,0 0 16,-18 0-16,18 0 0,0 0 15,-35 0 1,17 0-16,-17 0 0,17 0 16,0 0-16,0 0 15,1 0 1,-1 0 0,0 0-1,18 0 1,0-36-1,-35 36 1,35 0 0,-18 0-1,-17 0-15,17 0 16,-18 0-16,36 0 16,0 0-1,-17 0 1,-1 0-16,0-35 15,0 35 1,1 0-16,17 0 16,-1 0-1,-16 0 1,-1 0-16,-17-35 16</inkml:trace>
  <inkml:trace contextRef="#ctx0" brushRef="#br0" timeOffset="581528.6196">9349 13176 0,'17'0'63,"19"0"-32,-1 0-16,0 0 1,36 0 0,-36 0-1,-17 0-15,17 0 16,-18 0-16,36 0 16,0 0-16,-17 0 15,16 0-15,1 0 16,-17 0-16,17 0 15,0 0-15,-18 0 16,18 0-16,0 0 0,17 0 16,-17 0-16,18 0 15,-1 0-15,1 0 16,-36 0-16,18 0 16,0 0-16,-18 0 15,18 0-15,53 0 16,-36 0-1,1 0-15,-18 0 16,17 0-16,-17 0 16,0 0-16,-17 36 15,17-36-15,-1 0 16,-16 0-16,17 0 0,0 0 16,-18 0-1,18 0-15,-18 0 16,0 35-16,18-35 0,0 0 15,-18 0-15,18 0 16,0 0-16,-17 0 16,16 0-16,1 0 15,-17 0-15,17 0 16,-1 0-16,-16 0 16,17 0-16,0 0 15,-1 0-15,-16 0 16,17 0-16,17 0 15,-34 0-15,16 0 16,1 0-16,18-18 0,-18 18 16,35 0-16,-17 0 15,-1 0-15,1 0 16,-18 0-16,17 0 16,1 0-1,-1-35-15,18 35 0,-17 0 16,17 0-16,0 0 15,1-35-15,-19 35 16,-17 0-16,-18 0 16,18 0-16,0 0 0,-18 0 15,71 0 1,-70 0-16,-1 0 16,18 0-16,0 0 15,-18 0-15,0 0 16,-17 0-1,17 0-15,0 0 16,-35 35 0</inkml:trace>
  <inkml:trace contextRef="#ctx0" brushRef="#br0" timeOffset="584128.6292">9507 15363 0,'0'-35'16,"36"35"31,-1 0-16,-17 0 0,17 18-15,0-18-1,36 35 1,-54-35-16,19 0 16,-19 0-16,18 0 15,1 0-15,-19 0 16,19 0-16,-1-18 16,18 18-1,-35 0-15,17 0 16,0 0-16,-17 0 15,17 0-15,-17 0 0,17 0 16,35 0 0,-52 0-16,53 0 15,-1 0 1,1 0 0,-54 0-1,19 0-15,-19 0 16,19 0-16,17 0 15,-36 0-15,18 0 16,-17 0-16,35 0 16,0 0-16,-18 0 15,18 0-15,0 0 0,-35 0 16,17-35-16,0 35 16,-17 0-16,17 0 15,0 0-15,1 0 16,-1 0-16,-17 0 15,17 0-15,0 0 16,0 0-16,1 0 16,17 0-16,-18 0 15,18 0-15,-18 0 16,-17 0-16,17 0 16,-17 0-16,17 0 15,18 0-15,-18 0 0,0 0 16,-17 0-16,17 0 15,1 0-15,-19 0 16,19 0-16,-19 0 16,18 0-16,18 0 15,-17 0-15,17 0 16,-1 0-16,-16 0 16,17 18-16,-18-18 15,-17 0-15,17 0 16,0 0-16,-17 0 15,35 0-15,0 0 16,-36 0-16,19 0 16,-1 0-16,0 0 0,18 0 15,-18 0 1,18 0-16,-18 0 0,1 0 16,-1 35-16,0-35 15,-17 0-15,35 0 16,0 0-16,-18 0 15,18 0-15,0 0 16,-18 0-16,18 0 16,0 0-16,-18 0 15,18 0-15,0 0 16,-18 35-16,18-35 16,0 0-16,-18 0 0,18 0 15,0 0 1,-17 0-16,17 0 0,-1 0 15,19 0-15,-36 0 16,18 0-16,0 0 16,0 0-16,0 0 15,0-17-15,0 17 16,0 0-16,0 0 16,0-36-16,-18 36 15,18 0-15,0 0 16,-18 0-16,35 0 15,-34 0-15,-1 0 16,0-35-16,18 35 16,-35 0-16,35 0 15,-18 0-15,-17 0 0,35-35 16,-18 35 0,-17-18 30,-18-17-30</inkml:trace>
  <inkml:trace contextRef="#ctx0" brushRef="#br0" timeOffset="586056.2704">14605 13212 0,'0'35'62,"0"-18"-46,0 19 15,0-1-15,0-17-16,0 17 31,0 0-15,0 0-1,0 1 1,0-19-1,0 19-15,0-19 16,0 19 0,0-1-1,0-18 1,0 19 0,0-19-1,-35 19 1,35-1-1,-36 0 1,36 1 0,-35-36-16,35 52 15,0-16-15,-17-36 16,17 35-16,0 0 16,-36 1-16,36-19 15,0 18-15,0-17 16,0 35-1,0 0 1,0-18 0,0 18-1,0 0-15,0-18 16,0 18 0,0-17-1,0-19 1,0 18 15,0-17-15,18-18-1,-18 35-15,18 1 16,-18-19 0,35-17-1,-35 36-15,0-1 16,35-18-1,-35 36 1,0 0 0,18-53-16,-18 36 15,0 16 1,0-16-16,0-19 16,0 36-1,0 0 1,0-35-1,0 17 1,0 0 0,0 18-1,0 0 1,0 0-16,0-35 16,0 17 15,17-17-16</inkml:trace>
  <inkml:trace contextRef="#ctx0" brushRef="#br0" timeOffset="588694.4434">9296 13159 0,'0'-18'16,"35"18"-1,-17 0 1,-18-18 46,0 54 48,0-1-95,0 18 1,0 0-16,0-36 16,0 19-16,0-19 15,0 19-15,0-1 16,0-18-16,0 19 16,0-1-16,0 18 15,0 0-15,0-18 16,0 18-16,0 0 15,0-18-15,0 18 16,0 0-16,0-35 16,0 17-16,0 36 15,0-54 1,0 18-16,0 1 16,0-1-16,0 18 0,0 0 15,0-18-15,0 0 16,0-17-16,0 17 15,0 1-15,0-19 16,0 19-16,0-1 16,35 0-1,-35 0-15,0-17 16,0 35-16,0 0 16,0-18-16,0 0 15,0 1-15,0-19 16,0 19-16,0-19 15,0 18-15,0 18 32,0-17-32,0 34 15,0-34 1,0-19-16,0 18 16,0 18-1,0-17 1,0-1-16,0 18 15,0-36 17,0 19 30,0-19-31,35-17 63</inkml:trace>
  <inkml:trace contextRef="#ctx0" brushRef="#br0" timeOffset="590337.4602">12365 15311 0,'-18'0'0,"18"-18"16,0 53 156,0 18-157,0 18 1,0 17-16,0 35 0,0 18 15,35 36-15,-35 34 16,0 1-16,0-18 16,53 18-16,-53-53 0,0-71 15,0 0 1,0-17-16,0-36 0,0 18 16,-17-18-16,17-17 15,-36-18 95,36-36-95,0 1 1,0 0-16</inkml:trace>
  <inkml:trace contextRef="#ctx0" brushRef="#br0" timeOffset="591609.2301">12418 15187 0,'0'18'79,"-18"17"-64,18 0 1,-35 1-16,35-1 15,-35 0-15,35 18 16,-53 18-16,53-19 16,-53 1-16,53-35 15,-18-18-15,18 53 16,-35-18 0,35-52 62,17-36-63,-17 35-15,36-17 16,-36-1-16,0 19 16,17-36-16,-17 18 15,36-1 1,-36 1-1,35 0 1,-35 17 0,35 18-16,-35-53 15,35 0-15,-35 36 16,18 17 78,17 70-63,-35-34-31,0-1 16,36 18-16,-36 0 15,0 0-15,0-18 0,35 18 16,-35-18-1,0-17-15,0 17 0,35-35 16,-35 53-16,0-35 31,18-18-15</inkml:trace>
  <inkml:trace contextRef="#ctx0" brushRef="#br0" timeOffset="592513.6392">13088 15328 0,'0'53'93,"0"-18"-77,0 36-16,0 17 16,53 36-16,-53 34 15,35 1-15,-35-18 16,71 18-16,-71-18 16,70 0-16,-70-53 15,36 18-15,-36-53 16,0 18-16,0-1 15,0-17-15,0 0 16,0-18-16,0-17 16,0 17-1,0-52 79,0-1-94,0-35 16,0 0-16</inkml:trace>
  <inkml:trace contextRef="#ctx0" brushRef="#br0" timeOffset="593569.7048">13194 15240 0,'-18'0'78,"-17"18"-62,0 35 0,-1-1-1,19-16 1,-19 17 0,36 0-1,-35-1 1,35-34-1,0-36 64,18-52-64,-18 35-15,35-1 16,-35 19-16,18-19 15,-18 1-15,0 18 16,35-19-16,-35-17 16,35 18-1,1 53 79,-36 17-78,35 18-16,-35-18 15,53 36-15,-53-18 16,53 0-16,-53-1 16,35-16-16,-35-19 15,35-17-15,-35 53 16</inkml:trace>
  <inkml:trace contextRef="#ctx0" brushRef="#br0" timeOffset="598204.3499">12171 17745 0,'0'0'15,"-35"0"-15,35-36 16,0 54 78,17 17-94,-17 18 0,53 18 15,-53-1-15,35-17 16,-35-17-16,36-1 16,-36 0-16,17-35 15,-17 71-15,36-71 16,-36 35-16,35-35 31,-35-18 47,0-17-78</inkml:trace>
  <inkml:trace contextRef="#ctx0" brushRef="#br0" timeOffset="598661.4962">12347 17657 0,'-17'0'31,"17"52"-31,-36-16 16,36-1-16,-35 36 0,35 34 16,-71-16-16,71 16 15,-52-34-15,52-18 16,-36-18-16,36 0 16,-35 18-1,53-70 188</inkml:trace>
  <inkml:trace contextRef="#ctx0" brushRef="#br0" timeOffset="599809.7103">13582 17621 0,'35'18'47,"-35"0"-47,53 17 16,-53 0-16,35-17 15,-35 17-15,36-35 16,-36 53-16,35-53 16,-35 35-16,18 0 15,17-35 17</inkml:trace>
  <inkml:trace contextRef="#ctx0" brushRef="#br0" timeOffset="600391.7084">13988 17586 0,'0'0'0,"0"35"31,0 1-15,0-1-16,-36 18 16,36-18-16,-35 18 15,35-18-15,-35 0 16,35-17 0,-18-18-16,18 35 15,0-52 32,0 34 31,0 54-62,0-36-16,0 18 15,0 0-15,0-18 16,0 1-16,0-19 16,0 19-16,0-1 0,0 0 15,35-35 79,-35 35-78</inkml:trace>
  <inkml:trace contextRef="#ctx0" brushRef="#br0" timeOffset="626647.9517">16545 10583 0,'0'-17'15,"-17"17"64,-36 17-79,17 36 15,1 18 1,0 35-16,35 17 0,-71 36 15,71-18-15,0 35 16,0-52-16,0-36 16,0-35-16,0-35 15,36 17-15,-1 0 16,0-35-16,-17 53 16,35-18-1,-18-35 1,-17 0 15,17-17-15,-35-36-1</inkml:trace>
  <inkml:trace contextRef="#ctx0" brushRef="#br0" timeOffset="627076.1461">16633 10813 0,'0'17'32,"36"19"-17,-36 16-15,53 1 16,-18 18-16,0-1 16,0 1-16,-35 0 15,53-1-15,-53 1 16,53-1-16,-53-34 15,36 16-15,-36-16 0,35-1 16,-35-17 0,18-18-1</inkml:trace>
  <inkml:trace contextRef="#ctx0" brushRef="#br0" timeOffset="627374.161">17022 10901 0,'-36'0'15,"36"53"1,-53 0-16,18 17 16,0 1-16,-1 35 15,-34-1-15,17-34 16,18-18-16,35-35 16,-18-18-16,18 35 15</inkml:trace>
  <inkml:trace contextRef="#ctx0" brushRef="#br0" timeOffset="628190.2514">17092 11906 0,'18'0'0,"17"0"16,-35-35-1,18 35-15,-18-71 16,35 36-16,-35 0 16,0 0-16,0-18 15,0 35-15,0-17 16,0 17 0,0 36 15,0 35-16,0 0-15,0-18 16,0 35-16,0-52 16,0 17-1,35-35 1</inkml:trace>
  <inkml:trace contextRef="#ctx0" brushRef="#br0" timeOffset="628374.633">17216 11448 0,'17'0'47</inkml:trace>
  <inkml:trace contextRef="#ctx0" brushRef="#br0" timeOffset="628643.3454">17480 11254 0,'18'0'15,"35"0"1,-18 0-1,-17 0-15,17 0 16,0 0-16,-17 0 16,17 0-1</inkml:trace>
  <inkml:trace contextRef="#ctx0" brushRef="#br0" timeOffset="629295.2759">18009 10848 0,'18'18'63,"-18"17"-63,53 35 16,-53 1-16,35 17 15,-35 18-15,35-18 16,-35 0-16,53 18 15,-53-35-15,18-18 16,-18-36-16,35 19 16,-35-54 15,0 0-31</inkml:trace>
  <inkml:trace contextRef="#ctx0" brushRef="#br0" timeOffset="629589.7274">18327 10830 0,'0'0'15,"-35"71"-15,35-1 0,-53 36 16,-53 176-1,35-123-15,1-35 16,34-19-16,1-34 16,35-53-16,0 17 31,0-53 0,0 1-15</inkml:trace>
  <inkml:trace contextRef="#ctx0" brushRef="#br0" timeOffset="629955.8089">17956 10742 0,'0'-35'15,"18"35"1,17 0-16,18-35 16,-18 35-1,18 0-15,0 0 16,-35 0-16,53 0 16,-54 0-16,18-18 15</inkml:trace>
  <inkml:trace contextRef="#ctx0" brushRef="#br0" timeOffset="630301.377">18486 10442 0,'35'53'0,"-35"0"15,35 18-15,-35 17 16,53 71-16,-53 52 15,0-17-15,0 18 0,0-18 16,0-35-16,-35-1 16,-1-16-16,-16-1 15,16-53-15,1-18 16,35-34-16,-53-36 16</inkml:trace>
  <inkml:trace contextRef="#ctx0" brushRef="#br0" timeOffset="632324.2366">18997 11307 0</inkml:trace>
  <inkml:trace contextRef="#ctx0" brushRef="#br0" timeOffset="633121.0283">19579 10513 0,'0'35'16,"-17"-35"-1,17 35-15,-36 1 0,36-1 16,-35 18-16,35 0 15,-35 53-15,35-18 16,-53 35-16,53 18 16,0 18-16,0-35 15,-36 52-15,36-35 16,0-17-16,0-1 16,0-52-16,36-19 15,-36-34-15,17-18 16,-17 53-16,36-53 15,-19 0 1,19 0 109,-36-18-125</inkml:trace>
  <inkml:trace contextRef="#ctx0" brushRef="#br0" timeOffset="634012.1223">20002 11024 0,'18'0'47,"35"53"-31,-18-18-1,1 1-15,-1-1 16,-17-17-16,17 17 16,-35 0-16,35 18 15,-35-35-15,0 17 0,35 0 16,-35-17 0,0 17 30,18-35-30</inkml:trace>
  <inkml:trace contextRef="#ctx0" brushRef="#br0" timeOffset="635024.8394">20443 10989 0,'0'18'47,"0"17"-47,-17 18 15,17-18-15,-35 18 16,35 0-16,-53 0 15,53-18-15,-53 18 16,53 0-16,-36-18 16,36-17-1,0-53 48,0-1-48,18 36-15,-18 18 47,0 17-47,0 1 0,0-1 16,0 18-16,0-18 16,0 18-16,0 0 15,0-36-15,0 36 16,0-35-16,0 17 15,0 1-15,0-19 16,0 36 0,0-35-1</inkml:trace>
  <inkml:trace contextRef="#ctx0" brushRef="#br0" timeOffset="635557.7816">20408 12188 0,'0'0'0,"35"0"15,1 0 1,-36-35-1,17 0 1,-17 0-16,0-1 16,0 19-16,0-19 15,0 19-15,0-36 16,0 88 31,0 0-47,0 18 15,0 0-15,0-17 16,0-1-16,36 18 16,-1-53-1,0 0 1,-17 0 0</inkml:trace>
  <inkml:trace contextRef="#ctx0" brushRef="#br0" timeOffset="635740.0682">20532 11871 0,'0'0'16,"-36"0"-16,54 0 62,17-35-62</inkml:trace>
  <inkml:trace contextRef="#ctx0" brushRef="#br0" timeOffset="636174.9867">20973 11377 0,'35'0'16,"-17"0"-16,17 0 15,-18 0-15,19 0 16,-1 0-16,-17 0 16</inkml:trace>
  <inkml:trace contextRef="#ctx0" brushRef="#br0" timeOffset="636872.8402">21431 10901 0,'36'0'16,"-36"35"-1,52 18-15,-52-18 16,36 36-16,-1-1 16,-35-17-16,53 53 15,-35-88 1,-18 17-16,35 0 15</inkml:trace>
  <inkml:trace contextRef="#ctx0" brushRef="#br0" timeOffset="637282.2169">21819 11095 0,'0'53'31,"0"-18"-31,-35 0 16,35-17-16,-35 17 16,35 1-16,-53-36 15,53 35-15,-35-35 16,35 35 15,17-35-15,-17 53 15,0-35-31,0 17 16,0 0-16,0 18 15,0 0-15,0-18 16,0 1-16,0-1 15,0 0 1,0 0 0</inkml:trace>
  <inkml:trace contextRef="#ctx0" brushRef="#br0" timeOffset="637723.7329">21590 10724 0,'0'-35'15,"18"35"-15,35 0 16,-18 0 0,-18 0-16,19-17 0,-1 17 15,-17 0-15,17 0 16,0 0-16</inkml:trace>
  <inkml:trace contextRef="#ctx0" brushRef="#br0" timeOffset="638607.9109">22031 10389 0,'35'0'31,"1"18"-15,-1 35-16,0 35 16,0 18-16,-35 17 15,36 36-15,-36-18 16,0 18-16,0 17 16,0-35-16,0 1 15,-36 16-15,-17-34 0,18 17 16,0-71-16,0 1 15,-1-18-15,1 0 16,0-18-16,35 0 16,-36 1-16,36-19 15</inkml:trace>
  <inkml:trace contextRef="#ctx0" brushRef="#br0" timeOffset="640405.1727">14799 10266 0,'18'17'31,"35"1"-15,-18-18-16,-18 35 15,19 1-15,-1-1 16,0 0-16,-35-17 16,53 17-16,-53 0 15,0-17-15,0 17 0,0-17 16,0 17-16,-35 1 15,0 16-15,-1 1 16,-17-17-16,1 52 16,-1-18-16,0-17 15,17 0-15,1 0 16,0-18-16,35 18 16,-53 0-16,53-17 15,0-1 1,0 0-1,0-17 1,18-18-16,35 0 16,-1 35-1,1-35-15,-17 0 16,17 0-16,17 0 16,-17 0-16,18 0 15,-18 0-15,-1 0 16,-34 0-16,17 0 15,-17 0-15,17 0 16,1 35-16,-19-35 16,18 0-16,1 0 15,-36-17-15</inkml:trace>
  <inkml:trace contextRef="#ctx0" brushRef="#br0" timeOffset="641073.8251">14746 10089 0,'0'18'16,"35"17"-1,1-35 1,17 36-16,-18-36 15,35 0-15,1 35 0,0-35 16,-1 0-16,-17 0 16,18 0-1,-1 0-15,-17-18 0,-35 18 16,17 0 0,-17 0 77,-18 18-77,35 0 0</inkml:trace>
  <inkml:trace contextRef="#ctx0" brushRef="#br0" timeOffset="648837.8578">15857 12506 0,'18'0'94,"0"0"-79,52 0 1,-35 0 0,-17 0-16,35 0 15,-18-18-15,-17 18 0,17 0 16,-17 0 0,17 0-16,0 0 15,-17 0-15,17 0 16,-17 0-16,17 0 15,1-35-15,-19 35 0,18 0 16,1 0-16,-19 0 16,19 0-16,-19 0 15,19 0-15,-1 0 16,0 0-16,0 0 16,-17 0-16,17 0 15,18 0 1,-35 0-16,17 0 15,-17 0-15,17 0 16,0 0-16,-17 0 16,17 0-16,-17 0 15,17 0-15,0 0 0,-17 0 16,17 0 0,-17 0-16,17-18 0,1 18 15,-19 0 1,18 0-16,1 0 0,-19 0 15,19 0-15,-19 0 16,19 0-16,-1 0 16,-18 0-16,19 0 15,-19 0-15,19 0 16,-1 0-16,-17 0 0,17 0 16,-17 0-1,17 0-15,0 0 0,-17 0 16,17 0-16,-17 0 15,17 0-15,0 0 16,0 0 0,1 0-16,-1 0 15,-17 0-15,35 0 16,-36 0 0,36 0-1,0 0 1,-35 0-1,35 0 1,-18 0 0,0 0-16,0 0 15,18 0 1,-35 0-16,35 0 16,-35 0-1,52 0 1,-35-35-16,18 35 15,0 0 1,-35 0 0,17 0-1,0 0 1,-17 0 0,17 0 46,-17 0-15,-53 0 0</inkml:trace>
  <inkml:trace contextRef="#ctx0" brushRef="#br0" timeOffset="652158.2953">17216 12771 0</inkml:trace>
  <inkml:trace contextRef="#ctx0" brushRef="#br0" timeOffset="652923.8438">17180 12771 0,'-35'0'46,"0"0"-14,-1 0-17,1 0-15,35 17 16,-70-17-16,70 53 16,-36-53-16,36 53 0,-35-53 15,35 35-15,-35 1 16,35-1-1,0-18 1,17 19 15,19-36-15,-19 0 0,36 0-1,0 0 1,-35-18-16,35 18 15,0 0 1,-36 0-16,36 0 16,0 0-1,-35 0 1,-18 18 0,35-18-16,-35 35 15,0 0-15,35 1 16,-35-19-16,0 19 15,0-1-15,0-18 16,0 36-16,-17-17 16,17-1-16,-53 18 15,17-18-15,1 0 16,18-35-16,-19 36 0,1-36 16,17 0-16,-35 17 15,18-17-15,18 0 16,-19 0-16,19 0 15,17-53 1,0 36-16,-36-19 16,36 1-16,0 18 15,0-19-15,0 1 16,0 17-16</inkml:trace>
  <inkml:trace contextRef="#ctx0" brushRef="#br0" timeOffset="654935.1457">17568 13229 0,'-17'0'16,"17"35"78,0 1-79,17-19 1,-17 19-16,0-1 15,53 0-15,-53-17 0,36 17 16,-36 0-16,17-35 16,-17 36-16,35-1 15,-35 0 1,36-17 15,-36-36 47,0-35-62,0 0 0,0 36-16</inkml:trace>
  <inkml:trace contextRef="#ctx0" brushRef="#br0" timeOffset="655310.0713">17780 13159 0,'0'0'16,"0"17"15,-18 19-16,-17 34-15,0 1 16,0 17-16,-1-18 16,1 1-16,35-1 15,-53-34-15,53-1 16,-35 0-16,35-17 16,0 17-1,0-52 63,17-1-62,-17-35 0</inkml:trace>
  <inkml:trace contextRef="#ctx0" brushRef="#br0" timeOffset="658056.6288">19526 12488 0,'36'0'63,"-1"0"-48,0 0 1,0 0 0,18 0-1,-17 0-15,-1 0 16,-18 0-16,19-17 15,-1 17-15,-17 0 16,17 0-16,-17 0 16,17 0-16,0 0 15,-17 0-15,17 0 0,-17 0 16,17 0-16,0 0 16,-17 0-16,17 0 15,0 0 1,18 0-1,-17 0-15,-19 0 16,19 0-16,-1 0 16,-18 0-16,19 0 15,-19 0-15,19 0 16,-1 0-16,-17 0 16,17 0-16,-18 0 15,19 0-15,-1 0 16,-17 0-16,17 0 0,-17 0 15,35 0 1,-18 0-16,0 0 16,0 0-1,-17 0-15,17 0 16,1 0-16,-19 0 16,18 0-16,-17 0 15,17 0-15,1 0 16,-19 0-16,19-36 15,-1 36-15,-18 0 16,19 0-16,-19 0 16,19 0-16,-1 0 15,-17 0-15,17 0 16,-17 0-16,17 0 0,0 0 16,-17-17-1,17 17-15,0 0 16,-17 0-16,17 0 15,-17 0-15,17 0 16,36 0-16,-54 0 16,19-36-16,34 36 15,-52 0 1,17 0-16,0 0 16,1 0-1,17 0 1,-1 0-1,-34 0-15,35 0 16,-18 0 0,-17 0-1,17 0 32,-17 0 0,-18-35 16</inkml:trace>
  <inkml:trace contextRef="#ctx0" brushRef="#br0" timeOffset="659793.5824">20708 12753 0,'-35'0'31,"-18"0"-15,35 0 0,-17 18-1,0 17 1,-18 18-1,35 0 1,-17-18 0,35-17-1,0 34 1,0-16 0,17-36 15,19 0-31,-1 0 15,-17 0-15,17 0 16,-17 0-16,17 0 16,0-18-16,-17 18 15,17 0-15,18 0 16,-18 0 0,-35 35-1,36-35-15,-36 53 0,0-35 16,0 17-16,0-17 15,0 35-15,0 0 16,-18 0-16,-53 52 16,36-52-1,17-17-15,-17-1 16,0-35-16,17 0 16,-17 35-1,0-35-15,17 0 0,-17 0 16,-1-17-16,19 17 15,17-53-15,-35 53 16,35-18-16,0-17 31</inkml:trace>
  <inkml:trace contextRef="#ctx0" brushRef="#br0" timeOffset="660304.3763">20973 13335 0,'0'18'31,"17"35"-15,-17-36-16,36 18 15,-36 1-15,17-19 16,-17 19-16,35-36 15,-35 53-15,36-53 16,-36 17-16,0 18 16,17-35-1,19 0 1</inkml:trace>
  <inkml:trace contextRef="#ctx0" brushRef="#br0" timeOffset="660733.7387">21343 13406 0,'-35'17'31,"35"1"-31,-53 17 0,18 0 15,35 1-15,-36-36 16,36 35-16,-35-35 16,35 35-1,35-35 48,-17 0-48,-18 35 17,0 1-32,0 34 15,0-52-15,0 35 16,0-18 0,0 0-16,0 18 0,0 0 15,0-17-15,0 16 16,35 1-16,-35 18 15,0-36-15</inkml:trace>
  <inkml:trace contextRef="#ctx0" brushRef="#br0" timeOffset="664260.2191">16034 9895 0,'35'0'47,"18"0"-32,-35 0-15,17 0 16,-18 0 0,19-17-16</inkml:trace>
  <inkml:trace contextRef="#ctx0" brushRef="#br0" timeOffset="664453.7015">16669 9790 0,'53'0'15,"0"0"1,-36-36-16,18 36 16,18 0-16,-17 0 15,17 0-15,0 0 0</inkml:trace>
  <inkml:trace contextRef="#ctx0" brushRef="#br0" timeOffset="664624.2383">17392 9754 0,'35'0'16,"0"0"-1,18 0 1</inkml:trace>
  <inkml:trace contextRef="#ctx0" brushRef="#br0" timeOffset="664860.6069">17974 9807 0,'18'0'31,"17"0"-15,35 0-1,-34 0 1,17 0-16,0 0 0,-18 0 15,18 0-15</inkml:trace>
  <inkml:trace contextRef="#ctx0" brushRef="#br0" timeOffset="665102.4713">18609 9842 0,'0'18'47,"0"17"-32,35-35-15,-35 36 16,0-1-16</inkml:trace>
  <inkml:trace contextRef="#ctx0" brushRef="#br0" timeOffset="665301.9403">18680 10336 0,'0'36'0,"0"17"15,0-18 1,0 0 0,0-17-16,0 35 15,0 0-15,0-18 16,0 0-16,0 0 16</inkml:trace>
  <inkml:trace contextRef="#ctx0" brushRef="#br0" timeOffset="665489.1451">18732 11183 0,'0'0'0,"0"18"15,0 17-15,0 18 16,0-18-1</inkml:trace>
  <inkml:trace contextRef="#ctx0" brushRef="#br0" timeOffset="665686.1347">18821 11800 0,'0'0'0,"0"36"0,0 17 16,0 0-1,0-1 1,0-16-16,0-1 16</inkml:trace>
  <inkml:trace contextRef="#ctx0" brushRef="#br0" timeOffset="665869.6392">18891 12312 0,'0'18'0,"0"17"16,0-18-1,0 36 17,0 0-17,0-35-15,0 17 16,0 1-16,0-1 15,-17 18-15,17 0 16</inkml:trace>
  <inkml:trace contextRef="#ctx0" brushRef="#br0" timeOffset="666251.6147">18891 12982 0,'0'0'0,"0"71"16,-17-36-16,17 0 15,0 18-15,0-17 16,-18-1-16,18-18 16,0 19-16,0-19 15,0 36 1,0-17 0,0-19-1,0 18 1,0-17-1,0 35 1,0-18-16,0 18 16,0 0-1,0-18-15,0 1 16,0-1 0,0 0 15,0-17-16</inkml:trace>
  <inkml:trace contextRef="#ctx0" brushRef="#br0" timeOffset="666471.0283">18680 13952 0,'-53'0'15,"17"36"1,19-1 0,17 0 15,-36-35-31</inkml:trace>
  <inkml:trace contextRef="#ctx0" brushRef="#br0" timeOffset="666690.9006">18309 14076 0,'0'0'0,"-35"0"15,17 0-15,-17 0 0,0 0 16,17 0-16,-17 0 16,-18-35-1,18 35 1,-18 0 0,-18 0-1</inkml:trace>
  <inkml:trace contextRef="#ctx0" brushRef="#br0" timeOffset="666881.7824">17692 14041 0,'0'0'0,"-53"0"0,18 0 16,17 0-1,-17 0 16,35 35-31,-36-35 16</inkml:trace>
  <inkml:trace contextRef="#ctx0" brushRef="#br0" timeOffset="667054.3278">17180 14076 0,'0'0'0,"-35"0"0,17 0 16,-17 0-16,0 0 15,0 0 1,-1 0 0</inkml:trace>
  <inkml:trace contextRef="#ctx0" brushRef="#br0" timeOffset="667297.6771">16739 14093 0,'-35'0'16,"17"0"-1,-17 0 1,0 0 0,-18 0-1,18 0 1</inkml:trace>
  <inkml:trace contextRef="#ctx0" brushRef="#br0" timeOffset="667392.9362">16245 14076 0,'-35'0'16</inkml:trace>
  <inkml:trace contextRef="#ctx0" brushRef="#br0" timeOffset="667665.0526">16051 14005 0,'0'-17'47,"0"-72"-32,0 37-15,0 16 16</inkml:trace>
  <inkml:trace contextRef="#ctx0" brushRef="#br0" timeOffset="667858.2363">15857 13123 0,'0'0'0,"0"-35"15,-35 0-15,35-1 0,0 19 16,0-36-16,18 0 15,-18 0-15</inkml:trace>
  <inkml:trace contextRef="#ctx0" brushRef="#br0" timeOffset="668061.962">15734 12153 0,'0'0'15,"0"-53"-15,0 36 16,18-36-16,-18 17 16,35 1-16</inkml:trace>
  <inkml:trace contextRef="#ctx0" brushRef="#br0" timeOffset="668272.4029">15822 11642 0,'0'0'0,"0"-53"16,35 0-1,-35 18 1,0-18-1,0 17-15,0 19 16,0-19 0,0-16-16,0 16 0,18-17 15</inkml:trace>
  <inkml:trace contextRef="#ctx0" brushRef="#br0" timeOffset="668454.9116">15875 10795 0,'-35'0'16,"35"-18"-16,0-17 16,17 35-1,-17-53-15</inkml:trace>
  <inkml:trace contextRef="#ctx0" brushRef="#br0" timeOffset="668720.2016">15946 10072 0,'0'0'0,"0"-18"15</inkml:trace>
  <inkml:trace contextRef="#ctx0" brushRef="#br0" timeOffset="669634.9944">19173 9913 0,'0'18'16,"-17"-18"0</inkml:trace>
  <inkml:trace contextRef="#ctx0" brushRef="#br0" timeOffset="669773.1308">19121 9948 0,'0'36'94,"0"-1"-79</inkml:trace>
  <inkml:trace contextRef="#ctx0" brushRef="#br0" timeOffset="669959.6568">19121 10389 0,'0'0'0,"0"53"16,0 0 0,0-35-16,0 17 15,17 18 1</inkml:trace>
  <inkml:trace contextRef="#ctx0" brushRef="#br0" timeOffset="670228.9356">19156 11077 0,'0'0'15,"0"53"-15,0-35 16,0 17-16,0 0 16,35 36-1,-35-53-15,0 17 16,0-18-16,0 19 16,0 17-1,0-36 1,0 19-1,0-19-15</inkml:trace>
  <inkml:trace contextRef="#ctx0" brushRef="#br0" timeOffset="670392.5724">19226 11730 0,'0'53'16,"0"-18"-16,0-17 16,0 17-16,0-17 15,0 35 1,0-1-1,0-34-15,0 35 16,0-18 0</inkml:trace>
  <inkml:trace contextRef="#ctx0" brushRef="#br0" timeOffset="670557.0543">19262 12259 0,'0'35'16,"0"-17"0,0 35-1,35 17 1,-35-17 0,0-17-16</inkml:trace>
  <inkml:trace contextRef="#ctx0" brushRef="#br0" timeOffset="670769.4859">19367 13000 0,'0'0'16,"0"35"-16,-17 0 0,17 18 15,0-17 1,0-19-16,0 36 15,0 0 1,0-35 0</inkml:trace>
  <inkml:trace contextRef="#ctx0" brushRef="#br0" timeOffset="670961.4832">19385 13635 0,'0'35'16,"0"0"0,0 1-16,0-19 15,0 36 1,0 0 0,35-53-16,-35 18 15,0 17 1</inkml:trace>
  <inkml:trace contextRef="#ctx0" brushRef="#br0" timeOffset="671186.8875">19438 14199 0,'-35'36'16,"35"-19"46,35-17-46,-17 0 0</inkml:trace>
  <inkml:trace contextRef="#ctx0" brushRef="#br0" timeOffset="671383.8708">19703 14182 0,'35'0'47,"-35"-36"-47,53 36 15,-18 0-15,-17 0 16,17-17-16,0 17 0,-17 0 16</inkml:trace>
  <inkml:trace contextRef="#ctx0" brushRef="#br0" timeOffset="671564.8935">20320 14058 0,'53'0'31,"-18"-35"-31,-17 35 0,35 0 16,-36 0-1</inkml:trace>
  <inkml:trace contextRef="#ctx0" brushRef="#br0" timeOffset="671797.2717">20920 13970 0,'35'0'15,"-17"0"1,35 0 0,-18 0-16,0 0 15,18 0-15,-35 0 16,17 0-16</inkml:trace>
  <inkml:trace contextRef="#ctx0" brushRef="#br0" timeOffset="671990.752">21414 13970 0,'35'0'47,"18"18"-32,-36-18 1,19 0-16,-1 0 0,-17 0 15,35 0 1</inkml:trace>
  <inkml:trace contextRef="#ctx0" brushRef="#br0" timeOffset="672177.2523">22137 13882 0,'0'0'0,"17"0"16,36 0 0,-17-35-1,-19 35-15,19-36 16,-1 36-16,-18 0 16</inkml:trace>
  <inkml:trace contextRef="#ctx0" brushRef="#br0" timeOffset="672387.6898">22525 13723 0,'0'-35'78,"35"35"-62,-35-18-16,0-52 16</inkml:trace>
  <inkml:trace contextRef="#ctx0" brushRef="#br0" timeOffset="673392.5581">19491 9895 0,'35'0'0</inkml:trace>
  <inkml:trace contextRef="#ctx0" brushRef="#br0" timeOffset="673613.5007">20002 9772 0,'18'0'32,"17"0"-17,18 0-15,0 0 16,18 0-16,-1 0 15,19-35-15,-19 35 16</inkml:trace>
  <inkml:trace contextRef="#ctx0" brushRef="#br0" timeOffset="673797.5256">20849 9807 0,'0'18'0,"53"-18"16,-35 0 0,35 0-1,17 0 1,-35 0-16,18 0 0</inkml:trace>
  <inkml:trace contextRef="#ctx0" brushRef="#br0" timeOffset="673987.0439">21802 9790 0,'0'0'15,"35"0"-15,35 0 16,-52 0-1,17 0-15,-17 0 16</inkml:trace>
  <inkml:trace contextRef="#ctx0" brushRef="#br0" timeOffset="674211.4426">22296 9842 0,'35'0'0,"-18"0"31,36 0 1,-17 0-32,17 0 31</inkml:trace>
  <inkml:trace contextRef="#ctx0" brushRef="#br0" timeOffset="674435.8435">22507 9895 0,'-17'36'31,"17"-1"-31,0 0 31,0 1-31,0-1 0,0-18 16,0 19-16,0-19 16</inkml:trace>
  <inkml:trace contextRef="#ctx0" brushRef="#br0" timeOffset="674636.3087">22542 10583 0,'0'0'0,"-17"0"0,17 18 0,0 17 16,-18-35-16,18 18 15,0 17 1,0 18-1,0-35-15,0 17 16,0 18-16,0-35 16</inkml:trace>
  <inkml:trace contextRef="#ctx0" brushRef="#br0" timeOffset="674817.8203">22507 11183 0,'0'35'0,"0"1"16,-35-36-1,35 35-15,0 0 0,0-17 16,0 17-16,0 0 16</inkml:trace>
  <inkml:trace contextRef="#ctx0" brushRef="#br0" timeOffset="674991.3565">22490 11730 0,'0'35'15,"0"0"1,0 1-16,0-1 15,0 0-15,0-17 16</inkml:trace>
  <inkml:trace contextRef="#ctx0" brushRef="#br0" timeOffset="675194.8155">22560 12347 0,'0'0'0,"0"35"15,0-17-15,-18 35 0,18 0 16,0-18-16,0 1 16,0-1-1,0 0-15</inkml:trace>
  <inkml:trace contextRef="#ctx0" brushRef="#br0" timeOffset="675671.538">22542 14005 0</inkml:trace>
  <inkml:trace contextRef="#ctx0" brushRef="#br0" timeOffset="682021.2755">16598 9349 0,'0'-36'0,"0"1"31,0 17 0,-17 36 32,17 17-48,0 1 1,0-1 0,0 18-1,0-18-15,35-35 16,0 0-1,-17 0 1,17-18 15,-35-17-31,0 18 16,35-36-16,-35 0 16,36 35-16,-36-17 15,0-18-15,17 18 16,-17 17-16,0-35 15,0 35-15,0-17 16,0 0 0,-35 35-16,17 0 15,18 17 1,-35-17-16,35 36 16,-35-36-16,35 35 15,-18-35-15,18 71 16,-35-36-1,35-18-15,0 19 16,0-1-16,0 0 16,0 1-1</inkml:trace>
  <inkml:trace contextRef="#ctx0" brushRef="#br0" timeOffset="682331.4375">17092 9454 0,'0'0'0,"0"18"31,0 17-15,35-35-1,-35 18 1,0 17 0</inkml:trace>
  <inkml:trace contextRef="#ctx0" brushRef="#br0" timeOffset="682881.9685">17304 9260 0,'0'-35'16,"17"35"-16,-17-35 15,0-36 1,36 36-16,-36 0 16,0 17-16,0-17 15,35 35 1,-17 0 31,-18 35-32,0 18-15,0-35 16,0 35-16,0-36 0,0 36 16,0 0-16,0-35 15,0 35-15,0 0 16,-18-18-16,18-18 15,0 19-15,0-19 16,-18-17 0</inkml:trace>
  <inkml:trace contextRef="#ctx0" brushRef="#br0" timeOffset="683637.7484">16439 9013 0,'0'36'16,"0"-19"-16,-35 19 15,35-1-15,0 0 16,0 18-16,-17 0 0,17-18 16,0 18-1,0 0-15,0-35 16,0 17-16,0 0 0,0-17 15,0 17-15,52-35 16,-52 53-16,53-53 16</inkml:trace>
  <inkml:trace contextRef="#ctx0" brushRef="#br0" timeOffset="684313.9406">17657 8925 0,'0'36'47,"17"-1"-47,-17-18 16,35 19-16,-35 17 15,36-36-15,-36 36 16,0 0-16,0 0 15,0 18-15,-18-1 16,18 1-16,-53-18 16,53-36-16,-53 19 15,18-1 1,0-35 0,35 35-16,-18-35 15</inkml:trace>
  <inkml:trace contextRef="#ctx0" brushRef="#br0" timeOffset="686322.4728">19844 9084 0,'0'-18'15,"0"-17"17,0 53 15,0-1-47,-36 19 0,36 17 15,0-1-15,-35 19 16,35-36-16,0 18 15,0 0-15,0-35 16,0 17-16,0-17 16,18-18-16,-18 53 15,35-53-15,0 0 16,1 35-16,-19-35 16,19 0-16,-19 0 15</inkml:trace>
  <inkml:trace contextRef="#ctx0" brushRef="#br0" timeOffset="686864.7496">20073 9155 0,'-35'70'47,"35"-35"-47,0 1 0,0-19 16,0 19-16,17 17 15,19-18 1,-19-35-1,-17 35 1,53-35-16,0 0 16,-18-35-1,-17 0-15,-18 17 16,53-17-16,-53-18 16,0 35-16,0-17 15,0 17-15,0-17 16,-18 0-16,18 17 15,-35-17-15,0-1 16,0 36 0,17 0-1,-17 0 1,35 71-16,0-36 16,-36 18-16,36-18 15,0 18-15,0 0 16,0-35-16,0 17 15,0-17 1</inkml:trace>
  <inkml:trace contextRef="#ctx0" brushRef="#br0" timeOffset="687117.075">20602 9454 0,'0'0'0,"0"53"16,0-17 0,0-1-1,0 0-15,0 0 16,0 1-1,0-1 1</inkml:trace>
  <inkml:trace contextRef="#ctx0" brushRef="#br0" timeOffset="687506.0337">20796 9278 0,'0'0'0,"0"-35"16,0 17-16,0-17 0,18 35 15,-18-35-15,35 35 16,-35-36-16,0 72 62,0 16-46,0-16 0,0-1-16,0-17 15,0 17-15,0-17 16,-17 17-16,17 18 15,0 0 1</inkml:trace>
  <inkml:trace contextRef="#ctx0" brushRef="#br0" timeOffset="687846.1282">21114 9031 0,'35'0'15,"-35"35"-15,35 1 16,-35-19-16,0 36 16,0-35-16,0 17 15,0 0-15,0-17 16,0 17-16,0-17 16,0 17-16,-35 1 15,35-19-15,-53 18 16,18 1-16,17-36 15</inkml:trace>
  <inkml:trace contextRef="#ctx0" brushRef="#br0" timeOffset="689547.3216">19156 9172 0,'0'18'62,"0"17"-62,0-17 16,0 17-16,0-17 0,0 17 15,-35 0-15,35-17 16,0 17-16,-18 18 16,18-71 46,0-17-46,0 0-1,0 0-15,0 17 16,0-17-16,0 17 16,0-17-16,0-1 0,0 19 15,0-18 1,0-1-16,0 19 0,0-19 15,35 36 1,0 0 15,-17 0-15,-18 18 0,0 0-16,35 17 15,-35 0-15,36 0 16,-36-17-16,17 17 15,-17 18-15,53-17 16,-53 17-16,53-18 0,-18 0 16,-35-17-1,53-18-15,-53 35 0,18-35 16,17 0 0,1-35-1,-36 17 1,0-35-16,0 0 15,0 18-15,0-36 16,0 1-16,0-1 16,0 18-16,0 0 15,0 1-15,0 34 16,0-35-16</inkml:trace>
  <inkml:trace contextRef="#ctx0" brushRef="#br0" timeOffset="691086.422">15893 9172 0,'0'18'16,"0"35"-16,0-36 16,-36 36-16,36 0 15,0-17-15,-35 16 16,35 1-16,-35 0 16,35-35-16,0 17 15,0 0 1,0-52 31,0-36-47,0 35 15,0-35-15,0 0 16,0 18-16,0-35 0,0 17 16,0 17-16,0-17 15,0 18-15</inkml:trace>
  <inkml:trace contextRef="#ctx0" brushRef="#br0" timeOffset="691384.6242">15787 9172 0,'0'18'16,"17"35"-1,-17-18-15,0 18 0,0-18 16,36-17-16,-36 17 16,35-35-1,-35-17 16,53-19-31,-53-34 16,53-1-16,-53 1 16</inkml:trace>
  <inkml:trace contextRef="#ctx0" brushRef="#br0" timeOffset="693899.8872">16034 9155 0,'0'35'16,"17"-18"-1,19 36 1,-1 0 0,0-17-1,-35-19 32,-17-34-16</inkml:trace>
  <inkml:trace contextRef="#ctx0" brushRef="#br0" timeOffset="694684.1428">15734 9190 0,'0'35'125,"35"-35"-110,-35 53-15,35-53 16,-35 18-16,18-18 16,-18 35-16,35 0 15,1 18 1,-1-18 0,18 18-16,-18-17 15,0-1 1,1 0-1,-36-17 1,35-18 0,-35 35-1,18-35-15,-18 18 16,35-18 0,-35 35-16,17-35 31,-52-18 47,0-35-62,35 36-16</inkml:trace>
  <inkml:trace contextRef="#ctx0" brushRef="#br0" timeOffset="695389.2924">16087 8925 0,'0'18'47,"0"17"-16,35-35-15,-35 18-1,18-18 1,-18 35-16</inkml:trace>
  <inkml:trace contextRef="#ctx0" brushRef="#br0" timeOffset="696296.9544">16263 9190 0,'35'17'78,"-35"19"-62,0 52-1,0-35-15,0 0 16,0-18-16,0 18 15,0 0-15,0-18 16,0 0-16,0-17 16,0 17-16,18-35 15,-18 36-15,0-19 32,0-34 30,0-19-46,0-17-1,0 36 1,0-18-16,0-18 16,0 17-16,0-17 15,0 1-15,0-1 16,0 0-16,0 0 15,0 35-15,0-17 16,0 0-16,0 17 31,0 53 47,-35-17-62,35 17 0,0 18-16,0-35 31</inkml:trace>
  <inkml:trace contextRef="#ctx0" brushRef="#br0" timeOffset="697985.4102">16298 9437 0,'0'35'0,"0"18"16,0-35-16,0 17 15,18 18 1,-18-18 0,0 0-1,0-17 1,35 17 15,-35-52 47,-35 17-62,35-53-16,-35 17 15,35 19-15,-36-18 16,36-1-16,-17 36 16,17-53-16,-36 53 15,36-35-15,-17 35 16,17-53-16,-35 53 16,35-53-16,-36 53 15,36-35-15,-17 35 16,17-35-16,-53 35 15,0-36-15,18 36 16,-1-17 0,36-19-1,0 1 157,0 53-62,0 17-95,0-17-15,0 35 16,0 0-16,0-18 15,18 35-15,-18-17 16,0-17-16,35-1 16,-35 0-16,0 18 15,0-35 1,-17-18 62,17-36-62,0 1-1,0 18-15,0-36 16,0 17 0,0 19 15,0-19-31,0 19 15,0-18-15,0-18 16,0 17-16,0-17 16,0 18-16,0 17 15,0-34 1,17 87 78,-17 0-94,35-35 15,-35 35-15,18 18 16,-18-17 0,0-19-16,35 19 15,-35-1-15,36-18 16,-36 36-16,35-17 15,-35-19-15,53 19 16,-53-1-16,17-35 16,-17 53-16,36-53 15,-36 17-15,17-17 16,-17-17 62,0-19-78,0 1 16,0 0-16,0-18 15,0-18-15,0 19 16,0-19-16,0 0 16,0 1-16,0 35 15,0-54-15,0 19 16,0 17-1,0 35-15,-35 18 0,35-35 16</inkml:trace>
  <inkml:trace contextRef="#ctx0" brushRef="#br0" timeOffset="708156.8518">13935 16245 0,'17'0'46,"1"0"-30,35 0 0,-18 0-1,0 0 1,18 0 0,0 0-1,-35-17-15,17 17 16,0 0-16,1 0 0,17 0 15,0-36-15,-18 36 16,18 0 0,0 0-16,-18 0 0,18 0 15,0 0-15,-18 0 16,18 0-16,18 0 16,-19 0-16,1 0 15,18-35-15,17 35 16,18 0-16,-18 0 15,0 0-15,-17 0 16,17 0-16,0 0 16,1 0-16,-1 0 0,0 0 15,-18 0 1,1 0-16,-18 0 0,17 0 16,-17 0-16,18 0 15,-36 0-15,18 0 16,18 0-16,-36 0 15,18 0-15,0 0 16,-18 0-16,0 0 16,18 0-16,-35 0 15,17 0-15,-17 0 16,17 0-16,0 0 16,1 0-16,17 0 15,0 0-15,-18 0 16,18 0-16,0 0 15,-18 0-15,18 0 0,0 0 16,-18 0-16,36 0 16,-1 0-16,1 0 15,-18 0-15,17 0 16,1 0-16,-18 0 16,17 0-16,18 0 15,-17 0-15,-1 0 16,-17 0-16,18 0 15,0 0-15,-1 0 16,-35 0-16,36 0 16,-1 0-16,1 0 15,17 0-15,-35 0 0,0 0 16,0 0-16,-18 0 16,1 0-16,-19 0 15,18 0-15,1 0 16,-19 0-16,19 0 15,-19 0-15,54 0 16,-18 0 0,0 0-1,-18 0 1,18 0 0,-36 0-1,19 0 1,-1 0-1,-17 0 32,17 0-15,-17 0-17,-18 18 63,-36-18-62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9C595B-F730-4D41-AE73-4F0B16C0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2A11465-6473-49FB-9CD0-0B635BA77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33A447D-119D-4371-926A-0626BC79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3104098-EB87-4DE6-9777-8096B36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57A5963-B5D6-4D62-9D82-28ACAF92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7564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9D1A90-93AF-4D21-83D9-70605E95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A44E414-0D02-4E66-86E4-FEB6B9F3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CAE7C5B-E586-4056-A470-255C333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B53C6B2-D671-4285-B1F8-68189BB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36FAE77-5015-43D1-B97B-7E5B13AB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113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F514EA1-5C12-433E-8264-C90B1147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4AEC187-2C46-4D20-97F7-1825A432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1CB5FC3-F8AD-4FAA-B043-60F225A8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35972CA-3E98-41BB-9D7F-E89F804A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4BE1DE6-5EEE-43FD-8FE7-510E7229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00685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59AC63-662F-48FC-9A2B-C80B31A8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1707AC4-4C98-4926-AE2C-8F85325C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A21A381-A90D-4639-9221-F0F35D50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F1D4E8A-FCD0-4232-B749-82F71A97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C43B771-C518-4D33-BDB8-7F682AC5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89948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9D5B36-8153-4B03-9B44-4E1185F0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091E7A7-9561-472B-ABAD-206B195E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6009535-F9F3-4971-A8A6-764DC128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47BC22-9FE9-4D16-B375-D7DD7AF6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4828712-A414-4FE1-A4DB-2B714EF5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5308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BA112C-AEDB-4E89-86D1-AF824CC8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1C18630-0EA0-4D5D-8CDF-94614558C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01B6928-0F64-44C4-9A5B-4FBED940A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C3E476D-1001-4F21-BE93-2AE94B76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0B85CF1-73AF-4A7B-8AEC-C6C41171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01FFC7F-6C21-4234-8481-E570AB8C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10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2FE4A-034A-4BEF-A64E-9A2B0E69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2612408-D3C6-4429-9F78-BB89B035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566929C6-DA86-49A9-93C2-C6DBE73C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799FC7-7F88-4267-BD57-C4BFBF7CB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DF078A4F-AC30-49C6-A04A-C5AF29FD7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F93C654-3778-400B-9471-6024EAEE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704A2749-B495-4A84-A613-D2EB59CF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0C4062AE-5697-4990-B563-D76E98A0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8905-EACA-4357-92B1-D1F805B8A72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88F59A-BA9E-4B6F-B481-3E2ABD45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6B0F702-2E87-4B86-BBF3-74959A32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9CA8C414-9206-4AC1-A5DA-35C2F982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4E9858FB-9703-4611-A61B-BE4F8AF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3653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3F67293D-0BF9-404A-BC8C-740BD38E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067DF024-127C-448A-B359-407162BD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E59D7429-379C-4902-93E4-F217F5C6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4574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AB43DF-DD4B-461F-B28B-5190EFF1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558385D-19E4-4634-B7D9-D8FE6227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8B3B260-0E73-4330-8523-2AD26AF6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E15A672-5099-4C92-B524-83F478E1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5DFBC7E-9217-4340-8089-0E47A09C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54DFAAF-4E58-4218-9A8E-B13250F8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879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6CED7D-4FBF-4090-9343-E1B10D34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7C954FD-ADA4-4C2E-84B9-C9B2C3F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A20FCED-D018-4AF8-8B68-9E6E07A8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EB5FD46-B317-4F75-9644-4830F065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9629608-5875-445C-981A-17039996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BE410F2-7880-4315-89D8-23CAB7F1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473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367E1AA9-B5AC-436A-A74A-E0B98901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900EBD1-FE2B-4194-919A-28FD4065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2DB7FD-C4F4-4869-9366-D3314E121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375C1FE-445D-4B58-8BCF-94C2BAFA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E36CCCA-E167-4D51-9341-AE35B926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D6A3-41EF-4512-B72D-066F2FE6C70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3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10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2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13.emf"/><Relationship Id="rId4" Type="http://schemas.openxmlformats.org/officeDocument/2006/relationships/image" Target="../media/image33.png"/><Relationship Id="rId9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3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6.png"/><Relationship Id="rId4" Type="http://schemas.openxmlformats.org/officeDocument/2006/relationships/image" Target="../media/image41.png"/><Relationship Id="rId9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22.xml"/><Relationship Id="rId5" Type="http://schemas.openxmlformats.org/officeDocument/2006/relationships/image" Target="../media/image51.png"/><Relationship Id="rId4" Type="http://schemas.openxmlformats.org/officeDocument/2006/relationships/image" Target="../media/image5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emf"/><Relationship Id="rId4" Type="http://schemas.openxmlformats.org/officeDocument/2006/relationships/customXml" Target="../ink/ink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5.png"/><Relationship Id="rId7" Type="http://schemas.openxmlformats.org/officeDocument/2006/relationships/customXml" Target="../ink/ink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6.png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emf"/><Relationship Id="rId5" Type="http://schemas.openxmlformats.org/officeDocument/2006/relationships/customXml" Target="../ink/ink27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1.wmf"/><Relationship Id="rId11" Type="http://schemas.openxmlformats.org/officeDocument/2006/relationships/customXml" Target="../ink/ink28.xml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6.emf"/><Relationship Id="rId5" Type="http://schemas.openxmlformats.org/officeDocument/2006/relationships/oleObject" Target="../embeddings/Planilha_do_Microsoft_Excel_97-20031.xls"/><Relationship Id="rId10" Type="http://schemas.openxmlformats.org/officeDocument/2006/relationships/image" Target="../media/image67.emf"/><Relationship Id="rId4" Type="http://schemas.openxmlformats.org/officeDocument/2006/relationships/image" Target="../media/image65.wmf"/><Relationship Id="rId9" Type="http://schemas.openxmlformats.org/officeDocument/2006/relationships/customXml" Target="../ink/ink2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9.bin"/><Relationship Id="rId7" Type="http://schemas.openxmlformats.org/officeDocument/2006/relationships/customXml" Target="../ink/ink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emf"/><Relationship Id="rId4" Type="http://schemas.openxmlformats.org/officeDocument/2006/relationships/customXml" Target="../ink/ink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emf"/><Relationship Id="rId4" Type="http://schemas.openxmlformats.org/officeDocument/2006/relationships/customXml" Target="../ink/ink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emf"/><Relationship Id="rId4" Type="http://schemas.openxmlformats.org/officeDocument/2006/relationships/customXml" Target="../ink/ink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emf"/><Relationship Id="rId4" Type="http://schemas.openxmlformats.org/officeDocument/2006/relationships/customXml" Target="../ink/ink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.png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8.emf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2B08392-2977-42BB-891A-A6976FB33F9E}"/>
              </a:ext>
            </a:extLst>
          </p:cNvPr>
          <p:cNvSpPr txBox="1"/>
          <p:nvPr/>
        </p:nvSpPr>
        <p:spPr>
          <a:xfrm>
            <a:off x="1907704" y="2543911"/>
            <a:ext cx="698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Inferência Estatística e Modelos de Predição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915816" y="407707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latin typeface="+mn-lt"/>
              </a:rPr>
              <a:t>Prof. Moacir Manoel Rodrigues Junior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8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A correlação trata de uma padronização da covariância. Ou seja, a covariância não possui uma escala padrão já a correlação sim.</a:t>
                </a:r>
              </a:p>
              <a:p>
                <a:r>
                  <a:rPr lang="pt-BR" sz="2400" dirty="0"/>
                  <a:t>Para eliminar o efeito de escala divide-se a covariância pelo produto dos desvios-padrão.</a:t>
                </a:r>
              </a:p>
              <a:p>
                <a:pPr lvl="1"/>
                <a:r>
                  <a:rPr lang="pt-BR" sz="2000" dirty="0"/>
                  <a:t>Populacional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Amostra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  <a:p>
                <a:r>
                  <a:rPr lang="pt-BR" sz="2400" dirty="0"/>
                  <a:t>Esta medida é conhecida por Correlação de Pearson.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b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838080" y="2165400"/>
              <a:ext cx="7283880" cy="445788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720" y="2156040"/>
                <a:ext cx="7302600" cy="44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Tinta 2"/>
              <p14:cNvContentPartPr/>
              <p14:nvPr/>
            </p14:nvContentPartPr>
            <p14:xfrm>
              <a:off x="5359320" y="5842080"/>
              <a:ext cx="1962720" cy="59076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9960" y="5832720"/>
                <a:ext cx="1981440" cy="6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5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A correlação é uma medida padronizada, sua escala sempre está entre os valores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400" dirty="0"/>
                  <a:t> e 1. 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/>
          <p:cNvGrpSpPr/>
          <p:nvPr/>
        </p:nvGrpSpPr>
        <p:grpSpPr>
          <a:xfrm>
            <a:off x="683568" y="2624219"/>
            <a:ext cx="7632848" cy="1304993"/>
            <a:chOff x="683568" y="2624219"/>
            <a:chExt cx="7632848" cy="1304993"/>
          </a:xfrm>
        </p:grpSpPr>
        <p:cxnSp>
          <p:nvCxnSpPr>
            <p:cNvPr id="3" name="Conector de seta reta 2"/>
            <p:cNvCxnSpPr/>
            <p:nvPr/>
          </p:nvCxnSpPr>
          <p:spPr>
            <a:xfrm>
              <a:off x="683568" y="3284984"/>
              <a:ext cx="76328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1763688" y="3284984"/>
              <a:ext cx="5400600" cy="0"/>
            </a:xfrm>
            <a:prstGeom prst="line">
              <a:avLst/>
            </a:prstGeom>
            <a:ln w="57150">
              <a:solidFill>
                <a:srgbClr val="FF33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1433309" y="3467547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309" y="3467547"/>
                  <a:ext cx="66075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6948524" y="3401516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524" y="3401516"/>
                  <a:ext cx="43152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to 10"/>
            <p:cNvCxnSpPr/>
            <p:nvPr/>
          </p:nvCxnSpPr>
          <p:spPr>
            <a:xfrm>
              <a:off x="4499992" y="3141008"/>
              <a:ext cx="0" cy="360000"/>
            </a:xfrm>
            <a:prstGeom prst="line">
              <a:avLst/>
            </a:prstGeom>
            <a:ln w="571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4284228" y="2624219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228" y="2624219"/>
                  <a:ext cx="43152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Tinta 1"/>
              <p14:cNvContentPartPr/>
              <p14:nvPr/>
            </p14:nvContentPartPr>
            <p14:xfrm>
              <a:off x="1746360" y="380880"/>
              <a:ext cx="5696280" cy="27054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37000" y="371520"/>
                <a:ext cx="571500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1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Quando a correlação é igual 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2400" dirty="0"/>
                  <a:t> ou 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400" dirty="0"/>
                  <a:t> diz-se que existe uma correlação perfeita.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r="-1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upo 54"/>
          <p:cNvGrpSpPr/>
          <p:nvPr/>
        </p:nvGrpSpPr>
        <p:grpSpPr>
          <a:xfrm>
            <a:off x="323528" y="2713243"/>
            <a:ext cx="3852260" cy="3668085"/>
            <a:chOff x="323528" y="2713243"/>
            <a:chExt cx="3852260" cy="366808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323528" y="5877672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16200000">
              <a:off x="-900408" y="458132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upo 31"/>
            <p:cNvGrpSpPr/>
            <p:nvPr/>
          </p:nvGrpSpPr>
          <p:grpSpPr>
            <a:xfrm>
              <a:off x="744070" y="3282826"/>
              <a:ext cx="3132000" cy="2520000"/>
              <a:chOff x="744070" y="3282826"/>
              <a:chExt cx="3132000" cy="2520000"/>
            </a:xfrm>
          </p:grpSpPr>
          <p:cxnSp>
            <p:nvCxnSpPr>
              <p:cNvPr id="17" name="Conector reto 16"/>
              <p:cNvCxnSpPr/>
              <p:nvPr/>
            </p:nvCxnSpPr>
            <p:spPr>
              <a:xfrm flipV="1">
                <a:off x="744070" y="3282826"/>
                <a:ext cx="3132000" cy="252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ipse 17"/>
              <p:cNvSpPr/>
              <p:nvPr/>
            </p:nvSpPr>
            <p:spPr>
              <a:xfrm>
                <a:off x="1001113" y="5494889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1132057" y="5397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1255510" y="5289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1926145" y="47611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2349883" y="442604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1455316" y="512963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2118432" y="4605885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2653147" y="417423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2861494" y="400918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2510681" y="429084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1701012" y="49326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3139331" y="378921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3367931" y="360117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3502472" y="347960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/>
                <p:cNvSpPr txBox="1"/>
                <p:nvPr/>
              </p:nvSpPr>
              <p:spPr>
                <a:xfrm>
                  <a:off x="1121030" y="2713243"/>
                  <a:ext cx="186345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800" dirty="0"/>
                </a:p>
                <a:p>
                  <a:r>
                    <a:rPr lang="pt-BR" sz="1800" dirty="0"/>
                    <a:t>Correlação Perfeita Positiva</a:t>
                  </a:r>
                </a:p>
              </p:txBody>
            </p:sp>
          </mc:Choice>
          <mc:Fallback xmlns="">
            <p:sp>
              <p:nvSpPr>
                <p:cNvPr id="53" name="CaixaDe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30" y="2713243"/>
                  <a:ext cx="1863452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41"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upo 55"/>
          <p:cNvGrpSpPr/>
          <p:nvPr/>
        </p:nvGrpSpPr>
        <p:grpSpPr>
          <a:xfrm>
            <a:off x="4285585" y="2695057"/>
            <a:ext cx="3600000" cy="3666647"/>
            <a:chOff x="4285585" y="2695057"/>
            <a:chExt cx="3600000" cy="3666647"/>
          </a:xfrm>
        </p:grpSpPr>
        <p:cxnSp>
          <p:nvCxnSpPr>
            <p:cNvPr id="33" name="Conector de seta reta 32"/>
            <p:cNvCxnSpPr/>
            <p:nvPr/>
          </p:nvCxnSpPr>
          <p:spPr>
            <a:xfrm>
              <a:off x="4285585" y="585804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16200000">
              <a:off x="3061649" y="456170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/>
                <p:cNvSpPr txBox="1"/>
                <p:nvPr/>
              </p:nvSpPr>
              <p:spPr>
                <a:xfrm>
                  <a:off x="7352954" y="5867598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54" y="5867598"/>
                  <a:ext cx="46788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upo 36"/>
            <p:cNvGrpSpPr/>
            <p:nvPr/>
          </p:nvGrpSpPr>
          <p:grpSpPr>
            <a:xfrm flipH="1">
              <a:off x="4706127" y="3263202"/>
              <a:ext cx="3132000" cy="2520000"/>
              <a:chOff x="744070" y="3282826"/>
              <a:chExt cx="3132000" cy="2520000"/>
            </a:xfrm>
          </p:grpSpPr>
          <p:cxnSp>
            <p:nvCxnSpPr>
              <p:cNvPr id="38" name="Conector reto 37"/>
              <p:cNvCxnSpPr/>
              <p:nvPr/>
            </p:nvCxnSpPr>
            <p:spPr>
              <a:xfrm flipV="1">
                <a:off x="744070" y="3282826"/>
                <a:ext cx="3132000" cy="252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/>
              <p:cNvSpPr/>
              <p:nvPr/>
            </p:nvSpPr>
            <p:spPr>
              <a:xfrm>
                <a:off x="1001113" y="5494889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132057" y="5397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1255510" y="5289903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1926145" y="47611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349883" y="442604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455316" y="512963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2118432" y="4605885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2653147" y="417423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861494" y="400918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510681" y="429084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1701012" y="4932660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3139331" y="378921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3367931" y="3601174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3502472" y="3479602"/>
                <a:ext cx="108000" cy="1080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5373844" y="2695057"/>
                  <a:ext cx="186345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pt-BR" sz="1800" dirty="0"/>
                </a:p>
                <a:p>
                  <a:r>
                    <a:rPr lang="pt-BR" sz="1800" dirty="0"/>
                    <a:t>Correlação Perfeita Negativa</a:t>
                  </a:r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844" y="2695057"/>
                  <a:ext cx="1863452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51"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Tinta 1"/>
              <p14:cNvContentPartPr/>
              <p14:nvPr/>
            </p14:nvContentPartPr>
            <p14:xfrm>
              <a:off x="1092240" y="2660760"/>
              <a:ext cx="5810400" cy="257832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2880" y="2651400"/>
                <a:ext cx="5829120" cy="259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50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6521147" y="1805514"/>
                <a:ext cx="1863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800" dirty="0"/>
              </a:p>
              <a:p>
                <a:r>
                  <a:rPr lang="pt-BR" sz="1800" dirty="0"/>
                  <a:t>Correlação Nula</a:t>
                </a: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47" y="1805514"/>
                <a:ext cx="186345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951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2051720" y="1703239"/>
            <a:ext cx="4865086" cy="4480321"/>
            <a:chOff x="2051720" y="1703239"/>
            <a:chExt cx="4865086" cy="4480321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051720" y="5661248"/>
              <a:ext cx="48603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2627784" y="1703239"/>
              <a:ext cx="45031" cy="4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6448922" y="5721895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8922" y="5721895"/>
                  <a:ext cx="46788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2180603" y="1788753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603" y="1788753"/>
                  <a:ext cx="45506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to 16"/>
            <p:cNvCxnSpPr/>
            <p:nvPr/>
          </p:nvCxnSpPr>
          <p:spPr>
            <a:xfrm flipV="1">
              <a:off x="3011275" y="2697245"/>
              <a:ext cx="3132000" cy="25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3424913" y="45929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419737" y="282231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990166" y="399162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903209" y="485841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008362" y="234031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3108261" y="390801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469275" y="431843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547273" y="34494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4956749" y="317488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4645602" y="237578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038211" y="296159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28711" y="334099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263400" y="281792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350381" y="34771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4326367" y="475041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4743826" y="352165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3162261" y="31993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5066867" y="3818284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>
              <a:off x="5676693" y="39162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4153828" y="348788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4553260" y="49961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4946738" y="414206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4774075" y="462323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4531672" y="309950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6058861" y="38082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3493273" y="402423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5064749" y="501401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5502134" y="491241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5371400" y="4347451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5855712" y="453899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6143275" y="422845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Tinta 1"/>
              <p14:cNvContentPartPr/>
              <p14:nvPr/>
            </p14:nvContentPartPr>
            <p14:xfrm>
              <a:off x="3162240" y="2266920"/>
              <a:ext cx="4928040" cy="30420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2880" y="2257560"/>
                <a:ext cx="4946760" cy="30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0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323528" y="2781328"/>
            <a:ext cx="3852260" cy="3600000"/>
            <a:chOff x="323528" y="2781328"/>
            <a:chExt cx="3852260" cy="3600000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323528" y="5877672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rot="16200000">
              <a:off x="-900408" y="458132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5877672"/>
                  <a:ext cx="46788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40" y="2781328"/>
                  <a:ext cx="45506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to 16"/>
            <p:cNvCxnSpPr/>
            <p:nvPr/>
          </p:nvCxnSpPr>
          <p:spPr>
            <a:xfrm flipV="1">
              <a:off x="772491" y="2966279"/>
              <a:ext cx="3132000" cy="25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972308" y="536560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1101689" y="4640261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1571763" y="533360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2140" y="412142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327159" y="432521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1675650" y="491303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1560031" y="444779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696509" y="425965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039778" y="37695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455140" y="377033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2043381" y="480279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554230" y="318490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3322731" y="311536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3530830" y="37695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285585" y="2761704"/>
            <a:ext cx="3600000" cy="3600000"/>
            <a:chOff x="4285585" y="2761704"/>
            <a:chExt cx="3600000" cy="3600000"/>
          </a:xfrm>
        </p:grpSpPr>
        <p:cxnSp>
          <p:nvCxnSpPr>
            <p:cNvPr id="33" name="Conector de seta reta 32"/>
            <p:cNvCxnSpPr/>
            <p:nvPr/>
          </p:nvCxnSpPr>
          <p:spPr>
            <a:xfrm>
              <a:off x="4285585" y="5858048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rot="16200000">
              <a:off x="3061649" y="456170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/>
                <p:cNvSpPr txBox="1"/>
                <p:nvPr/>
              </p:nvSpPr>
              <p:spPr>
                <a:xfrm>
                  <a:off x="7293142" y="5876202"/>
                  <a:ext cx="4678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142" y="5876202"/>
                  <a:ext cx="46788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/>
                <p:cNvSpPr txBox="1"/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597" y="2761704"/>
                  <a:ext cx="4550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reto 37"/>
            <p:cNvCxnSpPr/>
            <p:nvPr/>
          </p:nvCxnSpPr>
          <p:spPr>
            <a:xfrm flipH="1" flipV="1">
              <a:off x="4666314" y="3254416"/>
              <a:ext cx="3132000" cy="252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 flipH="1">
              <a:off x="7473084" y="5475265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 flipH="1">
              <a:off x="7419084" y="522521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 flipH="1">
              <a:off x="6886315" y="533018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 flipH="1">
              <a:off x="6618540" y="4432709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 flipH="1">
              <a:off x="6124314" y="440641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 flipH="1">
              <a:off x="7089386" y="484872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 flipH="1">
              <a:off x="5921518" y="485679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 flipH="1">
              <a:off x="5522088" y="4469202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 flipH="1">
              <a:off x="5813518" y="3661590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 flipH="1">
              <a:off x="6261675" y="3882553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 flipH="1">
              <a:off x="6773185" y="491303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 flipH="1">
              <a:off x="5190702" y="3998317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 flipH="1">
              <a:off x="5393697" y="3292906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 flipH="1">
              <a:off x="4971725" y="3459978"/>
              <a:ext cx="108000" cy="108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193710" y="1957377"/>
                <a:ext cx="21738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sz="1800" b="0" dirty="0"/>
              </a:p>
              <a:p>
                <a:r>
                  <a:rPr lang="pt-BR" sz="1800" dirty="0"/>
                  <a:t>Correlação Positiva</a:t>
                </a: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710" y="1957377"/>
                <a:ext cx="2173823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28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106266" y="1967163"/>
                <a:ext cx="22358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800" b="0" dirty="0"/>
              </a:p>
              <a:p>
                <a:r>
                  <a:rPr lang="pt-BR" sz="1800" dirty="0"/>
                  <a:t>Correlação Negativa</a:t>
                </a: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66" y="1967163"/>
                <a:ext cx="2235874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459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Tinta 2"/>
              <p14:cNvContentPartPr/>
              <p14:nvPr/>
            </p14:nvContentPartPr>
            <p14:xfrm>
              <a:off x="399960" y="324000"/>
              <a:ext cx="8566560" cy="612792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600" y="314640"/>
                <a:ext cx="8585280" cy="61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4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 - 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Suponha que se deseja conhecer a relação entre o peso de uma mulher e sua estatura, a partir dos dados da Tabela.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5DA1BAC-DF16-4045-86FA-FCDF7133F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5" t="21579" r="19288" b="16384"/>
          <a:stretch/>
        </p:blipFill>
        <p:spPr>
          <a:xfrm>
            <a:off x="4654376" y="2348880"/>
            <a:ext cx="4489623" cy="441887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155BC0E-A79D-4049-B3F3-C9D27FCC479B}"/>
              </a:ext>
            </a:extLst>
          </p:cNvPr>
          <p:cNvSpPr/>
          <p:nvPr/>
        </p:nvSpPr>
        <p:spPr>
          <a:xfrm>
            <a:off x="628650" y="2636912"/>
            <a:ext cx="3943350" cy="2736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pt-BR"/>
              <a:t>Então, deve ser efetuada uma estimação da correlação entre as variáveis de modo a responder este questionamento.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2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Para os casos onde uma das variáveis não seguir a distribuição normal, é possível aplicar o coeficiente de correlação de </a:t>
                </a:r>
                <a:r>
                  <a:rPr lang="pt-BR" sz="2400" dirty="0" err="1"/>
                  <a:t>Spearman</a:t>
                </a:r>
                <a:r>
                  <a:rPr lang="pt-BR" sz="2400" dirty="0"/>
                  <a:t>.</a:t>
                </a:r>
              </a:p>
              <a:p>
                <a:r>
                  <a:rPr lang="pt-BR" sz="2400" dirty="0"/>
                  <a:t>Basicamente a correlação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  <a:p>
                <a:r>
                  <a:rPr lang="pt-BR" sz="2400" dirty="0"/>
                  <a:t>Onde: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Posto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Posto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pt-BR" sz="2400" dirty="0"/>
              </a:p>
              <a:p>
                <a:r>
                  <a:rPr lang="pt-BR" sz="2400" dirty="0"/>
                  <a:t>Posto é a posição da observação em uma escala crescente. Em caso de empate o posto deve ser a média das posições empatadas.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2381400" y="1015920"/>
              <a:ext cx="6553440" cy="56646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2040" y="1006560"/>
                <a:ext cx="6572160" cy="56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9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sz="2400" dirty="0"/>
                  <a:t>Outra métrica de correlação possível é a correlação de Kendall ou também chamado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2400" dirty="0"/>
                  <a:t>-de Kendall</a:t>
                </a:r>
              </a:p>
              <a:p>
                <a:r>
                  <a:rPr lang="pt-BR" sz="2400" dirty="0"/>
                  <a:t>Basicamente a correlação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  <a:p>
                <a:r>
                  <a:rPr lang="pt-BR" sz="2400" dirty="0"/>
                  <a:t>Onde:</a:t>
                </a:r>
              </a:p>
              <a:p>
                <a:pPr marL="1171575" indent="-442913">
                  <a:buNone/>
                  <a:tabLst>
                    <a:tab pos="857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400" dirty="0"/>
                  <a:t>- pares de concordância (quando comparamos dois casos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400" dirty="0"/>
                  <a:t> e verifica-se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 e também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);</a:t>
                </a:r>
              </a:p>
              <a:p>
                <a:pPr marL="1257300" indent="-542925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sz="2400" dirty="0"/>
                  <a:t>- pares de discordância (quando comparamos dois casos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400" dirty="0"/>
                  <a:t> e verifica-se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 e entretanto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/>
                  <a:t>)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1422360" y="2425680"/>
              <a:ext cx="7728480" cy="362628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3000" y="2416320"/>
                <a:ext cx="7747200" cy="36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4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2800" dirty="0"/>
                  <a:t>Outro ponto importante é considerar o teste de existência da relação. Teste de hipótese associado a correlação.</a:t>
                </a:r>
              </a:p>
              <a:p>
                <a:endParaRPr lang="pt-BR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/>
                  <a:t> -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800" b="0" dirty="0"/>
              </a:p>
              <a:p>
                <a:pPr lvl="1"/>
                <a:r>
                  <a:rPr lang="pt-BR" sz="2400" dirty="0"/>
                  <a:t>(não existe correlação significativamente diferente de zero)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/>
                  <a:t> -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pt-BR" sz="2800" dirty="0"/>
              </a:p>
              <a:p>
                <a:pPr lvl="1"/>
                <a:r>
                  <a:rPr lang="pt-BR" sz="2400" dirty="0"/>
                  <a:t>(existe uma correlação significativamente diferente de zero)</a:t>
                </a:r>
              </a:p>
              <a:p>
                <a:pPr lvl="1"/>
                <a:endParaRPr lang="pt-BR" sz="2400" dirty="0"/>
              </a:p>
              <a:p>
                <a:pPr marL="357188" lvl="1" indent="-34290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Para a correlação de Pearson a estatística utilizada é a t-</a:t>
                </a:r>
                <a:r>
                  <a:rPr lang="pt-BR" sz="2800" dirty="0" err="1"/>
                  <a:t>student</a:t>
                </a:r>
                <a:r>
                  <a:rPr lang="pt-BR" sz="2800" dirty="0"/>
                  <a:t> com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sz="2800" dirty="0"/>
                  <a:t> graus de liberdade.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01" r="-3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635040" y="3092400"/>
              <a:ext cx="7493400" cy="361368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80" y="3083040"/>
                <a:ext cx="7512120" cy="36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2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Teste de Significância da Correlação.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Para inferir sobre o valor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sz="2800" dirty="0"/>
                  <a:t>, considera-se;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pt-BR" sz="2800" b="0" dirty="0"/>
              </a:p>
              <a:p>
                <a:pPr marL="457200" lvl="1" indent="0">
                  <a:buNone/>
                </a:pPr>
                <a:r>
                  <a:rPr lang="pt-BR" sz="2800" dirty="0"/>
                  <a:t>A estatística do teste é feita por: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:r>
                  <a:rPr lang="pt-BR" sz="2800" dirty="0"/>
                  <a:t>Com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BR" sz="2800" dirty="0"/>
                  <a:t> graus de liberdade.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2120760" y="2635200"/>
              <a:ext cx="3638880" cy="365148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1400" y="2625840"/>
                <a:ext cx="3657600" cy="36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</a:t>
            </a:fld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1898640" y="393840"/>
              <a:ext cx="6921720" cy="35118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9280" y="384480"/>
                <a:ext cx="6940440" cy="35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97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143198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6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1490576"/>
            <a:ext cx="8153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pt-BR" sz="2800" dirty="0">
                <a:latin typeface="+mn-lt"/>
                <a:cs typeface="Times New Roman" panose="02020603050405020304" pitchFamily="18" charset="0"/>
              </a:rPr>
              <a:t>O estudo de uma situação pode buscar a relação entre duas variáveis, ou a forma que </a:t>
            </a:r>
            <a:r>
              <a:rPr lang="pt-BR" sz="2800" b="1" u="sng" dirty="0">
                <a:latin typeface="+mn-lt"/>
                <a:cs typeface="Times New Roman" panose="02020603050405020304" pitchFamily="18" charset="0"/>
              </a:rPr>
              <a:t>um variável pode ser descrita em função de outras</a:t>
            </a:r>
            <a:r>
              <a:rPr lang="pt-BR" sz="2800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57200" y="3093329"/>
            <a:ext cx="8229600" cy="1015663"/>
          </a:xfrm>
          <a:prstGeom prst="rect">
            <a:avLst/>
          </a:prstGeom>
          <a:noFill/>
          <a:ln w="38100" cmpd="thickThin">
            <a:solidFill>
              <a:srgbClr val="0070C0"/>
            </a:solidFill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b="1" dirty="0">
                <a:latin typeface="+mn-lt"/>
              </a:rPr>
              <a:t>Regressão.</a:t>
            </a:r>
            <a:r>
              <a:rPr lang="pt-BR" dirty="0">
                <a:latin typeface="+mn-lt"/>
              </a:rPr>
              <a:t> 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dirty="0">
                <a:latin typeface="+mn-lt"/>
              </a:rPr>
              <a:t>Responde à pergunta: </a:t>
            </a:r>
            <a:r>
              <a:rPr lang="pt-BR" b="1" dirty="0">
                <a:latin typeface="+mn-lt"/>
              </a:rPr>
              <a:t>como as variáveis se relacionam</a:t>
            </a:r>
            <a:endParaRPr lang="pt-BR" i="1" dirty="0">
              <a:latin typeface="+mn-lt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7200" y="4437112"/>
            <a:ext cx="8229600" cy="1015663"/>
          </a:xfrm>
          <a:prstGeom prst="rect">
            <a:avLst/>
          </a:prstGeom>
          <a:noFill/>
          <a:ln w="38100" cmpd="thickThin">
            <a:solidFill>
              <a:srgbClr val="0070C0"/>
            </a:solidFill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b="1" dirty="0">
                <a:latin typeface="+mn-lt"/>
              </a:rPr>
              <a:t>Correlação</a:t>
            </a:r>
            <a:r>
              <a:rPr lang="pt-BR" dirty="0">
                <a:latin typeface="+mn-lt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dirty="0">
                <a:latin typeface="+mn-lt"/>
              </a:rPr>
              <a:t>Responde à pergunta: </a:t>
            </a:r>
            <a:r>
              <a:rPr lang="pt-BR" b="1" dirty="0">
                <a:latin typeface="+mn-lt"/>
              </a:rPr>
              <a:t>em que grau as variáveis se relacionam?</a:t>
            </a:r>
            <a:endParaRPr lang="pt-BR" dirty="0">
              <a:latin typeface="+mn-lt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2305080" y="971640"/>
              <a:ext cx="5797800" cy="445788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5720" y="962280"/>
                <a:ext cx="5816520" cy="447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2" grpId="0" animBg="1"/>
      <p:bldP spid="20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spcBef>
                    <a:spcPct val="50000"/>
                  </a:spcBef>
                  <a:buNone/>
                </a:pPr>
                <a:r>
                  <a:rPr lang="pt-BR" sz="3200" dirty="0">
                    <a:cs typeface="Times New Roman" panose="02020603050405020304" pitchFamily="18" charset="0"/>
                  </a:rPr>
                  <a:t>Variáveis Dependente e Independente</a:t>
                </a:r>
              </a:p>
              <a:p>
                <a:pPr lvl="1" algn="just">
                  <a:spcBef>
                    <a:spcPct val="50000"/>
                  </a:spcBef>
                </a:pPr>
                <a:r>
                  <a:rPr lang="pt-BR" sz="2400" dirty="0">
                    <a:cs typeface="Times New Roman" panose="02020603050405020304" pitchFamily="18" charset="0"/>
                  </a:rPr>
                  <a:t>No estudo da regressão deve-se distinguir claramente os conceitos de </a:t>
                </a:r>
                <a:r>
                  <a:rPr lang="pt-BR" sz="2400" b="1" dirty="0">
                    <a:cs typeface="Times New Roman" panose="02020603050405020304" pitchFamily="18" charset="0"/>
                  </a:rPr>
                  <a:t>variável independente</a:t>
                </a:r>
                <a:r>
                  <a:rPr lang="pt-BR" sz="2400" dirty="0">
                    <a:cs typeface="Times New Roman" panose="02020603050405020304" pitchFamily="18" charset="0"/>
                  </a:rPr>
                  <a:t> e </a:t>
                </a:r>
                <a:r>
                  <a:rPr lang="pt-BR" sz="2400" b="1" dirty="0">
                    <a:cs typeface="Times New Roman" panose="02020603050405020304" pitchFamily="18" charset="0"/>
                  </a:rPr>
                  <a:t>variável dependente</a:t>
                </a:r>
                <a:r>
                  <a:rPr lang="pt-BR" sz="2400" dirty="0"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>
                  <a:spcBef>
                    <a:spcPct val="50000"/>
                  </a:spcBef>
                </a:pPr>
                <a:r>
                  <a:rPr lang="pt-BR" sz="2400" dirty="0">
                    <a:cs typeface="Times New Roman" panose="02020603050405020304" pitchFamily="18" charset="0"/>
                  </a:rPr>
                  <a:t>As variáveis independentes (denotadas por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pt-BR" sz="2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pt-BR" sz="24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pt-BR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pt-BR" sz="24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pt-BR" sz="2400" i="1" baseline="-25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t-BR" sz="2400" dirty="0">
                    <a:cs typeface="Times New Roman" panose="02020603050405020304" pitchFamily="18" charset="0"/>
                  </a:rPr>
                  <a:t>) são variáveis </a:t>
                </a:r>
                <a:r>
                  <a:rPr lang="pt-BR" sz="2400" dirty="0" err="1">
                    <a:cs typeface="Times New Roman" panose="02020603050405020304" pitchFamily="18" charset="0"/>
                  </a:rPr>
                  <a:t>preditoras</a:t>
                </a:r>
                <a:r>
                  <a:rPr lang="pt-BR" sz="2400" dirty="0">
                    <a:cs typeface="Times New Roman" panose="02020603050405020304" pitchFamily="18" charset="0"/>
                  </a:rPr>
                  <a:t> ou explicativas de uma variável dependente.</a:t>
                </a:r>
              </a:p>
              <a:p>
                <a:pPr lvl="1" algn="just">
                  <a:spcBef>
                    <a:spcPct val="50000"/>
                  </a:spcBef>
                </a:pPr>
                <a:r>
                  <a:rPr lang="pt-BR" sz="2400" dirty="0">
                    <a:cs typeface="Times New Roman" panose="02020603050405020304" pitchFamily="18" charset="0"/>
                  </a:rPr>
                  <a:t>A variável dependente Y é afetada, ou determinada, pelos valores assumidos nas variáveis independentes com algum grau de relacionamento. Também denotada por variável predita.</a:t>
                </a:r>
              </a:p>
              <a:p>
                <a:endParaRPr lang="pt-BR" sz="32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2" t="-2941" r="-1236" b="-3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/>
              <p14:cNvContentPartPr/>
              <p14:nvPr/>
            </p14:nvContentPartPr>
            <p14:xfrm>
              <a:off x="1619280" y="4254480"/>
              <a:ext cx="4368960" cy="189252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9920" y="4245120"/>
                <a:ext cx="4387680" cy="191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4189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Modelos para uso de Regressões</a:t>
            </a:r>
          </a:p>
        </p:txBody>
      </p:sp>
      <p:sp>
        <p:nvSpPr>
          <p:cNvPr id="9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152774"/>
                  </p:ext>
                </p:extLst>
              </p:nvPr>
            </p:nvGraphicFramePr>
            <p:xfrm>
              <a:off x="628650" y="2709954"/>
              <a:ext cx="8229600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676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40283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84359">
                    <a:tc>
                      <a:txBody>
                        <a:bodyPr/>
                        <a:lstStyle/>
                        <a:p>
                          <a:r>
                            <a:rPr lang="pt-BR" sz="2400" dirty="0">
                              <a:solidFill>
                                <a:schemeClr val="tx1"/>
                              </a:solidFill>
                            </a:rPr>
                            <a:t>Exemplos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84359"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Variável Dependente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Variáveis Independentes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954097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pt-BR" sz="2400" dirty="0"/>
                            <a:t> – produção agrícola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precipitação pluviométrica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grau de fertilização do solo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radiação solar diária média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8435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pt-BR" sz="2400" dirty="0"/>
                            <a:t> – volume</a:t>
                          </a:r>
                          <a:r>
                            <a:rPr lang="pt-BR" sz="2400" baseline="0" dirty="0"/>
                            <a:t> de vendas</a:t>
                          </a:r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</a:t>
                          </a:r>
                          <a:r>
                            <a:rPr lang="pt-BR" sz="2400" baseline="0" dirty="0"/>
                            <a:t> preço do produto</a:t>
                          </a:r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6341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pt-BR" sz="2400" dirty="0"/>
                            <a:t> – consumo do veículo automotor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potência do motor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2400" dirty="0"/>
                            <a:t> - peso</a:t>
                          </a:r>
                          <a:r>
                            <a:rPr lang="pt-BR" sz="2400" baseline="0" dirty="0"/>
                            <a:t> do veículo</a:t>
                          </a:r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8152774"/>
                  </p:ext>
                </p:extLst>
              </p:nvPr>
            </p:nvGraphicFramePr>
            <p:xfrm>
              <a:off x="628650" y="2709954"/>
              <a:ext cx="8229600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6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02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>
                              <a:solidFill>
                                <a:schemeClr val="tx1"/>
                              </a:solidFill>
                            </a:rPr>
                            <a:t>Exemplos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Variável Dependente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400" b="1" dirty="0"/>
                            <a:t>Variáveis Independentes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9" t="-80102" r="-115446" b="-118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99" t="-80102" r="-277" b="-118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9" t="-470667" r="-115446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99" t="-470667" r="-277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9" t="-317037" r="-115446" b="-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6999" t="-317037" r="-277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/>
              <p14:cNvContentPartPr/>
              <p14:nvPr/>
            </p14:nvContentPartPr>
            <p14:xfrm>
              <a:off x="3327480" y="298440"/>
              <a:ext cx="5816880" cy="565200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8120" y="289080"/>
                <a:ext cx="5835600" cy="567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>
                <a:cs typeface="Times New Roman" panose="02020603050405020304" pitchFamily="18" charset="0"/>
              </a:rPr>
              <a:t>Tabela de Dados</a:t>
            </a:r>
          </a:p>
          <a:p>
            <a:pPr lvl="1">
              <a:spcBef>
                <a:spcPts val="0"/>
              </a:spcBef>
            </a:pPr>
            <a:r>
              <a:rPr lang="pt-BR" sz="2800" dirty="0">
                <a:cs typeface="Times New Roman" panose="02020603050405020304" pitchFamily="18" charset="0"/>
              </a:rPr>
              <a:t>Os coeficientes da equação de regressão são estimados a partir de dados amostrais conhecidos, normalmente apresentados numa tabela, na qual encontram-se colunas correspondentes a todas variáveis e linhas que correspondem às </a:t>
            </a:r>
            <a:r>
              <a:rPr lang="pt-BR" sz="2800" b="1" i="1" dirty="0">
                <a:cs typeface="Times New Roman" panose="02020603050405020304" pitchFamily="18" charset="0"/>
              </a:rPr>
              <a:t>m</a:t>
            </a:r>
            <a:r>
              <a:rPr lang="pt-BR" sz="2800" dirty="0">
                <a:cs typeface="Times New Roman" panose="02020603050405020304" pitchFamily="18" charset="0"/>
              </a:rPr>
              <a:t> observações.</a:t>
            </a:r>
          </a:p>
          <a:p>
            <a:pPr>
              <a:spcBef>
                <a:spcPts val="0"/>
              </a:spcBef>
            </a:pPr>
            <a:endParaRPr lang="pt-BR" sz="2800" dirty="0"/>
          </a:p>
        </p:txBody>
      </p:sp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4925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" name="Object 10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788190"/>
              </p:ext>
            </p:extLst>
          </p:nvPr>
        </p:nvGraphicFramePr>
        <p:xfrm>
          <a:off x="755650" y="2935288"/>
          <a:ext cx="2705100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3" imgW="1295220" imgH="1828800" progId="Excel.Sheet.8">
                  <p:embed/>
                </p:oleObj>
              </mc:Choice>
              <mc:Fallback>
                <p:oleObj name="Worksheet" r:id="rId3" imgW="1295220" imgH="1828800" progId="Excel.Sheet.8">
                  <p:embed/>
                  <p:pic>
                    <p:nvPicPr>
                      <p:cNvPr id="5222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35288"/>
                        <a:ext cx="2705100" cy="381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20" name="Text Box 100"/>
              <p:cNvSpPr txBox="1">
                <a:spLocks noChangeArrowheads="1"/>
              </p:cNvSpPr>
              <p:nvPr/>
            </p:nvSpPr>
            <p:spPr bwMode="auto">
              <a:xfrm>
                <a:off x="278756" y="1576498"/>
                <a:ext cx="4005205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Tabela de dados: exemplo de uma variável independente (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20" name="Text 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756" y="1576498"/>
                <a:ext cx="4005205" cy="1384995"/>
              </a:xfrm>
              <a:prstGeom prst="rect">
                <a:avLst/>
              </a:prstGeom>
              <a:blipFill>
                <a:blip r:embed="rId5"/>
                <a:stretch>
                  <a:fillRect l="-2588" t="-4405" r="-4566" b="-11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1" name="AutoShape 101"/>
          <p:cNvSpPr>
            <a:spLocks noChangeArrowheads="1"/>
          </p:cNvSpPr>
          <p:nvPr/>
        </p:nvSpPr>
        <p:spPr bwMode="auto">
          <a:xfrm>
            <a:off x="3890097" y="4202803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4556795" y="2270909"/>
            <a:ext cx="4392860" cy="3514204"/>
            <a:chOff x="3216" y="2352"/>
            <a:chExt cx="1920" cy="1361"/>
          </a:xfrm>
        </p:grpSpPr>
        <p:sp>
          <p:nvSpPr>
            <p:cNvPr id="1033" name="Line 70"/>
            <p:cNvSpPr>
              <a:spLocks noChangeShapeType="1"/>
            </p:cNvSpPr>
            <p:nvPr/>
          </p:nvSpPr>
          <p:spPr bwMode="auto">
            <a:xfrm flipV="1">
              <a:off x="3408" y="2416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4" name="Line 71"/>
            <p:cNvSpPr>
              <a:spLocks noChangeShapeType="1"/>
            </p:cNvSpPr>
            <p:nvPr/>
          </p:nvSpPr>
          <p:spPr bwMode="auto">
            <a:xfrm>
              <a:off x="3216" y="3616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5" name="Oval 72"/>
            <p:cNvSpPr>
              <a:spLocks noChangeArrowheads="1"/>
            </p:cNvSpPr>
            <p:nvPr/>
          </p:nvSpPr>
          <p:spPr bwMode="auto">
            <a:xfrm>
              <a:off x="3648" y="337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6" name="Oval 73"/>
            <p:cNvSpPr>
              <a:spLocks noChangeArrowheads="1"/>
            </p:cNvSpPr>
            <p:nvPr/>
          </p:nvSpPr>
          <p:spPr bwMode="auto">
            <a:xfrm>
              <a:off x="3756" y="3232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7" name="Oval 74"/>
            <p:cNvSpPr>
              <a:spLocks noChangeArrowheads="1"/>
            </p:cNvSpPr>
            <p:nvPr/>
          </p:nvSpPr>
          <p:spPr bwMode="auto">
            <a:xfrm>
              <a:off x="3984" y="2944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8" name="Oval 75"/>
            <p:cNvSpPr>
              <a:spLocks noChangeArrowheads="1"/>
            </p:cNvSpPr>
            <p:nvPr/>
          </p:nvSpPr>
          <p:spPr bwMode="auto">
            <a:xfrm>
              <a:off x="4368" y="3088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39" name="Oval 76"/>
            <p:cNvSpPr>
              <a:spLocks noChangeArrowheads="1"/>
            </p:cNvSpPr>
            <p:nvPr/>
          </p:nvSpPr>
          <p:spPr bwMode="auto">
            <a:xfrm>
              <a:off x="4128" y="2752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0" name="Oval 77"/>
            <p:cNvSpPr>
              <a:spLocks noChangeArrowheads="1"/>
            </p:cNvSpPr>
            <p:nvPr/>
          </p:nvSpPr>
          <p:spPr bwMode="auto">
            <a:xfrm>
              <a:off x="3888" y="337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1" name="Oval 78"/>
            <p:cNvSpPr>
              <a:spLocks noChangeArrowheads="1"/>
            </p:cNvSpPr>
            <p:nvPr/>
          </p:nvSpPr>
          <p:spPr bwMode="auto">
            <a:xfrm>
              <a:off x="4608" y="289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2" name="Oval 79"/>
            <p:cNvSpPr>
              <a:spLocks noChangeArrowheads="1"/>
            </p:cNvSpPr>
            <p:nvPr/>
          </p:nvSpPr>
          <p:spPr bwMode="auto">
            <a:xfrm>
              <a:off x="4476" y="2656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3" name="Oval 80"/>
            <p:cNvSpPr>
              <a:spLocks noChangeArrowheads="1"/>
            </p:cNvSpPr>
            <p:nvPr/>
          </p:nvSpPr>
          <p:spPr bwMode="auto">
            <a:xfrm>
              <a:off x="4080" y="3184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4" name="Oval 81"/>
            <p:cNvSpPr>
              <a:spLocks noChangeArrowheads="1"/>
            </p:cNvSpPr>
            <p:nvPr/>
          </p:nvSpPr>
          <p:spPr bwMode="auto">
            <a:xfrm>
              <a:off x="4320" y="2944"/>
              <a:ext cx="36" cy="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045" name="Text Box 82"/>
            <p:cNvSpPr txBox="1">
              <a:spLocks noChangeArrowheads="1"/>
            </p:cNvSpPr>
            <p:nvPr/>
          </p:nvSpPr>
          <p:spPr bwMode="auto">
            <a:xfrm>
              <a:off x="4848" y="3472"/>
              <a:ext cx="28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X</a:t>
              </a:r>
            </a:p>
          </p:txBody>
        </p:sp>
        <p:sp>
          <p:nvSpPr>
            <p:cNvPr id="1046" name="Text Box 83"/>
            <p:cNvSpPr txBox="1">
              <a:spLocks noChangeArrowheads="1"/>
            </p:cNvSpPr>
            <p:nvPr/>
          </p:nvSpPr>
          <p:spPr bwMode="auto">
            <a:xfrm>
              <a:off x="3408" y="2352"/>
              <a:ext cx="24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Y</a:t>
              </a:r>
            </a:p>
          </p:txBody>
        </p:sp>
        <p:sp>
          <p:nvSpPr>
            <p:cNvPr id="1047" name="Text Box 88"/>
            <p:cNvSpPr txBox="1">
              <a:spLocks noChangeArrowheads="1"/>
            </p:cNvSpPr>
            <p:nvPr/>
          </p:nvSpPr>
          <p:spPr bwMode="auto">
            <a:xfrm>
              <a:off x="3552" y="3360"/>
              <a:ext cx="1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</a:t>
              </a:r>
            </a:p>
          </p:txBody>
        </p:sp>
        <p:sp>
          <p:nvSpPr>
            <p:cNvPr id="1048" name="Text Box 89"/>
            <p:cNvSpPr txBox="1">
              <a:spLocks noChangeArrowheads="1"/>
            </p:cNvSpPr>
            <p:nvPr/>
          </p:nvSpPr>
          <p:spPr bwMode="auto">
            <a:xfrm>
              <a:off x="3658" y="3159"/>
              <a:ext cx="1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2</a:t>
              </a:r>
            </a:p>
          </p:txBody>
        </p:sp>
        <p:sp>
          <p:nvSpPr>
            <p:cNvPr id="1049" name="Text Box 90"/>
            <p:cNvSpPr txBox="1">
              <a:spLocks noChangeArrowheads="1"/>
            </p:cNvSpPr>
            <p:nvPr/>
          </p:nvSpPr>
          <p:spPr bwMode="auto">
            <a:xfrm>
              <a:off x="4624" y="2832"/>
              <a:ext cx="22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10</a:t>
              </a:r>
            </a:p>
          </p:txBody>
        </p:sp>
        <p:sp>
          <p:nvSpPr>
            <p:cNvPr id="1050" name="Text Box 91"/>
            <p:cNvSpPr txBox="1">
              <a:spLocks noChangeArrowheads="1"/>
            </p:cNvSpPr>
            <p:nvPr/>
          </p:nvSpPr>
          <p:spPr bwMode="auto">
            <a:xfrm>
              <a:off x="3920" y="3317"/>
              <a:ext cx="15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3</a:t>
              </a:r>
            </a:p>
          </p:txBody>
        </p:sp>
        <p:sp>
          <p:nvSpPr>
            <p:cNvPr id="1051" name="Text Box 92"/>
            <p:cNvSpPr txBox="1">
              <a:spLocks noChangeArrowheads="1"/>
            </p:cNvSpPr>
            <p:nvPr/>
          </p:nvSpPr>
          <p:spPr bwMode="auto">
            <a:xfrm>
              <a:off x="3890" y="2880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 dirty="0"/>
                <a:t>4</a:t>
              </a:r>
            </a:p>
          </p:txBody>
        </p:sp>
        <p:sp>
          <p:nvSpPr>
            <p:cNvPr id="1052" name="Text Box 93"/>
            <p:cNvSpPr txBox="1">
              <a:spLocks noChangeArrowheads="1"/>
            </p:cNvSpPr>
            <p:nvPr/>
          </p:nvSpPr>
          <p:spPr bwMode="auto">
            <a:xfrm>
              <a:off x="4028" y="3104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 dirty="0"/>
                <a:t>5</a:t>
              </a:r>
            </a:p>
          </p:txBody>
        </p:sp>
        <p:sp>
          <p:nvSpPr>
            <p:cNvPr id="1053" name="Text Box 94"/>
            <p:cNvSpPr txBox="1">
              <a:spLocks noChangeArrowheads="1"/>
            </p:cNvSpPr>
            <p:nvPr/>
          </p:nvSpPr>
          <p:spPr bwMode="auto">
            <a:xfrm>
              <a:off x="4026" y="2693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 dirty="0"/>
                <a:t>6</a:t>
              </a:r>
            </a:p>
          </p:txBody>
        </p:sp>
        <p:sp>
          <p:nvSpPr>
            <p:cNvPr id="1054" name="Text Box 95"/>
            <p:cNvSpPr txBox="1">
              <a:spLocks noChangeArrowheads="1"/>
            </p:cNvSpPr>
            <p:nvPr/>
          </p:nvSpPr>
          <p:spPr bwMode="auto">
            <a:xfrm>
              <a:off x="4216" y="2883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7</a:t>
              </a:r>
            </a:p>
          </p:txBody>
        </p:sp>
        <p:sp>
          <p:nvSpPr>
            <p:cNvPr id="1055" name="Text Box 96"/>
            <p:cNvSpPr txBox="1">
              <a:spLocks noChangeArrowheads="1"/>
            </p:cNvSpPr>
            <p:nvPr/>
          </p:nvSpPr>
          <p:spPr bwMode="auto">
            <a:xfrm>
              <a:off x="4264" y="3024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8</a:t>
              </a:r>
            </a:p>
          </p:txBody>
        </p:sp>
        <p:sp>
          <p:nvSpPr>
            <p:cNvPr id="1056" name="Text Box 97"/>
            <p:cNvSpPr txBox="1">
              <a:spLocks noChangeArrowheads="1"/>
            </p:cNvSpPr>
            <p:nvPr/>
          </p:nvSpPr>
          <p:spPr bwMode="auto">
            <a:xfrm>
              <a:off x="4404" y="2554"/>
              <a:ext cx="19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9</a:t>
              </a:r>
            </a:p>
          </p:txBody>
        </p:sp>
      </p:grpSp>
      <p:sp>
        <p:nvSpPr>
          <p:cNvPr id="5219" name="Text Box 99"/>
          <p:cNvSpPr txBox="1">
            <a:spLocks noChangeArrowheads="1"/>
          </p:cNvSpPr>
          <p:nvPr/>
        </p:nvSpPr>
        <p:spPr bwMode="auto">
          <a:xfrm>
            <a:off x="4747360" y="1719463"/>
            <a:ext cx="3671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800" dirty="0">
                <a:latin typeface="+mn-lt"/>
                <a:cs typeface="Times New Roman" panose="02020603050405020304" pitchFamily="18" charset="0"/>
              </a:rPr>
              <a:t>Gráfico de Dispersão</a:t>
            </a:r>
          </a:p>
        </p:txBody>
      </p:sp>
      <p:sp>
        <p:nvSpPr>
          <p:cNvPr id="35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Tinta 2"/>
              <p14:cNvContentPartPr/>
              <p14:nvPr/>
            </p14:nvContentPartPr>
            <p14:xfrm>
              <a:off x="1295280" y="2444760"/>
              <a:ext cx="6788520" cy="411516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5920" y="2435400"/>
                <a:ext cx="6807240" cy="413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0" grpId="0" autoUpdateAnimBg="0"/>
      <p:bldP spid="5221" grpId="0" animBg="1"/>
      <p:bldP spid="521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457200" y="147161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sz="2800" dirty="0">
                <a:latin typeface="+mn-lt"/>
                <a:cs typeface="Times New Roman" panose="02020603050405020304" pitchFamily="18" charset="0"/>
              </a:rPr>
              <a:t>Admitiremos que os valores de Y resultem da soma de duas componentes: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Text Box 3"/>
              <p:cNvSpPr txBox="1">
                <a:spLocks noChangeArrowheads="1"/>
              </p:cNvSpPr>
              <p:nvPr/>
            </p:nvSpPr>
            <p:spPr bwMode="auto">
              <a:xfrm>
                <a:off x="971600" y="2273478"/>
                <a:ext cx="7715200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95300" indent="-4953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AutoNum type="romanLcParenBoth"/>
                </a:pP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uma relação linear e determinística  chamada de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equação de regressão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, cujos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 são chamados de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coeficientes da equação de regressão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 algn="just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pt-BR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273478"/>
                <a:ext cx="7715200" cy="1569660"/>
              </a:xfrm>
              <a:prstGeom prst="rect">
                <a:avLst/>
              </a:prstGeom>
              <a:blipFill>
                <a:blip r:embed="rId2"/>
                <a:stretch>
                  <a:fillRect l="-1264" t="-3502" r="-1185" b="-46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971600" y="3776990"/>
                <a:ext cx="7715200" cy="2901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95300" indent="-4953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514350" indent="-514350" algn="just" eaLnBrk="1" hangingPunct="1">
                  <a:spcBef>
                    <a:spcPct val="50000"/>
                  </a:spcBef>
                  <a:buAutoNum type="romanLcParenBoth" startAt="2"/>
                </a:pP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um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desvio não-explicado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</m:t>
                    </m:r>
                  </m:oMath>
                </a14:m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, ou </a:t>
                </a:r>
                <a:r>
                  <a:rPr lang="pt-BR" b="1" dirty="0">
                    <a:latin typeface="+mn-lt"/>
                    <a:cs typeface="Times New Roman" panose="02020603050405020304" pitchFamily="18" charset="0"/>
                  </a:rPr>
                  <a:t>erro residual</a:t>
                </a:r>
                <a:r>
                  <a:rPr lang="pt-BR" dirty="0">
                    <a:latin typeface="+mn-lt"/>
                    <a:cs typeface="Times New Roman" panose="02020603050405020304" pitchFamily="18" charset="0"/>
                  </a:rPr>
                  <a:t>, que é uma variável aleatória, responsável pelas variações de Y em torno do valor    calculado pela equação de regressão. Desta forma;</a:t>
                </a:r>
              </a:p>
              <a:p>
                <a:pPr marL="0" indent="0" algn="just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pt-BR" b="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just" eaLnBrk="1" hangingPunct="1">
                  <a:spcBef>
                    <a:spcPct val="50000"/>
                  </a:spcBef>
                </a:pPr>
                <a:endParaRPr lang="pt-BR" b="0" i="1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just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pt-BR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776990"/>
                <a:ext cx="7715200" cy="2901435"/>
              </a:xfrm>
              <a:prstGeom prst="rect">
                <a:avLst/>
              </a:prstGeom>
              <a:blipFill>
                <a:blip r:embed="rId3"/>
                <a:stretch>
                  <a:fillRect l="-1264" t="-2101" r="-11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/>
              <p14:cNvContentPartPr/>
              <p14:nvPr/>
            </p14:nvContentPartPr>
            <p14:xfrm>
              <a:off x="2971800" y="2685960"/>
              <a:ext cx="5696280" cy="401364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2440" y="2676600"/>
                <a:ext cx="5715000" cy="403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9"/>
          <p:cNvSpPr txBox="1">
            <a:spLocks noChangeArrowheads="1"/>
          </p:cNvSpPr>
          <p:nvPr/>
        </p:nvSpPr>
        <p:spPr bwMode="auto">
          <a:xfrm>
            <a:off x="481012" y="1344613"/>
            <a:ext cx="4179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800" dirty="0">
                <a:latin typeface="+mn-lt"/>
              </a:rPr>
              <a:t>A respeito destes dados...</a:t>
            </a:r>
          </a:p>
        </p:txBody>
      </p:sp>
      <p:grpSp>
        <p:nvGrpSpPr>
          <p:cNvPr id="3078" name="Group 65"/>
          <p:cNvGrpSpPr>
            <a:grpSpLocks/>
          </p:cNvGrpSpPr>
          <p:nvPr/>
        </p:nvGrpSpPr>
        <p:grpSpPr bwMode="auto">
          <a:xfrm>
            <a:off x="1308100" y="2133600"/>
            <a:ext cx="3733800" cy="3205163"/>
            <a:chOff x="3216" y="1728"/>
            <a:chExt cx="2352" cy="2019"/>
          </a:xfrm>
        </p:grpSpPr>
        <p:sp>
          <p:nvSpPr>
            <p:cNvPr id="3093" name="Line 29"/>
            <p:cNvSpPr>
              <a:spLocks noChangeShapeType="1"/>
            </p:cNvSpPr>
            <p:nvPr/>
          </p:nvSpPr>
          <p:spPr bwMode="auto">
            <a:xfrm flipV="1">
              <a:off x="3475" y="1816"/>
              <a:ext cx="0" cy="17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94" name="Line 30"/>
            <p:cNvSpPr>
              <a:spLocks noChangeShapeType="1"/>
            </p:cNvSpPr>
            <p:nvPr/>
          </p:nvSpPr>
          <p:spPr bwMode="auto">
            <a:xfrm>
              <a:off x="3216" y="3468"/>
              <a:ext cx="22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95" name="Oval 31"/>
            <p:cNvSpPr>
              <a:spLocks noChangeArrowheads="1"/>
            </p:cNvSpPr>
            <p:nvPr/>
          </p:nvSpPr>
          <p:spPr bwMode="auto">
            <a:xfrm>
              <a:off x="3799" y="3138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6" name="Oval 32"/>
            <p:cNvSpPr>
              <a:spLocks noChangeArrowheads="1"/>
            </p:cNvSpPr>
            <p:nvPr/>
          </p:nvSpPr>
          <p:spPr bwMode="auto">
            <a:xfrm>
              <a:off x="3945" y="2939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7" name="Oval 33"/>
            <p:cNvSpPr>
              <a:spLocks noChangeArrowheads="1"/>
            </p:cNvSpPr>
            <p:nvPr/>
          </p:nvSpPr>
          <p:spPr bwMode="auto">
            <a:xfrm>
              <a:off x="4253" y="2543"/>
              <a:ext cx="48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8" name="Oval 34"/>
            <p:cNvSpPr>
              <a:spLocks noChangeArrowheads="1"/>
            </p:cNvSpPr>
            <p:nvPr/>
          </p:nvSpPr>
          <p:spPr bwMode="auto">
            <a:xfrm>
              <a:off x="4771" y="2741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099" name="Oval 35"/>
            <p:cNvSpPr>
              <a:spLocks noChangeArrowheads="1"/>
            </p:cNvSpPr>
            <p:nvPr/>
          </p:nvSpPr>
          <p:spPr bwMode="auto">
            <a:xfrm>
              <a:off x="4447" y="2279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0" name="Oval 36"/>
            <p:cNvSpPr>
              <a:spLocks noChangeArrowheads="1"/>
            </p:cNvSpPr>
            <p:nvPr/>
          </p:nvSpPr>
          <p:spPr bwMode="auto">
            <a:xfrm>
              <a:off x="4123" y="3138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1" name="Oval 37"/>
            <p:cNvSpPr>
              <a:spLocks noChangeArrowheads="1"/>
            </p:cNvSpPr>
            <p:nvPr/>
          </p:nvSpPr>
          <p:spPr bwMode="auto">
            <a:xfrm>
              <a:off x="5095" y="2477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2" name="Oval 38"/>
            <p:cNvSpPr>
              <a:spLocks noChangeArrowheads="1"/>
            </p:cNvSpPr>
            <p:nvPr/>
          </p:nvSpPr>
          <p:spPr bwMode="auto">
            <a:xfrm>
              <a:off x="4917" y="2146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3" name="Oval 39"/>
            <p:cNvSpPr>
              <a:spLocks noChangeArrowheads="1"/>
            </p:cNvSpPr>
            <p:nvPr/>
          </p:nvSpPr>
          <p:spPr bwMode="auto">
            <a:xfrm>
              <a:off x="4382" y="2873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4" name="Oval 40"/>
            <p:cNvSpPr>
              <a:spLocks noChangeArrowheads="1"/>
            </p:cNvSpPr>
            <p:nvPr/>
          </p:nvSpPr>
          <p:spPr bwMode="auto">
            <a:xfrm>
              <a:off x="4706" y="2543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>
                <a:latin typeface="+mn-lt"/>
              </a:endParaRPr>
            </a:p>
          </p:txBody>
        </p:sp>
        <p:sp>
          <p:nvSpPr>
            <p:cNvPr id="3105" name="Text Box 42"/>
            <p:cNvSpPr txBox="1">
              <a:spLocks noChangeArrowheads="1"/>
            </p:cNvSpPr>
            <p:nvPr/>
          </p:nvSpPr>
          <p:spPr bwMode="auto">
            <a:xfrm>
              <a:off x="3475" y="1728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>
                  <a:latin typeface="+mn-lt"/>
                </a:rPr>
                <a:t>Y</a:t>
              </a:r>
            </a:p>
          </p:txBody>
        </p:sp>
        <p:sp>
          <p:nvSpPr>
            <p:cNvPr id="3106" name="Text Box 41"/>
            <p:cNvSpPr txBox="1">
              <a:spLocks noChangeArrowheads="1"/>
            </p:cNvSpPr>
            <p:nvPr/>
          </p:nvSpPr>
          <p:spPr bwMode="auto">
            <a:xfrm>
              <a:off x="5328" y="3456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>
                  <a:latin typeface="+mn-lt"/>
                </a:rPr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92" name="AutoShape 56"/>
              <p:cNvSpPr>
                <a:spLocks noChangeArrowheads="1"/>
              </p:cNvSpPr>
              <p:nvPr/>
            </p:nvSpPr>
            <p:spPr bwMode="auto">
              <a:xfrm>
                <a:off x="5041900" y="1620044"/>
                <a:ext cx="3303984" cy="838200"/>
              </a:xfrm>
              <a:prstGeom prst="wedgeRoundRectCallout">
                <a:avLst>
                  <a:gd name="adj1" fmla="val -58531"/>
                  <a:gd name="adj2" fmla="val 94115"/>
                  <a:gd name="adj3" fmla="val 16667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pt-BR" sz="2000" dirty="0">
                    <a:latin typeface="+mn-lt"/>
                  </a:rPr>
                  <a:t>escolhida uma reta de regressão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t-BR" sz="2000" dirty="0">
                  <a:latin typeface="+mn-lt"/>
                </a:endParaRPr>
              </a:p>
              <a:p>
                <a:pPr algn="ctr" eaLnBrk="1" hangingPunct="1"/>
                <a:endParaRPr lang="pt-BR" dirty="0">
                  <a:latin typeface="+mn-lt"/>
                </a:endParaRPr>
              </a:p>
            </p:txBody>
          </p:sp>
        </mc:Choice>
        <mc:Fallback xmlns="">
          <p:sp>
            <p:nvSpPr>
              <p:cNvPr id="3092" name="AutoShap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1900" y="1620044"/>
                <a:ext cx="3303984" cy="838200"/>
              </a:xfrm>
              <a:prstGeom prst="wedgeRoundRectCallout">
                <a:avLst>
                  <a:gd name="adj1" fmla="val -58531"/>
                  <a:gd name="adj2" fmla="val 9411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16" name="Line 28"/>
          <p:cNvSpPr>
            <a:spLocks noChangeShapeType="1"/>
          </p:cNvSpPr>
          <p:nvPr/>
        </p:nvSpPr>
        <p:spPr bwMode="auto">
          <a:xfrm flipV="1">
            <a:off x="1676400" y="2844800"/>
            <a:ext cx="3086100" cy="178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1295400" y="2794000"/>
            <a:ext cx="327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sz="2000">
                <a:latin typeface="+mn-lt"/>
              </a:rPr>
              <a:t>...para um ponto qualquer  </a:t>
            </a:r>
          </a:p>
          <a:p>
            <a:pPr algn="ctr" eaLnBrk="1" hangingPunct="1"/>
            <a:r>
              <a:rPr lang="pt-BR" sz="2000">
                <a:latin typeface="+mn-lt"/>
              </a:rPr>
              <a:t> i</a:t>
            </a: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295400" y="3276600"/>
            <a:ext cx="2057400" cy="1997075"/>
            <a:chOff x="3696" y="2208"/>
            <a:chExt cx="1296" cy="1258"/>
          </a:xfrm>
        </p:grpSpPr>
        <p:sp>
          <p:nvSpPr>
            <p:cNvPr id="3085" name="Line 18"/>
            <p:cNvSpPr>
              <a:spLocks noChangeShapeType="1"/>
            </p:cNvSpPr>
            <p:nvPr/>
          </p:nvSpPr>
          <p:spPr bwMode="auto">
            <a:xfrm flipH="1">
              <a:off x="3968" y="25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86" name="Line 7"/>
            <p:cNvSpPr>
              <a:spLocks noChangeShapeType="1"/>
            </p:cNvSpPr>
            <p:nvPr/>
          </p:nvSpPr>
          <p:spPr bwMode="auto">
            <a:xfrm>
              <a:off x="4784" y="235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87" name="Text Box 13"/>
            <p:cNvSpPr txBox="1">
              <a:spLocks noChangeArrowheads="1"/>
            </p:cNvSpPr>
            <p:nvPr/>
          </p:nvSpPr>
          <p:spPr bwMode="auto">
            <a:xfrm>
              <a:off x="3696" y="2208"/>
              <a:ext cx="2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sz="2000">
                  <a:latin typeface="+mn-lt"/>
                </a:rPr>
                <a:t>Y</a:t>
              </a:r>
              <a:r>
                <a:rPr lang="pt-BR" sz="2000" baseline="-25000">
                  <a:latin typeface="+mn-lt"/>
                </a:rPr>
                <a:t>i</a:t>
              </a:r>
            </a:p>
          </p:txBody>
        </p:sp>
        <p:sp>
          <p:nvSpPr>
            <p:cNvPr id="3088" name="Line 14"/>
            <p:cNvSpPr>
              <a:spLocks noChangeShapeType="1"/>
            </p:cNvSpPr>
            <p:nvPr/>
          </p:nvSpPr>
          <p:spPr bwMode="auto">
            <a:xfrm flipH="1">
              <a:off x="3968" y="23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89" name="Line 19"/>
            <p:cNvSpPr>
              <a:spLocks noChangeShapeType="1"/>
            </p:cNvSpPr>
            <p:nvPr/>
          </p:nvSpPr>
          <p:spPr bwMode="auto">
            <a:xfrm>
              <a:off x="4160" y="2312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>
                <a:latin typeface="+mn-lt"/>
              </a:endParaRPr>
            </a:p>
          </p:txBody>
        </p:sp>
        <p:sp>
          <p:nvSpPr>
            <p:cNvPr id="3090" name="Text Box 20"/>
            <p:cNvSpPr txBox="1">
              <a:spLocks noChangeArrowheads="1"/>
            </p:cNvSpPr>
            <p:nvPr/>
          </p:nvSpPr>
          <p:spPr bwMode="auto">
            <a:xfrm>
              <a:off x="4160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pt-BR" baseline="-2500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</a:p>
          </p:txBody>
        </p:sp>
        <p:graphicFrame>
          <p:nvGraphicFramePr>
            <p:cNvPr id="307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2317801"/>
                </p:ext>
              </p:extLst>
            </p:nvPr>
          </p:nvGraphicFramePr>
          <p:xfrm>
            <a:off x="3781" y="2441"/>
            <a:ext cx="16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ção" r:id="rId4" imgW="139680" imgH="253800" progId="Equation.3">
                    <p:embed/>
                  </p:oleObj>
                </mc:Choice>
                <mc:Fallback>
                  <p:oleObj name="Equação" r:id="rId4" imgW="139680" imgH="253800" progId="Equation.3">
                    <p:embed/>
                    <p:pic>
                      <p:nvPicPr>
                        <p:cNvPr id="307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2441"/>
                          <a:ext cx="16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1" name="Text Box 12"/>
            <p:cNvSpPr txBox="1">
              <a:spLocks noChangeArrowheads="1"/>
            </p:cNvSpPr>
            <p:nvPr/>
          </p:nvSpPr>
          <p:spPr bwMode="auto">
            <a:xfrm>
              <a:off x="4640" y="3216"/>
              <a:ext cx="3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sz="2000">
                  <a:latin typeface="+mn-lt"/>
                </a:rPr>
                <a:t>X</a:t>
              </a:r>
              <a:r>
                <a:rPr lang="pt-BR" sz="2000" baseline="-25000">
                  <a:latin typeface="+mn-lt"/>
                </a:rPr>
                <a:t>i</a:t>
              </a:r>
            </a:p>
          </p:txBody>
        </p:sp>
      </p:grpSp>
      <p:sp>
        <p:nvSpPr>
          <p:cNvPr id="37951" name="Oval 63"/>
          <p:cNvSpPr>
            <a:spLocks noChangeArrowheads="1"/>
          </p:cNvSpPr>
          <p:nvPr/>
        </p:nvSpPr>
        <p:spPr bwMode="auto">
          <a:xfrm>
            <a:off x="2946400" y="3416300"/>
            <a:ext cx="115888" cy="115888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57" name="Text Box 69"/>
              <p:cNvSpPr txBox="1">
                <a:spLocks noChangeArrowheads="1"/>
              </p:cNvSpPr>
              <p:nvPr/>
            </p:nvSpPr>
            <p:spPr bwMode="auto">
              <a:xfrm>
                <a:off x="304800" y="5638800"/>
                <a:ext cx="8610600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pt-BR" sz="2800" dirty="0">
                    <a:latin typeface="+mn-lt"/>
                  </a:rPr>
                  <a:t>... o erro residual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</m:t>
                    </m:r>
                    <m:r>
                      <a:rPr lang="pt-BR" sz="2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800" dirty="0">
                    <a:latin typeface="+mn-lt"/>
                  </a:rPr>
                  <a:t> é a diferença entre o valor observado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800" dirty="0">
                    <a:latin typeface="+mn-lt"/>
                  </a:rPr>
                  <a:t> e o calculado pela equação de regressão.</a:t>
                </a:r>
              </a:p>
            </p:txBody>
          </p:sp>
        </mc:Choice>
        <mc:Fallback xmlns="">
          <p:sp>
            <p:nvSpPr>
              <p:cNvPr id="37957" name="Text 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638800"/>
                <a:ext cx="8610600" cy="954107"/>
              </a:xfrm>
              <a:prstGeom prst="rect">
                <a:avLst/>
              </a:prstGeom>
              <a:blipFill>
                <a:blip r:embed="rId6"/>
                <a:stretch>
                  <a:fillRect l="-1415" t="-5732" b="-17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Tinta 1"/>
              <p14:cNvContentPartPr/>
              <p14:nvPr/>
            </p14:nvContentPartPr>
            <p14:xfrm>
              <a:off x="1949400" y="3498840"/>
              <a:ext cx="1136880" cy="205776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0040" y="3489480"/>
                <a:ext cx="1155600" cy="207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/>
      <p:bldP spid="37916" grpId="0" animBg="1"/>
      <p:bldP spid="37942" grpId="0" autoUpdateAnimBg="0"/>
      <p:bldP spid="37951" grpId="0" animBg="1"/>
      <p:bldP spid="3795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Text Box 1027"/>
              <p:cNvSpPr txBox="1">
                <a:spLocks noChangeArrowheads="1"/>
              </p:cNvSpPr>
              <p:nvPr/>
            </p:nvSpPr>
            <p:spPr bwMode="auto">
              <a:xfrm>
                <a:off x="457200" y="1772816"/>
                <a:ext cx="8229600" cy="363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Da estimação dos coeficientes da Regressão: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Para o exemplo da tabela a equação de regressão linear será 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No entanto, a partir da tabela de dados, podem-se obter apenas estimativas (aproximações) dos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 mediante valores calculados por um método conhecido como </a:t>
                </a:r>
                <a:r>
                  <a:rPr lang="pt-BR" sz="2800" b="1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Método dos Mínimos Quadrados</a:t>
                </a: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(</a:t>
                </a:r>
                <a:r>
                  <a:rPr lang="pt-BR" sz="2800" i="1" dirty="0" err="1">
                    <a:latin typeface="+mn-lt"/>
                    <a:cs typeface="Times New Roman" panose="02020603050405020304" pitchFamily="18" charset="0"/>
                  </a:rPr>
                  <a:t>Ordinary</a:t>
                </a:r>
                <a:r>
                  <a:rPr lang="pt-BR" sz="2800" i="1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pt-BR" sz="2800" i="1" dirty="0" err="1">
                    <a:latin typeface="+mn-lt"/>
                    <a:cs typeface="Times New Roman" panose="02020603050405020304" pitchFamily="18" charset="0"/>
                  </a:rPr>
                  <a:t>Least</a:t>
                </a:r>
                <a:r>
                  <a:rPr lang="pt-BR" sz="2800" i="1" dirty="0">
                    <a:latin typeface="+mn-lt"/>
                    <a:cs typeface="Times New Roman" panose="02020603050405020304" pitchFamily="18" charset="0"/>
                  </a:rPr>
                  <a:t> Square- OLS</a:t>
                </a: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)</a:t>
                </a:r>
                <a:endParaRPr lang="pt-BR" sz="28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00" name="Text Box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772816"/>
                <a:ext cx="8229600" cy="3634200"/>
              </a:xfrm>
              <a:prstGeom prst="rect">
                <a:avLst/>
              </a:prstGeom>
              <a:blipFill>
                <a:blip r:embed="rId2"/>
                <a:stretch>
                  <a:fillRect l="-1481" t="-3859" r="-1481" b="-38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527040" y="2654280"/>
              <a:ext cx="7594920" cy="27180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680" y="2644920"/>
                <a:ext cx="7613640" cy="273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1064"/>
              <p:cNvSpPr txBox="1">
                <a:spLocks noChangeArrowheads="1"/>
              </p:cNvSpPr>
              <p:nvPr/>
            </p:nvSpPr>
            <p:spPr bwMode="auto">
              <a:xfrm>
                <a:off x="400757" y="1540135"/>
                <a:ext cx="8305800" cy="4256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O objetivo do Método dos Mínimos Quadrados Ordinais é minimizar os desvios entre os valores observados dos valores estimados: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</m:func>
                      <m:r>
                        <a:rPr lang="pt-BR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Substituindo-se as pela reta de regressão: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latin typeface="+mn-lt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a cada observação i (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1,2,…,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) corresponde a um erro residual</a:t>
                </a:r>
              </a:p>
            </p:txBody>
          </p:sp>
        </mc:Choice>
        <mc:Fallback xmlns="">
          <p:sp>
            <p:nvSpPr>
              <p:cNvPr id="7174" name="Text Box 10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757" y="1540135"/>
                <a:ext cx="8305800" cy="4256293"/>
              </a:xfrm>
              <a:prstGeom prst="rect">
                <a:avLst/>
              </a:prstGeom>
              <a:blipFill>
                <a:blip r:embed="rId2"/>
                <a:stretch>
                  <a:fillRect l="-1542" t="-3295" r="-1468" b="-31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2914560" y="2616120"/>
              <a:ext cx="4070880" cy="219744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5200" y="2606760"/>
                <a:ext cx="4089600" cy="221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 defTabSz="685800">
              <a:lnSpc>
                <a:spcPct val="90000"/>
              </a:lnSpc>
            </a:pPr>
            <a:r>
              <a:rPr lang="pt-BR" sz="33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Quando comparamos duas variáveis procuramos geralmente qual o grau de associação entre as duas.</a:t>
            </a:r>
          </a:p>
          <a:p>
            <a:r>
              <a:rPr lang="pt-BR" sz="2400" dirty="0"/>
              <a:t>Existem para tanto duas estatísticas que dão conta disso, a covariância e a correlação</a:t>
            </a:r>
          </a:p>
          <a:p>
            <a:r>
              <a:rPr lang="pt-BR" sz="2400" dirty="0"/>
              <a:t>A covariância mede o grau de associação bruto, não padronizado.</a:t>
            </a:r>
          </a:p>
          <a:p>
            <a:r>
              <a:rPr lang="pt-BR" sz="2400" dirty="0"/>
              <a:t>A correlação é uma medida padronizada da covariância.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870120" y="2495520"/>
              <a:ext cx="7778880" cy="250848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760" y="2486160"/>
                <a:ext cx="7797600" cy="25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3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Text Box 6"/>
              <p:cNvSpPr txBox="1">
                <a:spLocks noChangeArrowheads="1"/>
              </p:cNvSpPr>
              <p:nvPr/>
            </p:nvSpPr>
            <p:spPr bwMode="auto">
              <a:xfrm>
                <a:off x="466477" y="1720849"/>
                <a:ext cx="8382000" cy="1135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O </a:t>
                </a:r>
                <a:r>
                  <a:rPr lang="pt-BR" sz="2800" b="1" dirty="0">
                    <a:latin typeface="+mn-lt"/>
                    <a:cs typeface="Times New Roman" panose="02020603050405020304" pitchFamily="18" charset="0"/>
                  </a:rPr>
                  <a:t>método dos mínimos quadrados</a:t>
                </a: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determina 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que minimizam a Variância Não Explicada (VNE).</a:t>
                </a:r>
              </a:p>
            </p:txBody>
          </p:sp>
        </mc:Choice>
        <mc:Fallback xmlns="">
          <p:sp>
            <p:nvSpPr>
              <p:cNvPr id="615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477" y="1720849"/>
                <a:ext cx="8382000" cy="1135054"/>
              </a:xfrm>
              <a:prstGeom prst="rect">
                <a:avLst/>
              </a:prstGeom>
              <a:blipFill>
                <a:blip r:embed="rId2"/>
                <a:stretch>
                  <a:fillRect l="-1527" t="-11828" r="-2473" b="-145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6" name="Text Box 12"/>
              <p:cNvSpPr txBox="1">
                <a:spLocks noChangeArrowheads="1"/>
              </p:cNvSpPr>
              <p:nvPr/>
            </p:nvSpPr>
            <p:spPr bwMode="auto">
              <a:xfrm>
                <a:off x="457200" y="2927777"/>
                <a:ext cx="8382000" cy="789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O mínimo ocorre quando as derivadas da VNE em relação aos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>
                    <a:latin typeface="+mn-lt"/>
                    <a:cs typeface="Times New Roman" panose="02020603050405020304" pitchFamily="18" charset="0"/>
                  </a:rPr>
                  <a:t> se anulam.</a:t>
                </a:r>
              </a:p>
            </p:txBody>
          </p:sp>
        </mc:Choice>
        <mc:Fallback xmlns="">
          <p:sp>
            <p:nvSpPr>
              <p:cNvPr id="615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927777"/>
                <a:ext cx="8382000" cy="789255"/>
              </a:xfrm>
              <a:prstGeom prst="rect">
                <a:avLst/>
              </a:prstGeom>
              <a:blipFill>
                <a:blip r:embed="rId3"/>
                <a:stretch>
                  <a:fillRect l="-1455" t="-16923" r="-1455" b="-207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547664" y="4098464"/>
                <a:ext cx="5610382" cy="225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098464"/>
                <a:ext cx="5610382" cy="2257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Tinta 1"/>
              <p14:cNvContentPartPr/>
              <p14:nvPr/>
            </p14:nvContentPartPr>
            <p14:xfrm>
              <a:off x="2260440" y="3905280"/>
              <a:ext cx="5042520" cy="248328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080" y="3895920"/>
                <a:ext cx="5061240" cy="250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  <p:bldP spid="6156" grpId="0" autoUpdateAnimBg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302445"/>
              </p:ext>
            </p:extLst>
          </p:nvPr>
        </p:nvGraphicFramePr>
        <p:xfrm>
          <a:off x="339725" y="1436688"/>
          <a:ext cx="3519488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ção" r:id="rId3" imgW="1993680" imgH="863280" progId="Equation.3">
                  <p:embed/>
                </p:oleObj>
              </mc:Choice>
              <mc:Fallback>
                <p:oleObj name="Equação" r:id="rId3" imgW="1993680" imgH="863280" progId="Equation.3">
                  <p:embed/>
                  <p:pic>
                    <p:nvPicPr>
                      <p:cNvPr id="542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436688"/>
                        <a:ext cx="3519488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019536"/>
              </p:ext>
            </p:extLst>
          </p:nvPr>
        </p:nvGraphicFramePr>
        <p:xfrm>
          <a:off x="5030788" y="1436688"/>
          <a:ext cx="3813175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ção" r:id="rId5" imgW="2158920" imgH="863280" progId="Equation.3">
                  <p:embed/>
                </p:oleObj>
              </mc:Choice>
              <mc:Fallback>
                <p:oleObj name="Equação" r:id="rId5" imgW="2158920" imgH="86328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1436688"/>
                        <a:ext cx="3813175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888003"/>
              </p:ext>
            </p:extLst>
          </p:nvPr>
        </p:nvGraphicFramePr>
        <p:xfrm>
          <a:off x="155143" y="3429000"/>
          <a:ext cx="4541837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ção" r:id="rId7" imgW="2209680" imgH="914400" progId="Equation.3">
                  <p:embed/>
                </p:oleObj>
              </mc:Choice>
              <mc:Fallback>
                <p:oleObj name="Equação" r:id="rId7" imgW="2209680" imgH="914400" progId="Equation.3">
                  <p:embed/>
                  <p:pic>
                    <p:nvPicPr>
                      <p:cNvPr id="54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43" y="3429000"/>
                        <a:ext cx="4541837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4038600" y="1905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761745"/>
              </p:ext>
            </p:extLst>
          </p:nvPr>
        </p:nvGraphicFramePr>
        <p:xfrm>
          <a:off x="5176837" y="3429000"/>
          <a:ext cx="3784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ção" r:id="rId9" imgW="1892160" imgH="914400" progId="Equation.3">
                  <p:embed/>
                </p:oleObj>
              </mc:Choice>
              <mc:Fallback>
                <p:oleObj name="Equação" r:id="rId9" imgW="1892160" imgH="914400" progId="Equation.3">
                  <p:embed/>
                  <p:pic>
                    <p:nvPicPr>
                      <p:cNvPr id="54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7" y="3429000"/>
                        <a:ext cx="3784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4" name="AutoShape 2"/>
          <p:cNvSpPr>
            <a:spLocks noChangeArrowheads="1"/>
          </p:cNvSpPr>
          <p:nvPr/>
        </p:nvSpPr>
        <p:spPr bwMode="auto">
          <a:xfrm>
            <a:off x="4419600" y="4267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10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Tinta 1"/>
              <p14:cNvContentPartPr/>
              <p14:nvPr/>
            </p14:nvContentPartPr>
            <p14:xfrm>
              <a:off x="5226120" y="3314520"/>
              <a:ext cx="3753000" cy="181044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16760" y="3305160"/>
                <a:ext cx="3771720" cy="182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 animBg="1"/>
      <p:bldP spid="542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5"/>
          <p:cNvSpPr>
            <a:spLocks noChangeArrowheads="1"/>
          </p:cNvSpPr>
          <p:nvPr/>
        </p:nvSpPr>
        <p:spPr bwMode="auto">
          <a:xfrm>
            <a:off x="403860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/>
          </a:p>
        </p:txBody>
      </p:sp>
      <p:graphicFrame>
        <p:nvGraphicFramePr>
          <p:cNvPr id="1024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931991"/>
              </p:ext>
            </p:extLst>
          </p:nvPr>
        </p:nvGraphicFramePr>
        <p:xfrm>
          <a:off x="5580112" y="4616524"/>
          <a:ext cx="3359547" cy="624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3" imgW="1612800" imgH="279360" progId="Equation.3">
                  <p:embed/>
                </p:oleObj>
              </mc:Choice>
              <mc:Fallback>
                <p:oleObj name="Equation" r:id="rId3" imgW="1612800" imgH="279360" progId="Equation.3">
                  <p:embed/>
                  <p:pic>
                    <p:nvPicPr>
                      <p:cNvPr id="1024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616524"/>
                        <a:ext cx="3359547" cy="62415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02181"/>
              </p:ext>
            </p:extLst>
          </p:nvPr>
        </p:nvGraphicFramePr>
        <p:xfrm>
          <a:off x="236004" y="3253765"/>
          <a:ext cx="4906888" cy="3329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Worksheet" r:id="rId5" imgW="3057620" imgH="2076304" progId="Excel.Sheet.8">
                  <p:embed/>
                </p:oleObj>
              </mc:Choice>
              <mc:Fallback>
                <p:oleObj name="Worksheet" r:id="rId5" imgW="3057620" imgH="2076304" progId="Excel.Sheet.8">
                  <p:embed/>
                  <p:pic>
                    <p:nvPicPr>
                      <p:cNvPr id="10243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04" y="3253765"/>
                        <a:ext cx="4906888" cy="3329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552019" y="1485397"/>
            <a:ext cx="6039962" cy="1659292"/>
            <a:chOff x="1927920" y="1283316"/>
            <a:chExt cx="5311172" cy="1659292"/>
          </a:xfrm>
        </p:grpSpPr>
        <p:sp>
          <p:nvSpPr>
            <p:cNvPr id="10246" name="Text Box 13"/>
            <p:cNvSpPr txBox="1">
              <a:spLocks noChangeArrowheads="1"/>
            </p:cNvSpPr>
            <p:nvPr/>
          </p:nvSpPr>
          <p:spPr bwMode="auto">
            <a:xfrm>
              <a:off x="1927920" y="1914525"/>
              <a:ext cx="19629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pt-BR" sz="2800" dirty="0">
                  <a:latin typeface="+mn-lt"/>
                  <a:cs typeface="Times New Roman" panose="02020603050405020304" pitchFamily="18" charset="0"/>
                </a:rPr>
                <a:t>Utilizando-se</a:t>
              </a:r>
              <a:endParaRPr lang="pt-BR" sz="2800" dirty="0">
                <a:latin typeface="+mn-lt"/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916790"/>
                </p:ext>
              </p:extLst>
            </p:nvPr>
          </p:nvGraphicFramePr>
          <p:xfrm>
            <a:off x="3805280" y="1283316"/>
            <a:ext cx="3433812" cy="1659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Equação" r:id="rId7" imgW="1892160" imgH="914400" progId="Equation.3">
                    <p:embed/>
                  </p:oleObj>
                </mc:Choice>
                <mc:Fallback>
                  <p:oleObj name="Equação" r:id="rId7" imgW="1892160" imgH="914400" progId="Equation.3">
                    <p:embed/>
                    <p:pic>
                      <p:nvPicPr>
                        <p:cNvPr id="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280" y="1283316"/>
                          <a:ext cx="3433812" cy="1659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Tinta 2"/>
              <p14:cNvContentPartPr/>
              <p14:nvPr/>
            </p14:nvContentPartPr>
            <p14:xfrm>
              <a:off x="1403280" y="1104840"/>
              <a:ext cx="7779240" cy="564552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3920" y="1095480"/>
                <a:ext cx="7797960" cy="566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628535" y="2604231"/>
            <a:ext cx="441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Valores observados e reta de regressão  </a:t>
            </a:r>
          </a:p>
        </p:txBody>
      </p:sp>
      <p:sp>
        <p:nvSpPr>
          <p:cNvPr id="11270" name="Text Box 149"/>
          <p:cNvSpPr txBox="1">
            <a:spLocks noChangeArrowheads="1"/>
          </p:cNvSpPr>
          <p:nvPr/>
        </p:nvSpPr>
        <p:spPr bwMode="auto">
          <a:xfrm>
            <a:off x="5275984" y="2614128"/>
            <a:ext cx="3505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dirty="0">
                <a:latin typeface="+mn-lt"/>
                <a:cs typeface="Times New Roman" panose="02020603050405020304" pitchFamily="18" charset="0"/>
              </a:rPr>
              <a:t>Valores calculados e resíduos </a:t>
            </a:r>
          </a:p>
        </p:txBody>
      </p:sp>
      <p:graphicFrame>
        <p:nvGraphicFramePr>
          <p:cNvPr id="11266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35589"/>
              </p:ext>
            </p:extLst>
          </p:nvPr>
        </p:nvGraphicFramePr>
        <p:xfrm>
          <a:off x="3312997" y="2099767"/>
          <a:ext cx="27590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1587240" imgH="266400" progId="Equation.3">
                  <p:embed/>
                </p:oleObj>
              </mc:Choice>
              <mc:Fallback>
                <p:oleObj name="Equation" r:id="rId3" imgW="1587240" imgH="266400" progId="Equation.3">
                  <p:embed/>
                  <p:pic>
                    <p:nvPicPr>
                      <p:cNvPr id="11266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997" y="2099767"/>
                        <a:ext cx="27590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51"/>
          <p:cNvSpPr txBox="1">
            <a:spLocks noChangeArrowheads="1"/>
          </p:cNvSpPr>
          <p:nvPr/>
        </p:nvSpPr>
        <p:spPr bwMode="auto">
          <a:xfrm>
            <a:off x="539634" y="1459217"/>
            <a:ext cx="8241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800" dirty="0">
                <a:latin typeface="+mn-lt"/>
              </a:rPr>
              <a:t>O método dos mínimos quadrados conduz à equação</a:t>
            </a:r>
          </a:p>
        </p:txBody>
      </p:sp>
      <p:graphicFrame>
        <p:nvGraphicFramePr>
          <p:cNvPr id="1126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218004"/>
              </p:ext>
            </p:extLst>
          </p:nvPr>
        </p:nvGraphicFramePr>
        <p:xfrm>
          <a:off x="5314084" y="3382962"/>
          <a:ext cx="3429000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Planilha" r:id="rId5" imgW="2124456" imgH="1886407" progId="Excel.Sheet.8">
                  <p:embed/>
                </p:oleObj>
              </mc:Choice>
              <mc:Fallback>
                <p:oleObj name="Planilha" r:id="rId5" imgW="2124456" imgH="1886407" progId="Excel.Sheet.8">
                  <p:embed/>
                  <p:pic>
                    <p:nvPicPr>
                      <p:cNvPr id="11267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084" y="3382962"/>
                        <a:ext cx="3429000" cy="304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2" name="Group 181"/>
          <p:cNvGrpSpPr>
            <a:grpSpLocks/>
          </p:cNvGrpSpPr>
          <p:nvPr/>
        </p:nvGrpSpPr>
        <p:grpSpPr bwMode="auto">
          <a:xfrm>
            <a:off x="768234" y="3330026"/>
            <a:ext cx="4114800" cy="2971800"/>
            <a:chOff x="432" y="1920"/>
            <a:chExt cx="2592" cy="1872"/>
          </a:xfrm>
        </p:grpSpPr>
        <p:sp>
          <p:nvSpPr>
            <p:cNvPr id="11273" name="Line 179"/>
            <p:cNvSpPr>
              <a:spLocks noChangeShapeType="1"/>
            </p:cNvSpPr>
            <p:nvPr/>
          </p:nvSpPr>
          <p:spPr bwMode="auto">
            <a:xfrm flipV="1">
              <a:off x="691" y="2360"/>
              <a:ext cx="1944" cy="1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4" name="Line 155"/>
            <p:cNvSpPr>
              <a:spLocks noChangeShapeType="1"/>
            </p:cNvSpPr>
            <p:nvPr/>
          </p:nvSpPr>
          <p:spPr bwMode="auto">
            <a:xfrm flipV="1">
              <a:off x="691" y="2008"/>
              <a:ext cx="0" cy="17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5" name="Line 156"/>
            <p:cNvSpPr>
              <a:spLocks noChangeShapeType="1"/>
            </p:cNvSpPr>
            <p:nvPr/>
          </p:nvSpPr>
          <p:spPr bwMode="auto">
            <a:xfrm>
              <a:off x="432" y="3660"/>
              <a:ext cx="22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6" name="Oval 157"/>
            <p:cNvSpPr>
              <a:spLocks noChangeArrowheads="1"/>
            </p:cNvSpPr>
            <p:nvPr/>
          </p:nvSpPr>
          <p:spPr bwMode="auto">
            <a:xfrm>
              <a:off x="1015" y="3330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77" name="Oval 158"/>
            <p:cNvSpPr>
              <a:spLocks noChangeArrowheads="1"/>
            </p:cNvSpPr>
            <p:nvPr/>
          </p:nvSpPr>
          <p:spPr bwMode="auto">
            <a:xfrm>
              <a:off x="1161" y="3131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78" name="Oval 159"/>
            <p:cNvSpPr>
              <a:spLocks noChangeArrowheads="1"/>
            </p:cNvSpPr>
            <p:nvPr/>
          </p:nvSpPr>
          <p:spPr bwMode="auto">
            <a:xfrm>
              <a:off x="1469" y="2735"/>
              <a:ext cx="48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79" name="Oval 160"/>
            <p:cNvSpPr>
              <a:spLocks noChangeArrowheads="1"/>
            </p:cNvSpPr>
            <p:nvPr/>
          </p:nvSpPr>
          <p:spPr bwMode="auto">
            <a:xfrm>
              <a:off x="1987" y="2933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0" name="Oval 161"/>
            <p:cNvSpPr>
              <a:spLocks noChangeArrowheads="1"/>
            </p:cNvSpPr>
            <p:nvPr/>
          </p:nvSpPr>
          <p:spPr bwMode="auto">
            <a:xfrm>
              <a:off x="1663" y="2471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1" name="Oval 162"/>
            <p:cNvSpPr>
              <a:spLocks noChangeArrowheads="1"/>
            </p:cNvSpPr>
            <p:nvPr/>
          </p:nvSpPr>
          <p:spPr bwMode="auto">
            <a:xfrm>
              <a:off x="1339" y="3330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2" name="Oval 163"/>
            <p:cNvSpPr>
              <a:spLocks noChangeArrowheads="1"/>
            </p:cNvSpPr>
            <p:nvPr/>
          </p:nvSpPr>
          <p:spPr bwMode="auto">
            <a:xfrm>
              <a:off x="2311" y="2669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3" name="Oval 164"/>
            <p:cNvSpPr>
              <a:spLocks noChangeArrowheads="1"/>
            </p:cNvSpPr>
            <p:nvPr/>
          </p:nvSpPr>
          <p:spPr bwMode="auto">
            <a:xfrm>
              <a:off x="2133" y="2338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4" name="Oval 165"/>
            <p:cNvSpPr>
              <a:spLocks noChangeArrowheads="1"/>
            </p:cNvSpPr>
            <p:nvPr/>
          </p:nvSpPr>
          <p:spPr bwMode="auto">
            <a:xfrm>
              <a:off x="1598" y="3065"/>
              <a:ext cx="49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5" name="Oval 166"/>
            <p:cNvSpPr>
              <a:spLocks noChangeArrowheads="1"/>
            </p:cNvSpPr>
            <p:nvPr/>
          </p:nvSpPr>
          <p:spPr bwMode="auto">
            <a:xfrm>
              <a:off x="1922" y="2735"/>
              <a:ext cx="49" cy="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/>
            </a:p>
          </p:txBody>
        </p:sp>
        <p:sp>
          <p:nvSpPr>
            <p:cNvPr id="11286" name="Text Box 167"/>
            <p:cNvSpPr txBox="1">
              <a:spLocks noChangeArrowheads="1"/>
            </p:cNvSpPr>
            <p:nvPr/>
          </p:nvSpPr>
          <p:spPr bwMode="auto">
            <a:xfrm>
              <a:off x="2635" y="3462"/>
              <a:ext cx="38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X</a:t>
              </a:r>
            </a:p>
          </p:txBody>
        </p:sp>
        <p:sp>
          <p:nvSpPr>
            <p:cNvPr id="11287" name="Text Box 168"/>
            <p:cNvSpPr txBox="1">
              <a:spLocks noChangeArrowheads="1"/>
            </p:cNvSpPr>
            <p:nvPr/>
          </p:nvSpPr>
          <p:spPr bwMode="auto">
            <a:xfrm>
              <a:off x="691" y="1920"/>
              <a:ext cx="3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/>
                <a:t>Y</a:t>
              </a:r>
            </a:p>
          </p:txBody>
        </p:sp>
        <p:sp>
          <p:nvSpPr>
            <p:cNvPr id="11288" name="Text Box 169"/>
            <p:cNvSpPr txBox="1">
              <a:spLocks noChangeArrowheads="1"/>
            </p:cNvSpPr>
            <p:nvPr/>
          </p:nvSpPr>
          <p:spPr bwMode="auto">
            <a:xfrm>
              <a:off x="886" y="3307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</a:t>
              </a:r>
            </a:p>
          </p:txBody>
        </p:sp>
        <p:sp>
          <p:nvSpPr>
            <p:cNvPr id="11289" name="Text Box 170"/>
            <p:cNvSpPr txBox="1">
              <a:spLocks noChangeArrowheads="1"/>
            </p:cNvSpPr>
            <p:nvPr/>
          </p:nvSpPr>
          <p:spPr bwMode="auto">
            <a:xfrm>
              <a:off x="1039" y="3026"/>
              <a:ext cx="2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2</a:t>
              </a:r>
            </a:p>
          </p:txBody>
        </p:sp>
        <p:sp>
          <p:nvSpPr>
            <p:cNvPr id="11290" name="Text Box 171"/>
            <p:cNvSpPr txBox="1">
              <a:spLocks noChangeArrowheads="1"/>
            </p:cNvSpPr>
            <p:nvPr/>
          </p:nvSpPr>
          <p:spPr bwMode="auto">
            <a:xfrm>
              <a:off x="2333" y="2581"/>
              <a:ext cx="3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10</a:t>
              </a:r>
            </a:p>
          </p:txBody>
        </p:sp>
        <p:sp>
          <p:nvSpPr>
            <p:cNvPr id="11291" name="Text Box 172"/>
            <p:cNvSpPr txBox="1">
              <a:spLocks noChangeArrowheads="1"/>
            </p:cNvSpPr>
            <p:nvPr/>
          </p:nvSpPr>
          <p:spPr bwMode="auto">
            <a:xfrm>
              <a:off x="1339" y="3241"/>
              <a:ext cx="20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3</a:t>
              </a:r>
            </a:p>
          </p:txBody>
        </p:sp>
        <p:sp>
          <p:nvSpPr>
            <p:cNvPr id="11292" name="Text Box 173"/>
            <p:cNvSpPr txBox="1">
              <a:spLocks noChangeArrowheads="1"/>
            </p:cNvSpPr>
            <p:nvPr/>
          </p:nvSpPr>
          <p:spPr bwMode="auto">
            <a:xfrm>
              <a:off x="1350" y="2631"/>
              <a:ext cx="2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4</a:t>
              </a:r>
            </a:p>
          </p:txBody>
        </p:sp>
        <p:sp>
          <p:nvSpPr>
            <p:cNvPr id="11293" name="Text Box 174"/>
            <p:cNvSpPr txBox="1">
              <a:spLocks noChangeArrowheads="1"/>
            </p:cNvSpPr>
            <p:nvPr/>
          </p:nvSpPr>
          <p:spPr bwMode="auto">
            <a:xfrm>
              <a:off x="1471" y="3041"/>
              <a:ext cx="1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5</a:t>
              </a:r>
            </a:p>
          </p:txBody>
        </p:sp>
        <p:sp>
          <p:nvSpPr>
            <p:cNvPr id="11294" name="Text Box 175"/>
            <p:cNvSpPr txBox="1">
              <a:spLocks noChangeArrowheads="1"/>
            </p:cNvSpPr>
            <p:nvPr/>
          </p:nvSpPr>
          <p:spPr bwMode="auto">
            <a:xfrm>
              <a:off x="1557" y="2344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6</a:t>
              </a:r>
            </a:p>
          </p:txBody>
        </p:sp>
        <p:sp>
          <p:nvSpPr>
            <p:cNvPr id="11295" name="Text Box 176"/>
            <p:cNvSpPr txBox="1">
              <a:spLocks noChangeArrowheads="1"/>
            </p:cNvSpPr>
            <p:nvPr/>
          </p:nvSpPr>
          <p:spPr bwMode="auto">
            <a:xfrm>
              <a:off x="1782" y="2651"/>
              <a:ext cx="2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7</a:t>
              </a:r>
            </a:p>
          </p:txBody>
        </p:sp>
        <p:sp>
          <p:nvSpPr>
            <p:cNvPr id="11296" name="Text Box 177"/>
            <p:cNvSpPr txBox="1">
              <a:spLocks noChangeArrowheads="1"/>
            </p:cNvSpPr>
            <p:nvPr/>
          </p:nvSpPr>
          <p:spPr bwMode="auto">
            <a:xfrm>
              <a:off x="1895" y="2947"/>
              <a:ext cx="1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8</a:t>
              </a:r>
            </a:p>
          </p:txBody>
        </p:sp>
        <p:sp>
          <p:nvSpPr>
            <p:cNvPr id="11297" name="Text Box 178"/>
            <p:cNvSpPr txBox="1">
              <a:spLocks noChangeArrowheads="1"/>
            </p:cNvSpPr>
            <p:nvPr/>
          </p:nvSpPr>
          <p:spPr bwMode="auto">
            <a:xfrm>
              <a:off x="2064" y="2184"/>
              <a:ext cx="12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200" b="1"/>
                <a:t>9</a:t>
              </a:r>
            </a:p>
          </p:txBody>
        </p:sp>
      </p:grpSp>
      <p:sp>
        <p:nvSpPr>
          <p:cNvPr id="35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Tinta 1"/>
              <p14:cNvContentPartPr/>
              <p14:nvPr/>
            </p14:nvContentPartPr>
            <p14:xfrm>
              <a:off x="1733400" y="2044800"/>
              <a:ext cx="7055280" cy="369612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4040" y="2035440"/>
                <a:ext cx="7074000" cy="371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- 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81198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Suponha que se deseja conhecer o peso de uma mulher, dada a sua estatura, a partir dos dados da Tabela.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5DA1BAC-DF16-4045-86FA-FCDF7133F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75" t="20829" r="19288" b="16384"/>
          <a:stretch/>
        </p:blipFill>
        <p:spPr>
          <a:xfrm>
            <a:off x="4856355" y="2258410"/>
            <a:ext cx="4250880" cy="4234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xmlns="" id="{65090A52-84D1-4D05-978A-8887B7CC6487}"/>
                  </a:ext>
                </a:extLst>
              </p:cNvPr>
              <p:cNvSpPr/>
              <p:nvPr/>
            </p:nvSpPr>
            <p:spPr>
              <a:xfrm>
                <a:off x="628650" y="2276872"/>
                <a:ext cx="4447406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pt-BR" dirty="0">
                    <a:latin typeface="+mn-lt"/>
                  </a:rPr>
                  <a:t>Então, deve ser efetuada a regressão das estaturas para os pesos, de forma que está sendo considerada uma relação do tipo</a:t>
                </a:r>
              </a:p>
              <a:p>
                <a:pPr marL="0" indent="0">
                  <a:buNone/>
                </a:pPr>
                <a:endParaRPr lang="pt-BR" dirty="0">
                  <a:latin typeface="+mn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pt-BR" dirty="0">
                  <a:latin typeface="+mn-lt"/>
                </a:endParaRPr>
              </a:p>
              <a:p>
                <a:pPr marL="0" indent="0" algn="ctr">
                  <a:buNone/>
                </a:pPr>
                <a:r>
                  <a:rPr lang="pt-BR" dirty="0">
                    <a:latin typeface="+mn-lt"/>
                  </a:rPr>
                  <a:t>ou</a:t>
                </a:r>
                <a:endParaRPr lang="pt-BR" i="1" dirty="0">
                  <a:latin typeface="+mn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𝑒𝑠𝑡𝑎𝑡𝑢𝑟𝑎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5090A52-84D1-4D05-978A-8887B7CC6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76872"/>
                <a:ext cx="4447406" cy="3046988"/>
              </a:xfrm>
              <a:prstGeom prst="rect">
                <a:avLst/>
              </a:prstGeom>
              <a:blipFill>
                <a:blip r:embed="rId3"/>
                <a:stretch>
                  <a:fillRect l="-2055" t="-1603" b="-20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984240" y="4711680"/>
              <a:ext cx="4070880" cy="99720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880" y="4702320"/>
                <a:ext cx="4089600" cy="10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26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2564903"/>
            <a:ext cx="7886700" cy="1224137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Linear Múltipla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2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Uma regressão linear é considerada múltipla quando existem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800" dirty="0"/>
                  <a:t> variáveis independentes utilizadas para estimar o valor de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O modelo algébrico é dado por:</a:t>
                </a:r>
              </a:p>
              <a:p>
                <a:pPr marL="457200" lvl="1" indent="0">
                  <a:buNone/>
                </a:pPr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:endParaRPr lang="pt-BR" sz="2800"/>
              </a:p>
              <a:p>
                <a:pPr marL="457200" lvl="1" indent="0">
                  <a:buNone/>
                </a:pPr>
                <a:r>
                  <a:rPr lang="pt-BR" sz="2800"/>
                  <a:t>O </a:t>
                </a:r>
                <a:r>
                  <a:rPr lang="pt-BR" sz="2800" dirty="0"/>
                  <a:t>modelo de estimação também é usual utilizar o método dos mínimos quadrados (OLS)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1257120" y="1123920"/>
              <a:ext cx="7817400" cy="448992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7760" y="1114560"/>
                <a:ext cx="783612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50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799381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Inferência em</a:t>
            </a:r>
            <a:b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e Correlação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2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 smtClean="0"/>
              <a:t>Qualidade do ajuste de Regressões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dirty="0" smtClean="0"/>
                  <a:t>Considerando a estrutura de variância do modelo de regressão.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 smtClean="0"/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 rotWithShape="0">
                <a:blip r:embed="rId2"/>
                <a:stretch>
                  <a:fillRect l="-756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0" y="4077072"/>
                <a:ext cx="9144000" cy="27620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 smtClean="0"/>
                  <a:t>O Coeficiente de Determinação seria o equivalente à proporção da variação explicada pelo modelo frente a Variação Total da Variável Dependente:</a:t>
                </a:r>
              </a:p>
              <a:p>
                <a:pPr algn="ctr"/>
                <a:endParaRPr lang="pt-BR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𝑆𝑄𝑅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𝑆𝑄𝑅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𝑆𝑄𝑈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𝑆𝑄𝑅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𝑆𝑄𝑇</m:t>
                          </m:r>
                        </m:den>
                      </m:f>
                    </m:oMath>
                  </m:oMathPara>
                </a14:m>
                <a:endParaRPr lang="pt-BR" sz="2000" dirty="0" smtClean="0"/>
              </a:p>
              <a:p>
                <a:pPr algn="ctr"/>
                <a:endParaRPr lang="pt-BR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t-BR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𝒀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𝒀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b>
                                          <m: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7072"/>
                <a:ext cx="9144000" cy="2762012"/>
              </a:xfrm>
              <a:prstGeom prst="rect">
                <a:avLst/>
              </a:prstGeom>
              <a:blipFill rotWithShape="0">
                <a:blip r:embed="rId3"/>
                <a:stretch>
                  <a:fillRect t="-1987" r="-4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Tinta 5"/>
              <p14:cNvContentPartPr/>
              <p14:nvPr/>
            </p14:nvContentPartPr>
            <p14:xfrm>
              <a:off x="158760" y="1657440"/>
              <a:ext cx="8744400" cy="504864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00" y="1648080"/>
                <a:ext cx="8763120" cy="50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92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Teste ANOVA.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Serve para verificar se o modelo linear, explica um percentual significativo de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None/>
                </a:pPr>
                <a:r>
                  <a:rPr lang="pt-BR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2800" dirty="0"/>
              </a:p>
              <a:p>
                <a:pPr marL="457200" lvl="1" indent="0">
                  <a:buNone/>
                </a:pPr>
                <a:r>
                  <a:rPr lang="pt-BR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/>
                  <a:t> - existe pelo menos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pt-BR" sz="2800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/>
              <p14:cNvContentPartPr/>
              <p14:nvPr/>
            </p14:nvContentPartPr>
            <p14:xfrm>
              <a:off x="260280" y="907920"/>
              <a:ext cx="8877600" cy="591876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920" y="898560"/>
                <a:ext cx="8896320" cy="59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6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Dadas duas variáveis aleatórias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400" dirty="0"/>
                  <a:t> ambas normalmente distribuídas cada qual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pt-BR" sz="2400" dirty="0"/>
                  <a:t> médias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pt-BR" sz="2400" dirty="0"/>
                  <a:t> os seus desvios-padrão.</a:t>
                </a:r>
              </a:p>
              <a:p>
                <a:r>
                  <a:rPr lang="pt-BR" sz="2400" dirty="0"/>
                  <a:t>A covariância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pt-BR" sz="2400" dirty="0"/>
                  <a:t>) associa, em relação a média, como cada observação se comporta observando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400" dirty="0"/>
                  <a:t>.</a:t>
                </a: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403648" y="4149080"/>
                <a:ext cx="6347507" cy="46166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Desvio em relação a média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149080"/>
                <a:ext cx="634750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42" t="-7500" r="-2197" b="-2500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400276" y="4695527"/>
                <a:ext cx="6350879" cy="46166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Desvio em relação a média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76" y="4695527"/>
                <a:ext cx="635087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37" t="-7407" r="-669" b="-2345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Tinta 2"/>
              <p14:cNvContentPartPr/>
              <p14:nvPr/>
            </p14:nvContentPartPr>
            <p14:xfrm>
              <a:off x="2463840" y="2190600"/>
              <a:ext cx="5036040" cy="309312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4480" y="2181240"/>
                <a:ext cx="5054760" cy="31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800" dirty="0"/>
                  <a:t>Teste ANOVA.</a:t>
                </a:r>
              </a:p>
              <a:p>
                <a:pPr lvl="1"/>
                <a:r>
                  <a:rPr lang="pt-BR" sz="2800" dirty="0"/>
                  <a:t>Assume-se: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/>
          <p:cNvGrpSpPr/>
          <p:nvPr/>
        </p:nvGrpSpPr>
        <p:grpSpPr>
          <a:xfrm>
            <a:off x="1115616" y="4725144"/>
            <a:ext cx="1728192" cy="1582433"/>
            <a:chOff x="1115616" y="4725144"/>
            <a:chExt cx="1728192" cy="1582433"/>
          </a:xfrm>
        </p:grpSpPr>
        <p:cxnSp>
          <p:nvCxnSpPr>
            <p:cNvPr id="4" name="Conector reto 3"/>
            <p:cNvCxnSpPr/>
            <p:nvPr/>
          </p:nvCxnSpPr>
          <p:spPr>
            <a:xfrm>
              <a:off x="1115616" y="4725144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1907704" y="4725144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1223628" y="5476580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Variância Total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491880" y="4725144"/>
            <a:ext cx="1728192" cy="1582432"/>
            <a:chOff x="3491880" y="4725144"/>
            <a:chExt cx="1728192" cy="1582432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491880" y="4725144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>
              <a:off x="4283968" y="4725144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3593375" y="5476579"/>
              <a:ext cx="152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Variância Explicada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314237" y="4716789"/>
            <a:ext cx="2547973" cy="1590786"/>
            <a:chOff x="5314237" y="4716789"/>
            <a:chExt cx="2547973" cy="1590786"/>
          </a:xfrm>
        </p:grpSpPr>
        <p:cxnSp>
          <p:nvCxnSpPr>
            <p:cNvPr id="10" name="Conector reto 9"/>
            <p:cNvCxnSpPr/>
            <p:nvPr/>
          </p:nvCxnSpPr>
          <p:spPr>
            <a:xfrm>
              <a:off x="5724128" y="4716789"/>
              <a:ext cx="17281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6516216" y="4716789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314237" y="5476578"/>
              <a:ext cx="25479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Variância</a:t>
              </a:r>
            </a:p>
            <a:p>
              <a:pPr algn="ctr"/>
              <a:r>
                <a:rPr lang="pt-BR" dirty="0">
                  <a:latin typeface="+mn-lt"/>
                </a:rPr>
                <a:t>Não-Explicada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/>
              <p14:cNvContentPartPr/>
              <p14:nvPr/>
            </p14:nvContentPartPr>
            <p14:xfrm>
              <a:off x="1282680" y="2514600"/>
              <a:ext cx="6471000" cy="403272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3320" y="2505240"/>
                <a:ext cx="6489720" cy="40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23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000" dirty="0" smtClean="0"/>
                  <a:t>Teste ANOVA.</a:t>
                </a:r>
              </a:p>
              <a:p>
                <a:pPr lvl="1"/>
                <a:r>
                  <a:rPr lang="pt-BR" sz="2000" dirty="0"/>
                  <a:t>Teste F: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Explicada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Explicada</m:t>
                          </m:r>
                        </m:den>
                      </m:f>
                    </m:oMath>
                  </m:oMathPara>
                </a14:m>
                <a:endParaRPr lang="pt-BR" sz="2000" b="0" dirty="0" smtClean="0"/>
              </a:p>
              <a:p>
                <a:pPr marL="457200" lvl="1" indent="0">
                  <a:buNone/>
                </a:pPr>
                <a:endParaRPr lang="pt-BR" sz="20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𝑆𝑄𝑅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𝑆𝑄𝑈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0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2000" b="0" dirty="0" smtClean="0"/>
              </a:p>
              <a:p>
                <a:pPr marL="457200" lvl="1" indent="0">
                  <a:buNone/>
                </a:pPr>
                <a:endParaRPr lang="pt-BR" sz="2000" b="0" dirty="0"/>
              </a:p>
              <a:p>
                <a:pPr marL="457200" lvl="1" indent="0">
                  <a:buNone/>
                </a:pPr>
                <a:r>
                  <a:rPr lang="pt-BR" sz="2000" dirty="0"/>
                  <a:t>Testa-se a hipótese por meio da distribuição F-</a:t>
                </a:r>
                <a:r>
                  <a:rPr lang="pt-BR" sz="2000" dirty="0" err="1"/>
                  <a:t>Snedecor</a:t>
                </a:r>
                <a:r>
                  <a:rPr lang="pt-BR" sz="2000" dirty="0"/>
                  <a:t> (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2000" dirty="0"/>
                  <a:t>)</a:t>
                </a:r>
                <a:endParaRPr lang="pt-BR" sz="2000" b="0" dirty="0"/>
              </a:p>
              <a:p>
                <a:pPr marL="457200" lvl="1" indent="0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5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815" t="-943" b="-12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/>
              <p14:cNvContentPartPr/>
              <p14:nvPr/>
            </p14:nvContentPartPr>
            <p14:xfrm>
              <a:off x="1015920" y="527040"/>
              <a:ext cx="7639560" cy="587412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560" y="517680"/>
                <a:ext cx="7658280" cy="58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56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000" dirty="0" smtClean="0"/>
                  <a:t>Erro Padrão da Regressão.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.=</m:t>
                      </m:r>
                      <m:rad>
                        <m:radPr>
                          <m:degHide m:val="on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 smtClean="0"/>
              </a:p>
              <a:p>
                <a:pPr marL="457200" lvl="1" indent="0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5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815" t="-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457200" y="3140968"/>
                <a:ext cx="8229600" cy="32403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 smtClean="0"/>
                  <a:t>Essa medida é importante para calcular a previsão de valores. Nas projeções são assumidos os seguintes intervalos de confiança:</a:t>
                </a:r>
              </a:p>
              <a:p>
                <a:pPr algn="ctr"/>
                <a:endParaRPr lang="pt-BR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pt-BR" sz="2000" dirty="0" smtClean="0"/>
              </a:p>
              <a:p>
                <a:pPr algn="ctr"/>
                <a:endParaRPr lang="pt-BR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  <m:r>
                        <a:rPr lang="pt-BR" sz="20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 smtClean="0"/>
              </a:p>
              <a:p>
                <a:pPr algn="ctr"/>
                <a:endParaRPr lang="pt-BR" sz="2000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40968"/>
                <a:ext cx="8229600" cy="3240360"/>
              </a:xfrm>
              <a:prstGeom prst="rect">
                <a:avLst/>
              </a:prstGeom>
              <a:blipFill rotWithShape="0">
                <a:blip r:embed="rId3"/>
                <a:stretch>
                  <a:fillRect r="-1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Tinta 5"/>
              <p14:cNvContentPartPr/>
              <p14:nvPr/>
            </p14:nvContentPartPr>
            <p14:xfrm>
              <a:off x="1968480" y="2057400"/>
              <a:ext cx="6769440" cy="435024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9120" y="2048040"/>
                <a:ext cx="6788160" cy="43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3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/>
                  <a:t>Teste Significância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Serve para verificar se um determinado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significativamente diferente de zero.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pt-BR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/>
              <p14:cNvContentPartPr/>
              <p14:nvPr/>
            </p14:nvContentPartPr>
            <p14:xfrm>
              <a:off x="3213000" y="2921040"/>
              <a:ext cx="5868000" cy="1829160"/>
            </p14:xfrm>
          </p:contentPart>
        </mc:Choice>
        <mc:Fallback>
          <p:pic>
            <p:nvPicPr>
              <p:cNvPr id="5" name="Tinta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3640" y="2911680"/>
                <a:ext cx="5886720" cy="18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8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800" dirty="0" smtClean="0"/>
                  <a:t>Teste Significância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457200" lvl="1" indent="0">
                  <a:buFontTx/>
                  <a:buNone/>
                </a:pPr>
                <a:r>
                  <a:rPr lang="pt-BR" dirty="0"/>
                  <a:t>A estimativa da estatística do teste é dada por:</a:t>
                </a:r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sz="2800" dirty="0"/>
              </a:p>
            </p:txBody>
          </p:sp>
        </mc:Choice>
        <mc:Fallback>
          <p:sp>
            <p:nvSpPr>
              <p:cNvPr id="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1619672" y="4797152"/>
            <a:ext cx="5760640" cy="928314"/>
            <a:chOff x="1619672" y="4797152"/>
            <a:chExt cx="5760640" cy="928314"/>
          </a:xfrm>
        </p:grpSpPr>
        <p:cxnSp>
          <p:nvCxnSpPr>
            <p:cNvPr id="5" name="Conector reto 4"/>
            <p:cNvCxnSpPr/>
            <p:nvPr/>
          </p:nvCxnSpPr>
          <p:spPr>
            <a:xfrm flipV="1">
              <a:off x="1619672" y="4797152"/>
              <a:ext cx="57606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4572000" y="4797152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943708" y="5263801"/>
              <a:ext cx="5256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Intervalo de confiança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Tinta 5"/>
              <p14:cNvContentPartPr/>
              <p14:nvPr/>
            </p14:nvContentPartPr>
            <p14:xfrm>
              <a:off x="1720800" y="2558880"/>
              <a:ext cx="7061760" cy="213408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1440" y="2549520"/>
                <a:ext cx="7080480" cy="21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08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Testes usados em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4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2400" dirty="0"/>
                  <a:t>Teste Significância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.</a:t>
                </a:r>
              </a:p>
              <a:p>
                <a:pPr marL="457200" lvl="1" indent="0">
                  <a:buFontTx/>
                  <a:buNone/>
                </a:pPr>
                <a:r>
                  <a:rPr lang="pt-BR" sz="2400" dirty="0"/>
                  <a:t>A estimativa da estatística do teste é dada por:</a:t>
                </a:r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  <a:p>
                <a:pPr marL="457200" lvl="1" indent="0">
                  <a:buFontTx/>
                  <a:buNone/>
                </a:pPr>
                <a:r>
                  <a:rPr lang="pt-BR" sz="2400" dirty="0"/>
                  <a:t>O teste deve ser de duas caldas, ou 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pt-BR" sz="2400" dirty="0"/>
                  <a:t>.</a:t>
                </a:r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4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1185" t="-1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611560" y="4581128"/>
                <a:ext cx="8075240" cy="1728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pt-BR" dirty="0" smtClean="0"/>
                  <a:t> é o elemento da diagonal principal da Matriz das variáveis independentes</a:t>
                </a:r>
                <a:endParaRPr lang="pt-BR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581128"/>
                <a:ext cx="8075240" cy="1728192"/>
              </a:xfrm>
              <a:prstGeom prst="rect">
                <a:avLst/>
              </a:prstGeom>
              <a:blipFill rotWithShape="0">
                <a:blip r:embed="rId3"/>
                <a:stretch>
                  <a:fillRect b="-41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Tinta 5"/>
              <p14:cNvContentPartPr/>
              <p14:nvPr/>
            </p14:nvContentPartPr>
            <p14:xfrm>
              <a:off x="3251160" y="317520"/>
              <a:ext cx="5556600" cy="595044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1800" y="308160"/>
                <a:ext cx="5575320" cy="59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67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799381"/>
          </a:xfrm>
          <a:ln w="3810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Pressupostos sobre</a:t>
            </a:r>
            <a:b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000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Regressão Linear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CDD-AA83-4018-BECD-30C1245AD42E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5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sp>
        <p:nvSpPr>
          <p:cNvPr id="4" name="Espaço Reservado para Conteúdo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Pressupostos básicos do modelo clássico de regressão</a:t>
            </a:r>
          </a:p>
          <a:p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787916"/>
                  </p:ext>
                </p:extLst>
              </p:nvPr>
            </p:nvGraphicFramePr>
            <p:xfrm>
              <a:off x="179512" y="2708920"/>
              <a:ext cx="8610128" cy="386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500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00507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87004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4980"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Pressupostos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Violações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 variável dependente é uma função linear de um conjunto específico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de variáveis e do erro.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Regressores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inadequados.</a:t>
                          </a:r>
                        </a:p>
                        <a:p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Não 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O valor esperado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(média) do termo de erro é zero.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Estimadores </a:t>
                          </a:r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viesados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O erro tem distribuição normal e não apresenta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pt-BR" sz="1800" baseline="0" dirty="0" err="1">
                              <a:solidFill>
                                <a:schemeClr val="tx1"/>
                              </a:solidFill>
                            </a:rPr>
                            <a:t>autocorrelação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com qualquer variável </a:t>
                          </a:r>
                          <a14:m>
                            <m:oMath xmlns:m="http://schemas.openxmlformats.org/officeDocument/2006/math">
                              <m:r>
                                <a:rPr lang="pt-BR" sz="18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Heterocedasticidade</a:t>
                          </a:r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Autocorrelação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dos resíduos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As observações das variáveis explicativas podem ser consideradas fixas em amostras repetidas.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Erros de levantamento ou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medida das variáveis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Não existe relação linear exata entre a variáveis explicativas e existem mais observações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 que variáveis explicativas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Multicolinearidade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787916"/>
                  </p:ext>
                </p:extLst>
              </p:nvPr>
            </p:nvGraphicFramePr>
            <p:xfrm>
              <a:off x="179512" y="2708920"/>
              <a:ext cx="8610128" cy="386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50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050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700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4980">
                    <a:tc>
                      <a:txBody>
                        <a:bodyPr/>
                        <a:lstStyle/>
                        <a:p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Pressupostos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Violações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 variável dependente é uma função linear de um conjunto específico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de variáveis e do erro.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Regressores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inadequados.</a:t>
                          </a:r>
                        </a:p>
                        <a:p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Não 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O valor esperado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(média) do termo de erro é zero.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Estimadores </a:t>
                          </a:r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viesados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60" t="-263208" r="-57613" b="-2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Heterocedasticidade</a:t>
                          </a:r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Autocorrelação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dos resíduos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4965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As observações das variáveis explicativas podem ser consideradas fixas em amostras repetidas.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Erros de levantamento ou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medida das variáveis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>
                              <a:solidFill>
                                <a:schemeClr val="tx1"/>
                              </a:solidFill>
                            </a:rPr>
                            <a:t>Não existe relação linear exata entre a variáveis explicativas e existem mais observações</a:t>
                          </a:r>
                          <a:r>
                            <a:rPr lang="pt-BR" sz="1800" baseline="0" dirty="0">
                              <a:solidFill>
                                <a:schemeClr val="tx1"/>
                              </a:solidFill>
                            </a:rPr>
                            <a:t> do que variáveis explicativas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800" dirty="0" err="1">
                              <a:solidFill>
                                <a:schemeClr val="tx1"/>
                              </a:solidFill>
                            </a:rPr>
                            <a:t>Multicolinearidade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76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57201" y="1628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A normalidade na distribuição dos resíduos é realizada por meio do teste de </a:t>
            </a:r>
            <a:r>
              <a:rPr lang="pt-BR" dirty="0" err="1">
                <a:latin typeface="+mn-lt"/>
              </a:rPr>
              <a:t>Kolmogorov-Smirnov</a:t>
            </a:r>
            <a:r>
              <a:rPr lang="pt-BR" dirty="0">
                <a:latin typeface="+mn-lt"/>
              </a:rPr>
              <a:t> da variável resíduos.</a:t>
            </a:r>
          </a:p>
        </p:txBody>
      </p:sp>
    </p:spTree>
    <p:extLst>
      <p:ext uri="{BB962C8B-B14F-4D97-AF65-F5344CB8AC3E}">
        <p14:creationId xmlns:p14="http://schemas.microsoft.com/office/powerpoint/2010/main" val="21140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grpSp>
        <p:nvGrpSpPr>
          <p:cNvPr id="42" name="Grupo 41"/>
          <p:cNvGrpSpPr/>
          <p:nvPr/>
        </p:nvGrpSpPr>
        <p:grpSpPr>
          <a:xfrm>
            <a:off x="4793522" y="2349280"/>
            <a:ext cx="3810526" cy="3708012"/>
            <a:chOff x="4793522" y="2349280"/>
            <a:chExt cx="3810526" cy="3708012"/>
          </a:xfrm>
        </p:grpSpPr>
        <p:grpSp>
          <p:nvGrpSpPr>
            <p:cNvPr id="35" name="Grupo 34"/>
            <p:cNvGrpSpPr/>
            <p:nvPr/>
          </p:nvGrpSpPr>
          <p:grpSpPr>
            <a:xfrm>
              <a:off x="5004048" y="2349280"/>
              <a:ext cx="3600000" cy="3600000"/>
              <a:chOff x="5004048" y="2349280"/>
              <a:chExt cx="3600000" cy="3600000"/>
            </a:xfrm>
          </p:grpSpPr>
          <p:cxnSp>
            <p:nvCxnSpPr>
              <p:cNvPr id="6" name="Conector de seta reta 5"/>
              <p:cNvCxnSpPr/>
              <p:nvPr/>
            </p:nvCxnSpPr>
            <p:spPr>
              <a:xfrm flipV="1">
                <a:off x="5004048" y="5589640"/>
                <a:ext cx="360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ector de seta reta 6"/>
              <p:cNvCxnSpPr/>
              <p:nvPr/>
            </p:nvCxnSpPr>
            <p:spPr>
              <a:xfrm flipV="1">
                <a:off x="5156448" y="2349280"/>
                <a:ext cx="0" cy="360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flipV="1">
                <a:off x="5436096" y="3068960"/>
                <a:ext cx="2664296" cy="216024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Elipse 23"/>
              <p:cNvSpPr/>
              <p:nvPr/>
            </p:nvSpPr>
            <p:spPr>
              <a:xfrm>
                <a:off x="5453244" y="462146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220836" y="4972473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758044" y="492626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811056" y="38574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7786739" y="2807047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6331644" y="3805815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7883056" y="349219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7378807" y="39283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6443783" y="472081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6741186" y="349219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6367644" y="418508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" name="CaixaDeTexto 37"/>
            <p:cNvSpPr txBox="1"/>
            <p:nvPr/>
          </p:nvSpPr>
          <p:spPr>
            <a:xfrm>
              <a:off x="5769731" y="5718738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 rot="16200000">
              <a:off x="3948098" y="3877610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293447" y="2349280"/>
            <a:ext cx="3846105" cy="3708012"/>
            <a:chOff x="293447" y="2349280"/>
            <a:chExt cx="3846105" cy="3708012"/>
          </a:xfrm>
        </p:grpSpPr>
        <p:grpSp>
          <p:nvGrpSpPr>
            <p:cNvPr id="36" name="Grupo 35"/>
            <p:cNvGrpSpPr/>
            <p:nvPr/>
          </p:nvGrpSpPr>
          <p:grpSpPr>
            <a:xfrm>
              <a:off x="539552" y="2349280"/>
              <a:ext cx="3600000" cy="3600000"/>
              <a:chOff x="539552" y="2349280"/>
              <a:chExt cx="3600000" cy="3600000"/>
            </a:xfrm>
          </p:grpSpPr>
          <p:cxnSp>
            <p:nvCxnSpPr>
              <p:cNvPr id="5" name="Conector de seta reta 4"/>
              <p:cNvCxnSpPr/>
              <p:nvPr/>
            </p:nvCxnSpPr>
            <p:spPr>
              <a:xfrm flipV="1">
                <a:off x="539552" y="5589640"/>
                <a:ext cx="360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/>
              <p:cNvCxnSpPr/>
              <p:nvPr/>
            </p:nvCxnSpPr>
            <p:spPr>
              <a:xfrm flipV="1">
                <a:off x="755576" y="2349280"/>
                <a:ext cx="0" cy="360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 flipV="1">
                <a:off x="971600" y="3068960"/>
                <a:ext cx="2664296" cy="216024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Elipse 12"/>
              <p:cNvSpPr/>
              <p:nvPr/>
            </p:nvSpPr>
            <p:spPr>
              <a:xfrm>
                <a:off x="1115624" y="450912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907158" y="5157192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1420424" y="481392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5812" y="4601536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2771812" y="288461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1994024" y="3693473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3546756" y="3616945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2987824" y="3933056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2123736" y="4581128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2771792" y="3501008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1907704" y="414908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" name="CaixaDeTexto 36"/>
            <p:cNvSpPr txBox="1"/>
            <p:nvPr/>
          </p:nvSpPr>
          <p:spPr>
            <a:xfrm>
              <a:off x="1388169" y="5718738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 rot="16200000">
              <a:off x="-551977" y="3860503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457201" y="1628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O Problema de </a:t>
            </a:r>
            <a:r>
              <a:rPr lang="pt-BR" dirty="0" err="1">
                <a:latin typeface="+mn-lt"/>
              </a:rPr>
              <a:t>Autocorrelação</a:t>
            </a:r>
            <a:r>
              <a:rPr lang="pt-BR" dirty="0">
                <a:latin typeface="+mn-lt"/>
              </a:rPr>
              <a:t> dos Resíduos (Teste </a:t>
            </a:r>
            <a:r>
              <a:rPr lang="pt-BR" dirty="0" err="1">
                <a:latin typeface="+mn-lt"/>
              </a:rPr>
              <a:t>Durbin</a:t>
            </a:r>
            <a:r>
              <a:rPr lang="pt-BR" dirty="0">
                <a:latin typeface="+mn-lt"/>
              </a:rPr>
              <a:t>-Watson)</a:t>
            </a:r>
          </a:p>
        </p:txBody>
      </p:sp>
      <p:sp>
        <p:nvSpPr>
          <p:cNvPr id="2" name="Forma livre 1"/>
          <p:cNvSpPr/>
          <p:nvPr/>
        </p:nvSpPr>
        <p:spPr>
          <a:xfrm>
            <a:off x="5357814" y="2400302"/>
            <a:ext cx="2580760" cy="2604999"/>
          </a:xfrm>
          <a:custGeom>
            <a:avLst/>
            <a:gdLst>
              <a:gd name="connsiteX0" fmla="*/ 0 w 2361979"/>
              <a:gd name="connsiteY0" fmla="*/ 1906711 h 1906711"/>
              <a:gd name="connsiteX1" fmla="*/ 1143000 w 2361979"/>
              <a:gd name="connsiteY1" fmla="*/ 177923 h 1906711"/>
              <a:gd name="connsiteX2" fmla="*/ 2257425 w 2361979"/>
              <a:gd name="connsiteY2" fmla="*/ 49336 h 1906711"/>
              <a:gd name="connsiteX3" fmla="*/ 2314575 w 2361979"/>
              <a:gd name="connsiteY3" fmla="*/ 120773 h 1906711"/>
              <a:gd name="connsiteX0" fmla="*/ 0 w 2362995"/>
              <a:gd name="connsiteY0" fmla="*/ 1999508 h 2402816"/>
              <a:gd name="connsiteX1" fmla="*/ 1128713 w 2362995"/>
              <a:gd name="connsiteY1" fmla="*/ 2356695 h 2402816"/>
              <a:gd name="connsiteX2" fmla="*/ 2257425 w 2362995"/>
              <a:gd name="connsiteY2" fmla="*/ 142133 h 2402816"/>
              <a:gd name="connsiteX3" fmla="*/ 2314575 w 2362995"/>
              <a:gd name="connsiteY3" fmla="*/ 213570 h 2402816"/>
              <a:gd name="connsiteX0" fmla="*/ 0 w 2362995"/>
              <a:gd name="connsiteY0" fmla="*/ 1999508 h 2495438"/>
              <a:gd name="connsiteX1" fmla="*/ 1128713 w 2362995"/>
              <a:gd name="connsiteY1" fmla="*/ 2356695 h 2495438"/>
              <a:gd name="connsiteX2" fmla="*/ 2257425 w 2362995"/>
              <a:gd name="connsiteY2" fmla="*/ 142133 h 2495438"/>
              <a:gd name="connsiteX3" fmla="*/ 2314575 w 2362995"/>
              <a:gd name="connsiteY3" fmla="*/ 213570 h 2495438"/>
              <a:gd name="connsiteX0" fmla="*/ 0 w 2362995"/>
              <a:gd name="connsiteY0" fmla="*/ 2009984 h 2621447"/>
              <a:gd name="connsiteX1" fmla="*/ 1128713 w 2362995"/>
              <a:gd name="connsiteY1" fmla="*/ 2510046 h 2621447"/>
              <a:gd name="connsiteX2" fmla="*/ 2257425 w 2362995"/>
              <a:gd name="connsiteY2" fmla="*/ 152609 h 2621447"/>
              <a:gd name="connsiteX3" fmla="*/ 2314575 w 2362995"/>
              <a:gd name="connsiteY3" fmla="*/ 224046 h 2621447"/>
              <a:gd name="connsiteX0" fmla="*/ 0 w 2362995"/>
              <a:gd name="connsiteY0" fmla="*/ 2009984 h 2609411"/>
              <a:gd name="connsiteX1" fmla="*/ 1128713 w 2362995"/>
              <a:gd name="connsiteY1" fmla="*/ 2510046 h 2609411"/>
              <a:gd name="connsiteX2" fmla="*/ 2257425 w 2362995"/>
              <a:gd name="connsiteY2" fmla="*/ 152609 h 2609411"/>
              <a:gd name="connsiteX3" fmla="*/ 2314575 w 2362995"/>
              <a:gd name="connsiteY3" fmla="*/ 224046 h 2609411"/>
              <a:gd name="connsiteX0" fmla="*/ 0 w 2571750"/>
              <a:gd name="connsiteY0" fmla="*/ 1955525 h 2554952"/>
              <a:gd name="connsiteX1" fmla="*/ 1128713 w 2571750"/>
              <a:gd name="connsiteY1" fmla="*/ 2455587 h 2554952"/>
              <a:gd name="connsiteX2" fmla="*/ 2257425 w 2571750"/>
              <a:gd name="connsiteY2" fmla="*/ 98150 h 2554952"/>
              <a:gd name="connsiteX3" fmla="*/ 2571750 w 2571750"/>
              <a:gd name="connsiteY3" fmla="*/ 412475 h 2554952"/>
              <a:gd name="connsiteX0" fmla="*/ 0 w 2571750"/>
              <a:gd name="connsiteY0" fmla="*/ 1543050 h 2076216"/>
              <a:gd name="connsiteX1" fmla="*/ 1128713 w 2571750"/>
              <a:gd name="connsiteY1" fmla="*/ 2043112 h 2076216"/>
              <a:gd name="connsiteX2" fmla="*/ 1114425 w 2571750"/>
              <a:gd name="connsiteY2" fmla="*/ 842963 h 2076216"/>
              <a:gd name="connsiteX3" fmla="*/ 2571750 w 2571750"/>
              <a:gd name="connsiteY3" fmla="*/ 0 h 2076216"/>
              <a:gd name="connsiteX0" fmla="*/ 0 w 2571750"/>
              <a:gd name="connsiteY0" fmla="*/ 1543050 h 2076216"/>
              <a:gd name="connsiteX1" fmla="*/ 1128713 w 2571750"/>
              <a:gd name="connsiteY1" fmla="*/ 2043112 h 2076216"/>
              <a:gd name="connsiteX2" fmla="*/ 1114425 w 2571750"/>
              <a:gd name="connsiteY2" fmla="*/ 842963 h 2076216"/>
              <a:gd name="connsiteX3" fmla="*/ 1957386 w 2571750"/>
              <a:gd name="connsiteY3" fmla="*/ 285749 h 2076216"/>
              <a:gd name="connsiteX4" fmla="*/ 2571750 w 2571750"/>
              <a:gd name="connsiteY4" fmla="*/ 0 h 2076216"/>
              <a:gd name="connsiteX0" fmla="*/ 0 w 2571750"/>
              <a:gd name="connsiteY0" fmla="*/ 1543050 h 2076216"/>
              <a:gd name="connsiteX1" fmla="*/ 1128713 w 2571750"/>
              <a:gd name="connsiteY1" fmla="*/ 2043112 h 2076216"/>
              <a:gd name="connsiteX2" fmla="*/ 1114425 w 2571750"/>
              <a:gd name="connsiteY2" fmla="*/ 842963 h 2076216"/>
              <a:gd name="connsiteX3" fmla="*/ 2428874 w 2571750"/>
              <a:gd name="connsiteY3" fmla="*/ 1142999 h 2076216"/>
              <a:gd name="connsiteX4" fmla="*/ 2571750 w 2571750"/>
              <a:gd name="connsiteY4" fmla="*/ 0 h 2076216"/>
              <a:gd name="connsiteX0" fmla="*/ 0 w 2520035"/>
              <a:gd name="connsiteY0" fmla="*/ 2114550 h 2647716"/>
              <a:gd name="connsiteX1" fmla="*/ 1128713 w 2520035"/>
              <a:gd name="connsiteY1" fmla="*/ 2614612 h 2647716"/>
              <a:gd name="connsiteX2" fmla="*/ 1114425 w 2520035"/>
              <a:gd name="connsiteY2" fmla="*/ 1414463 h 2647716"/>
              <a:gd name="connsiteX3" fmla="*/ 2428874 w 2520035"/>
              <a:gd name="connsiteY3" fmla="*/ 1714499 h 2647716"/>
              <a:gd name="connsiteX4" fmla="*/ 2443162 w 2520035"/>
              <a:gd name="connsiteY4" fmla="*/ 0 h 2647716"/>
              <a:gd name="connsiteX0" fmla="*/ 0 w 2510259"/>
              <a:gd name="connsiteY0" fmla="*/ 2014537 h 2547703"/>
              <a:gd name="connsiteX1" fmla="*/ 1128713 w 2510259"/>
              <a:gd name="connsiteY1" fmla="*/ 2514599 h 2547703"/>
              <a:gd name="connsiteX2" fmla="*/ 1114425 w 2510259"/>
              <a:gd name="connsiteY2" fmla="*/ 1314450 h 2547703"/>
              <a:gd name="connsiteX3" fmla="*/ 2428874 w 2510259"/>
              <a:gd name="connsiteY3" fmla="*/ 1614486 h 2547703"/>
              <a:gd name="connsiteX4" fmla="*/ 2386012 w 2510259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547703"/>
              <a:gd name="connsiteX1" fmla="*/ 1128713 w 2580760"/>
              <a:gd name="connsiteY1" fmla="*/ 2514599 h 2547703"/>
              <a:gd name="connsiteX2" fmla="*/ 1114425 w 2580760"/>
              <a:gd name="connsiteY2" fmla="*/ 1314450 h 2547703"/>
              <a:gd name="connsiteX3" fmla="*/ 2428874 w 2580760"/>
              <a:gd name="connsiteY3" fmla="*/ 1614486 h 2547703"/>
              <a:gd name="connsiteX4" fmla="*/ 2386012 w 2580760"/>
              <a:gd name="connsiteY4" fmla="*/ 0 h 2547703"/>
              <a:gd name="connsiteX0" fmla="*/ 0 w 2580760"/>
              <a:gd name="connsiteY0" fmla="*/ 2014537 h 2604999"/>
              <a:gd name="connsiteX1" fmla="*/ 1128713 w 2580760"/>
              <a:gd name="connsiteY1" fmla="*/ 2514599 h 2604999"/>
              <a:gd name="connsiteX2" fmla="*/ 1114425 w 2580760"/>
              <a:gd name="connsiteY2" fmla="*/ 1314450 h 2604999"/>
              <a:gd name="connsiteX3" fmla="*/ 2428874 w 2580760"/>
              <a:gd name="connsiteY3" fmla="*/ 1614486 h 2604999"/>
              <a:gd name="connsiteX4" fmla="*/ 2386012 w 2580760"/>
              <a:gd name="connsiteY4" fmla="*/ 0 h 2604999"/>
              <a:gd name="connsiteX0" fmla="*/ 0 w 2580760"/>
              <a:gd name="connsiteY0" fmla="*/ 2014537 h 2604999"/>
              <a:gd name="connsiteX1" fmla="*/ 1128713 w 2580760"/>
              <a:gd name="connsiteY1" fmla="*/ 2514599 h 2604999"/>
              <a:gd name="connsiteX2" fmla="*/ 1114425 w 2580760"/>
              <a:gd name="connsiteY2" fmla="*/ 1314450 h 2604999"/>
              <a:gd name="connsiteX3" fmla="*/ 2428874 w 2580760"/>
              <a:gd name="connsiteY3" fmla="*/ 1614486 h 2604999"/>
              <a:gd name="connsiteX4" fmla="*/ 2386012 w 2580760"/>
              <a:gd name="connsiteY4" fmla="*/ 0 h 2604999"/>
              <a:gd name="connsiteX0" fmla="*/ 0 w 2580760"/>
              <a:gd name="connsiteY0" fmla="*/ 2014537 h 2604999"/>
              <a:gd name="connsiteX1" fmla="*/ 1128713 w 2580760"/>
              <a:gd name="connsiteY1" fmla="*/ 2514599 h 2604999"/>
              <a:gd name="connsiteX2" fmla="*/ 1114425 w 2580760"/>
              <a:gd name="connsiteY2" fmla="*/ 1314450 h 2604999"/>
              <a:gd name="connsiteX3" fmla="*/ 2428874 w 2580760"/>
              <a:gd name="connsiteY3" fmla="*/ 1614486 h 2604999"/>
              <a:gd name="connsiteX4" fmla="*/ 2386012 w 2580760"/>
              <a:gd name="connsiteY4" fmla="*/ 0 h 260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0760" h="2604999">
                <a:moveTo>
                  <a:pt x="0" y="2014537"/>
                </a:moveTo>
                <a:cubicBezTo>
                  <a:pt x="226219" y="2433637"/>
                  <a:pt x="828676" y="2774155"/>
                  <a:pt x="1128713" y="2514599"/>
                </a:cubicBezTo>
                <a:cubicBezTo>
                  <a:pt x="1300162" y="2083593"/>
                  <a:pt x="797719" y="1650206"/>
                  <a:pt x="1114425" y="1314450"/>
                </a:cubicBezTo>
                <a:cubicBezTo>
                  <a:pt x="1473994" y="807244"/>
                  <a:pt x="2057399" y="1869280"/>
                  <a:pt x="2428874" y="1614486"/>
                </a:cubicBezTo>
                <a:cubicBezTo>
                  <a:pt x="2671762" y="1473992"/>
                  <a:pt x="2597943" y="933450"/>
                  <a:pt x="2386012" y="0"/>
                </a:cubicBezTo>
              </a:path>
            </a:pathLst>
          </a:cu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1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424862" y="2218739"/>
            <a:ext cx="1444322" cy="2861283"/>
            <a:chOff x="424862" y="2218739"/>
            <a:chExt cx="1444322" cy="2861283"/>
          </a:xfrm>
        </p:grpSpPr>
        <p:grpSp>
          <p:nvGrpSpPr>
            <p:cNvPr id="16" name="Grupo 15"/>
            <p:cNvGrpSpPr/>
            <p:nvPr/>
          </p:nvGrpSpPr>
          <p:grpSpPr>
            <a:xfrm>
              <a:off x="478076" y="2420888"/>
              <a:ext cx="360000" cy="2247621"/>
              <a:chOff x="910844" y="2282645"/>
              <a:chExt cx="360000" cy="2247621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1455188" y="2218739"/>
              <a:ext cx="360001" cy="2861283"/>
              <a:chOff x="1630924" y="2080495"/>
              <a:chExt cx="360001" cy="2861283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13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49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ctor reto 13"/>
            <p:cNvCxnSpPr/>
            <p:nvPr/>
          </p:nvCxnSpPr>
          <p:spPr>
            <a:xfrm flipV="1">
              <a:off x="690098" y="2762158"/>
              <a:ext cx="945090" cy="388035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114925" y="2218739"/>
                <a:ext cx="46805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Se a observação estiver tanto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como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000" dirty="0"/>
                  <a:t> acima da média, a característica é de que a informação é diretamente relacionada 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5" y="2218739"/>
                <a:ext cx="4680520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432" t="-3593" r="-1172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upo 31"/>
          <p:cNvGrpSpPr/>
          <p:nvPr/>
        </p:nvGrpSpPr>
        <p:grpSpPr>
          <a:xfrm>
            <a:off x="7194459" y="2692902"/>
            <a:ext cx="1444322" cy="2861283"/>
            <a:chOff x="7194459" y="2692902"/>
            <a:chExt cx="1444322" cy="2861283"/>
          </a:xfrm>
        </p:grpSpPr>
        <p:grpSp>
          <p:nvGrpSpPr>
            <p:cNvPr id="20" name="Grupo 19"/>
            <p:cNvGrpSpPr/>
            <p:nvPr/>
          </p:nvGrpSpPr>
          <p:grpSpPr>
            <a:xfrm>
              <a:off x="7247673" y="2895051"/>
              <a:ext cx="360000" cy="2247621"/>
              <a:chOff x="910844" y="2282645"/>
              <a:chExt cx="360000" cy="2247621"/>
            </a:xfrm>
          </p:grpSpPr>
          <p:sp>
            <p:nvSpPr>
              <p:cNvPr id="21" name="Retângulo 20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8224785" y="2692902"/>
              <a:ext cx="360001" cy="2861283"/>
              <a:chOff x="1630924" y="2080495"/>
              <a:chExt cx="360001" cy="2861283"/>
            </a:xfrm>
          </p:grpSpPr>
          <p:sp>
            <p:nvSpPr>
              <p:cNvPr id="24" name="Retângulo 23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65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77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to 27"/>
            <p:cNvCxnSpPr/>
            <p:nvPr/>
          </p:nvCxnSpPr>
          <p:spPr>
            <a:xfrm>
              <a:off x="7443684" y="4404377"/>
              <a:ext cx="961101" cy="11630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ixaDeTexto 29"/>
          <p:cNvSpPr txBox="1"/>
          <p:nvPr/>
        </p:nvSpPr>
        <p:spPr>
          <a:xfrm>
            <a:off x="2499187" y="443258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/>
              <a:t>O mesmo ocorre quando ambas estão abaixo da média.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Tinta 1"/>
              <p14:cNvContentPartPr/>
              <p14:nvPr/>
            </p14:nvContentPartPr>
            <p14:xfrm>
              <a:off x="539640" y="2590920"/>
              <a:ext cx="8109360" cy="254664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280" y="2581560"/>
                <a:ext cx="8128080" cy="25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7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57201" y="1628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n-lt"/>
              </a:rPr>
              <a:t>O Problema de </a:t>
            </a:r>
            <a:r>
              <a:rPr lang="pt-BR" dirty="0" err="1">
                <a:latin typeface="+mn-lt"/>
              </a:rPr>
              <a:t>Heterocedasticidade</a:t>
            </a:r>
            <a:endParaRPr lang="pt-BR" dirty="0">
              <a:latin typeface="+mn-lt"/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364902" y="2455812"/>
            <a:ext cx="3846104" cy="3600000"/>
            <a:chOff x="293447" y="2457292"/>
            <a:chExt cx="3846104" cy="3600000"/>
          </a:xfrm>
        </p:grpSpPr>
        <p:cxnSp>
          <p:nvCxnSpPr>
            <p:cNvPr id="9" name="Conector de seta reta 8"/>
            <p:cNvCxnSpPr/>
            <p:nvPr/>
          </p:nvCxnSpPr>
          <p:spPr>
            <a:xfrm flipV="1">
              <a:off x="539551" y="5697652"/>
              <a:ext cx="36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755575" y="2457292"/>
              <a:ext cx="0" cy="36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971599" y="3176972"/>
              <a:ext cx="2664296" cy="21602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1048423" y="5044481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131840" y="3130426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411563" y="4525786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388169" y="5718738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 rot="16200000">
              <a:off x="-551977" y="3860503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3397963" y="446531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2563963" y="264181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2915816" y="417298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3397963" y="3564585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2212604" y="3786046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1704319" y="4854652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447563" y="3202434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1947908" y="432538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599895" y="4083659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2637908" y="3464434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3088366" y="3855605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682861" y="3522304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4067551" y="4221088"/>
              <a:ext cx="72000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4416447" y="2445197"/>
            <a:ext cx="3846104" cy="3600000"/>
            <a:chOff x="4416447" y="2445197"/>
            <a:chExt cx="3846104" cy="3600000"/>
          </a:xfrm>
        </p:grpSpPr>
        <p:cxnSp>
          <p:nvCxnSpPr>
            <p:cNvPr id="37" name="Conector de seta reta 36"/>
            <p:cNvCxnSpPr/>
            <p:nvPr/>
          </p:nvCxnSpPr>
          <p:spPr>
            <a:xfrm flipV="1">
              <a:off x="4662551" y="5685557"/>
              <a:ext cx="360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flipV="1">
              <a:off x="4878575" y="2445197"/>
              <a:ext cx="0" cy="36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V="1">
              <a:off x="5094599" y="3164877"/>
              <a:ext cx="2664296" cy="21602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ixaDeTexto 42"/>
            <p:cNvSpPr txBox="1"/>
            <p:nvPr/>
          </p:nvSpPr>
          <p:spPr>
            <a:xfrm>
              <a:off x="5511169" y="5706643"/>
              <a:ext cx="190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Dependente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 rot="16200000">
              <a:off x="3571023" y="3848408"/>
              <a:ext cx="2029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Variável Independente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 rot="10800000">
              <a:off x="4823283" y="3222982"/>
              <a:ext cx="3091128" cy="2474670"/>
              <a:chOff x="5171423" y="2629724"/>
              <a:chExt cx="3091128" cy="2474670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5171423" y="5032386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7254840" y="3118331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6534563" y="4513691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7520963" y="445322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6686963" y="262972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7038816" y="416089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7520963" y="355249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335604" y="3773951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5827319" y="4842557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70563" y="31903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070908" y="431329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7722895" y="4071564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6760908" y="345233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7211366" y="3843510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7805861" y="3510209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8190551" y="4208993"/>
                <a:ext cx="72000" cy="720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1067943" y="2537888"/>
            <a:ext cx="6924650" cy="3301153"/>
            <a:chOff x="1067943" y="2537888"/>
            <a:chExt cx="6924650" cy="3301153"/>
          </a:xfrm>
        </p:grpSpPr>
        <p:sp>
          <p:nvSpPr>
            <p:cNvPr id="3" name="Forma livre 2"/>
            <p:cNvSpPr/>
            <p:nvPr/>
          </p:nvSpPr>
          <p:spPr>
            <a:xfrm>
              <a:off x="1157288" y="4522477"/>
              <a:ext cx="3071812" cy="892485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1812" h="892485">
                  <a:moveTo>
                    <a:pt x="0" y="892485"/>
                  </a:moveTo>
                  <a:cubicBezTo>
                    <a:pt x="752475" y="287647"/>
                    <a:pt x="1619250" y="-174315"/>
                    <a:pt x="3071812" y="6381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 59"/>
            <p:cNvSpPr/>
            <p:nvPr/>
          </p:nvSpPr>
          <p:spPr>
            <a:xfrm>
              <a:off x="1067943" y="2537888"/>
              <a:ext cx="1543050" cy="2557462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  <a:gd name="connsiteX0" fmla="*/ 0 w 1643062"/>
                <a:gd name="connsiteY0" fmla="*/ 2532944 h 2532944"/>
                <a:gd name="connsiteX1" fmla="*/ 1643062 w 1643062"/>
                <a:gd name="connsiteY1" fmla="*/ 18344 h 2532944"/>
                <a:gd name="connsiteX0" fmla="*/ 0 w 1643062"/>
                <a:gd name="connsiteY0" fmla="*/ 2514600 h 2514600"/>
                <a:gd name="connsiteX1" fmla="*/ 1643062 w 1643062"/>
                <a:gd name="connsiteY1" fmla="*/ 0 h 2514600"/>
                <a:gd name="connsiteX0" fmla="*/ 0 w 1543050"/>
                <a:gd name="connsiteY0" fmla="*/ 2557462 h 2557462"/>
                <a:gd name="connsiteX1" fmla="*/ 1543050 w 1543050"/>
                <a:gd name="connsiteY1" fmla="*/ 0 h 25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3050" h="2557462">
                  <a:moveTo>
                    <a:pt x="0" y="2557462"/>
                  </a:moveTo>
                  <a:cubicBezTo>
                    <a:pt x="752475" y="1952624"/>
                    <a:pt x="1447801" y="1519237"/>
                    <a:pt x="1543050" y="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 60"/>
            <p:cNvSpPr/>
            <p:nvPr/>
          </p:nvSpPr>
          <p:spPr>
            <a:xfrm rot="10632533">
              <a:off x="4725355" y="2993452"/>
              <a:ext cx="3071812" cy="892485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1812" h="892485">
                  <a:moveTo>
                    <a:pt x="0" y="892485"/>
                  </a:moveTo>
                  <a:cubicBezTo>
                    <a:pt x="752475" y="287647"/>
                    <a:pt x="1619250" y="-174315"/>
                    <a:pt x="3071812" y="6381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 61"/>
            <p:cNvSpPr/>
            <p:nvPr/>
          </p:nvSpPr>
          <p:spPr>
            <a:xfrm rot="10800000">
              <a:off x="6449543" y="3281579"/>
              <a:ext cx="1543050" cy="2557462"/>
            </a:xfrm>
            <a:custGeom>
              <a:avLst/>
              <a:gdLst>
                <a:gd name="connsiteX0" fmla="*/ 0 w 3071812"/>
                <a:gd name="connsiteY0" fmla="*/ 828675 h 828675"/>
                <a:gd name="connsiteX1" fmla="*/ 3071812 w 3071812"/>
                <a:gd name="connsiteY1" fmla="*/ 0 h 828675"/>
                <a:gd name="connsiteX0" fmla="*/ 0 w 3071812"/>
                <a:gd name="connsiteY0" fmla="*/ 872788 h 872788"/>
                <a:gd name="connsiteX1" fmla="*/ 3071812 w 3071812"/>
                <a:gd name="connsiteY1" fmla="*/ 44113 h 872788"/>
                <a:gd name="connsiteX0" fmla="*/ 0 w 3071812"/>
                <a:gd name="connsiteY0" fmla="*/ 892485 h 892485"/>
                <a:gd name="connsiteX1" fmla="*/ 3071812 w 3071812"/>
                <a:gd name="connsiteY1" fmla="*/ 63810 h 892485"/>
                <a:gd name="connsiteX0" fmla="*/ 0 w 1643062"/>
                <a:gd name="connsiteY0" fmla="*/ 2532944 h 2532944"/>
                <a:gd name="connsiteX1" fmla="*/ 1643062 w 1643062"/>
                <a:gd name="connsiteY1" fmla="*/ 18344 h 2532944"/>
                <a:gd name="connsiteX0" fmla="*/ 0 w 1643062"/>
                <a:gd name="connsiteY0" fmla="*/ 2514600 h 2514600"/>
                <a:gd name="connsiteX1" fmla="*/ 1643062 w 1643062"/>
                <a:gd name="connsiteY1" fmla="*/ 0 h 2514600"/>
                <a:gd name="connsiteX0" fmla="*/ 0 w 1543050"/>
                <a:gd name="connsiteY0" fmla="*/ 2557462 h 2557462"/>
                <a:gd name="connsiteX1" fmla="*/ 1543050 w 1543050"/>
                <a:gd name="connsiteY1" fmla="*/ 0 h 25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3050" h="2557462">
                  <a:moveTo>
                    <a:pt x="0" y="2557462"/>
                  </a:moveTo>
                  <a:cubicBezTo>
                    <a:pt x="752475" y="1952624"/>
                    <a:pt x="1447801" y="1519237"/>
                    <a:pt x="1543050" y="0"/>
                  </a:cubicBezTo>
                </a:path>
              </a:pathLst>
            </a:cu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5593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7201" y="1628800"/>
                <a:ext cx="82296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+mn-lt"/>
                  </a:rPr>
                  <a:t>O Problema de </a:t>
                </a:r>
                <a:r>
                  <a:rPr lang="pt-BR" dirty="0" err="1">
                    <a:latin typeface="+mn-lt"/>
                  </a:rPr>
                  <a:t>Heterocedasticidade</a:t>
                </a:r>
                <a:r>
                  <a:rPr lang="pt-BR" dirty="0">
                    <a:latin typeface="+mn-lt"/>
                  </a:rPr>
                  <a:t> pode ser detectado por meio do teste </a:t>
                </a:r>
                <a:r>
                  <a:rPr lang="pt-BR" dirty="0" err="1">
                    <a:latin typeface="+mn-lt"/>
                  </a:rPr>
                  <a:t>Pesarán-Pesarán</a:t>
                </a:r>
                <a:r>
                  <a:rPr lang="pt-BR" dirty="0">
                    <a:latin typeface="+mn-lt"/>
                  </a:rPr>
                  <a:t>.</a:t>
                </a:r>
              </a:p>
              <a:p>
                <a:r>
                  <a:rPr lang="pt-BR" dirty="0">
                    <a:latin typeface="+mn-lt"/>
                  </a:rPr>
                  <a:t>Testa-se a hipótese: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+mn-lt"/>
                  </a:rPr>
                  <a:t>: os resíduos são </a:t>
                </a:r>
                <a:r>
                  <a:rPr lang="pt-BR" dirty="0" err="1">
                    <a:latin typeface="+mn-lt"/>
                  </a:rPr>
                  <a:t>homocedásticos</a:t>
                </a:r>
                <a:endParaRPr lang="pt-BR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+mn-lt"/>
                  </a:rPr>
                  <a:t>: os resíduos não são </a:t>
                </a:r>
                <a:r>
                  <a:rPr lang="pt-BR" dirty="0" err="1">
                    <a:latin typeface="+mn-lt"/>
                  </a:rPr>
                  <a:t>homocedáticos</a:t>
                </a:r>
                <a:r>
                  <a:rPr lang="pt-BR" dirty="0">
                    <a:latin typeface="+mn-lt"/>
                  </a:rPr>
                  <a:t>.</a:t>
                </a:r>
              </a:p>
              <a:p>
                <a:endParaRPr lang="pt-BR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𝑍𝑟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𝑍𝑝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>
                  <a:latin typeface="+mn-lt"/>
                </a:endParaRPr>
              </a:p>
              <a:p>
                <a:endParaRPr lang="pt-BR" dirty="0">
                  <a:latin typeface="+mn-lt"/>
                </a:endParaRPr>
              </a:p>
              <a:p>
                <a:r>
                  <a:rPr lang="pt-BR" dirty="0">
                    <a:latin typeface="+mn-lt"/>
                  </a:rPr>
                  <a:t>O teste é realizado por meio da expressão linear acima, onde: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𝑍𝑟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latin typeface="+mn-lt"/>
                  </a:rPr>
                  <a:t> representa o quadrado dos resíduos padronizados;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𝑍𝑝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latin typeface="+mn-lt"/>
                  </a:rPr>
                  <a:t> representa o quadrado dos valores preditos na regressão.</a:t>
                </a:r>
              </a:p>
              <a:p>
                <a:endParaRPr lang="pt-BR" dirty="0">
                  <a:latin typeface="+mn-lt"/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28800"/>
                <a:ext cx="8229600" cy="4524315"/>
              </a:xfrm>
              <a:prstGeom prst="rect">
                <a:avLst/>
              </a:prstGeom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7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defTabSz="685800" eaLnBrk="1" latinLnBrk="0" hangingPunct="1">
              <a:lnSpc>
                <a:spcPct val="90000"/>
              </a:lnSpc>
              <a:buNone/>
              <a:defRPr sz="3300" b="1" u="sng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Pressupostos da Regressões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467544" y="1772816"/>
                <a:ext cx="8208912" cy="449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+mn-lt"/>
                  </a:rPr>
                  <a:t>Como muitas das variáveis explicativas a serem consideradas em um modelo podem apresentar comportamentos semelhantes, ou seja, entre algumas delas pode existir uma correlação elevada, em decorrência da seleção de uma amostra.</a:t>
                </a:r>
              </a:p>
              <a:p>
                <a:endParaRPr lang="pt-BR" dirty="0">
                  <a:latin typeface="+mn-lt"/>
                </a:endParaRPr>
              </a:p>
              <a:p>
                <a:r>
                  <a:rPr lang="pt-BR" dirty="0">
                    <a:latin typeface="+mn-lt"/>
                  </a:rPr>
                  <a:t>Diagnóstico de </a:t>
                </a:r>
                <a:r>
                  <a:rPr lang="pt-BR" dirty="0" err="1">
                    <a:latin typeface="+mn-lt"/>
                  </a:rPr>
                  <a:t>multicolinearidade</a:t>
                </a:r>
                <a:r>
                  <a:rPr lang="pt-BR" dirty="0">
                    <a:latin typeface="+mn-lt"/>
                  </a:rPr>
                  <a:t> por meio da estatística VIF (</a:t>
                </a:r>
                <a:r>
                  <a:rPr lang="pt-BR" i="1" dirty="0" err="1">
                    <a:latin typeface="+mn-lt"/>
                  </a:rPr>
                  <a:t>Variance</a:t>
                </a:r>
                <a:r>
                  <a:rPr lang="pt-BR" i="1" dirty="0">
                    <a:latin typeface="+mn-lt"/>
                  </a:rPr>
                  <a:t> </a:t>
                </a:r>
                <a:r>
                  <a:rPr lang="pt-BR" i="1" dirty="0" err="1">
                    <a:latin typeface="+mn-lt"/>
                  </a:rPr>
                  <a:t>Inflation</a:t>
                </a:r>
                <a:r>
                  <a:rPr lang="pt-BR" i="1" dirty="0">
                    <a:latin typeface="+mn-lt"/>
                  </a:rPr>
                  <a:t> </a:t>
                </a:r>
                <a:r>
                  <a:rPr lang="pt-BR" i="1" dirty="0" err="1">
                    <a:latin typeface="+mn-lt"/>
                  </a:rPr>
                  <a:t>Factor</a:t>
                </a:r>
                <a:r>
                  <a:rPr lang="pt-BR" dirty="0">
                    <a:latin typeface="+mn-lt"/>
                  </a:rPr>
                  <a:t>) e ou </a:t>
                </a:r>
                <a:r>
                  <a:rPr lang="pt-BR" i="1" dirty="0" err="1">
                    <a:latin typeface="+mn-lt"/>
                  </a:rPr>
                  <a:t>Tolerance</a:t>
                </a:r>
                <a:r>
                  <a:rPr lang="pt-BR" dirty="0">
                    <a:latin typeface="+mn-lt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𝑇𝑜𝑙𝑒𝑟𝑎𝑛𝑐𝑒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b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𝑉𝐼𝐹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𝑇𝑜𝑙𝑒𝑟𝑎𝑛𝑐𝑒</m:t>
                          </m:r>
                        </m:den>
                      </m:f>
                    </m:oMath>
                  </m:oMathPara>
                </a14:m>
                <a:endParaRPr lang="pt-BR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𝑉𝐼𝐹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pt-BR" b="0" dirty="0">
                    <a:latin typeface="+mn-lt"/>
                  </a:rPr>
                  <a:t> ou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𝑇𝑜𝑙𝑒𝑟𝑎𝑛𝑐𝑒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≤0,1</m:t>
                    </m:r>
                  </m:oMath>
                </a14:m>
                <a:r>
                  <a:rPr lang="pt-BR" b="0" dirty="0">
                    <a:latin typeface="+mn-lt"/>
                  </a:rPr>
                  <a:t>) fortes indícios de problemas de </a:t>
                </a:r>
                <a:r>
                  <a:rPr lang="pt-BR" b="0" dirty="0" err="1">
                    <a:latin typeface="+mn-lt"/>
                  </a:rPr>
                  <a:t>multicolinearidade</a:t>
                </a:r>
                <a:r>
                  <a:rPr lang="pt-BR" b="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72816"/>
                <a:ext cx="8208912" cy="4494307"/>
              </a:xfrm>
              <a:prstGeom prst="rect">
                <a:avLst/>
              </a:prstGeom>
              <a:blipFill>
                <a:blip r:embed="rId2"/>
                <a:stretch>
                  <a:fillRect l="-1189" t="-1085" r="-1560" b="-25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7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478076" y="2420888"/>
            <a:ext cx="360000" cy="2247621"/>
            <a:chOff x="910844" y="2282645"/>
            <a:chExt cx="360000" cy="2247621"/>
          </a:xfrm>
        </p:grpSpPr>
        <p:sp>
          <p:nvSpPr>
            <p:cNvPr id="4" name="Retângulo 3"/>
            <p:cNvSpPr/>
            <p:nvPr/>
          </p:nvSpPr>
          <p:spPr>
            <a:xfrm>
              <a:off x="910844" y="3406456"/>
              <a:ext cx="360000" cy="1123810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910844" y="2282645"/>
              <a:ext cx="360000" cy="1123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455188" y="2218739"/>
            <a:ext cx="360001" cy="2861283"/>
            <a:chOff x="1630924" y="2080495"/>
            <a:chExt cx="360001" cy="2861283"/>
          </a:xfrm>
        </p:grpSpPr>
        <p:sp>
          <p:nvSpPr>
            <p:cNvPr id="8" name="Retângulo 7"/>
            <p:cNvSpPr/>
            <p:nvPr/>
          </p:nvSpPr>
          <p:spPr>
            <a:xfrm>
              <a:off x="1630924" y="3406455"/>
              <a:ext cx="360000" cy="1535323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30925" y="2080495"/>
              <a:ext cx="360000" cy="1325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424862" y="3313864"/>
                <a:ext cx="481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2" y="3313864"/>
                <a:ext cx="481180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113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401192" y="3313865"/>
                <a:ext cx="467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92" y="3313865"/>
                <a:ext cx="467992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6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>
            <a:off x="690098" y="3150194"/>
            <a:ext cx="929574" cy="1099498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114925" y="2218739"/>
                <a:ext cx="468052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/>
                  <a:t>Se a observação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estiver acima da média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000" dirty="0"/>
                  <a:t> abaixo da média, a característica é de que a informação é inversamente relacionada.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25" y="2218739"/>
                <a:ext cx="468052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432" t="-2765" r="-130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7247673" y="2895051"/>
            <a:ext cx="360000" cy="2247621"/>
            <a:chOff x="910844" y="2282645"/>
            <a:chExt cx="360000" cy="2247621"/>
          </a:xfrm>
        </p:grpSpPr>
        <p:sp>
          <p:nvSpPr>
            <p:cNvPr id="21" name="Retângulo 20"/>
            <p:cNvSpPr/>
            <p:nvPr/>
          </p:nvSpPr>
          <p:spPr>
            <a:xfrm>
              <a:off x="910844" y="3406456"/>
              <a:ext cx="360000" cy="1123810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910844" y="2282645"/>
              <a:ext cx="360000" cy="1123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8224785" y="2692902"/>
            <a:ext cx="360001" cy="2861283"/>
            <a:chOff x="1630924" y="2080495"/>
            <a:chExt cx="360001" cy="2861283"/>
          </a:xfrm>
        </p:grpSpPr>
        <p:sp>
          <p:nvSpPr>
            <p:cNvPr id="24" name="Retângulo 23"/>
            <p:cNvSpPr/>
            <p:nvPr/>
          </p:nvSpPr>
          <p:spPr>
            <a:xfrm>
              <a:off x="1630924" y="3406455"/>
              <a:ext cx="360000" cy="1535323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630925" y="2080495"/>
              <a:ext cx="360000" cy="1325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7194459" y="3788027"/>
                <a:ext cx="481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59" y="3788027"/>
                <a:ext cx="481180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8170789" y="3788028"/>
                <a:ext cx="467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89" y="3788028"/>
                <a:ext cx="467992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7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/>
          <p:cNvCxnSpPr/>
          <p:nvPr/>
        </p:nvCxnSpPr>
        <p:spPr>
          <a:xfrm flipV="1">
            <a:off x="7443684" y="3313864"/>
            <a:ext cx="944740" cy="1090513"/>
          </a:xfrm>
          <a:prstGeom prst="line">
            <a:avLst/>
          </a:prstGeom>
          <a:ln w="38100">
            <a:solidFill>
              <a:srgbClr val="008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2499187" y="4432580"/>
                <a:ext cx="46805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2000" dirty="0"/>
                  <a:t>O mesmo ocorre quando </a:t>
                </a:r>
                <a14:m>
                  <m:oMath xmlns:m="http://schemas.openxmlformats.org/officeDocument/2006/math"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000" dirty="0"/>
                  <a:t> está abaixo da média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000" dirty="0"/>
                  <a:t> está acima dela.</a:t>
                </a: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87" y="4432580"/>
                <a:ext cx="4680520" cy="707886"/>
              </a:xfrm>
              <a:prstGeom prst="rect">
                <a:avLst/>
              </a:prstGeom>
              <a:blipFill rotWithShape="0">
                <a:blip r:embed="rId7"/>
                <a:stretch>
                  <a:fillRect t="-4310" r="-2474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Tinta 1"/>
              <p14:cNvContentPartPr/>
              <p14:nvPr/>
            </p14:nvContentPartPr>
            <p14:xfrm>
              <a:off x="501480" y="2959200"/>
              <a:ext cx="8179200" cy="166392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120" y="2949840"/>
                <a:ext cx="8197920" cy="16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9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Neste caso considerando a multiplicação dos resíduos em relação a média, temos: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Quando a informação está abaixo da média, então: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sz="2400" dirty="0"/>
                  <a:t> (negativo)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Quando a informação está acima da média, então: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400" dirty="0"/>
                  <a:t> (positivo)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2298600" y="3365640"/>
              <a:ext cx="4572360" cy="182268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9240" y="3356280"/>
                <a:ext cx="4591080" cy="18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6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457200" y="1700808"/>
            <a:ext cx="732898" cy="1224135"/>
            <a:chOff x="424862" y="2218739"/>
            <a:chExt cx="1444322" cy="2861283"/>
          </a:xfrm>
        </p:grpSpPr>
        <p:grpSp>
          <p:nvGrpSpPr>
            <p:cNvPr id="8" name="Grupo 7"/>
            <p:cNvGrpSpPr/>
            <p:nvPr/>
          </p:nvGrpSpPr>
          <p:grpSpPr>
            <a:xfrm>
              <a:off x="478076" y="2420888"/>
              <a:ext cx="360000" cy="2247621"/>
              <a:chOff x="910844" y="2282645"/>
              <a:chExt cx="360000" cy="2247621"/>
            </a:xfrm>
          </p:grpSpPr>
          <p:sp>
            <p:nvSpPr>
              <p:cNvPr id="15" name="Retângulo 14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1455188" y="2218739"/>
              <a:ext cx="360001" cy="2861283"/>
              <a:chOff x="1630924" y="2080495"/>
              <a:chExt cx="360001" cy="2861283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" r="-60000" b="-1281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128" r="-61538" b="-1281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to 11"/>
            <p:cNvCxnSpPr/>
            <p:nvPr/>
          </p:nvCxnSpPr>
          <p:spPr>
            <a:xfrm flipV="1">
              <a:off x="690098" y="2762158"/>
              <a:ext cx="945090" cy="388035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503241" y="1852589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Positivo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Positivo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41" y="1852589"/>
                <a:ext cx="319632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3053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724128" y="1852591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Negativo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Negativo</a:t>
                </a: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852591"/>
                <a:ext cx="3196324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3053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o 27"/>
          <p:cNvGrpSpPr/>
          <p:nvPr/>
        </p:nvGrpSpPr>
        <p:grpSpPr>
          <a:xfrm>
            <a:off x="4788024" y="1700808"/>
            <a:ext cx="706791" cy="1224135"/>
            <a:chOff x="7194461" y="2692902"/>
            <a:chExt cx="1390325" cy="2861283"/>
          </a:xfrm>
        </p:grpSpPr>
        <p:grpSp>
          <p:nvGrpSpPr>
            <p:cNvPr id="29" name="Grupo 28"/>
            <p:cNvGrpSpPr/>
            <p:nvPr/>
          </p:nvGrpSpPr>
          <p:grpSpPr>
            <a:xfrm>
              <a:off x="7247673" y="2895051"/>
              <a:ext cx="360000" cy="2247621"/>
              <a:chOff x="910844" y="2282645"/>
              <a:chExt cx="360000" cy="2247621"/>
            </a:xfrm>
          </p:grpSpPr>
          <p:sp>
            <p:nvSpPr>
              <p:cNvPr id="36" name="Retângulo 35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0" name="Grupo 29"/>
            <p:cNvGrpSpPr/>
            <p:nvPr/>
          </p:nvGrpSpPr>
          <p:grpSpPr>
            <a:xfrm>
              <a:off x="8224785" y="2692902"/>
              <a:ext cx="360001" cy="2861283"/>
              <a:chOff x="1630924" y="2080495"/>
              <a:chExt cx="360001" cy="2861283"/>
            </a:xfrm>
          </p:grpSpPr>
          <p:sp>
            <p:nvSpPr>
              <p:cNvPr id="34" name="Retângulo 33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/>
                <p:cNvSpPr txBox="1"/>
                <p:nvPr/>
              </p:nvSpPr>
              <p:spPr>
                <a:xfrm>
                  <a:off x="7194461" y="3430340"/>
                  <a:ext cx="122845" cy="1079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1" name="CaixaDe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61" y="3430340"/>
                  <a:ext cx="122845" cy="1079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091" r="-40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/>
                <p:cNvSpPr txBox="1"/>
                <p:nvPr/>
              </p:nvSpPr>
              <p:spPr>
                <a:xfrm>
                  <a:off x="8058755" y="3430337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755" y="3430337"/>
                  <a:ext cx="46799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692" r="-58974" b="-1281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reto 32"/>
            <p:cNvCxnSpPr/>
            <p:nvPr/>
          </p:nvCxnSpPr>
          <p:spPr>
            <a:xfrm>
              <a:off x="7443684" y="4404377"/>
              <a:ext cx="961101" cy="11630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/>
          <p:cNvGrpSpPr/>
          <p:nvPr/>
        </p:nvGrpSpPr>
        <p:grpSpPr>
          <a:xfrm>
            <a:off x="457200" y="3861048"/>
            <a:ext cx="732899" cy="1239354"/>
            <a:chOff x="424862" y="2218739"/>
            <a:chExt cx="1444322" cy="2861283"/>
          </a:xfrm>
        </p:grpSpPr>
        <p:grpSp>
          <p:nvGrpSpPr>
            <p:cNvPr id="38" name="Grupo 37"/>
            <p:cNvGrpSpPr/>
            <p:nvPr/>
          </p:nvGrpSpPr>
          <p:grpSpPr>
            <a:xfrm>
              <a:off x="478076" y="2420888"/>
              <a:ext cx="360000" cy="2247621"/>
              <a:chOff x="910844" y="2282645"/>
              <a:chExt cx="360000" cy="2247621"/>
            </a:xfrm>
          </p:grpSpPr>
          <p:sp>
            <p:nvSpPr>
              <p:cNvPr id="39" name="Retângulo 38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1455188" y="2218739"/>
              <a:ext cx="360001" cy="2861283"/>
              <a:chOff x="1630924" y="2080495"/>
              <a:chExt cx="360001" cy="2861283"/>
            </a:xfrm>
          </p:grpSpPr>
          <p:sp>
            <p:nvSpPr>
              <p:cNvPr id="42" name="Retângulo 41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62" y="3313864"/>
                  <a:ext cx="481180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000" r="-60000" b="-12121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ixaDeTexto 44"/>
                <p:cNvSpPr txBox="1"/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CaixaDe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192" y="3313865"/>
                  <a:ext cx="46799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128" r="-61538" b="-12121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reto 45"/>
            <p:cNvCxnSpPr/>
            <p:nvPr/>
          </p:nvCxnSpPr>
          <p:spPr>
            <a:xfrm>
              <a:off x="690098" y="3150194"/>
              <a:ext cx="929574" cy="1099498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/>
          <p:cNvGrpSpPr/>
          <p:nvPr/>
        </p:nvGrpSpPr>
        <p:grpSpPr>
          <a:xfrm>
            <a:off x="4732897" y="3884147"/>
            <a:ext cx="761917" cy="1289681"/>
            <a:chOff x="7194459" y="2692902"/>
            <a:chExt cx="1444322" cy="2861283"/>
          </a:xfrm>
        </p:grpSpPr>
        <p:grpSp>
          <p:nvGrpSpPr>
            <p:cNvPr id="48" name="Grupo 47"/>
            <p:cNvGrpSpPr/>
            <p:nvPr/>
          </p:nvGrpSpPr>
          <p:grpSpPr>
            <a:xfrm>
              <a:off x="7247673" y="2895051"/>
              <a:ext cx="360000" cy="2247621"/>
              <a:chOff x="910844" y="2282645"/>
              <a:chExt cx="360000" cy="2247621"/>
            </a:xfrm>
          </p:grpSpPr>
          <p:sp>
            <p:nvSpPr>
              <p:cNvPr id="49" name="Retângulo 48"/>
              <p:cNvSpPr/>
              <p:nvPr/>
            </p:nvSpPr>
            <p:spPr>
              <a:xfrm>
                <a:off x="910844" y="3406456"/>
                <a:ext cx="360000" cy="1123810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910844" y="2282645"/>
                <a:ext cx="360000" cy="11238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8224785" y="2692902"/>
              <a:ext cx="360001" cy="2861283"/>
              <a:chOff x="1630924" y="2080495"/>
              <a:chExt cx="360001" cy="2861283"/>
            </a:xfrm>
          </p:grpSpPr>
          <p:sp>
            <p:nvSpPr>
              <p:cNvPr id="52" name="Retângulo 51"/>
              <p:cNvSpPr/>
              <p:nvPr/>
            </p:nvSpPr>
            <p:spPr>
              <a:xfrm>
                <a:off x="1630924" y="3406455"/>
                <a:ext cx="360000" cy="1535323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/>
              <p:cNvSpPr/>
              <p:nvPr/>
            </p:nvSpPr>
            <p:spPr>
              <a:xfrm>
                <a:off x="1630925" y="2080495"/>
                <a:ext cx="360000" cy="1325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59" y="3788027"/>
                  <a:ext cx="48118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762" r="-54762" b="-11470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789" y="3788028"/>
                  <a:ext cx="46799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500" r="-55000" b="-11470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ector reto 55"/>
            <p:cNvCxnSpPr/>
            <p:nvPr/>
          </p:nvCxnSpPr>
          <p:spPr>
            <a:xfrm flipV="1">
              <a:off x="7443684" y="3313864"/>
              <a:ext cx="944740" cy="1090513"/>
            </a:xfrm>
            <a:prstGeom prst="line">
              <a:avLst/>
            </a:prstGeom>
            <a:ln w="38100">
              <a:solidFill>
                <a:srgbClr val="008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528791" y="4148215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Positivo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Negativo</a:t>
                </a: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91" y="4148215"/>
                <a:ext cx="3196324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3053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5581168" y="3996819"/>
                <a:ext cx="319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  <a:p>
                <a:pPr defTabSz="850900"/>
                <a:r>
                  <a:rPr lang="pt-BR" dirty="0"/>
                  <a:t>Negativo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pt-BR" dirty="0"/>
                  <a:t> Positivo</a:t>
                </a: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168" y="3996819"/>
                <a:ext cx="3196324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3053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Tinta 1"/>
              <p14:cNvContentPartPr/>
              <p14:nvPr/>
            </p14:nvContentPartPr>
            <p14:xfrm>
              <a:off x="216000" y="1397160"/>
              <a:ext cx="8566560" cy="356904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6640" y="1387800"/>
                <a:ext cx="8585280" cy="35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u="sng" dirty="0">
                <a:solidFill>
                  <a:srgbClr val="164C97"/>
                </a:solidFill>
                <a:uFill>
                  <a:solidFill>
                    <a:srgbClr val="164C97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A medida de covariância pode ser definida pela média dos produtos dos desvios de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sz="2400" dirty="0"/>
                  <a:t> em relação a média.</a:t>
                </a:r>
              </a:p>
              <a:p>
                <a:pPr lvl="1"/>
                <a:r>
                  <a:rPr lang="pt-BR" sz="2000" dirty="0"/>
                  <a:t>Para a população temos: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  <a:p>
                <a:pPr lvl="1"/>
                <a:r>
                  <a:rPr lang="pt-BR" sz="2000" dirty="0"/>
                  <a:t>Para um amostra é dado um grau de liberdade, da mesma forma que para o desvio-padrão: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628560" y="2768760"/>
              <a:ext cx="8065080" cy="324504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200" y="2759400"/>
                <a:ext cx="8083800" cy="32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DCE0D8C2E93E40A17CA824F69472D2" ma:contentTypeVersion="6" ma:contentTypeDescription="Crie um novo documento." ma:contentTypeScope="" ma:versionID="bfed293b991378f5cd46e7f3f8ad7c69">
  <xsd:schema xmlns:xsd="http://www.w3.org/2001/XMLSchema" xmlns:xs="http://www.w3.org/2001/XMLSchema" xmlns:p="http://schemas.microsoft.com/office/2006/metadata/properties" xmlns:ns2="f84758d4-ccb6-4d48-b883-2571e6ff15d8" targetNamespace="http://schemas.microsoft.com/office/2006/metadata/properties" ma:root="true" ma:fieldsID="d82754b6c6064370ce3010d958cb97ef" ns2:_="">
    <xsd:import namespace="f84758d4-ccb6-4d48-b883-2571e6ff15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758d4-ccb6-4d48-b883-2571e6ff15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0CDD57-5496-4F33-9301-127944BE2D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6B13C5-96D3-4F81-8560-0EC83BB09A5E}"/>
</file>

<file path=customXml/itemProps3.xml><?xml version="1.0" encoding="utf-8"?>
<ds:datastoreItem xmlns:ds="http://schemas.openxmlformats.org/officeDocument/2006/customXml" ds:itemID="{A873F701-F22C-4215-83A5-B4EEC19DAA16}">
  <ds:schemaRefs>
    <ds:schemaRef ds:uri="81529919-bb3c-4b28-aa14-6d8510b195e6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37948bc-07af-4ff6-818e-9d8510523f2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</TotalTime>
  <Words>1433</Words>
  <Application>Microsoft Office PowerPoint</Application>
  <PresentationFormat>Apresentação na tela (4:3)</PresentationFormat>
  <Paragraphs>361</Paragraphs>
  <Slides>52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4</vt:i4>
      </vt:variant>
      <vt:variant>
        <vt:lpstr>Títulos de slides</vt:lpstr>
      </vt:variant>
      <vt:variant>
        <vt:i4>52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Century Gothic</vt:lpstr>
      <vt:lpstr>Symbol</vt:lpstr>
      <vt:lpstr>Times New Roman</vt:lpstr>
      <vt:lpstr>Tema do Office</vt:lpstr>
      <vt:lpstr>Worksheet</vt:lpstr>
      <vt:lpstr>Equação</vt:lpstr>
      <vt:lpstr>Equation</vt:lpstr>
      <vt:lpstr>Planilha</vt:lpstr>
      <vt:lpstr>Apresentação do PowerPoint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</vt:lpstr>
      <vt:lpstr>Correlação - Exemplo</vt:lpstr>
      <vt:lpstr>Correlação</vt:lpstr>
      <vt:lpstr>Correlação</vt:lpstr>
      <vt:lpstr>Correlação</vt:lpstr>
      <vt:lpstr>Apresentação do PowerPoint</vt:lpstr>
      <vt:lpstr>Regressão</vt:lpstr>
      <vt:lpstr>Regressão</vt:lpstr>
      <vt:lpstr>Regressão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Regressão - Exemplo</vt:lpstr>
      <vt:lpstr>Regressão Linear Múltipla</vt:lpstr>
      <vt:lpstr>Apresentação do PowerPoint</vt:lpstr>
      <vt:lpstr>Inferência em Regressão e Correlação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Pressupostos sobre Regressão Linear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Regressão e Correlação</dc:title>
  <dc:creator>Ra7390</dc:creator>
  <cp:lastModifiedBy>Conta da Microsoft</cp:lastModifiedBy>
  <cp:revision>177</cp:revision>
  <dcterms:created xsi:type="dcterms:W3CDTF">2004-11-16T18:00:39Z</dcterms:created>
  <dcterms:modified xsi:type="dcterms:W3CDTF">2020-07-04T20:03:45Z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0x0101003EDCE0D8C2E93E40A17CA824F69472D2</vt:lpwstr>
  </property>
</Properties>
</file>