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Bowl of salad with fried rice, boiled eggs, and chopsticks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Bowl with salmon cakes, salad, and hummus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Bowl of pappardelle pasta with parsley butter, roasted hazelnuts, and shaved parmesan chees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owl of salad with fried rice, boiled eggs, and chopsticks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, and hummus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Bowl of pappardelle pasta with parsley butter, roasted hazelnuts, and shaved parmesan cheese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ithub link: https://github.com/rafaelmaub/Microproject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450215">
              <a:defRPr b="0" sz="33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u="sng">
                <a:solidFill>
                  <a:srgbClr val="011993"/>
                </a:solidFill>
              </a:defRPr>
            </a:pPr>
            <a:r>
              <a:rPr u="none">
                <a:solidFill>
                  <a:srgbClr val="000000"/>
                </a:solidFill>
              </a:rPr>
              <a:t>Github link: https://github.com/rafaelmaub/Microproject</a:t>
            </a:r>
          </a:p>
        </p:txBody>
      </p:sp>
      <p:sp>
        <p:nvSpPr>
          <p:cNvPr id="152" name="Microproject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Microproject</a:t>
            </a:r>
          </a:p>
        </p:txBody>
      </p:sp>
      <p:sp>
        <p:nvSpPr>
          <p:cNvPr id="153" name="JavaScript Frameworks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JavaScript Frameworks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index.htm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index.html</a:t>
            </a:r>
          </a:p>
        </p:txBody>
      </p:sp>
      <p:pic>
        <p:nvPicPr>
          <p:cNvPr id="15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90701" y="3337597"/>
            <a:ext cx="13856598" cy="103318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about.htm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about.html</a:t>
            </a:r>
          </a:p>
        </p:txBody>
      </p:sp>
      <p:pic>
        <p:nvPicPr>
          <p:cNvPr id="15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9742" y="3323044"/>
            <a:ext cx="15478516" cy="1036093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api.htm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api.html</a:t>
            </a:r>
          </a:p>
        </p:txBody>
      </p:sp>
      <p:pic>
        <p:nvPicPr>
          <p:cNvPr id="16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70107" y="3316095"/>
            <a:ext cx="14297786" cy="1037483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ontact.htm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contact.html</a:t>
            </a:r>
          </a:p>
        </p:txBody>
      </p:sp>
      <p:pic>
        <p:nvPicPr>
          <p:cNvPr id="16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82486" y="3360211"/>
            <a:ext cx="13273028" cy="1028659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rud.htm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crud.html</a:t>
            </a:r>
          </a:p>
        </p:txBody>
      </p:sp>
      <p:pic>
        <p:nvPicPr>
          <p:cNvPr id="16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50142" y="3380050"/>
            <a:ext cx="17937716" cy="1024692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rud.htm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crud.html</a:t>
            </a:r>
          </a:p>
        </p:txBody>
      </p:sp>
      <p:sp>
        <p:nvSpPr>
          <p:cNvPr id="171" name="Buttond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Buttond </a:t>
            </a:r>
          </a:p>
        </p:txBody>
      </p:sp>
      <p:sp>
        <p:nvSpPr>
          <p:cNvPr id="172" name="Slide bullet tex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7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32543" y="3379209"/>
            <a:ext cx="19972914" cy="102486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