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CBD44EE2-D39B-403D-E47F-04DDC978092C}"/>
    <p:ext uri="{C90FD648-E34E-4410-7102-7186B6BDE0CA}"/>
    <p:ext uri="{94BB722B-1FEF-455C-9222-23488DE9853B}"/>
  </p:extLst>
</p:presentationPr>
</file>

<file path=ppt/tableStyles.xml><?xml version="1.0" encoding="utf-8"?>
<a:tblStyleLst xmlns:a="http://schemas.openxmlformats.org/drawingml/2006/main" def="{4EC75D99-EAB8-46EA-DDBF-3FB1ED8525CD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A33-105E-407B-1872-776C0EFA5666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E5FB-1F67-4DA6-14E5-CDC6E245542D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CE3A3143-C6B9-4C53-A5DD-0533761327A1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66A9-2BD0-4B2E-082C-25CDBA0147EC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467B-8ED5-465E-F65E-0A1DC5EA48F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F3667190-75B9-4311-A669-8EE0C113EF64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E9D4-4B3D-415D-B711-7EE21A4CEC03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C3F3-7F05-48FB-BE44-BA1FCF47D848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072D883D-FD12-442C-3758-4CEBE6331C27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4513-D9F1-4FB4-49DB-22C83275BD32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2715-F766-4048-0094-B8412DADDEFC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59423F03-953C-45A2-70BA-FF1E1264F9A7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7ED-64BA-4CE4-8A48-B7CF166DA12C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A9BB-46FB-460C-39C7-335B3A328F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33BC0F38-0C16-4B0F-FC83-E92D05574A9E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829-D381-46F7-283A-3313F80A6BA6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E3D-C1E5-4A82-85F5-0138BB88C54A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850B75D8-0CFD-4A33-28B7-970E74E39D5C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680-BF45-49D0-1000-4E1F585C725C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4D24-3169-4513-931F-B34C8A1FBA7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22E992C7-AB9D-4FE8-CE60-B949031CB075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2208-86E8-49D8-FC75-E183CACB4531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F4AD-FB30-4BA5-D28F-312F3C5A585E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F4ABA9D6-299D-4253-A78C-A08190BFD451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759C-FC99-460E-A54D-C48E86EA6664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40A0-9E9F-4232-8281-E37E9139E04A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ACBA1BFE-8089-4CDC-245D-23E2D4B87895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D2F-7C56-49DF-DCD8-C896A44FCA33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6FE-417F-4B7A-3F9A-3775AED8557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2371D593-85EA-4F82-1E53-CCB56EA7B064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66EC-70AE-4BAB-B3E3-9860E12E114F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2EB-BFD6-424F-A3D8-D8508BFFE81C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D2E9449C-F605-4A8F-8D38-906D34CDD6BF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1690-EC96-4B49-A15D-FDB7D6BAAE06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C236-AC6B-4912-C565-7B12E937B5ED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8B11111E-EAB7-44B9-8D8B-94CBFFC90805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afucopal/index.php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F0B71EE-0F7D-48AF-BF3C-47694349D076"/>
          <p:cNvPicPr>
            <a:picLocks noChangeAspect="1"/>
          </p:cNvPicPr>
          <p:nvPr/>
        </p:nvPicPr>
        <p:blipFill>
          <a:blip r:embed="rId2" cstate="print">
            <a:extLst>
              <a:ext uri="{2E7E73F8-3861-45ED-D7DF-B368FE979670}"/>
            </a:extLst>
          </a:blip>
          <a:srcRect/>
          <a:stretch>
            <a:fillRect/>
          </a:stretch>
        </p:blipFill>
        <p:spPr>
          <a:xfrm>
            <a:off x="0" y="1"/>
            <a:ext cx="18288000" cy="10287000"/>
          </a:xfrm>
          <a:prstGeom prst="rect">
            <a:avLst/>
          </a:prstGeom>
        </p:spPr>
      </p:pic>
      <p:grpSp>
        <p:nvGrpSpPr>
          <p:cNvPr id="3" name="Combination 3"/>
          <p:cNvGrpSpPr/>
          <p:nvPr/>
        </p:nvGrpSpPr>
        <p:grpSpPr>
          <a:xfrm>
            <a:off x="9392" y="140733"/>
            <a:ext cx="1118924" cy="221040"/>
            <a:chOff x="9392" y="140733"/>
            <a:chExt cx="1118924" cy="221040"/>
          </a:xfrm>
        </p:grpSpPr>
        <p:sp>
          <p:nvSpPr>
            <p:cNvPr id="4" name="VectorPath 4"/>
            <p:cNvSpPr/>
            <p:nvPr/>
          </p:nvSpPr>
          <p:spPr>
            <a:xfrm>
              <a:off x="954051" y="140733"/>
              <a:ext cx="174265" cy="219466"/>
            </a:xfrm>
            <a:custGeom>
              <a:avLst/>
              <a:gdLst/>
              <a:ahLst/>
              <a:cxnLst/>
              <a:rect l="l" t="t" r="r" b="b"/>
              <a:pathLst>
                <a:path w="174265" h="219466">
                  <a:moveTo>
                    <a:pt x="84480" y="5589"/>
                  </a:moveTo>
                  <a:cubicBezTo>
                    <a:pt x="86815" y="6576"/>
                    <a:pt x="89129" y="7536"/>
                    <a:pt x="91469" y="8652"/>
                  </a:cubicBezTo>
                  <a:lnTo>
                    <a:pt x="91943" y="8889"/>
                  </a:lnTo>
                  <a:cubicBezTo>
                    <a:pt x="115388" y="20683"/>
                    <a:pt x="134949" y="37889"/>
                    <a:pt x="151398" y="57423"/>
                  </a:cubicBezTo>
                  <a:lnTo>
                    <a:pt x="151745" y="57832"/>
                  </a:lnTo>
                  <a:cubicBezTo>
                    <a:pt x="168819" y="78221"/>
                    <a:pt x="174234" y="104012"/>
                    <a:pt x="169534" y="130578"/>
                  </a:cubicBezTo>
                  <a:lnTo>
                    <a:pt x="169487" y="130877"/>
                  </a:lnTo>
                  <a:cubicBezTo>
                    <a:pt x="166596" y="146302"/>
                    <a:pt x="123711" y="204563"/>
                    <a:pt x="110394" y="210814"/>
                  </a:cubicBezTo>
                  <a:lnTo>
                    <a:pt x="110284" y="210862"/>
                  </a:lnTo>
                  <a:cubicBezTo>
                    <a:pt x="104800" y="213205"/>
                    <a:pt x="99318" y="215539"/>
                    <a:pt x="93835" y="216320"/>
                  </a:cubicBezTo>
                  <a:lnTo>
                    <a:pt x="93551" y="216351"/>
                  </a:lnTo>
                  <a:cubicBezTo>
                    <a:pt x="79463" y="217894"/>
                    <a:pt x="66142" y="217898"/>
                    <a:pt x="52043" y="218680"/>
                  </a:cubicBezTo>
                  <a:lnTo>
                    <a:pt x="51522" y="218696"/>
                  </a:lnTo>
                  <a:cubicBezTo>
                    <a:pt x="25895" y="219371"/>
                    <a:pt x="16522" y="212209"/>
                    <a:pt x="11039" y="185641"/>
                  </a:cubicBezTo>
                  <a:lnTo>
                    <a:pt x="10929" y="185155"/>
                  </a:lnTo>
                  <a:cubicBezTo>
                    <a:pt x="5524" y="161074"/>
                    <a:pt x="3165" y="135477"/>
                    <a:pt x="63" y="110630"/>
                  </a:cubicBezTo>
                  <a:lnTo>
                    <a:pt x="0" y="110127"/>
                  </a:lnTo>
                  <a:lnTo>
                    <a:pt x="47" y="109702"/>
                  </a:lnTo>
                  <a:cubicBezTo>
                    <a:pt x="2376" y="88626"/>
                    <a:pt x="3180" y="69091"/>
                    <a:pt x="7097" y="49557"/>
                  </a:cubicBezTo>
                  <a:lnTo>
                    <a:pt x="7176" y="49195"/>
                  </a:lnTo>
                  <a:cubicBezTo>
                    <a:pt x="11177" y="31276"/>
                    <a:pt x="21411" y="17248"/>
                    <a:pt x="39426" y="8652"/>
                  </a:cubicBezTo>
                  <a:lnTo>
                    <a:pt x="39773" y="8496"/>
                  </a:lnTo>
                  <a:cubicBezTo>
                    <a:pt x="50480" y="3697"/>
                    <a:pt x="60892" y="1603"/>
                    <a:pt x="71527" y="2594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" name="VectorPath 5"/>
            <p:cNvSpPr/>
            <p:nvPr/>
          </p:nvSpPr>
          <p:spPr>
            <a:xfrm>
              <a:off x="452546" y="148599"/>
              <a:ext cx="171899" cy="213174"/>
            </a:xfrm>
            <a:custGeom>
              <a:avLst/>
              <a:gdLst/>
              <a:ahLst/>
              <a:cxnLst/>
              <a:rect l="l" t="t" r="r" b="b"/>
              <a:pathLst>
                <a:path w="171899" h="213174">
                  <a:moveTo>
                    <a:pt x="72371" y="2313"/>
                  </a:moveTo>
                  <a:cubicBezTo>
                    <a:pt x="72429" y="2329"/>
                    <a:pt x="72487" y="2344"/>
                    <a:pt x="72545" y="2360"/>
                  </a:cubicBezTo>
                  <a:lnTo>
                    <a:pt x="72923" y="2454"/>
                  </a:lnTo>
                  <a:cubicBezTo>
                    <a:pt x="91701" y="7217"/>
                    <a:pt x="108912" y="17395"/>
                    <a:pt x="123011" y="30679"/>
                  </a:cubicBezTo>
                  <a:lnTo>
                    <a:pt x="123231" y="30883"/>
                  </a:lnTo>
                  <a:cubicBezTo>
                    <a:pt x="134145" y="41083"/>
                    <a:pt x="141162" y="54382"/>
                    <a:pt x="143513" y="70010"/>
                  </a:cubicBezTo>
                  <a:lnTo>
                    <a:pt x="143607" y="70560"/>
                  </a:lnTo>
                  <a:cubicBezTo>
                    <a:pt x="148245" y="97918"/>
                    <a:pt x="148333" y="126027"/>
                    <a:pt x="161649" y="151031"/>
                  </a:cubicBezTo>
                  <a:lnTo>
                    <a:pt x="161854" y="151408"/>
                  </a:lnTo>
                  <a:cubicBezTo>
                    <a:pt x="171753" y="170098"/>
                    <a:pt x="160792" y="184163"/>
                    <a:pt x="150609" y="198228"/>
                  </a:cubicBezTo>
                  <a:lnTo>
                    <a:pt x="150562" y="198291"/>
                  </a:lnTo>
                  <a:cubicBezTo>
                    <a:pt x="148191" y="201426"/>
                    <a:pt x="144275" y="205308"/>
                    <a:pt x="140358" y="205308"/>
                  </a:cubicBezTo>
                  <a:lnTo>
                    <a:pt x="139933" y="205355"/>
                  </a:lnTo>
                  <a:cubicBezTo>
                    <a:pt x="118774" y="207739"/>
                    <a:pt x="96853" y="213158"/>
                    <a:pt x="76488" y="210814"/>
                  </a:cubicBezTo>
                  <a:lnTo>
                    <a:pt x="75888" y="210751"/>
                  </a:lnTo>
                  <a:cubicBezTo>
                    <a:pt x="46230" y="207415"/>
                    <a:pt x="24376" y="188600"/>
                    <a:pt x="14194" y="160471"/>
                  </a:cubicBezTo>
                  <a:lnTo>
                    <a:pt x="14036" y="160077"/>
                  </a:lnTo>
                  <a:cubicBezTo>
                    <a:pt x="6329" y="140642"/>
                    <a:pt x="3948" y="118946"/>
                    <a:pt x="79" y="100278"/>
                  </a:cubicBezTo>
                  <a:lnTo>
                    <a:pt x="0" y="99901"/>
                  </a:lnTo>
                  <a:lnTo>
                    <a:pt x="79" y="99508"/>
                  </a:lnTo>
                  <a:cubicBezTo>
                    <a:pt x="3974" y="80015"/>
                    <a:pt x="6334" y="63606"/>
                    <a:pt x="10251" y="47197"/>
                  </a:cubicBezTo>
                  <a:lnTo>
                    <a:pt x="10345" y="46788"/>
                  </a:lnTo>
                  <a:cubicBezTo>
                    <a:pt x="15172" y="26577"/>
                    <a:pt x="29296" y="14097"/>
                    <a:pt x="47312" y="4720"/>
                  </a:cubicBezTo>
                  <a:lnTo>
                    <a:pt x="47470" y="4642"/>
                  </a:lnTo>
                  <a:cubicBezTo>
                    <a:pt x="53321" y="1758"/>
                    <a:pt x="59602" y="602"/>
                    <a:pt x="65974" y="966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" name="VectorPath 6"/>
            <p:cNvSpPr/>
            <p:nvPr/>
          </p:nvSpPr>
          <p:spPr>
            <a:xfrm>
              <a:off x="9392" y="183211"/>
              <a:ext cx="152975" cy="177776"/>
            </a:xfrm>
            <a:custGeom>
              <a:avLst/>
              <a:gdLst/>
              <a:ahLst/>
              <a:cxnLst/>
              <a:rect l="l" t="t" r="r" b="b"/>
              <a:pathLst>
                <a:path w="152975" h="177776">
                  <a:moveTo>
                    <a:pt x="67592" y="1270"/>
                  </a:moveTo>
                  <a:cubicBezTo>
                    <a:pt x="105965" y="6562"/>
                    <a:pt x="135384" y="29932"/>
                    <a:pt x="149821" y="67649"/>
                  </a:cubicBezTo>
                  <a:lnTo>
                    <a:pt x="149884" y="67807"/>
                  </a:lnTo>
                  <a:cubicBezTo>
                    <a:pt x="152974" y="75640"/>
                    <a:pt x="152964" y="85007"/>
                    <a:pt x="151398" y="92821"/>
                  </a:cubicBezTo>
                  <a:lnTo>
                    <a:pt x="151335" y="93073"/>
                  </a:lnTo>
                  <a:cubicBezTo>
                    <a:pt x="148181" y="105554"/>
                    <a:pt x="143507" y="116508"/>
                    <a:pt x="142724" y="129793"/>
                  </a:cubicBezTo>
                  <a:lnTo>
                    <a:pt x="142692" y="130312"/>
                  </a:lnTo>
                  <a:cubicBezTo>
                    <a:pt x="140999" y="155866"/>
                    <a:pt x="129913" y="164451"/>
                    <a:pt x="100932" y="171483"/>
                  </a:cubicBezTo>
                  <a:lnTo>
                    <a:pt x="100664" y="171546"/>
                  </a:lnTo>
                  <a:cubicBezTo>
                    <a:pt x="87437" y="174619"/>
                    <a:pt x="74216" y="175412"/>
                    <a:pt x="61758" y="176187"/>
                  </a:cubicBezTo>
                  <a:lnTo>
                    <a:pt x="61505" y="176202"/>
                  </a:lnTo>
                  <a:lnTo>
                    <a:pt x="61111" y="176234"/>
                  </a:lnTo>
                  <a:cubicBezTo>
                    <a:pt x="41613" y="177671"/>
                    <a:pt x="28329" y="169794"/>
                    <a:pt x="19713" y="152604"/>
                  </a:cubicBezTo>
                  <a:lnTo>
                    <a:pt x="19398" y="152023"/>
                  </a:lnTo>
                  <a:cubicBezTo>
                    <a:pt x="3890" y="123069"/>
                    <a:pt x="0" y="91033"/>
                    <a:pt x="0" y="58587"/>
                  </a:cubicBezTo>
                  <a:lnTo>
                    <a:pt x="345" y="51181"/>
                  </a:lnTo>
                  <a:cubicBezTo>
                    <a:pt x="2974" y="34251"/>
                    <a:pt x="13011" y="20266"/>
                    <a:pt x="26022" y="8653"/>
                  </a:cubicBezTo>
                  <a:lnTo>
                    <a:pt x="26132" y="8543"/>
                  </a:lnTo>
                  <a:cubicBezTo>
                    <a:pt x="31676" y="3115"/>
                    <a:pt x="41844" y="787"/>
                    <a:pt x="49677" y="787"/>
                  </a:cubicBezTo>
                  <a:lnTo>
                    <a:pt x="50466" y="77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7" name="E42E4034-66D9-4FDC-C011-FE7F2BDC3F3C"/>
          <p:cNvPicPr>
            <a:picLocks noChangeAspect="1"/>
          </p:cNvPicPr>
          <p:nvPr/>
        </p:nvPicPr>
        <p:blipFill>
          <a:blip r:embed="rId3" cstate="print">
            <a:extLst>
              <a:ext uri="{4A0AB5A1-D343-434E-7378-40E3F9265626}"/>
            </a:extLst>
          </a:blip>
          <a:srcRect/>
          <a:stretch>
            <a:fillRect/>
          </a:stretch>
        </p:blipFill>
        <p:spPr>
          <a:xfrm>
            <a:off x="7815" y="651249"/>
            <a:ext cx="1657350" cy="180975"/>
          </a:xfrm>
          <a:prstGeom prst="rect">
            <a:avLst/>
          </a:prstGeom>
        </p:spPr>
      </p:pic>
      <p:sp>
        <p:nvSpPr>
          <p:cNvPr id="8" name="VectorPath 8"/>
          <p:cNvSpPr/>
          <p:nvPr/>
        </p:nvSpPr>
        <p:spPr>
          <a:xfrm>
            <a:off x="1508387" y="231981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9" name="B2034E75-3A88-4F3D-F9F7-27110606DFF9"/>
          <p:cNvPicPr>
            <a:picLocks noChangeAspect="1"/>
          </p:cNvPicPr>
          <p:nvPr/>
        </p:nvPicPr>
        <p:blipFill>
          <a:blip r:embed="rId4" cstate="print">
            <a:extLst>
              <a:ext uri="{C0A12E89-FA31-4CAF-3037-DE2A943F4359}"/>
            </a:extLst>
          </a:blip>
          <a:stretch>
            <a:fillRect/>
          </a:stretch>
        </p:blipFill>
        <p:spPr>
          <a:xfrm>
            <a:off x="3801667" y="1864410"/>
            <a:ext cx="10687048" cy="4591050"/>
          </a:xfrm>
          <a:prstGeom prst="rect">
            <a:avLst/>
          </a:prstGeom>
        </p:spPr>
      </p:pic>
      <p:sp>
        <p:nvSpPr>
          <p:cNvPr id="10" name="TextBox10"/>
          <p:cNvSpPr txBox="1"/>
          <p:nvPr/>
        </p:nvSpPr>
        <p:spPr>
          <a:xfrm>
            <a:off x="1124295" y="6847432"/>
            <a:ext cx="16338188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eaLnBrk="0">
              <a:lnSpc>
                <a:spcPct val="100000"/>
              </a:lnSpc>
            </a:pPr>
            <a:r>
              <a:rPr lang="en-US" altLang="zh-CN" sz="77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Projeto</a:t>
            </a:r>
            <a:r>
              <a:rPr lang="en-US" altLang="zh-CN" sz="77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7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</a:t>
            </a:r>
            <a:r>
              <a:rPr lang="en-US" altLang="zh-CN" sz="77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7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Conclusão</a:t>
            </a:r>
            <a:r>
              <a:rPr lang="en-US" altLang="zh-CN" sz="77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7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</a:t>
            </a:r>
            <a:r>
              <a:rPr lang="en-US" altLang="zh-CN" sz="77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7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Curso</a:t>
            </a:r>
          </a:p>
        </p:txBody>
      </p:sp>
    </p:spTree>
    <p:extLst>
      <p:ext uri="{68A1BDF7-6563-4233-C850-D054FBE438BE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1BBEA52B-A682-440B-8638-BE57DFC59360"/>
          <p:cNvPicPr>
            <a:picLocks noChangeAspect="1"/>
          </p:cNvPicPr>
          <p:nvPr/>
        </p:nvPicPr>
        <p:blipFill rotWithShape="1">
          <a:blip r:embed="rId2" cstate="print">
            <a:extLst>
              <a:ext uri="{B9A871AF-24D9-443F-E8CC-FCF2BB2646C8}"/>
            </a:extLst>
          </a:blip>
          <a:srcRect l="97550" t="97296"/>
          <a:stretch/>
        </p:blipFill>
        <p:spPr>
          <a:xfrm>
            <a:off x="17481176" y="10051683"/>
            <a:ext cx="297599" cy="182253"/>
          </a:xfrm>
          <a:prstGeom prst="rect">
            <a:avLst/>
          </a:prstGeom>
        </p:spPr>
      </p:pic>
      <p:pic>
        <p:nvPicPr>
          <p:cNvPr id="107" name="00131BDC-E94B-4501-CD22-3A747607C7F7"/>
          <p:cNvPicPr>
            <a:picLocks noChangeAspect="1"/>
          </p:cNvPicPr>
          <p:nvPr/>
        </p:nvPicPr>
        <p:blipFill>
          <a:blip r:embed="rId3" cstate="print">
            <a:extLst>
              <a:ext uri="{959587C3-4779-4B8F-3618-BF18FD7EFDD2}"/>
            </a:extLst>
          </a:blip>
          <a:srcRect/>
          <a:stretch>
            <a:fillRect/>
          </a:stretch>
        </p:blipFill>
        <p:spPr>
          <a:xfrm>
            <a:off x="10271144" y="4"/>
            <a:ext cx="8020050" cy="3086100"/>
          </a:xfrm>
          <a:prstGeom prst="rect">
            <a:avLst/>
          </a:prstGeom>
        </p:spPr>
      </p:pic>
      <p:pic>
        <p:nvPicPr>
          <p:cNvPr id="112" name="12922E0F-1BE7-44AB-F09A-D78D8598BD0A"/>
          <p:cNvPicPr>
            <a:picLocks noChangeAspect="1"/>
          </p:cNvPicPr>
          <p:nvPr/>
        </p:nvPicPr>
        <p:blipFill>
          <a:blip r:embed="rId4" cstate="print">
            <a:extLst>
              <a:ext uri="{90AA4C4C-4AA5-473C-7466-B36BF1216140}"/>
            </a:extLst>
          </a:blip>
          <a:srcRect/>
          <a:stretch>
            <a:fillRect/>
          </a:stretch>
        </p:blipFill>
        <p:spPr>
          <a:xfrm>
            <a:off x="-133378" y="4105275"/>
            <a:ext cx="9296400" cy="6181725"/>
          </a:xfrm>
          <a:prstGeom prst="rect">
            <a:avLst/>
          </a:prstGeom>
        </p:spPr>
      </p:pic>
      <p:pic>
        <p:nvPicPr>
          <p:cNvPr id="113" name="7790E0A6-6752-4A1B-53B0-361C611896F5"/>
          <p:cNvPicPr>
            <a:picLocks noChangeAspect="1"/>
          </p:cNvPicPr>
          <p:nvPr/>
        </p:nvPicPr>
        <p:blipFill>
          <a:blip r:embed="rId5" cstate="print">
            <a:extLst>
              <a:ext uri="{1BB1C8D9-DDB4-4DF4-AA8D-F8EC17E0358D}"/>
            </a:extLst>
          </a:blip>
          <a:stretch>
            <a:fillRect/>
          </a:stretch>
        </p:blipFill>
        <p:spPr>
          <a:xfrm>
            <a:off x="14382722" y="4433172"/>
            <a:ext cx="3305175" cy="1419225"/>
          </a:xfrm>
          <a:prstGeom prst="rect">
            <a:avLst/>
          </a:prstGeom>
        </p:spPr>
      </p:pic>
      <p:grpSp>
        <p:nvGrpSpPr>
          <p:cNvPr id="114" name="Combination 114"/>
          <p:cNvGrpSpPr/>
          <p:nvPr/>
        </p:nvGrpSpPr>
        <p:grpSpPr>
          <a:xfrm>
            <a:off x="9392" y="140735"/>
            <a:ext cx="1118924" cy="221040"/>
            <a:chOff x="9392" y="140735"/>
            <a:chExt cx="1118924" cy="221040"/>
          </a:xfrm>
        </p:grpSpPr>
        <p:sp>
          <p:nvSpPr>
            <p:cNvPr id="115" name="VectorPath 115"/>
            <p:cNvSpPr/>
            <p:nvPr/>
          </p:nvSpPr>
          <p:spPr>
            <a:xfrm>
              <a:off x="954051" y="140735"/>
              <a:ext cx="174265" cy="219466"/>
            </a:xfrm>
            <a:custGeom>
              <a:avLst/>
              <a:gdLst/>
              <a:ahLst/>
              <a:cxnLst/>
              <a:rect l="l" t="t" r="r" b="b"/>
              <a:pathLst>
                <a:path w="174265" h="219466">
                  <a:moveTo>
                    <a:pt x="84480" y="5589"/>
                  </a:moveTo>
                  <a:cubicBezTo>
                    <a:pt x="86815" y="6576"/>
                    <a:pt x="89129" y="7536"/>
                    <a:pt x="91469" y="8652"/>
                  </a:cubicBezTo>
                  <a:lnTo>
                    <a:pt x="91943" y="8889"/>
                  </a:lnTo>
                  <a:cubicBezTo>
                    <a:pt x="115388" y="20683"/>
                    <a:pt x="134949" y="37889"/>
                    <a:pt x="151398" y="57423"/>
                  </a:cubicBezTo>
                  <a:lnTo>
                    <a:pt x="151745" y="57832"/>
                  </a:lnTo>
                  <a:cubicBezTo>
                    <a:pt x="168819" y="78221"/>
                    <a:pt x="174234" y="104012"/>
                    <a:pt x="169534" y="130578"/>
                  </a:cubicBezTo>
                  <a:lnTo>
                    <a:pt x="169487" y="130877"/>
                  </a:lnTo>
                  <a:cubicBezTo>
                    <a:pt x="166596" y="146302"/>
                    <a:pt x="123711" y="204563"/>
                    <a:pt x="110394" y="210814"/>
                  </a:cubicBezTo>
                  <a:lnTo>
                    <a:pt x="110284" y="210862"/>
                  </a:lnTo>
                  <a:cubicBezTo>
                    <a:pt x="104800" y="213205"/>
                    <a:pt x="99318" y="215539"/>
                    <a:pt x="93835" y="216320"/>
                  </a:cubicBezTo>
                  <a:lnTo>
                    <a:pt x="93551" y="216351"/>
                  </a:lnTo>
                  <a:cubicBezTo>
                    <a:pt x="79463" y="217894"/>
                    <a:pt x="66142" y="217898"/>
                    <a:pt x="52043" y="218680"/>
                  </a:cubicBezTo>
                  <a:lnTo>
                    <a:pt x="51522" y="218696"/>
                  </a:lnTo>
                  <a:cubicBezTo>
                    <a:pt x="25895" y="219371"/>
                    <a:pt x="16522" y="212209"/>
                    <a:pt x="11039" y="185641"/>
                  </a:cubicBezTo>
                  <a:lnTo>
                    <a:pt x="10929" y="185155"/>
                  </a:lnTo>
                  <a:cubicBezTo>
                    <a:pt x="5524" y="161074"/>
                    <a:pt x="3165" y="135477"/>
                    <a:pt x="63" y="110630"/>
                  </a:cubicBezTo>
                  <a:lnTo>
                    <a:pt x="0" y="110127"/>
                  </a:lnTo>
                  <a:lnTo>
                    <a:pt x="47" y="109702"/>
                  </a:lnTo>
                  <a:cubicBezTo>
                    <a:pt x="2376" y="88626"/>
                    <a:pt x="3180" y="69091"/>
                    <a:pt x="7097" y="49557"/>
                  </a:cubicBezTo>
                  <a:lnTo>
                    <a:pt x="7176" y="49195"/>
                  </a:lnTo>
                  <a:cubicBezTo>
                    <a:pt x="11177" y="31276"/>
                    <a:pt x="21411" y="17248"/>
                    <a:pt x="39426" y="8652"/>
                  </a:cubicBezTo>
                  <a:lnTo>
                    <a:pt x="39773" y="8496"/>
                  </a:lnTo>
                  <a:cubicBezTo>
                    <a:pt x="50480" y="3697"/>
                    <a:pt x="60892" y="1603"/>
                    <a:pt x="71527" y="2594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16" name="VectorPath 116"/>
            <p:cNvSpPr/>
            <p:nvPr/>
          </p:nvSpPr>
          <p:spPr>
            <a:xfrm>
              <a:off x="452546" y="148601"/>
              <a:ext cx="171899" cy="213174"/>
            </a:xfrm>
            <a:custGeom>
              <a:avLst/>
              <a:gdLst/>
              <a:ahLst/>
              <a:cxnLst/>
              <a:rect l="l" t="t" r="r" b="b"/>
              <a:pathLst>
                <a:path w="171899" h="213174">
                  <a:moveTo>
                    <a:pt x="72371" y="2313"/>
                  </a:moveTo>
                  <a:cubicBezTo>
                    <a:pt x="72429" y="2329"/>
                    <a:pt x="72487" y="2344"/>
                    <a:pt x="72545" y="2360"/>
                  </a:cubicBezTo>
                  <a:lnTo>
                    <a:pt x="72923" y="2454"/>
                  </a:lnTo>
                  <a:cubicBezTo>
                    <a:pt x="91701" y="7217"/>
                    <a:pt x="108912" y="17395"/>
                    <a:pt x="123011" y="30679"/>
                  </a:cubicBezTo>
                  <a:lnTo>
                    <a:pt x="123231" y="30883"/>
                  </a:lnTo>
                  <a:cubicBezTo>
                    <a:pt x="134145" y="41083"/>
                    <a:pt x="141162" y="54382"/>
                    <a:pt x="143513" y="70010"/>
                  </a:cubicBezTo>
                  <a:lnTo>
                    <a:pt x="143607" y="70560"/>
                  </a:lnTo>
                  <a:cubicBezTo>
                    <a:pt x="148245" y="97918"/>
                    <a:pt x="148333" y="126027"/>
                    <a:pt x="161649" y="151031"/>
                  </a:cubicBezTo>
                  <a:lnTo>
                    <a:pt x="161854" y="151408"/>
                  </a:lnTo>
                  <a:cubicBezTo>
                    <a:pt x="171753" y="170098"/>
                    <a:pt x="160792" y="184163"/>
                    <a:pt x="150609" y="198228"/>
                  </a:cubicBezTo>
                  <a:lnTo>
                    <a:pt x="150562" y="198291"/>
                  </a:lnTo>
                  <a:cubicBezTo>
                    <a:pt x="148191" y="201426"/>
                    <a:pt x="144275" y="205308"/>
                    <a:pt x="140358" y="205308"/>
                  </a:cubicBezTo>
                  <a:lnTo>
                    <a:pt x="139933" y="205355"/>
                  </a:lnTo>
                  <a:cubicBezTo>
                    <a:pt x="118774" y="207739"/>
                    <a:pt x="96853" y="213158"/>
                    <a:pt x="76488" y="210814"/>
                  </a:cubicBezTo>
                  <a:lnTo>
                    <a:pt x="75888" y="210751"/>
                  </a:lnTo>
                  <a:cubicBezTo>
                    <a:pt x="46230" y="207415"/>
                    <a:pt x="24376" y="188600"/>
                    <a:pt x="14194" y="160471"/>
                  </a:cubicBezTo>
                  <a:lnTo>
                    <a:pt x="14036" y="160077"/>
                  </a:lnTo>
                  <a:cubicBezTo>
                    <a:pt x="6329" y="140642"/>
                    <a:pt x="3948" y="118946"/>
                    <a:pt x="79" y="100278"/>
                  </a:cubicBezTo>
                  <a:lnTo>
                    <a:pt x="0" y="99901"/>
                  </a:lnTo>
                  <a:lnTo>
                    <a:pt x="79" y="99508"/>
                  </a:lnTo>
                  <a:cubicBezTo>
                    <a:pt x="3974" y="80015"/>
                    <a:pt x="6334" y="63606"/>
                    <a:pt x="10251" y="47197"/>
                  </a:cubicBezTo>
                  <a:lnTo>
                    <a:pt x="10345" y="46788"/>
                  </a:lnTo>
                  <a:cubicBezTo>
                    <a:pt x="15172" y="26577"/>
                    <a:pt x="29296" y="14097"/>
                    <a:pt x="47312" y="4720"/>
                  </a:cubicBezTo>
                  <a:lnTo>
                    <a:pt x="47470" y="4642"/>
                  </a:lnTo>
                  <a:cubicBezTo>
                    <a:pt x="53321" y="1758"/>
                    <a:pt x="59602" y="602"/>
                    <a:pt x="65974" y="966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17" name="VectorPath 117"/>
            <p:cNvSpPr/>
            <p:nvPr/>
          </p:nvSpPr>
          <p:spPr>
            <a:xfrm>
              <a:off x="9392" y="183212"/>
              <a:ext cx="152975" cy="177776"/>
            </a:xfrm>
            <a:custGeom>
              <a:avLst/>
              <a:gdLst/>
              <a:ahLst/>
              <a:cxnLst/>
              <a:rect l="l" t="t" r="r" b="b"/>
              <a:pathLst>
                <a:path w="152975" h="177776">
                  <a:moveTo>
                    <a:pt x="67592" y="1270"/>
                  </a:moveTo>
                  <a:cubicBezTo>
                    <a:pt x="105965" y="6562"/>
                    <a:pt x="135384" y="29932"/>
                    <a:pt x="149821" y="67649"/>
                  </a:cubicBezTo>
                  <a:lnTo>
                    <a:pt x="149884" y="67807"/>
                  </a:lnTo>
                  <a:cubicBezTo>
                    <a:pt x="152974" y="75640"/>
                    <a:pt x="152964" y="85007"/>
                    <a:pt x="151398" y="92821"/>
                  </a:cubicBezTo>
                  <a:lnTo>
                    <a:pt x="151335" y="93073"/>
                  </a:lnTo>
                  <a:cubicBezTo>
                    <a:pt x="148181" y="105554"/>
                    <a:pt x="143507" y="116508"/>
                    <a:pt x="142724" y="129793"/>
                  </a:cubicBezTo>
                  <a:lnTo>
                    <a:pt x="142692" y="130312"/>
                  </a:lnTo>
                  <a:cubicBezTo>
                    <a:pt x="140999" y="155866"/>
                    <a:pt x="129913" y="164451"/>
                    <a:pt x="100932" y="171483"/>
                  </a:cubicBezTo>
                  <a:lnTo>
                    <a:pt x="100664" y="171546"/>
                  </a:lnTo>
                  <a:cubicBezTo>
                    <a:pt x="87437" y="174619"/>
                    <a:pt x="74216" y="175412"/>
                    <a:pt x="61758" y="176187"/>
                  </a:cubicBezTo>
                  <a:lnTo>
                    <a:pt x="61505" y="176202"/>
                  </a:lnTo>
                  <a:lnTo>
                    <a:pt x="61111" y="176234"/>
                  </a:lnTo>
                  <a:cubicBezTo>
                    <a:pt x="41613" y="177671"/>
                    <a:pt x="28329" y="169794"/>
                    <a:pt x="19713" y="152604"/>
                  </a:cubicBezTo>
                  <a:lnTo>
                    <a:pt x="19398" y="152023"/>
                  </a:lnTo>
                  <a:cubicBezTo>
                    <a:pt x="3890" y="123069"/>
                    <a:pt x="0" y="91033"/>
                    <a:pt x="0" y="58587"/>
                  </a:cubicBezTo>
                  <a:lnTo>
                    <a:pt x="345" y="51181"/>
                  </a:lnTo>
                  <a:cubicBezTo>
                    <a:pt x="2974" y="34251"/>
                    <a:pt x="13011" y="20266"/>
                    <a:pt x="26022" y="8653"/>
                  </a:cubicBezTo>
                  <a:lnTo>
                    <a:pt x="26132" y="8543"/>
                  </a:lnTo>
                  <a:cubicBezTo>
                    <a:pt x="31676" y="3115"/>
                    <a:pt x="41844" y="787"/>
                    <a:pt x="49677" y="787"/>
                  </a:cubicBezTo>
                  <a:lnTo>
                    <a:pt x="50466" y="77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118" name="13D38BA2-44E2-483C-98D7-F6FCAF379133"/>
          <p:cNvPicPr>
            <a:picLocks noChangeAspect="1"/>
          </p:cNvPicPr>
          <p:nvPr/>
        </p:nvPicPr>
        <p:blipFill>
          <a:blip r:embed="rId6" cstate="print">
            <a:extLst>
              <a:ext uri="{9A06FB8A-4912-4B9B-038C-544D62B7CF07}"/>
            </a:extLst>
          </a:blip>
          <a:srcRect/>
          <a:stretch>
            <a:fillRect/>
          </a:stretch>
        </p:blipFill>
        <p:spPr>
          <a:xfrm>
            <a:off x="7815" y="651251"/>
            <a:ext cx="1657350" cy="180975"/>
          </a:xfrm>
          <a:prstGeom prst="rect">
            <a:avLst/>
          </a:prstGeom>
        </p:spPr>
      </p:pic>
      <p:sp>
        <p:nvSpPr>
          <p:cNvPr id="119" name="VectorPath 119"/>
          <p:cNvSpPr/>
          <p:nvPr/>
        </p:nvSpPr>
        <p:spPr>
          <a:xfrm>
            <a:off x="1508387" y="231983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121" name="VectorPath 121"/>
          <p:cNvSpPr/>
          <p:nvPr/>
        </p:nvSpPr>
        <p:spPr>
          <a:xfrm>
            <a:off x="17587858" y="9545102"/>
            <a:ext cx="166381" cy="162829"/>
          </a:xfrm>
          <a:custGeom>
            <a:avLst/>
            <a:gdLst/>
            <a:ahLst/>
            <a:cxnLst/>
            <a:rect l="l" t="t" r="r" b="b"/>
            <a:pathLst>
              <a:path w="166381" h="162829">
                <a:moveTo>
                  <a:pt x="82575" y="4625"/>
                </a:moveTo>
                <a:cubicBezTo>
                  <a:pt x="82648" y="4656"/>
                  <a:pt x="82722" y="4688"/>
                  <a:pt x="82797" y="4719"/>
                </a:cubicBezTo>
                <a:lnTo>
                  <a:pt x="83206" y="4892"/>
                </a:lnTo>
                <a:cubicBezTo>
                  <a:pt x="103539" y="13519"/>
                  <a:pt x="121549" y="24479"/>
                  <a:pt x="138781" y="38544"/>
                </a:cubicBezTo>
                <a:lnTo>
                  <a:pt x="139176" y="38843"/>
                </a:lnTo>
                <a:cubicBezTo>
                  <a:pt x="158469" y="53641"/>
                  <a:pt x="166264" y="72237"/>
                  <a:pt x="164835" y="90099"/>
                </a:cubicBezTo>
                <a:lnTo>
                  <a:pt x="164802" y="90461"/>
                </a:lnTo>
                <a:lnTo>
                  <a:pt x="164818" y="90775"/>
                </a:lnTo>
                <a:cubicBezTo>
                  <a:pt x="165550" y="106319"/>
                  <a:pt x="162385" y="115680"/>
                  <a:pt x="154552" y="122712"/>
                </a:cubicBezTo>
                <a:lnTo>
                  <a:pt x="154284" y="122948"/>
                </a:lnTo>
                <a:cubicBezTo>
                  <a:pt x="140957" y="134658"/>
                  <a:pt x="126853" y="145587"/>
                  <a:pt x="111971" y="154963"/>
                </a:cubicBezTo>
                <a:lnTo>
                  <a:pt x="111767" y="155105"/>
                </a:lnTo>
                <a:cubicBezTo>
                  <a:pt x="101563" y="162053"/>
                  <a:pt x="89808" y="162808"/>
                  <a:pt x="77276" y="159683"/>
                </a:cubicBezTo>
                <a:lnTo>
                  <a:pt x="76882" y="159588"/>
                </a:lnTo>
                <a:cubicBezTo>
                  <a:pt x="57331" y="154847"/>
                  <a:pt x="40153" y="146174"/>
                  <a:pt x="30753" y="125858"/>
                </a:cubicBezTo>
                <a:lnTo>
                  <a:pt x="30626" y="125559"/>
                </a:lnTo>
                <a:cubicBezTo>
                  <a:pt x="24340" y="110734"/>
                  <a:pt x="16517" y="97440"/>
                  <a:pt x="10251" y="82594"/>
                </a:cubicBezTo>
                <a:lnTo>
                  <a:pt x="10046" y="82091"/>
                </a:lnTo>
                <a:cubicBezTo>
                  <a:pt x="138" y="57057"/>
                  <a:pt x="10404" y="29797"/>
                  <a:pt x="33119" y="15732"/>
                </a:cubicBezTo>
                <a:lnTo>
                  <a:pt x="33213" y="15669"/>
                </a:lnTo>
                <a:cubicBezTo>
                  <a:pt x="37923" y="12554"/>
                  <a:pt x="43407" y="10204"/>
                  <a:pt x="48888" y="7079"/>
                </a:cubicBezTo>
                <a:lnTo>
                  <a:pt x="49110" y="6937"/>
                </a:lnTo>
                <a:cubicBezTo>
                  <a:pt x="57251" y="1792"/>
                  <a:pt x="65815" y="480"/>
                  <a:pt x="74335" y="173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122" name="8298A5AF-58AC-45F5-FFA1-9FEA08CD3035"/>
          <p:cNvPicPr>
            <a:picLocks noChangeAspect="1"/>
          </p:cNvPicPr>
          <p:nvPr/>
        </p:nvPicPr>
        <p:blipFill>
          <a:blip r:embed="rId7" cstate="print">
            <a:extLst>
              <a:ext uri="{3B1ADB6D-C575-4BC4-CCB8-9171410C6352}"/>
            </a:extLst>
          </a:blip>
          <a:srcRect/>
          <a:stretch>
            <a:fillRect/>
          </a:stretch>
        </p:blipFill>
        <p:spPr>
          <a:xfrm>
            <a:off x="16642410" y="10051684"/>
            <a:ext cx="1647825" cy="180975"/>
          </a:xfrm>
          <a:prstGeom prst="rect">
            <a:avLst/>
          </a:prstGeom>
        </p:spPr>
      </p:pic>
      <p:grpSp>
        <p:nvGrpSpPr>
          <p:cNvPr id="123" name="Combination 123"/>
          <p:cNvGrpSpPr/>
          <p:nvPr/>
        </p:nvGrpSpPr>
        <p:grpSpPr>
          <a:xfrm>
            <a:off x="16652660" y="9560834"/>
            <a:ext cx="1619642" cy="133725"/>
            <a:chOff x="16652660" y="9560834"/>
            <a:chExt cx="1619642" cy="133725"/>
          </a:xfrm>
        </p:grpSpPr>
        <p:sp>
          <p:nvSpPr>
            <p:cNvPr id="124" name="VectorPath 124"/>
            <p:cNvSpPr/>
            <p:nvPr/>
          </p:nvSpPr>
          <p:spPr>
            <a:xfrm>
              <a:off x="16652660" y="9562406"/>
              <a:ext cx="136416" cy="130579"/>
            </a:xfrm>
            <a:custGeom>
              <a:avLst/>
              <a:gdLst/>
              <a:ahLst/>
              <a:cxnLst/>
              <a:rect l="l" t="t" r="r" b="b"/>
              <a:pathLst>
                <a:path w="136416" h="130579">
                  <a:moveTo>
                    <a:pt x="64266" y="31"/>
                  </a:moveTo>
                  <a:cubicBezTo>
                    <a:pt x="83817" y="1678"/>
                    <a:pt x="101037" y="9518"/>
                    <a:pt x="116767" y="21286"/>
                  </a:cubicBezTo>
                  <a:lnTo>
                    <a:pt x="121434" y="25565"/>
                  </a:lnTo>
                  <a:cubicBezTo>
                    <a:pt x="122651" y="27588"/>
                    <a:pt x="123811" y="29526"/>
                    <a:pt x="124588" y="31465"/>
                  </a:cubicBezTo>
                  <a:lnTo>
                    <a:pt x="124825" y="31952"/>
                  </a:lnTo>
                  <a:cubicBezTo>
                    <a:pt x="136311" y="56330"/>
                    <a:pt x="128384" y="92128"/>
                    <a:pt x="106452" y="106193"/>
                  </a:cubicBezTo>
                  <a:lnTo>
                    <a:pt x="106200" y="106351"/>
                  </a:lnTo>
                  <a:cubicBezTo>
                    <a:pt x="93647" y="114144"/>
                    <a:pt x="79553" y="120389"/>
                    <a:pt x="66236" y="125859"/>
                  </a:cubicBezTo>
                  <a:lnTo>
                    <a:pt x="66016" y="125953"/>
                  </a:lnTo>
                  <a:cubicBezTo>
                    <a:pt x="54989" y="130516"/>
                    <a:pt x="39370" y="125796"/>
                    <a:pt x="30753" y="116419"/>
                  </a:cubicBezTo>
                  <a:lnTo>
                    <a:pt x="30516" y="116168"/>
                  </a:lnTo>
                  <a:cubicBezTo>
                    <a:pt x="18799" y="103645"/>
                    <a:pt x="9437" y="89559"/>
                    <a:pt x="5521" y="72369"/>
                  </a:cubicBezTo>
                  <a:lnTo>
                    <a:pt x="5411" y="71913"/>
                  </a:lnTo>
                  <a:cubicBezTo>
                    <a:pt x="85" y="49295"/>
                    <a:pt x="6414" y="29781"/>
                    <a:pt x="22079" y="13373"/>
                  </a:cubicBezTo>
                  <a:lnTo>
                    <a:pt x="22301" y="13137"/>
                  </a:lnTo>
                  <a:cubicBezTo>
                    <a:pt x="33244" y="1630"/>
                    <a:pt x="48006" y="21"/>
                    <a:pt x="63556" y="0"/>
                  </a:cubicBezTo>
                  <a:lnTo>
                    <a:pt x="63872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25" name="VectorPath 125"/>
            <p:cNvSpPr/>
            <p:nvPr/>
          </p:nvSpPr>
          <p:spPr>
            <a:xfrm>
              <a:off x="18141406" y="9560834"/>
              <a:ext cx="130897" cy="121139"/>
            </a:xfrm>
            <a:custGeom>
              <a:avLst/>
              <a:gdLst/>
              <a:ahLst/>
              <a:cxnLst/>
              <a:rect l="l" t="t" r="r" b="b"/>
              <a:pathLst>
                <a:path w="130897" h="121139">
                  <a:moveTo>
                    <a:pt x="75163" y="10979"/>
                  </a:moveTo>
                  <a:cubicBezTo>
                    <a:pt x="90923" y="14087"/>
                    <a:pt x="106097" y="24027"/>
                    <a:pt x="117492" y="40904"/>
                  </a:cubicBezTo>
                  <a:lnTo>
                    <a:pt x="117760" y="41313"/>
                  </a:lnTo>
                  <a:cubicBezTo>
                    <a:pt x="130834" y="61743"/>
                    <a:pt x="126030" y="90555"/>
                    <a:pt x="105663" y="104620"/>
                  </a:cubicBezTo>
                  <a:lnTo>
                    <a:pt x="105538" y="104715"/>
                  </a:lnTo>
                  <a:cubicBezTo>
                    <a:pt x="99262" y="109392"/>
                    <a:pt x="92211" y="113294"/>
                    <a:pt x="85162" y="116420"/>
                  </a:cubicBezTo>
                  <a:lnTo>
                    <a:pt x="85035" y="116451"/>
                  </a:lnTo>
                  <a:cubicBezTo>
                    <a:pt x="78812" y="117993"/>
                    <a:pt x="72577" y="118784"/>
                    <a:pt x="64818" y="121092"/>
                  </a:cubicBezTo>
                  <a:lnTo>
                    <a:pt x="64660" y="121139"/>
                  </a:lnTo>
                  <a:lnTo>
                    <a:pt x="64407" y="121045"/>
                  </a:lnTo>
                  <a:cubicBezTo>
                    <a:pt x="51834" y="116357"/>
                    <a:pt x="36184" y="111653"/>
                    <a:pt x="22868" y="104620"/>
                  </a:cubicBezTo>
                  <a:lnTo>
                    <a:pt x="22552" y="104463"/>
                  </a:lnTo>
                  <a:cubicBezTo>
                    <a:pt x="7004" y="96368"/>
                    <a:pt x="59" y="67540"/>
                    <a:pt x="8674" y="51130"/>
                  </a:cubicBezTo>
                  <a:lnTo>
                    <a:pt x="8722" y="51020"/>
                  </a:lnTo>
                  <a:cubicBezTo>
                    <a:pt x="11081" y="45561"/>
                    <a:pt x="14221" y="40873"/>
                    <a:pt x="18137" y="36184"/>
                  </a:cubicBezTo>
                  <a:lnTo>
                    <a:pt x="18614" y="35558"/>
                  </a:lnTo>
                  <a:cubicBezTo>
                    <a:pt x="30631" y="20119"/>
                    <a:pt x="45993" y="11870"/>
                    <a:pt x="61647" y="10318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26" name="VectorPath 126"/>
            <p:cNvSpPr/>
            <p:nvPr/>
          </p:nvSpPr>
          <p:spPr>
            <a:xfrm>
              <a:off x="17069794" y="9565554"/>
              <a:ext cx="126164" cy="129005"/>
            </a:xfrm>
            <a:custGeom>
              <a:avLst/>
              <a:gdLst/>
              <a:ahLst/>
              <a:cxnLst/>
              <a:rect l="l" t="t" r="r" b="b"/>
              <a:pathLst>
                <a:path w="126164" h="129005">
                  <a:moveTo>
                    <a:pt x="91170" y="1542"/>
                  </a:moveTo>
                  <a:cubicBezTo>
                    <a:pt x="91270" y="1552"/>
                    <a:pt x="91370" y="1563"/>
                    <a:pt x="91470" y="1573"/>
                  </a:cubicBezTo>
                  <a:lnTo>
                    <a:pt x="92005" y="1605"/>
                  </a:lnTo>
                  <a:cubicBezTo>
                    <a:pt x="118207" y="3283"/>
                    <a:pt x="126054" y="14221"/>
                    <a:pt x="125392" y="44995"/>
                  </a:cubicBezTo>
                  <a:lnTo>
                    <a:pt x="125377" y="45624"/>
                  </a:lnTo>
                  <a:lnTo>
                    <a:pt x="125377" y="50737"/>
                  </a:lnTo>
                  <a:cubicBezTo>
                    <a:pt x="125355" y="48065"/>
                    <a:pt x="125151" y="55890"/>
                    <a:pt x="123011" y="63716"/>
                  </a:cubicBezTo>
                  <a:lnTo>
                    <a:pt x="122980" y="63842"/>
                  </a:lnTo>
                  <a:cubicBezTo>
                    <a:pt x="121402" y="70093"/>
                    <a:pt x="119042" y="76333"/>
                    <a:pt x="115126" y="81022"/>
                  </a:cubicBezTo>
                  <a:lnTo>
                    <a:pt x="114841" y="81352"/>
                  </a:lnTo>
                  <a:cubicBezTo>
                    <a:pt x="100701" y="97708"/>
                    <a:pt x="83454" y="110190"/>
                    <a:pt x="63871" y="119566"/>
                  </a:cubicBezTo>
                  <a:lnTo>
                    <a:pt x="63461" y="119755"/>
                  </a:lnTo>
                  <a:cubicBezTo>
                    <a:pt x="43045" y="128869"/>
                    <a:pt x="18873" y="118633"/>
                    <a:pt x="11040" y="96754"/>
                  </a:cubicBezTo>
                  <a:lnTo>
                    <a:pt x="10819" y="96172"/>
                  </a:lnTo>
                  <a:cubicBezTo>
                    <a:pt x="96" y="67301"/>
                    <a:pt x="7224" y="41538"/>
                    <a:pt x="26022" y="18879"/>
                  </a:cubicBezTo>
                  <a:lnTo>
                    <a:pt x="26116" y="18753"/>
                  </a:lnTo>
                  <a:cubicBezTo>
                    <a:pt x="30868" y="12533"/>
                    <a:pt x="39480" y="8632"/>
                    <a:pt x="47312" y="5506"/>
                  </a:cubicBezTo>
                  <a:lnTo>
                    <a:pt x="47596" y="5396"/>
                  </a:lnTo>
                  <a:cubicBezTo>
                    <a:pt x="58125" y="1369"/>
                    <a:pt x="69086" y="353"/>
                    <a:pt x="80121" y="578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47A4E9-A882-40CD-9C10-5F1EDFAF07AA}"/>
              </a:ext>
            </a:extLst>
          </p:cNvPr>
          <p:cNvSpPr txBox="1"/>
          <p:nvPr/>
        </p:nvSpPr>
        <p:spPr>
          <a:xfrm>
            <a:off x="3915850" y="3865511"/>
            <a:ext cx="10466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Agradeço a </a:t>
            </a:r>
          </a:p>
          <a:p>
            <a:pPr algn="ctr"/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AF983034-DD76-4B15-9D6F-BB67BB00E5F1}"/>
              </a:ext>
            </a:extLst>
          </p:cNvPr>
          <p:cNvSpPr/>
          <p:nvPr/>
        </p:nvSpPr>
        <p:spPr>
          <a:xfrm rot="10510901">
            <a:off x="5297877" y="3116042"/>
            <a:ext cx="10610624" cy="3465778"/>
          </a:xfrm>
          <a:prstGeom prst="arc">
            <a:avLst/>
          </a:prstGeom>
          <a:noFill/>
          <a:ln w="76200">
            <a:solidFill>
              <a:srgbClr val="BE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D9577D7-99C8-4F5A-91AD-F658E19764F1}"/>
              </a:ext>
            </a:extLst>
          </p:cNvPr>
          <p:cNvSpPr/>
          <p:nvPr/>
        </p:nvSpPr>
        <p:spPr>
          <a:xfrm rot="21269053">
            <a:off x="2150092" y="3468200"/>
            <a:ext cx="10610624" cy="3465778"/>
          </a:xfrm>
          <a:prstGeom prst="arc">
            <a:avLst/>
          </a:prstGeom>
          <a:noFill/>
          <a:ln w="76200">
            <a:solidFill>
              <a:srgbClr val="BE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827307E1-7FA0-4AEE-6047-332C76CF24D2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0BA75D1-9DF7-4E0D-4A6A-06B4C4DCE5C9"/>
          <p:cNvPicPr>
            <a:picLocks noChangeAspect="1"/>
          </p:cNvPicPr>
          <p:nvPr/>
        </p:nvPicPr>
        <p:blipFill>
          <a:blip r:embed="rId2" cstate="print">
            <a:extLst>
              <a:ext uri="{06662E0E-DE5F-4935-D5AB-B69743217757}"/>
            </a:extLst>
          </a:blip>
          <a:srcRect/>
          <a:stretch>
            <a:fillRect/>
          </a:stretch>
        </p:blipFill>
        <p:spPr>
          <a:xfrm>
            <a:off x="0" y="5146182"/>
            <a:ext cx="9296400" cy="5143500"/>
          </a:xfrm>
          <a:prstGeom prst="rect">
            <a:avLst/>
          </a:prstGeom>
        </p:spPr>
      </p:pic>
      <p:sp>
        <p:nvSpPr>
          <p:cNvPr id="12" name="TextBox12"/>
          <p:cNvSpPr txBox="1"/>
          <p:nvPr/>
        </p:nvSpPr>
        <p:spPr>
          <a:xfrm>
            <a:off x="0" y="1212316"/>
            <a:ext cx="9405616" cy="9074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06272" marR="0" indent="0" eaLnBrk="0">
              <a:lnSpc>
                <a:spcPct val="100000"/>
              </a:lnSpc>
            </a:pPr>
            <a:r>
              <a:rPr lang="en-US" altLang="zh-CN" sz="9000" b="1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90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presentação</a:t>
            </a:r>
          </a:p>
          <a:p>
            <a:pPr marL="0" marR="0" indent="0" eaLnBrk="0">
              <a:lnSpc>
                <a:spcPts val="15874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37389" marR="0" indent="0" eaLnBrk="0">
              <a:lnSpc>
                <a:spcPct val="99543"/>
              </a:lnSpc>
              <a:spcAft>
                <a:spcPts val="1184"/>
              </a:spcAft>
            </a:pPr>
            <a:r>
              <a:rPr lang="en-US" altLang="zh-CN" sz="3650" b="1" kern="0" spc="0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Nome</a:t>
            </a:r>
            <a:r>
              <a:rPr lang="en-US" altLang="zh-CN" sz="365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50" b="1" kern="0" spc="0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365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50" b="1" kern="0" spc="0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Aluno:</a:t>
            </a:r>
          </a:p>
          <a:p>
            <a:pPr marL="920651" marR="0" indent="0" eaLnBrk="0">
              <a:lnSpc>
                <a:spcPct val="100000"/>
              </a:lnSpc>
            </a:pPr>
            <a:r>
              <a:rPr lang="en-US" altLang="zh-CN" sz="31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Rafael Mateus Dallabrida</a:t>
            </a: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13" name="E7BF6803-F0AB-4048-4475-498946B59319"/>
          <p:cNvPicPr>
            <a:picLocks noChangeAspect="1"/>
          </p:cNvPicPr>
          <p:nvPr/>
        </p:nvPicPr>
        <p:blipFill>
          <a:blip r:embed="rId3" cstate="print">
            <a:extLst>
              <a:ext uri="{DEE06CC1-2212-4777-889E-C8DC7804EEC5}"/>
            </a:extLst>
          </a:blip>
          <a:srcRect/>
          <a:stretch>
            <a:fillRect/>
          </a:stretch>
        </p:blipFill>
        <p:spPr>
          <a:xfrm>
            <a:off x="11514046" y="2"/>
            <a:ext cx="6781800" cy="3276600"/>
          </a:xfrm>
          <a:prstGeom prst="rect">
            <a:avLst/>
          </a:prstGeom>
        </p:spPr>
      </p:pic>
      <p:pic>
        <p:nvPicPr>
          <p:cNvPr id="14" name="B16C4AD2-9C06-4F20-1312-DDF554DF4FBE"/>
          <p:cNvPicPr>
            <a:picLocks noChangeAspect="1"/>
          </p:cNvPicPr>
          <p:nvPr/>
        </p:nvPicPr>
        <p:blipFill>
          <a:blip r:embed="rId4" cstate="print">
            <a:extLst>
              <a:ext uri="{5AC9ECEB-9EB0-4B2E-AF42-C98A73E7F268}"/>
            </a:extLst>
          </a:blip>
          <a:stretch>
            <a:fillRect/>
          </a:stretch>
        </p:blipFill>
        <p:spPr>
          <a:xfrm>
            <a:off x="11513198" y="842542"/>
            <a:ext cx="2514600" cy="2428874"/>
          </a:xfrm>
          <a:prstGeom prst="rect">
            <a:avLst/>
          </a:prstGeom>
        </p:spPr>
      </p:pic>
      <p:sp>
        <p:nvSpPr>
          <p:cNvPr id="15" name="TextBox15"/>
          <p:cNvSpPr txBox="1"/>
          <p:nvPr/>
        </p:nvSpPr>
        <p:spPr>
          <a:xfrm>
            <a:off x="10935706" y="4599204"/>
            <a:ext cx="6209294" cy="1685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543"/>
              </a:lnSpc>
              <a:spcAft>
                <a:spcPts val="1184"/>
              </a:spcAft>
            </a:pPr>
            <a:r>
              <a:rPr lang="en-US" altLang="zh-CN" sz="3650" b="1" kern="0" spc="0" baseline="0" noProof="0" dirty="0" err="1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Professores</a:t>
            </a:r>
            <a:r>
              <a:rPr lang="en-US" altLang="zh-CN" sz="365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50" b="1" kern="0" spc="0" baseline="0" noProof="0" dirty="0" err="1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Orientadores</a:t>
            </a:r>
            <a:r>
              <a:rPr lang="en-US" altLang="zh-CN" sz="3650" b="1" kern="0" spc="0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371029" marR="0" indent="0" eaLnBrk="0">
              <a:lnSpc>
                <a:spcPct val="100000"/>
              </a:lnSpc>
            </a:pPr>
            <a:r>
              <a:rPr lang="en-US" altLang="zh-CN" sz="3150" kern="0" spc="0" baseline="0" noProof="0" dirty="0" err="1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Catana</a:t>
            </a:r>
            <a:r>
              <a:rPr lang="en-US" altLang="zh-CN" sz="31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50" kern="0" spc="0" baseline="0" noProof="0" dirty="0" err="1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Rahmeier</a:t>
            </a:r>
            <a:endParaRPr lang="en-US" altLang="zh-CN" sz="315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71029" marR="0" indent="0" eaLnBrk="0">
              <a:lnSpc>
                <a:spcPct val="100000"/>
              </a:lnSpc>
            </a:pPr>
            <a:r>
              <a:rPr lang="en-US" altLang="zh-CN" sz="31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Rodrigo</a:t>
            </a:r>
            <a:r>
              <a:rPr lang="en-US" altLang="zh-CN" sz="31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Steinhorst</a:t>
            </a:r>
          </a:p>
        </p:txBody>
      </p:sp>
    </p:spTree>
    <p:extLst>
      <p:ext uri="{03BD21AE-2683-4A56-5CD6-3DA664153B65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F6E02C0-4736-4BC6-C7B1-CF21FFD2E40A"/>
          <p:cNvPicPr>
            <a:picLocks noChangeAspect="1"/>
          </p:cNvPicPr>
          <p:nvPr/>
        </p:nvPicPr>
        <p:blipFill>
          <a:blip r:embed="rId2" cstate="print">
            <a:extLst>
              <a:ext uri="{2DC51C70-EBCB-4AA0-7623-AA38D3919D1F}"/>
            </a:extLst>
          </a:blip>
          <a:srcRect/>
          <a:stretch>
            <a:fillRect/>
          </a:stretch>
        </p:blipFill>
        <p:spPr>
          <a:xfrm>
            <a:off x="8364660" y="2"/>
            <a:ext cx="9925050" cy="6362700"/>
          </a:xfrm>
          <a:prstGeom prst="rect">
            <a:avLst/>
          </a:prstGeom>
        </p:spPr>
      </p:pic>
      <p:pic>
        <p:nvPicPr>
          <p:cNvPr id="17" name="6DE5B8B1-C0F4-4FC0-47BA-FE95A5FCA60C"/>
          <p:cNvPicPr>
            <a:picLocks noChangeAspect="1"/>
          </p:cNvPicPr>
          <p:nvPr/>
        </p:nvPicPr>
        <p:blipFill>
          <a:blip r:embed="rId3" cstate="print">
            <a:extLst>
              <a:ext uri="{C2A3CF17-9529-4681-5189-4A1878B3C976}"/>
            </a:extLst>
          </a:blip>
          <a:srcRect/>
          <a:stretch>
            <a:fillRect/>
          </a:stretch>
        </p:blipFill>
        <p:spPr>
          <a:xfrm>
            <a:off x="0" y="5146181"/>
            <a:ext cx="9296400" cy="5143500"/>
          </a:xfrm>
          <a:prstGeom prst="rect">
            <a:avLst/>
          </a:prstGeom>
        </p:spPr>
      </p:pic>
      <p:pic>
        <p:nvPicPr>
          <p:cNvPr id="18" name="3785555F-393F-4935-3B1C-D625F8914649"/>
          <p:cNvPicPr>
            <a:picLocks noChangeAspect="1"/>
          </p:cNvPicPr>
          <p:nvPr/>
        </p:nvPicPr>
        <p:blipFill>
          <a:blip r:embed="rId4" cstate="print">
            <a:extLst>
              <a:ext uri="{A36216A3-7B65-4535-B1F4-E88CC4CCAE8D}"/>
            </a:extLst>
          </a:blip>
          <a:stretch>
            <a:fillRect/>
          </a:stretch>
        </p:blipFill>
        <p:spPr>
          <a:xfrm>
            <a:off x="529668" y="4274162"/>
            <a:ext cx="4048125" cy="1743075"/>
          </a:xfrm>
          <a:prstGeom prst="rect">
            <a:avLst/>
          </a:prstGeom>
        </p:spPr>
      </p:pic>
      <p:grpSp>
        <p:nvGrpSpPr>
          <p:cNvPr id="19" name="Combination 19"/>
          <p:cNvGrpSpPr/>
          <p:nvPr/>
        </p:nvGrpSpPr>
        <p:grpSpPr>
          <a:xfrm>
            <a:off x="9392" y="140735"/>
            <a:ext cx="1118924" cy="221040"/>
            <a:chOff x="9392" y="140735"/>
            <a:chExt cx="1118924" cy="221040"/>
          </a:xfrm>
        </p:grpSpPr>
        <p:sp>
          <p:nvSpPr>
            <p:cNvPr id="20" name="VectorPath 20"/>
            <p:cNvSpPr/>
            <p:nvPr/>
          </p:nvSpPr>
          <p:spPr>
            <a:xfrm>
              <a:off x="954051" y="140735"/>
              <a:ext cx="174265" cy="219466"/>
            </a:xfrm>
            <a:custGeom>
              <a:avLst/>
              <a:gdLst/>
              <a:ahLst/>
              <a:cxnLst/>
              <a:rect l="l" t="t" r="r" b="b"/>
              <a:pathLst>
                <a:path w="174265" h="219466">
                  <a:moveTo>
                    <a:pt x="84480" y="5589"/>
                  </a:moveTo>
                  <a:cubicBezTo>
                    <a:pt x="86815" y="6576"/>
                    <a:pt x="89129" y="7536"/>
                    <a:pt x="91469" y="8652"/>
                  </a:cubicBezTo>
                  <a:lnTo>
                    <a:pt x="91943" y="8889"/>
                  </a:lnTo>
                  <a:cubicBezTo>
                    <a:pt x="115388" y="20683"/>
                    <a:pt x="134949" y="37889"/>
                    <a:pt x="151398" y="57423"/>
                  </a:cubicBezTo>
                  <a:lnTo>
                    <a:pt x="151745" y="57832"/>
                  </a:lnTo>
                  <a:cubicBezTo>
                    <a:pt x="168819" y="78221"/>
                    <a:pt x="174234" y="104012"/>
                    <a:pt x="169534" y="130578"/>
                  </a:cubicBezTo>
                  <a:lnTo>
                    <a:pt x="169487" y="130877"/>
                  </a:lnTo>
                  <a:cubicBezTo>
                    <a:pt x="166596" y="146302"/>
                    <a:pt x="123711" y="204563"/>
                    <a:pt x="110394" y="210814"/>
                  </a:cubicBezTo>
                  <a:lnTo>
                    <a:pt x="110284" y="210862"/>
                  </a:lnTo>
                  <a:cubicBezTo>
                    <a:pt x="104800" y="213205"/>
                    <a:pt x="99318" y="215539"/>
                    <a:pt x="93835" y="216320"/>
                  </a:cubicBezTo>
                  <a:lnTo>
                    <a:pt x="93551" y="216351"/>
                  </a:lnTo>
                  <a:cubicBezTo>
                    <a:pt x="79463" y="217894"/>
                    <a:pt x="66142" y="217898"/>
                    <a:pt x="52043" y="218680"/>
                  </a:cubicBezTo>
                  <a:lnTo>
                    <a:pt x="51522" y="218696"/>
                  </a:lnTo>
                  <a:cubicBezTo>
                    <a:pt x="25895" y="219371"/>
                    <a:pt x="16522" y="212209"/>
                    <a:pt x="11039" y="185641"/>
                  </a:cubicBezTo>
                  <a:lnTo>
                    <a:pt x="10929" y="185155"/>
                  </a:lnTo>
                  <a:cubicBezTo>
                    <a:pt x="5524" y="161074"/>
                    <a:pt x="3165" y="135477"/>
                    <a:pt x="63" y="110630"/>
                  </a:cubicBezTo>
                  <a:lnTo>
                    <a:pt x="0" y="110127"/>
                  </a:lnTo>
                  <a:lnTo>
                    <a:pt x="47" y="109702"/>
                  </a:lnTo>
                  <a:cubicBezTo>
                    <a:pt x="2376" y="88626"/>
                    <a:pt x="3180" y="69091"/>
                    <a:pt x="7097" y="49557"/>
                  </a:cubicBezTo>
                  <a:lnTo>
                    <a:pt x="7176" y="49195"/>
                  </a:lnTo>
                  <a:cubicBezTo>
                    <a:pt x="11177" y="31276"/>
                    <a:pt x="21411" y="17248"/>
                    <a:pt x="39426" y="8652"/>
                  </a:cubicBezTo>
                  <a:lnTo>
                    <a:pt x="39773" y="8496"/>
                  </a:lnTo>
                  <a:cubicBezTo>
                    <a:pt x="50480" y="3697"/>
                    <a:pt x="60892" y="1603"/>
                    <a:pt x="71527" y="2594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21" name="VectorPath 21"/>
            <p:cNvSpPr/>
            <p:nvPr/>
          </p:nvSpPr>
          <p:spPr>
            <a:xfrm>
              <a:off x="452546" y="148601"/>
              <a:ext cx="171899" cy="213174"/>
            </a:xfrm>
            <a:custGeom>
              <a:avLst/>
              <a:gdLst/>
              <a:ahLst/>
              <a:cxnLst/>
              <a:rect l="l" t="t" r="r" b="b"/>
              <a:pathLst>
                <a:path w="171899" h="213174">
                  <a:moveTo>
                    <a:pt x="72371" y="2313"/>
                  </a:moveTo>
                  <a:cubicBezTo>
                    <a:pt x="72429" y="2329"/>
                    <a:pt x="72487" y="2344"/>
                    <a:pt x="72545" y="2360"/>
                  </a:cubicBezTo>
                  <a:lnTo>
                    <a:pt x="72923" y="2454"/>
                  </a:lnTo>
                  <a:cubicBezTo>
                    <a:pt x="91701" y="7217"/>
                    <a:pt x="108912" y="17395"/>
                    <a:pt x="123011" y="30679"/>
                  </a:cubicBezTo>
                  <a:lnTo>
                    <a:pt x="123231" y="30883"/>
                  </a:lnTo>
                  <a:cubicBezTo>
                    <a:pt x="134145" y="41083"/>
                    <a:pt x="141162" y="54382"/>
                    <a:pt x="143513" y="70010"/>
                  </a:cubicBezTo>
                  <a:lnTo>
                    <a:pt x="143607" y="70560"/>
                  </a:lnTo>
                  <a:cubicBezTo>
                    <a:pt x="148245" y="97918"/>
                    <a:pt x="148333" y="126027"/>
                    <a:pt x="161649" y="151031"/>
                  </a:cubicBezTo>
                  <a:lnTo>
                    <a:pt x="161854" y="151408"/>
                  </a:lnTo>
                  <a:cubicBezTo>
                    <a:pt x="171753" y="170098"/>
                    <a:pt x="160792" y="184163"/>
                    <a:pt x="150609" y="198228"/>
                  </a:cubicBezTo>
                  <a:lnTo>
                    <a:pt x="150562" y="198291"/>
                  </a:lnTo>
                  <a:cubicBezTo>
                    <a:pt x="148191" y="201426"/>
                    <a:pt x="144275" y="205308"/>
                    <a:pt x="140358" y="205308"/>
                  </a:cubicBezTo>
                  <a:lnTo>
                    <a:pt x="139933" y="205355"/>
                  </a:lnTo>
                  <a:cubicBezTo>
                    <a:pt x="118774" y="207739"/>
                    <a:pt x="96853" y="213158"/>
                    <a:pt x="76488" y="210814"/>
                  </a:cubicBezTo>
                  <a:lnTo>
                    <a:pt x="75888" y="210751"/>
                  </a:lnTo>
                  <a:cubicBezTo>
                    <a:pt x="46230" y="207415"/>
                    <a:pt x="24376" y="188600"/>
                    <a:pt x="14194" y="160471"/>
                  </a:cubicBezTo>
                  <a:lnTo>
                    <a:pt x="14036" y="160077"/>
                  </a:lnTo>
                  <a:cubicBezTo>
                    <a:pt x="6329" y="140642"/>
                    <a:pt x="3948" y="118946"/>
                    <a:pt x="79" y="100278"/>
                  </a:cubicBezTo>
                  <a:lnTo>
                    <a:pt x="0" y="99901"/>
                  </a:lnTo>
                  <a:lnTo>
                    <a:pt x="79" y="99508"/>
                  </a:lnTo>
                  <a:cubicBezTo>
                    <a:pt x="3974" y="80015"/>
                    <a:pt x="6334" y="63606"/>
                    <a:pt x="10251" y="47197"/>
                  </a:cubicBezTo>
                  <a:lnTo>
                    <a:pt x="10345" y="46788"/>
                  </a:lnTo>
                  <a:cubicBezTo>
                    <a:pt x="15172" y="26577"/>
                    <a:pt x="29296" y="14097"/>
                    <a:pt x="47312" y="4720"/>
                  </a:cubicBezTo>
                  <a:lnTo>
                    <a:pt x="47470" y="4642"/>
                  </a:lnTo>
                  <a:cubicBezTo>
                    <a:pt x="53321" y="1758"/>
                    <a:pt x="59602" y="602"/>
                    <a:pt x="65974" y="966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22" name="VectorPath 22"/>
            <p:cNvSpPr/>
            <p:nvPr/>
          </p:nvSpPr>
          <p:spPr>
            <a:xfrm>
              <a:off x="9392" y="183212"/>
              <a:ext cx="152975" cy="177776"/>
            </a:xfrm>
            <a:custGeom>
              <a:avLst/>
              <a:gdLst/>
              <a:ahLst/>
              <a:cxnLst/>
              <a:rect l="l" t="t" r="r" b="b"/>
              <a:pathLst>
                <a:path w="152975" h="177776">
                  <a:moveTo>
                    <a:pt x="67592" y="1270"/>
                  </a:moveTo>
                  <a:cubicBezTo>
                    <a:pt x="105965" y="6562"/>
                    <a:pt x="135384" y="29932"/>
                    <a:pt x="149821" y="67649"/>
                  </a:cubicBezTo>
                  <a:lnTo>
                    <a:pt x="149884" y="67807"/>
                  </a:lnTo>
                  <a:cubicBezTo>
                    <a:pt x="152974" y="75640"/>
                    <a:pt x="152964" y="85007"/>
                    <a:pt x="151398" y="92821"/>
                  </a:cubicBezTo>
                  <a:lnTo>
                    <a:pt x="151335" y="93073"/>
                  </a:lnTo>
                  <a:cubicBezTo>
                    <a:pt x="148181" y="105554"/>
                    <a:pt x="143507" y="116508"/>
                    <a:pt x="142724" y="129793"/>
                  </a:cubicBezTo>
                  <a:lnTo>
                    <a:pt x="142692" y="130312"/>
                  </a:lnTo>
                  <a:cubicBezTo>
                    <a:pt x="140999" y="155866"/>
                    <a:pt x="129913" y="164451"/>
                    <a:pt x="100932" y="171483"/>
                  </a:cubicBezTo>
                  <a:lnTo>
                    <a:pt x="100664" y="171546"/>
                  </a:lnTo>
                  <a:cubicBezTo>
                    <a:pt x="87437" y="174619"/>
                    <a:pt x="74216" y="175412"/>
                    <a:pt x="61758" y="176187"/>
                  </a:cubicBezTo>
                  <a:lnTo>
                    <a:pt x="61505" y="176202"/>
                  </a:lnTo>
                  <a:lnTo>
                    <a:pt x="61111" y="176234"/>
                  </a:lnTo>
                  <a:cubicBezTo>
                    <a:pt x="41613" y="177671"/>
                    <a:pt x="28329" y="169794"/>
                    <a:pt x="19713" y="152604"/>
                  </a:cubicBezTo>
                  <a:lnTo>
                    <a:pt x="19398" y="152023"/>
                  </a:lnTo>
                  <a:cubicBezTo>
                    <a:pt x="3890" y="123069"/>
                    <a:pt x="0" y="91033"/>
                    <a:pt x="0" y="58587"/>
                  </a:cubicBezTo>
                  <a:lnTo>
                    <a:pt x="345" y="51181"/>
                  </a:lnTo>
                  <a:cubicBezTo>
                    <a:pt x="2974" y="34251"/>
                    <a:pt x="13011" y="20266"/>
                    <a:pt x="26022" y="8653"/>
                  </a:cubicBezTo>
                  <a:lnTo>
                    <a:pt x="26132" y="8543"/>
                  </a:lnTo>
                  <a:cubicBezTo>
                    <a:pt x="31676" y="3115"/>
                    <a:pt x="41844" y="787"/>
                    <a:pt x="49677" y="787"/>
                  </a:cubicBezTo>
                  <a:lnTo>
                    <a:pt x="50466" y="77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23" name="A34406DE-CFB5-494E-7C75-C54FC97A115B"/>
          <p:cNvPicPr>
            <a:picLocks noChangeAspect="1"/>
          </p:cNvPicPr>
          <p:nvPr/>
        </p:nvPicPr>
        <p:blipFill>
          <a:blip r:embed="rId5" cstate="print">
            <a:extLst>
              <a:ext uri="{881BFEDF-6383-42B0-A5F4-212E974A884F}"/>
            </a:extLst>
          </a:blip>
          <a:srcRect/>
          <a:stretch>
            <a:fillRect/>
          </a:stretch>
        </p:blipFill>
        <p:spPr>
          <a:xfrm>
            <a:off x="7815" y="651251"/>
            <a:ext cx="1657350" cy="180975"/>
          </a:xfrm>
          <a:prstGeom prst="rect">
            <a:avLst/>
          </a:prstGeom>
        </p:spPr>
      </p:pic>
      <p:sp>
        <p:nvSpPr>
          <p:cNvPr id="24" name="VectorPath 24"/>
          <p:cNvSpPr/>
          <p:nvPr/>
        </p:nvSpPr>
        <p:spPr>
          <a:xfrm>
            <a:off x="1508387" y="231983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25" name="TextBox25"/>
          <p:cNvSpPr txBox="1"/>
          <p:nvPr/>
        </p:nvSpPr>
        <p:spPr>
          <a:xfrm>
            <a:off x="2770094" y="1858146"/>
            <a:ext cx="12720917" cy="6545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pt-BR" sz="7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CONTROLE DE FINANÇAS</a:t>
            </a:r>
            <a:endParaRPr lang="pt-BR" sz="7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pt-BR" sz="7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OBJETIVOS FINANCEIROS</a:t>
            </a:r>
            <a:endParaRPr lang="pt-BR" sz="7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F260EBF9-ECDA-4A03-3957-3B5C98D2F07B"/>
          <p:cNvPicPr>
            <a:picLocks noChangeAspect="1"/>
          </p:cNvPicPr>
          <p:nvPr/>
        </p:nvPicPr>
        <p:blipFill>
          <a:blip r:embed="rId6" cstate="print">
            <a:extLst>
              <a:ext uri="{387E906B-ED2A-4522-46C7-3BFD35F7FB47}"/>
            </a:extLst>
          </a:blip>
          <a:srcRect/>
          <a:stretch>
            <a:fillRect/>
          </a:stretch>
        </p:blipFill>
        <p:spPr>
          <a:xfrm>
            <a:off x="17471568" y="10043732"/>
            <a:ext cx="190500" cy="180975"/>
          </a:xfrm>
          <a:prstGeom prst="rect">
            <a:avLst/>
          </a:prstGeom>
        </p:spPr>
      </p:pic>
      <p:sp>
        <p:nvSpPr>
          <p:cNvPr id="27" name="VectorPath 27"/>
          <p:cNvSpPr/>
          <p:nvPr/>
        </p:nvSpPr>
        <p:spPr>
          <a:xfrm>
            <a:off x="17476300" y="9535576"/>
            <a:ext cx="166381" cy="162830"/>
          </a:xfrm>
          <a:custGeom>
            <a:avLst/>
            <a:gdLst/>
            <a:ahLst/>
            <a:cxnLst/>
            <a:rect l="l" t="t" r="r" b="b"/>
            <a:pathLst>
              <a:path w="166381" h="162830">
                <a:moveTo>
                  <a:pt x="82575" y="4625"/>
                </a:moveTo>
                <a:cubicBezTo>
                  <a:pt x="82649" y="4657"/>
                  <a:pt x="82722" y="4688"/>
                  <a:pt x="82795" y="4720"/>
                </a:cubicBezTo>
                <a:lnTo>
                  <a:pt x="83206" y="4893"/>
                </a:lnTo>
                <a:cubicBezTo>
                  <a:pt x="103539" y="13519"/>
                  <a:pt x="121549" y="24480"/>
                  <a:pt x="138782" y="38544"/>
                </a:cubicBezTo>
                <a:lnTo>
                  <a:pt x="139176" y="38843"/>
                </a:lnTo>
                <a:cubicBezTo>
                  <a:pt x="158469" y="53641"/>
                  <a:pt x="166264" y="72238"/>
                  <a:pt x="164833" y="90099"/>
                </a:cubicBezTo>
                <a:lnTo>
                  <a:pt x="164802" y="90461"/>
                </a:lnTo>
                <a:lnTo>
                  <a:pt x="164818" y="90776"/>
                </a:lnTo>
                <a:cubicBezTo>
                  <a:pt x="165550" y="106319"/>
                  <a:pt x="162385" y="115680"/>
                  <a:pt x="154552" y="122712"/>
                </a:cubicBezTo>
                <a:lnTo>
                  <a:pt x="154284" y="122948"/>
                </a:lnTo>
                <a:cubicBezTo>
                  <a:pt x="140957" y="134658"/>
                  <a:pt x="126854" y="145587"/>
                  <a:pt x="111971" y="154964"/>
                </a:cubicBezTo>
                <a:lnTo>
                  <a:pt x="111767" y="155105"/>
                </a:lnTo>
                <a:cubicBezTo>
                  <a:pt x="101563" y="162054"/>
                  <a:pt x="89808" y="162809"/>
                  <a:pt x="77276" y="159683"/>
                </a:cubicBezTo>
                <a:lnTo>
                  <a:pt x="76882" y="159589"/>
                </a:lnTo>
                <a:cubicBezTo>
                  <a:pt x="57333" y="154848"/>
                  <a:pt x="40153" y="146175"/>
                  <a:pt x="30753" y="125859"/>
                </a:cubicBezTo>
                <a:lnTo>
                  <a:pt x="30628" y="125560"/>
                </a:lnTo>
                <a:cubicBezTo>
                  <a:pt x="24340" y="110735"/>
                  <a:pt x="16517" y="97441"/>
                  <a:pt x="10251" y="82595"/>
                </a:cubicBezTo>
                <a:lnTo>
                  <a:pt x="10046" y="82091"/>
                </a:lnTo>
                <a:cubicBezTo>
                  <a:pt x="138" y="57057"/>
                  <a:pt x="10402" y="29797"/>
                  <a:pt x="33119" y="15732"/>
                </a:cubicBezTo>
                <a:lnTo>
                  <a:pt x="33213" y="15669"/>
                </a:lnTo>
                <a:cubicBezTo>
                  <a:pt x="37923" y="12554"/>
                  <a:pt x="43407" y="10205"/>
                  <a:pt x="48888" y="7080"/>
                </a:cubicBezTo>
                <a:lnTo>
                  <a:pt x="49110" y="6938"/>
                </a:lnTo>
                <a:cubicBezTo>
                  <a:pt x="57251" y="1792"/>
                  <a:pt x="65815" y="480"/>
                  <a:pt x="74335" y="173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28" name="7A037CF8-BBEE-430B-D231-1EC1B9109A6B"/>
          <p:cNvPicPr>
            <a:picLocks noChangeAspect="1"/>
          </p:cNvPicPr>
          <p:nvPr/>
        </p:nvPicPr>
        <p:blipFill>
          <a:blip r:embed="rId7" cstate="print">
            <a:extLst>
              <a:ext uri="{0BE9BD7D-7C9D-41E0-8572-9D3D6C318492}"/>
            </a:extLst>
          </a:blip>
          <a:srcRect/>
          <a:stretch>
            <a:fillRect/>
          </a:stretch>
        </p:blipFill>
        <p:spPr>
          <a:xfrm>
            <a:off x="16530854" y="10042158"/>
            <a:ext cx="619125" cy="180975"/>
          </a:xfrm>
          <a:prstGeom prst="rect">
            <a:avLst/>
          </a:prstGeom>
        </p:spPr>
      </p:pic>
      <p:grpSp>
        <p:nvGrpSpPr>
          <p:cNvPr id="29" name="Combination 29"/>
          <p:cNvGrpSpPr/>
          <p:nvPr/>
        </p:nvGrpSpPr>
        <p:grpSpPr>
          <a:xfrm>
            <a:off x="16541104" y="9552880"/>
            <a:ext cx="543299" cy="132152"/>
            <a:chOff x="16541104" y="9552880"/>
            <a:chExt cx="543299" cy="132152"/>
          </a:xfrm>
        </p:grpSpPr>
        <p:sp>
          <p:nvSpPr>
            <p:cNvPr id="30" name="VectorPath 30"/>
            <p:cNvSpPr/>
            <p:nvPr/>
          </p:nvSpPr>
          <p:spPr>
            <a:xfrm>
              <a:off x="16541104" y="9552880"/>
              <a:ext cx="136416" cy="130579"/>
            </a:xfrm>
            <a:custGeom>
              <a:avLst/>
              <a:gdLst/>
              <a:ahLst/>
              <a:cxnLst/>
              <a:rect l="l" t="t" r="r" b="b"/>
              <a:pathLst>
                <a:path w="136416" h="130579">
                  <a:moveTo>
                    <a:pt x="64266" y="31"/>
                  </a:moveTo>
                  <a:cubicBezTo>
                    <a:pt x="83817" y="1678"/>
                    <a:pt x="101037" y="9518"/>
                    <a:pt x="116767" y="21286"/>
                  </a:cubicBezTo>
                  <a:lnTo>
                    <a:pt x="121434" y="25565"/>
                  </a:lnTo>
                  <a:cubicBezTo>
                    <a:pt x="122651" y="27588"/>
                    <a:pt x="123811" y="29526"/>
                    <a:pt x="124588" y="31465"/>
                  </a:cubicBezTo>
                  <a:lnTo>
                    <a:pt x="124825" y="31952"/>
                  </a:lnTo>
                  <a:cubicBezTo>
                    <a:pt x="136311" y="56330"/>
                    <a:pt x="128384" y="92128"/>
                    <a:pt x="106452" y="106193"/>
                  </a:cubicBezTo>
                  <a:lnTo>
                    <a:pt x="106200" y="106351"/>
                  </a:lnTo>
                  <a:cubicBezTo>
                    <a:pt x="93645" y="114144"/>
                    <a:pt x="79553" y="120389"/>
                    <a:pt x="66236" y="125859"/>
                  </a:cubicBezTo>
                  <a:lnTo>
                    <a:pt x="66016" y="125953"/>
                  </a:lnTo>
                  <a:cubicBezTo>
                    <a:pt x="54989" y="130516"/>
                    <a:pt x="39370" y="125796"/>
                    <a:pt x="30753" y="116419"/>
                  </a:cubicBezTo>
                  <a:lnTo>
                    <a:pt x="30516" y="116168"/>
                  </a:lnTo>
                  <a:cubicBezTo>
                    <a:pt x="18799" y="103645"/>
                    <a:pt x="9437" y="89559"/>
                    <a:pt x="5521" y="72369"/>
                  </a:cubicBezTo>
                  <a:lnTo>
                    <a:pt x="5411" y="71913"/>
                  </a:lnTo>
                  <a:cubicBezTo>
                    <a:pt x="85" y="49295"/>
                    <a:pt x="6414" y="29781"/>
                    <a:pt x="22079" y="13373"/>
                  </a:cubicBezTo>
                  <a:lnTo>
                    <a:pt x="22301" y="13137"/>
                  </a:lnTo>
                  <a:cubicBezTo>
                    <a:pt x="33244" y="1630"/>
                    <a:pt x="48006" y="21"/>
                    <a:pt x="63556" y="0"/>
                  </a:cubicBezTo>
                  <a:lnTo>
                    <a:pt x="63872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1" name="VectorPath 31"/>
            <p:cNvSpPr/>
            <p:nvPr/>
          </p:nvSpPr>
          <p:spPr>
            <a:xfrm>
              <a:off x="16958236" y="9556028"/>
              <a:ext cx="126166" cy="129005"/>
            </a:xfrm>
            <a:custGeom>
              <a:avLst/>
              <a:gdLst/>
              <a:ahLst/>
              <a:cxnLst/>
              <a:rect l="l" t="t" r="r" b="b"/>
              <a:pathLst>
                <a:path w="126166" h="129005">
                  <a:moveTo>
                    <a:pt x="91170" y="1542"/>
                  </a:moveTo>
                  <a:cubicBezTo>
                    <a:pt x="91270" y="1552"/>
                    <a:pt x="91370" y="1563"/>
                    <a:pt x="91470" y="1573"/>
                  </a:cubicBezTo>
                  <a:lnTo>
                    <a:pt x="92007" y="1605"/>
                  </a:lnTo>
                  <a:cubicBezTo>
                    <a:pt x="118207" y="3283"/>
                    <a:pt x="126054" y="14221"/>
                    <a:pt x="125392" y="44995"/>
                  </a:cubicBezTo>
                  <a:lnTo>
                    <a:pt x="125377" y="45624"/>
                  </a:lnTo>
                  <a:lnTo>
                    <a:pt x="125377" y="50737"/>
                  </a:lnTo>
                  <a:cubicBezTo>
                    <a:pt x="125355" y="48065"/>
                    <a:pt x="125151" y="55890"/>
                    <a:pt x="123011" y="63716"/>
                  </a:cubicBezTo>
                  <a:lnTo>
                    <a:pt x="122980" y="63842"/>
                  </a:lnTo>
                  <a:cubicBezTo>
                    <a:pt x="121402" y="70093"/>
                    <a:pt x="119042" y="76333"/>
                    <a:pt x="115126" y="81022"/>
                  </a:cubicBezTo>
                  <a:lnTo>
                    <a:pt x="114843" y="81352"/>
                  </a:lnTo>
                  <a:cubicBezTo>
                    <a:pt x="100701" y="97708"/>
                    <a:pt x="83452" y="110190"/>
                    <a:pt x="63872" y="119566"/>
                  </a:cubicBezTo>
                  <a:lnTo>
                    <a:pt x="63461" y="119755"/>
                  </a:lnTo>
                  <a:cubicBezTo>
                    <a:pt x="43045" y="128869"/>
                    <a:pt x="18873" y="118633"/>
                    <a:pt x="11040" y="96754"/>
                  </a:cubicBezTo>
                  <a:lnTo>
                    <a:pt x="10819" y="96172"/>
                  </a:lnTo>
                  <a:cubicBezTo>
                    <a:pt x="96" y="67301"/>
                    <a:pt x="7224" y="41538"/>
                    <a:pt x="26022" y="18879"/>
                  </a:cubicBezTo>
                  <a:lnTo>
                    <a:pt x="26116" y="18753"/>
                  </a:lnTo>
                  <a:cubicBezTo>
                    <a:pt x="30869" y="12533"/>
                    <a:pt x="39480" y="8632"/>
                    <a:pt x="47312" y="5506"/>
                  </a:cubicBezTo>
                  <a:lnTo>
                    <a:pt x="47596" y="5396"/>
                  </a:lnTo>
                  <a:cubicBezTo>
                    <a:pt x="58127" y="1369"/>
                    <a:pt x="69086" y="353"/>
                    <a:pt x="80121" y="578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32" name="1FDD90C1-D7C4-4ED8-4BA7-D103F4D6ED50"/>
          <p:cNvPicPr>
            <a:picLocks noChangeAspect="1"/>
          </p:cNvPicPr>
          <p:nvPr/>
        </p:nvPicPr>
        <p:blipFill>
          <a:blip r:embed="rId8" cstate="print">
            <a:extLst>
              <a:ext uri="{C7341E23-272B-426D-E21D-4F0576137B71}"/>
            </a:extLst>
          </a:blip>
          <a:srcRect/>
          <a:stretch>
            <a:fillRect/>
          </a:stretch>
        </p:blipFill>
        <p:spPr>
          <a:xfrm>
            <a:off x="18018808" y="10057104"/>
            <a:ext cx="161925" cy="161925"/>
          </a:xfrm>
          <a:prstGeom prst="rect">
            <a:avLst/>
          </a:prstGeom>
        </p:spPr>
      </p:pic>
      <p:sp>
        <p:nvSpPr>
          <p:cNvPr id="33" name="VectorPath 33"/>
          <p:cNvSpPr/>
          <p:nvPr/>
        </p:nvSpPr>
        <p:spPr>
          <a:xfrm>
            <a:off x="18029848" y="9551308"/>
            <a:ext cx="130897" cy="121139"/>
          </a:xfrm>
          <a:custGeom>
            <a:avLst/>
            <a:gdLst/>
            <a:ahLst/>
            <a:cxnLst/>
            <a:rect l="l" t="t" r="r" b="b"/>
            <a:pathLst>
              <a:path w="130897" h="121139">
                <a:moveTo>
                  <a:pt x="75163" y="10979"/>
                </a:moveTo>
                <a:cubicBezTo>
                  <a:pt x="90923" y="14087"/>
                  <a:pt x="106097" y="24027"/>
                  <a:pt x="117492" y="40904"/>
                </a:cubicBezTo>
                <a:lnTo>
                  <a:pt x="117760" y="41313"/>
                </a:lnTo>
                <a:cubicBezTo>
                  <a:pt x="130832" y="61743"/>
                  <a:pt x="126030" y="90555"/>
                  <a:pt x="105663" y="104620"/>
                </a:cubicBezTo>
                <a:lnTo>
                  <a:pt x="105538" y="104715"/>
                </a:lnTo>
                <a:cubicBezTo>
                  <a:pt x="99262" y="109392"/>
                  <a:pt x="92211" y="113294"/>
                  <a:pt x="85162" y="116420"/>
                </a:cubicBezTo>
                <a:lnTo>
                  <a:pt x="85037" y="116451"/>
                </a:lnTo>
                <a:cubicBezTo>
                  <a:pt x="78812" y="117993"/>
                  <a:pt x="72577" y="118784"/>
                  <a:pt x="64818" y="121092"/>
                </a:cubicBezTo>
                <a:lnTo>
                  <a:pt x="64660" y="121139"/>
                </a:lnTo>
                <a:lnTo>
                  <a:pt x="64407" y="121045"/>
                </a:lnTo>
                <a:cubicBezTo>
                  <a:pt x="51832" y="116357"/>
                  <a:pt x="36184" y="111653"/>
                  <a:pt x="22868" y="104620"/>
                </a:cubicBezTo>
                <a:lnTo>
                  <a:pt x="22552" y="104463"/>
                </a:lnTo>
                <a:cubicBezTo>
                  <a:pt x="7004" y="96368"/>
                  <a:pt x="59" y="67540"/>
                  <a:pt x="8674" y="51130"/>
                </a:cubicBezTo>
                <a:lnTo>
                  <a:pt x="8722" y="51020"/>
                </a:lnTo>
                <a:cubicBezTo>
                  <a:pt x="11081" y="45561"/>
                  <a:pt x="14221" y="40873"/>
                  <a:pt x="18137" y="36184"/>
                </a:cubicBezTo>
                <a:lnTo>
                  <a:pt x="18614" y="35558"/>
                </a:lnTo>
                <a:cubicBezTo>
                  <a:pt x="30631" y="20119"/>
                  <a:pt x="45993" y="11870"/>
                  <a:pt x="61646" y="10318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</p:spTree>
    <p:extLst>
      <p:ext uri="{9AD6E466-D2A7-4C4D-0F3A-611FFE6347E4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9F6E505C-8D0E-4BF2-320D-E4000EED83F0"/>
          <p:cNvPicPr>
            <a:picLocks noChangeAspect="1"/>
          </p:cNvPicPr>
          <p:nvPr/>
        </p:nvPicPr>
        <p:blipFill>
          <a:blip r:embed="rId2" cstate="print">
            <a:extLst>
              <a:ext uri="{6565A0ED-4DCA-483A-F2FF-A11F7415C186}"/>
            </a:extLst>
          </a:blip>
          <a:srcRect/>
          <a:stretch>
            <a:fillRect/>
          </a:stretch>
        </p:blipFill>
        <p:spPr>
          <a:xfrm>
            <a:off x="11221890" y="1"/>
            <a:ext cx="7067550" cy="3638550"/>
          </a:xfrm>
          <a:prstGeom prst="rect">
            <a:avLst/>
          </a:prstGeom>
        </p:spPr>
      </p:pic>
      <p:sp>
        <p:nvSpPr>
          <p:cNvPr id="35" name="TextBox35"/>
          <p:cNvSpPr txBox="1"/>
          <p:nvPr/>
        </p:nvSpPr>
        <p:spPr>
          <a:xfrm>
            <a:off x="2628900" y="1819276"/>
            <a:ext cx="13030200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001394" marR="0" indent="0" eaLnBrk="0">
              <a:lnSpc>
                <a:spcPct val="100000"/>
              </a:lnSpc>
            </a:pPr>
            <a:r>
              <a:rPr lang="en-US" altLang="zh-CN" sz="7500" b="1" kern="0" spc="-15" baseline="0" noProof="0" dirty="0" err="1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7500" b="1" kern="0" spc="0" baseline="0" noProof="0" dirty="0" err="1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ntrodução</a:t>
            </a:r>
            <a:endParaRPr lang="en-US" altLang="zh-CN" sz="7500" b="1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37" name="FF0CAB8D-3A14-4CBE-0959-C52B870D890E"/>
          <p:cNvPicPr>
            <a:picLocks noChangeAspect="1"/>
          </p:cNvPicPr>
          <p:nvPr/>
        </p:nvPicPr>
        <p:blipFill>
          <a:blip r:embed="rId3" cstate="print">
            <a:extLst>
              <a:ext uri="{4CCEE5CA-CA41-4073-996D-24029BB04AA4}"/>
            </a:extLst>
          </a:blip>
          <a:srcRect/>
          <a:stretch>
            <a:fillRect/>
          </a:stretch>
        </p:blipFill>
        <p:spPr>
          <a:xfrm>
            <a:off x="0" y="5146180"/>
            <a:ext cx="9296400" cy="5143500"/>
          </a:xfrm>
          <a:prstGeom prst="rect">
            <a:avLst/>
          </a:prstGeom>
        </p:spPr>
      </p:pic>
      <p:sp>
        <p:nvSpPr>
          <p:cNvPr id="38" name="TextBox38"/>
          <p:cNvSpPr txBox="1"/>
          <p:nvPr/>
        </p:nvSpPr>
        <p:spPr>
          <a:xfrm>
            <a:off x="-291560" y="3923042"/>
            <a:ext cx="16943295" cy="1281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r>
              <a:rPr lang="en-US" altLang="zh-CN" sz="4500" b="1" kern="0" spc="5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	</a:t>
            </a:r>
            <a:r>
              <a:rPr lang="en-US" altLang="zh-CN" sz="4500" kern="0" spc="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Sistema web de </a:t>
            </a:r>
            <a:r>
              <a:rPr lang="en-US" altLang="zh-CN" sz="4500" kern="0" spc="5" baseline="0" noProof="0" dirty="0" err="1">
                <a:latin typeface="Arial" pitchFamily="34" charset="0"/>
                <a:ea typeface="Arial" pitchFamily="34" charset="0"/>
                <a:cs typeface="Arial" pitchFamily="34" charset="0"/>
              </a:rPr>
              <a:t>organização</a:t>
            </a:r>
            <a:r>
              <a:rPr lang="en-US" altLang="zh-CN" sz="4500" kern="0" spc="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e </a:t>
            </a:r>
            <a:r>
              <a:rPr lang="en-US" altLang="zh-CN" sz="4500" kern="0" spc="5" baseline="0" noProof="0" dirty="0" err="1">
                <a:latin typeface="Arial" pitchFamily="34" charset="0"/>
                <a:ea typeface="Arial" pitchFamily="34" charset="0"/>
                <a:cs typeface="Arial" pitchFamily="34" charset="0"/>
              </a:rPr>
              <a:t>controle</a:t>
            </a:r>
            <a:r>
              <a:rPr lang="en-US" altLang="zh-CN" sz="4500" kern="0" spc="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de </a:t>
            </a:r>
            <a:r>
              <a:rPr lang="en-US" altLang="zh-CN" sz="4500" kern="0" spc="5" baseline="0" noProof="0" dirty="0" err="1">
                <a:latin typeface="Arial" pitchFamily="34" charset="0"/>
                <a:ea typeface="Arial" pitchFamily="34" charset="0"/>
                <a:cs typeface="Arial" pitchFamily="34" charset="0"/>
              </a:rPr>
              <a:t>finanças</a:t>
            </a:r>
            <a:r>
              <a:rPr lang="en-US" altLang="zh-CN" sz="4500" kern="0" spc="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;</a:t>
            </a:r>
          </a:p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endParaRPr lang="en-US" altLang="zh-CN" sz="1000" kern="0" spc="0" baseline="0" noProof="0" dirty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9" name="VectorPath 39"/>
          <p:cNvSpPr/>
          <p:nvPr/>
        </p:nvSpPr>
        <p:spPr>
          <a:xfrm>
            <a:off x="9392" y="183209"/>
            <a:ext cx="152975" cy="177776"/>
          </a:xfrm>
          <a:custGeom>
            <a:avLst/>
            <a:gdLst/>
            <a:ahLst/>
            <a:cxnLst/>
            <a:rect l="l" t="t" r="r" b="b"/>
            <a:pathLst>
              <a:path w="152975" h="177776">
                <a:moveTo>
                  <a:pt x="67592" y="1270"/>
                </a:moveTo>
                <a:cubicBezTo>
                  <a:pt x="105965" y="6562"/>
                  <a:pt x="135384" y="29932"/>
                  <a:pt x="149821" y="67649"/>
                </a:cubicBezTo>
                <a:lnTo>
                  <a:pt x="149884" y="67807"/>
                </a:lnTo>
                <a:cubicBezTo>
                  <a:pt x="152974" y="75640"/>
                  <a:pt x="152964" y="85007"/>
                  <a:pt x="151398" y="92821"/>
                </a:cubicBezTo>
                <a:lnTo>
                  <a:pt x="151335" y="93073"/>
                </a:lnTo>
                <a:cubicBezTo>
                  <a:pt x="148181" y="105554"/>
                  <a:pt x="143507" y="116508"/>
                  <a:pt x="142724" y="129793"/>
                </a:cubicBezTo>
                <a:lnTo>
                  <a:pt x="142692" y="130312"/>
                </a:lnTo>
                <a:cubicBezTo>
                  <a:pt x="140999" y="155866"/>
                  <a:pt x="129913" y="164451"/>
                  <a:pt x="100932" y="171483"/>
                </a:cubicBezTo>
                <a:lnTo>
                  <a:pt x="100664" y="171546"/>
                </a:lnTo>
                <a:cubicBezTo>
                  <a:pt x="87437" y="174619"/>
                  <a:pt x="74216" y="175412"/>
                  <a:pt x="61758" y="176187"/>
                </a:cubicBezTo>
                <a:lnTo>
                  <a:pt x="61505" y="176202"/>
                </a:lnTo>
                <a:lnTo>
                  <a:pt x="61111" y="176234"/>
                </a:lnTo>
                <a:cubicBezTo>
                  <a:pt x="41613" y="177671"/>
                  <a:pt x="28329" y="169794"/>
                  <a:pt x="19713" y="152604"/>
                </a:cubicBezTo>
                <a:lnTo>
                  <a:pt x="19398" y="152023"/>
                </a:lnTo>
                <a:cubicBezTo>
                  <a:pt x="3890" y="123069"/>
                  <a:pt x="0" y="91033"/>
                  <a:pt x="0" y="58587"/>
                </a:cubicBezTo>
                <a:lnTo>
                  <a:pt x="345" y="51181"/>
                </a:lnTo>
                <a:cubicBezTo>
                  <a:pt x="2974" y="34251"/>
                  <a:pt x="13011" y="20266"/>
                  <a:pt x="26022" y="8653"/>
                </a:cubicBezTo>
                <a:lnTo>
                  <a:pt x="26132" y="8543"/>
                </a:lnTo>
                <a:cubicBezTo>
                  <a:pt x="31676" y="3115"/>
                  <a:pt x="41844" y="787"/>
                  <a:pt x="49677" y="787"/>
                </a:cubicBezTo>
                <a:lnTo>
                  <a:pt x="50466" y="774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40" name="9BB04E96-E9AC-46B5-9A85-5F0D66A9FB23"/>
          <p:cNvPicPr>
            <a:picLocks noChangeAspect="1"/>
          </p:cNvPicPr>
          <p:nvPr/>
        </p:nvPicPr>
        <p:blipFill>
          <a:blip r:embed="rId4" cstate="print">
            <a:extLst>
              <a:ext uri="{177D9D99-6668-45AF-C6FA-337245DC226C}"/>
            </a:extLst>
          </a:blip>
          <a:srcRect/>
          <a:stretch>
            <a:fillRect/>
          </a:stretch>
        </p:blipFill>
        <p:spPr>
          <a:xfrm>
            <a:off x="7815" y="670127"/>
            <a:ext cx="161925" cy="142875"/>
          </a:xfrm>
          <a:prstGeom prst="rect">
            <a:avLst/>
          </a:prstGeom>
        </p:spPr>
      </p:pic>
      <p:sp>
        <p:nvSpPr>
          <p:cNvPr id="41" name="VectorPath 41"/>
          <p:cNvSpPr/>
          <p:nvPr/>
        </p:nvSpPr>
        <p:spPr>
          <a:xfrm>
            <a:off x="452546" y="148598"/>
            <a:ext cx="171899" cy="213174"/>
          </a:xfrm>
          <a:custGeom>
            <a:avLst/>
            <a:gdLst/>
            <a:ahLst/>
            <a:cxnLst/>
            <a:rect l="l" t="t" r="r" b="b"/>
            <a:pathLst>
              <a:path w="171899" h="213174">
                <a:moveTo>
                  <a:pt x="72371" y="2313"/>
                </a:moveTo>
                <a:cubicBezTo>
                  <a:pt x="72429" y="2329"/>
                  <a:pt x="72487" y="2344"/>
                  <a:pt x="72545" y="2360"/>
                </a:cubicBezTo>
                <a:lnTo>
                  <a:pt x="72923" y="2454"/>
                </a:lnTo>
                <a:cubicBezTo>
                  <a:pt x="91701" y="7217"/>
                  <a:pt x="108912" y="17395"/>
                  <a:pt x="123011" y="30679"/>
                </a:cubicBezTo>
                <a:lnTo>
                  <a:pt x="123231" y="30883"/>
                </a:lnTo>
                <a:cubicBezTo>
                  <a:pt x="134145" y="41083"/>
                  <a:pt x="141162" y="54382"/>
                  <a:pt x="143513" y="70010"/>
                </a:cubicBezTo>
                <a:lnTo>
                  <a:pt x="143607" y="70560"/>
                </a:lnTo>
                <a:cubicBezTo>
                  <a:pt x="148245" y="97918"/>
                  <a:pt x="148333" y="126027"/>
                  <a:pt x="161649" y="151031"/>
                </a:cubicBezTo>
                <a:lnTo>
                  <a:pt x="161854" y="151408"/>
                </a:lnTo>
                <a:cubicBezTo>
                  <a:pt x="171753" y="170098"/>
                  <a:pt x="160792" y="184163"/>
                  <a:pt x="150609" y="198228"/>
                </a:cubicBezTo>
                <a:lnTo>
                  <a:pt x="150562" y="198291"/>
                </a:lnTo>
                <a:cubicBezTo>
                  <a:pt x="148191" y="201426"/>
                  <a:pt x="144275" y="205308"/>
                  <a:pt x="140358" y="205308"/>
                </a:cubicBezTo>
                <a:lnTo>
                  <a:pt x="139933" y="205355"/>
                </a:lnTo>
                <a:cubicBezTo>
                  <a:pt x="118774" y="207739"/>
                  <a:pt x="96853" y="213158"/>
                  <a:pt x="76488" y="210814"/>
                </a:cubicBezTo>
                <a:lnTo>
                  <a:pt x="75888" y="210751"/>
                </a:lnTo>
                <a:cubicBezTo>
                  <a:pt x="46230" y="207415"/>
                  <a:pt x="24376" y="188600"/>
                  <a:pt x="14194" y="160471"/>
                </a:cubicBezTo>
                <a:lnTo>
                  <a:pt x="14036" y="160077"/>
                </a:lnTo>
                <a:cubicBezTo>
                  <a:pt x="6329" y="140642"/>
                  <a:pt x="3948" y="118946"/>
                  <a:pt x="79" y="100278"/>
                </a:cubicBezTo>
                <a:lnTo>
                  <a:pt x="0" y="99901"/>
                </a:lnTo>
                <a:lnTo>
                  <a:pt x="79" y="99508"/>
                </a:lnTo>
                <a:cubicBezTo>
                  <a:pt x="3974" y="80015"/>
                  <a:pt x="6334" y="63606"/>
                  <a:pt x="10251" y="47197"/>
                </a:cubicBezTo>
                <a:lnTo>
                  <a:pt x="10345" y="46788"/>
                </a:lnTo>
                <a:cubicBezTo>
                  <a:pt x="15172" y="26577"/>
                  <a:pt x="29296" y="14097"/>
                  <a:pt x="47312" y="4720"/>
                </a:cubicBezTo>
                <a:lnTo>
                  <a:pt x="47470" y="4642"/>
                </a:lnTo>
                <a:cubicBezTo>
                  <a:pt x="53321" y="1758"/>
                  <a:pt x="59602" y="602"/>
                  <a:pt x="65974" y="966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42" name="A9E573B3-7B54-4ABD-CF16-A5EE1FBB7521"/>
          <p:cNvPicPr>
            <a:picLocks noChangeAspect="1"/>
          </p:cNvPicPr>
          <p:nvPr/>
        </p:nvPicPr>
        <p:blipFill>
          <a:blip r:embed="rId5" cstate="print">
            <a:extLst>
              <a:ext uri="{824DBC00-4FA2-44D6-A3ED-0ADAD6512FAD}"/>
            </a:extLst>
          </a:blip>
          <a:srcRect/>
          <a:stretch>
            <a:fillRect/>
          </a:stretch>
        </p:blipFill>
        <p:spPr>
          <a:xfrm>
            <a:off x="460431" y="651248"/>
            <a:ext cx="161925" cy="180975"/>
          </a:xfrm>
          <a:prstGeom prst="rect">
            <a:avLst/>
          </a:prstGeom>
        </p:spPr>
      </p:pic>
      <p:sp>
        <p:nvSpPr>
          <p:cNvPr id="43" name="VectorPath 43"/>
          <p:cNvSpPr/>
          <p:nvPr/>
        </p:nvSpPr>
        <p:spPr>
          <a:xfrm>
            <a:off x="954051" y="140732"/>
            <a:ext cx="174265" cy="219466"/>
          </a:xfrm>
          <a:custGeom>
            <a:avLst/>
            <a:gdLst/>
            <a:ahLst/>
            <a:cxnLst/>
            <a:rect l="l" t="t" r="r" b="b"/>
            <a:pathLst>
              <a:path w="174265" h="219466">
                <a:moveTo>
                  <a:pt x="84480" y="5589"/>
                </a:moveTo>
                <a:cubicBezTo>
                  <a:pt x="86815" y="6576"/>
                  <a:pt x="89129" y="7536"/>
                  <a:pt x="91469" y="8652"/>
                </a:cubicBezTo>
                <a:lnTo>
                  <a:pt x="91943" y="8889"/>
                </a:lnTo>
                <a:cubicBezTo>
                  <a:pt x="115388" y="20683"/>
                  <a:pt x="134949" y="37889"/>
                  <a:pt x="151398" y="57423"/>
                </a:cubicBezTo>
                <a:lnTo>
                  <a:pt x="151745" y="57832"/>
                </a:lnTo>
                <a:cubicBezTo>
                  <a:pt x="168819" y="78221"/>
                  <a:pt x="174234" y="104012"/>
                  <a:pt x="169534" y="130578"/>
                </a:cubicBezTo>
                <a:lnTo>
                  <a:pt x="169487" y="130877"/>
                </a:lnTo>
                <a:cubicBezTo>
                  <a:pt x="166596" y="146302"/>
                  <a:pt x="123711" y="204563"/>
                  <a:pt x="110394" y="210814"/>
                </a:cubicBezTo>
                <a:lnTo>
                  <a:pt x="110284" y="210862"/>
                </a:lnTo>
                <a:cubicBezTo>
                  <a:pt x="104800" y="213205"/>
                  <a:pt x="99318" y="215539"/>
                  <a:pt x="93835" y="216320"/>
                </a:cubicBezTo>
                <a:lnTo>
                  <a:pt x="93551" y="216351"/>
                </a:lnTo>
                <a:cubicBezTo>
                  <a:pt x="79463" y="217894"/>
                  <a:pt x="66142" y="217898"/>
                  <a:pt x="52043" y="218680"/>
                </a:cubicBezTo>
                <a:lnTo>
                  <a:pt x="51522" y="218696"/>
                </a:lnTo>
                <a:cubicBezTo>
                  <a:pt x="25895" y="219371"/>
                  <a:pt x="16522" y="212209"/>
                  <a:pt x="11039" y="185641"/>
                </a:cubicBezTo>
                <a:lnTo>
                  <a:pt x="10929" y="185155"/>
                </a:lnTo>
                <a:cubicBezTo>
                  <a:pt x="5524" y="161074"/>
                  <a:pt x="3165" y="135477"/>
                  <a:pt x="63" y="110630"/>
                </a:cubicBezTo>
                <a:lnTo>
                  <a:pt x="0" y="110127"/>
                </a:lnTo>
                <a:lnTo>
                  <a:pt x="47" y="109702"/>
                </a:lnTo>
                <a:cubicBezTo>
                  <a:pt x="2376" y="88626"/>
                  <a:pt x="3180" y="69091"/>
                  <a:pt x="7097" y="49557"/>
                </a:cubicBezTo>
                <a:lnTo>
                  <a:pt x="7176" y="49195"/>
                </a:lnTo>
                <a:cubicBezTo>
                  <a:pt x="11177" y="31276"/>
                  <a:pt x="21411" y="17248"/>
                  <a:pt x="39426" y="8652"/>
                </a:cubicBezTo>
                <a:lnTo>
                  <a:pt x="39773" y="8496"/>
                </a:lnTo>
                <a:cubicBezTo>
                  <a:pt x="50480" y="3697"/>
                  <a:pt x="60892" y="1603"/>
                  <a:pt x="71527" y="259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44" name="9B2038AD-81E0-4474-FC6F-BE017BDF8F3D"/>
          <p:cNvPicPr>
            <a:picLocks noChangeAspect="1"/>
          </p:cNvPicPr>
          <p:nvPr/>
        </p:nvPicPr>
        <p:blipFill>
          <a:blip r:embed="rId6" cstate="print">
            <a:extLst>
              <a:ext uri="{B71B336B-2C81-4AD0-A880-6911BF57F497}"/>
            </a:extLst>
          </a:blip>
          <a:srcRect/>
          <a:stretch>
            <a:fillRect/>
          </a:stretch>
        </p:blipFill>
        <p:spPr>
          <a:xfrm>
            <a:off x="948531" y="652820"/>
            <a:ext cx="200025" cy="180975"/>
          </a:xfrm>
          <a:prstGeom prst="rect">
            <a:avLst/>
          </a:prstGeom>
        </p:spPr>
      </p:pic>
      <p:sp>
        <p:nvSpPr>
          <p:cNvPr id="45" name="VectorPath 45"/>
          <p:cNvSpPr/>
          <p:nvPr/>
        </p:nvSpPr>
        <p:spPr>
          <a:xfrm>
            <a:off x="1508387" y="231980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46" name="1F049302-F6A5-4389-C126-2CD203935484"/>
          <p:cNvPicPr>
            <a:picLocks noChangeAspect="1"/>
          </p:cNvPicPr>
          <p:nvPr/>
        </p:nvPicPr>
        <p:blipFill>
          <a:blip r:embed="rId7" cstate="print">
            <a:extLst>
              <a:ext uri="{2E24EDA5-66DA-4865-D38E-552FF2254269}"/>
            </a:extLst>
          </a:blip>
          <a:srcRect/>
          <a:stretch>
            <a:fillRect/>
          </a:stretch>
        </p:blipFill>
        <p:spPr>
          <a:xfrm>
            <a:off x="1495771" y="666193"/>
            <a:ext cx="161925" cy="161925"/>
          </a:xfrm>
          <a:prstGeom prst="rect">
            <a:avLst/>
          </a:prstGeom>
        </p:spPr>
      </p:pic>
      <p:pic>
        <p:nvPicPr>
          <p:cNvPr id="47" name="0CF72007-714E-4562-6F4A-ED13C0073CAF"/>
          <p:cNvPicPr>
            <a:picLocks noChangeAspect="1"/>
          </p:cNvPicPr>
          <p:nvPr/>
        </p:nvPicPr>
        <p:blipFill>
          <a:blip r:embed="rId8" cstate="print">
            <a:extLst>
              <a:ext uri="{0DD7436A-D96C-4719-DC89-071AB3C79076}"/>
            </a:extLst>
          </a:blip>
          <a:srcRect/>
          <a:stretch/>
        </p:blipFill>
        <p:spPr>
          <a:xfrm>
            <a:off x="15015472" y="8879814"/>
            <a:ext cx="3272526" cy="1407188"/>
          </a:xfrm>
          <a:prstGeom prst="rect">
            <a:avLst/>
          </a:prstGeom>
        </p:spPr>
      </p:pic>
      <p:sp>
        <p:nvSpPr>
          <p:cNvPr id="16" name="TextBox38">
            <a:extLst>
              <a:ext uri="{FF2B5EF4-FFF2-40B4-BE49-F238E27FC236}">
                <a16:creationId xmlns:a16="http://schemas.microsoft.com/office/drawing/2014/main" id="{D732B560-B311-48BA-8CC9-BADA567620D8}"/>
              </a:ext>
            </a:extLst>
          </p:cNvPr>
          <p:cNvSpPr txBox="1"/>
          <p:nvPr/>
        </p:nvSpPr>
        <p:spPr>
          <a:xfrm>
            <a:off x="-291560" y="5519828"/>
            <a:ext cx="17957456" cy="1281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r>
              <a:rPr lang="en-US" altLang="zh-CN" sz="4500" b="1" kern="0" spc="5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02	</a:t>
            </a:r>
            <a:r>
              <a:rPr lang="en-US" altLang="zh-CN" sz="4500" kern="0" spc="5" dirty="0" err="1">
                <a:latin typeface="Arial" pitchFamily="34" charset="0"/>
                <a:cs typeface="Arial" pitchFamily="34" charset="0"/>
              </a:rPr>
              <a:t>Modelo</a:t>
            </a:r>
            <a:r>
              <a:rPr lang="en-US" altLang="zh-CN" sz="4500" kern="0" spc="5" dirty="0">
                <a:latin typeface="Arial" pitchFamily="34" charset="0"/>
                <a:cs typeface="Arial" pitchFamily="34" charset="0"/>
              </a:rPr>
              <a:t> visual de </a:t>
            </a:r>
            <a:r>
              <a:rPr lang="en-US" altLang="zh-CN" sz="4500" kern="0" spc="5" dirty="0" err="1">
                <a:latin typeface="Arial" pitchFamily="34" charset="0"/>
                <a:cs typeface="Arial" pitchFamily="34" charset="0"/>
              </a:rPr>
              <a:t>acompanhamento</a:t>
            </a:r>
            <a:r>
              <a:rPr lang="en-US" altLang="zh-CN" sz="4500" kern="0" spc="5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zh-CN" sz="4500" kern="0" spc="5" dirty="0" err="1">
                <a:latin typeface="Arial" pitchFamily="34" charset="0"/>
                <a:cs typeface="Arial" pitchFamily="34" charset="0"/>
              </a:rPr>
              <a:t>objetivos</a:t>
            </a:r>
            <a:r>
              <a:rPr lang="en-US" altLang="zh-CN" sz="4500" kern="0" spc="5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endParaRPr lang="en-US" altLang="zh-CN" sz="1000" kern="0" spc="0" baseline="0" noProof="0" dirty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7" name="TextBox38">
            <a:extLst>
              <a:ext uri="{FF2B5EF4-FFF2-40B4-BE49-F238E27FC236}">
                <a16:creationId xmlns:a16="http://schemas.microsoft.com/office/drawing/2014/main" id="{4F51B1BC-6689-4532-8E2E-8C6482B101D2}"/>
              </a:ext>
            </a:extLst>
          </p:cNvPr>
          <p:cNvSpPr txBox="1"/>
          <p:nvPr/>
        </p:nvSpPr>
        <p:spPr>
          <a:xfrm>
            <a:off x="-291560" y="7085760"/>
            <a:ext cx="17957456" cy="1281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r>
              <a:rPr lang="en-US" altLang="zh-CN" sz="4500" b="1" kern="0" spc="5" baseline="0" noProof="0" dirty="0">
                <a:solidFill>
                  <a:srgbClr val="8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03	</a:t>
            </a:r>
            <a:r>
              <a:rPr lang="en-US" altLang="zh-CN" sz="4500" kern="0" spc="5" dirty="0" err="1">
                <a:latin typeface="Arial" pitchFamily="34" charset="0"/>
                <a:cs typeface="Arial" pitchFamily="34" charset="0"/>
              </a:rPr>
              <a:t>Simplificação</a:t>
            </a:r>
            <a:r>
              <a:rPr lang="en-US" altLang="zh-CN" sz="4500" kern="0" spc="5" dirty="0">
                <a:latin typeface="Arial" pitchFamily="34" charset="0"/>
                <a:cs typeface="Arial" pitchFamily="34" charset="0"/>
              </a:rPr>
              <a:t> e </a:t>
            </a:r>
            <a:r>
              <a:rPr lang="en-US" altLang="zh-CN" sz="4500" kern="0" spc="5" dirty="0" err="1">
                <a:latin typeface="Arial" pitchFamily="34" charset="0"/>
                <a:cs typeface="Arial" pitchFamily="34" charset="0"/>
              </a:rPr>
              <a:t>acessibilidade</a:t>
            </a:r>
            <a:r>
              <a:rPr lang="en-US" altLang="zh-CN" sz="4500" kern="0" spc="5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594" marR="0" indent="0" eaLnBrk="0">
              <a:lnSpc>
                <a:spcPct val="154633"/>
              </a:lnSpc>
              <a:spcBef>
                <a:spcPts val="0"/>
              </a:spcBef>
            </a:pPr>
            <a:endParaRPr lang="en-US" altLang="zh-CN" sz="1000" kern="0" spc="0" baseline="0" noProof="0" dirty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223E2363-A1AB-4248-07B7-DD70B2CC2131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D37B1D99-B4BC-4489-577E-DC39504FC435"/>
          <p:cNvPicPr>
            <a:picLocks noChangeAspect="1"/>
          </p:cNvPicPr>
          <p:nvPr/>
        </p:nvPicPr>
        <p:blipFill>
          <a:blip r:embed="rId2" cstate="print">
            <a:extLst>
              <a:ext uri="{C821DE5C-2A33-4B78-5306-F6CAF033043B}"/>
            </a:extLst>
          </a:blip>
          <a:srcRect/>
          <a:stretch>
            <a:fillRect/>
          </a:stretch>
        </p:blipFill>
        <p:spPr>
          <a:xfrm>
            <a:off x="0" y="5146183"/>
            <a:ext cx="9296400" cy="5143500"/>
          </a:xfrm>
          <a:prstGeom prst="rect">
            <a:avLst/>
          </a:prstGeom>
        </p:spPr>
      </p:pic>
      <p:pic>
        <p:nvPicPr>
          <p:cNvPr id="49" name="825FAAE9-8A2A-4E9F-2FE3-E48D6A2813F8"/>
          <p:cNvPicPr>
            <a:picLocks noChangeAspect="1"/>
          </p:cNvPicPr>
          <p:nvPr/>
        </p:nvPicPr>
        <p:blipFill>
          <a:blip r:embed="rId3" cstate="print">
            <a:extLst>
              <a:ext uri="{2E287BAF-91FA-4AB2-8315-E3B06F5BC10E}"/>
            </a:extLst>
          </a:blip>
          <a:srcRect/>
          <a:stretch>
            <a:fillRect/>
          </a:stretch>
        </p:blipFill>
        <p:spPr>
          <a:xfrm>
            <a:off x="10258558" y="-129366"/>
            <a:ext cx="8020050" cy="3086100"/>
          </a:xfrm>
          <a:prstGeom prst="rect">
            <a:avLst/>
          </a:prstGeom>
        </p:spPr>
      </p:pic>
      <p:grpSp>
        <p:nvGrpSpPr>
          <p:cNvPr id="50" name="Combination 50"/>
          <p:cNvGrpSpPr/>
          <p:nvPr/>
        </p:nvGrpSpPr>
        <p:grpSpPr>
          <a:xfrm>
            <a:off x="9392" y="140735"/>
            <a:ext cx="1118924" cy="221040"/>
            <a:chOff x="9392" y="140735"/>
            <a:chExt cx="1118924" cy="221040"/>
          </a:xfrm>
        </p:grpSpPr>
        <p:sp>
          <p:nvSpPr>
            <p:cNvPr id="51" name="VectorPath 51"/>
            <p:cNvSpPr/>
            <p:nvPr/>
          </p:nvSpPr>
          <p:spPr>
            <a:xfrm>
              <a:off x="954051" y="140735"/>
              <a:ext cx="174265" cy="219466"/>
            </a:xfrm>
            <a:custGeom>
              <a:avLst/>
              <a:gdLst/>
              <a:ahLst/>
              <a:cxnLst/>
              <a:rect l="l" t="t" r="r" b="b"/>
              <a:pathLst>
                <a:path w="174265" h="219466">
                  <a:moveTo>
                    <a:pt x="84480" y="5589"/>
                  </a:moveTo>
                  <a:cubicBezTo>
                    <a:pt x="86815" y="6576"/>
                    <a:pt x="89129" y="7536"/>
                    <a:pt x="91469" y="8652"/>
                  </a:cubicBezTo>
                  <a:lnTo>
                    <a:pt x="91943" y="8889"/>
                  </a:lnTo>
                  <a:cubicBezTo>
                    <a:pt x="115388" y="20683"/>
                    <a:pt x="134949" y="37889"/>
                    <a:pt x="151398" y="57423"/>
                  </a:cubicBezTo>
                  <a:lnTo>
                    <a:pt x="151745" y="57832"/>
                  </a:lnTo>
                  <a:cubicBezTo>
                    <a:pt x="168819" y="78221"/>
                    <a:pt x="174234" y="104012"/>
                    <a:pt x="169534" y="130578"/>
                  </a:cubicBezTo>
                  <a:lnTo>
                    <a:pt x="169487" y="130877"/>
                  </a:lnTo>
                  <a:cubicBezTo>
                    <a:pt x="166596" y="146302"/>
                    <a:pt x="123711" y="204563"/>
                    <a:pt x="110394" y="210814"/>
                  </a:cubicBezTo>
                  <a:lnTo>
                    <a:pt x="110284" y="210862"/>
                  </a:lnTo>
                  <a:cubicBezTo>
                    <a:pt x="104800" y="213205"/>
                    <a:pt x="99318" y="215539"/>
                    <a:pt x="93835" y="216320"/>
                  </a:cubicBezTo>
                  <a:lnTo>
                    <a:pt x="93551" y="216351"/>
                  </a:lnTo>
                  <a:cubicBezTo>
                    <a:pt x="79463" y="217894"/>
                    <a:pt x="66142" y="217898"/>
                    <a:pt x="52043" y="218680"/>
                  </a:cubicBezTo>
                  <a:lnTo>
                    <a:pt x="51522" y="218696"/>
                  </a:lnTo>
                  <a:cubicBezTo>
                    <a:pt x="25895" y="219371"/>
                    <a:pt x="16522" y="212209"/>
                    <a:pt x="11039" y="185641"/>
                  </a:cubicBezTo>
                  <a:lnTo>
                    <a:pt x="10929" y="185155"/>
                  </a:lnTo>
                  <a:cubicBezTo>
                    <a:pt x="5524" y="161074"/>
                    <a:pt x="3165" y="135477"/>
                    <a:pt x="63" y="110630"/>
                  </a:cubicBezTo>
                  <a:lnTo>
                    <a:pt x="0" y="110127"/>
                  </a:lnTo>
                  <a:lnTo>
                    <a:pt x="47" y="109702"/>
                  </a:lnTo>
                  <a:cubicBezTo>
                    <a:pt x="2376" y="88626"/>
                    <a:pt x="3180" y="69091"/>
                    <a:pt x="7097" y="49557"/>
                  </a:cubicBezTo>
                  <a:lnTo>
                    <a:pt x="7176" y="49195"/>
                  </a:lnTo>
                  <a:cubicBezTo>
                    <a:pt x="11177" y="31276"/>
                    <a:pt x="21411" y="17248"/>
                    <a:pt x="39426" y="8652"/>
                  </a:cubicBezTo>
                  <a:lnTo>
                    <a:pt x="39773" y="8496"/>
                  </a:lnTo>
                  <a:cubicBezTo>
                    <a:pt x="50480" y="3697"/>
                    <a:pt x="60892" y="1603"/>
                    <a:pt x="71527" y="2594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2" name="VectorPath 52"/>
            <p:cNvSpPr/>
            <p:nvPr/>
          </p:nvSpPr>
          <p:spPr>
            <a:xfrm>
              <a:off x="452546" y="148601"/>
              <a:ext cx="171899" cy="213174"/>
            </a:xfrm>
            <a:custGeom>
              <a:avLst/>
              <a:gdLst/>
              <a:ahLst/>
              <a:cxnLst/>
              <a:rect l="l" t="t" r="r" b="b"/>
              <a:pathLst>
                <a:path w="171899" h="213174">
                  <a:moveTo>
                    <a:pt x="72371" y="2313"/>
                  </a:moveTo>
                  <a:cubicBezTo>
                    <a:pt x="72429" y="2329"/>
                    <a:pt x="72487" y="2344"/>
                    <a:pt x="72545" y="2360"/>
                  </a:cubicBezTo>
                  <a:lnTo>
                    <a:pt x="72923" y="2454"/>
                  </a:lnTo>
                  <a:cubicBezTo>
                    <a:pt x="91701" y="7217"/>
                    <a:pt x="108912" y="17395"/>
                    <a:pt x="123011" y="30679"/>
                  </a:cubicBezTo>
                  <a:lnTo>
                    <a:pt x="123231" y="30883"/>
                  </a:lnTo>
                  <a:cubicBezTo>
                    <a:pt x="134145" y="41083"/>
                    <a:pt x="141162" y="54382"/>
                    <a:pt x="143513" y="70010"/>
                  </a:cubicBezTo>
                  <a:lnTo>
                    <a:pt x="143607" y="70560"/>
                  </a:lnTo>
                  <a:cubicBezTo>
                    <a:pt x="148245" y="97918"/>
                    <a:pt x="148333" y="126027"/>
                    <a:pt x="161649" y="151031"/>
                  </a:cubicBezTo>
                  <a:lnTo>
                    <a:pt x="161854" y="151408"/>
                  </a:lnTo>
                  <a:cubicBezTo>
                    <a:pt x="171753" y="170098"/>
                    <a:pt x="160792" y="184163"/>
                    <a:pt x="150609" y="198228"/>
                  </a:cubicBezTo>
                  <a:lnTo>
                    <a:pt x="150562" y="198291"/>
                  </a:lnTo>
                  <a:cubicBezTo>
                    <a:pt x="148191" y="201426"/>
                    <a:pt x="144275" y="205308"/>
                    <a:pt x="140358" y="205308"/>
                  </a:cubicBezTo>
                  <a:lnTo>
                    <a:pt x="139933" y="205355"/>
                  </a:lnTo>
                  <a:cubicBezTo>
                    <a:pt x="118774" y="207739"/>
                    <a:pt x="96853" y="213158"/>
                    <a:pt x="76488" y="210814"/>
                  </a:cubicBezTo>
                  <a:lnTo>
                    <a:pt x="75888" y="210751"/>
                  </a:lnTo>
                  <a:cubicBezTo>
                    <a:pt x="46230" y="207415"/>
                    <a:pt x="24376" y="188600"/>
                    <a:pt x="14194" y="160471"/>
                  </a:cubicBezTo>
                  <a:lnTo>
                    <a:pt x="14036" y="160077"/>
                  </a:lnTo>
                  <a:cubicBezTo>
                    <a:pt x="6329" y="140642"/>
                    <a:pt x="3948" y="118946"/>
                    <a:pt x="79" y="100278"/>
                  </a:cubicBezTo>
                  <a:lnTo>
                    <a:pt x="0" y="99901"/>
                  </a:lnTo>
                  <a:lnTo>
                    <a:pt x="79" y="99508"/>
                  </a:lnTo>
                  <a:cubicBezTo>
                    <a:pt x="3974" y="80015"/>
                    <a:pt x="6334" y="63606"/>
                    <a:pt x="10251" y="47197"/>
                  </a:cubicBezTo>
                  <a:lnTo>
                    <a:pt x="10345" y="46788"/>
                  </a:lnTo>
                  <a:cubicBezTo>
                    <a:pt x="15172" y="26577"/>
                    <a:pt x="29296" y="14097"/>
                    <a:pt x="47312" y="4720"/>
                  </a:cubicBezTo>
                  <a:lnTo>
                    <a:pt x="47470" y="4642"/>
                  </a:lnTo>
                  <a:cubicBezTo>
                    <a:pt x="53321" y="1758"/>
                    <a:pt x="59602" y="602"/>
                    <a:pt x="65974" y="966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" name="VectorPath 53"/>
            <p:cNvSpPr/>
            <p:nvPr/>
          </p:nvSpPr>
          <p:spPr>
            <a:xfrm>
              <a:off x="9392" y="183212"/>
              <a:ext cx="152975" cy="177776"/>
            </a:xfrm>
            <a:custGeom>
              <a:avLst/>
              <a:gdLst/>
              <a:ahLst/>
              <a:cxnLst/>
              <a:rect l="l" t="t" r="r" b="b"/>
              <a:pathLst>
                <a:path w="152975" h="177776">
                  <a:moveTo>
                    <a:pt x="67592" y="1270"/>
                  </a:moveTo>
                  <a:cubicBezTo>
                    <a:pt x="105965" y="6562"/>
                    <a:pt x="135384" y="29932"/>
                    <a:pt x="149821" y="67649"/>
                  </a:cubicBezTo>
                  <a:lnTo>
                    <a:pt x="149884" y="67807"/>
                  </a:lnTo>
                  <a:cubicBezTo>
                    <a:pt x="152974" y="75640"/>
                    <a:pt x="152964" y="85007"/>
                    <a:pt x="151398" y="92821"/>
                  </a:cubicBezTo>
                  <a:lnTo>
                    <a:pt x="151335" y="93073"/>
                  </a:lnTo>
                  <a:cubicBezTo>
                    <a:pt x="148181" y="105554"/>
                    <a:pt x="143507" y="116508"/>
                    <a:pt x="142724" y="129793"/>
                  </a:cubicBezTo>
                  <a:lnTo>
                    <a:pt x="142692" y="130312"/>
                  </a:lnTo>
                  <a:cubicBezTo>
                    <a:pt x="140999" y="155866"/>
                    <a:pt x="129913" y="164451"/>
                    <a:pt x="100932" y="171483"/>
                  </a:cubicBezTo>
                  <a:lnTo>
                    <a:pt x="100664" y="171546"/>
                  </a:lnTo>
                  <a:cubicBezTo>
                    <a:pt x="87437" y="174619"/>
                    <a:pt x="74216" y="175412"/>
                    <a:pt x="61758" y="176187"/>
                  </a:cubicBezTo>
                  <a:lnTo>
                    <a:pt x="61505" y="176202"/>
                  </a:lnTo>
                  <a:lnTo>
                    <a:pt x="61111" y="176234"/>
                  </a:lnTo>
                  <a:cubicBezTo>
                    <a:pt x="41613" y="177671"/>
                    <a:pt x="28329" y="169794"/>
                    <a:pt x="19713" y="152604"/>
                  </a:cubicBezTo>
                  <a:lnTo>
                    <a:pt x="19398" y="152023"/>
                  </a:lnTo>
                  <a:cubicBezTo>
                    <a:pt x="3890" y="123069"/>
                    <a:pt x="0" y="91033"/>
                    <a:pt x="0" y="58587"/>
                  </a:cubicBezTo>
                  <a:lnTo>
                    <a:pt x="345" y="51181"/>
                  </a:lnTo>
                  <a:cubicBezTo>
                    <a:pt x="2974" y="34251"/>
                    <a:pt x="13011" y="20266"/>
                    <a:pt x="26022" y="8653"/>
                  </a:cubicBezTo>
                  <a:lnTo>
                    <a:pt x="26132" y="8543"/>
                  </a:lnTo>
                  <a:cubicBezTo>
                    <a:pt x="31676" y="3115"/>
                    <a:pt x="41844" y="787"/>
                    <a:pt x="49677" y="787"/>
                  </a:cubicBezTo>
                  <a:lnTo>
                    <a:pt x="50466" y="77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54" name="44D6AA85-B9BC-4B3C-9DA5-9C3A04C6D749"/>
          <p:cNvPicPr>
            <a:picLocks noChangeAspect="1"/>
          </p:cNvPicPr>
          <p:nvPr/>
        </p:nvPicPr>
        <p:blipFill>
          <a:blip r:embed="rId4" cstate="print">
            <a:extLst>
              <a:ext uri="{4F119223-7495-4EF4-E82C-87CDB95B85B4}"/>
            </a:extLst>
          </a:blip>
          <a:srcRect/>
          <a:stretch>
            <a:fillRect/>
          </a:stretch>
        </p:blipFill>
        <p:spPr>
          <a:xfrm>
            <a:off x="7815" y="651251"/>
            <a:ext cx="1657350" cy="180975"/>
          </a:xfrm>
          <a:prstGeom prst="rect">
            <a:avLst/>
          </a:prstGeom>
        </p:spPr>
      </p:pic>
      <p:sp>
        <p:nvSpPr>
          <p:cNvPr id="55" name="VectorPath 55"/>
          <p:cNvSpPr/>
          <p:nvPr/>
        </p:nvSpPr>
        <p:spPr>
          <a:xfrm>
            <a:off x="1508387" y="231983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56" name="TextBox56"/>
          <p:cNvSpPr txBox="1"/>
          <p:nvPr/>
        </p:nvSpPr>
        <p:spPr>
          <a:xfrm>
            <a:off x="1351429" y="2270963"/>
            <a:ext cx="15585140" cy="143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16556" marR="0" indent="0" eaLnBrk="0">
              <a:lnSpc>
                <a:spcPct val="112644"/>
              </a:lnSpc>
              <a:spcAft>
                <a:spcPts val="1054"/>
              </a:spcAft>
            </a:pPr>
            <a:r>
              <a:rPr lang="en-US" altLang="zh-CN" sz="9000" b="1" kern="0" spc="0" baseline="0" noProof="0" dirty="0">
                <a:solidFill>
                  <a:srgbClr val="BF101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Sistema</a:t>
            </a:r>
            <a:r>
              <a:rPr lang="en-US" altLang="zh-CN" sz="9000" b="1" kern="0" spc="-15" dirty="0">
                <a:solidFill>
                  <a:srgbClr val="BF101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 </a:t>
            </a:r>
            <a:r>
              <a:rPr lang="en-US" altLang="zh-CN" sz="9000" b="1" kern="0" spc="-15" dirty="0" err="1">
                <a:solidFill>
                  <a:srgbClr val="BF101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Semelhantes</a:t>
            </a:r>
            <a:endParaRPr lang="en-US" altLang="zh-CN" sz="5175" kern="0" spc="0" baseline="106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57" name="85FD646F-2290-48A3-2AC4-1D8D0FB1837F"/>
          <p:cNvPicPr>
            <a:picLocks noChangeAspect="1"/>
          </p:cNvPicPr>
          <p:nvPr/>
        </p:nvPicPr>
        <p:blipFill>
          <a:blip r:embed="rId5" cstate="print">
            <a:extLst>
              <a:ext uri="{81E2E9A1-353C-4B61-CB42-147CB46066FE}"/>
            </a:extLst>
          </a:blip>
          <a:srcRect/>
          <a:stretch>
            <a:fillRect/>
          </a:stretch>
        </p:blipFill>
        <p:spPr>
          <a:xfrm>
            <a:off x="15000340" y="8873316"/>
            <a:ext cx="3286125" cy="14097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135C-6715-45CD-BAD1-B96AC4259FB1}"/>
              </a:ext>
            </a:extLst>
          </p:cNvPr>
          <p:cNvSpPr txBox="1"/>
          <p:nvPr/>
        </p:nvSpPr>
        <p:spPr>
          <a:xfrm>
            <a:off x="5869639" y="4164335"/>
            <a:ext cx="65487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Complexidade</a:t>
            </a:r>
          </a:p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Gasto</a:t>
            </a:r>
          </a:p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Desânimo</a:t>
            </a:r>
          </a:p>
        </p:txBody>
      </p:sp>
    </p:spTree>
    <p:extLst>
      <p:ext uri="{A1D66D2B-63C9-4C43-AF38-BAE51B9329E2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EB64AF50-4466-43EF-3AFE-64C3B203470F"/>
          <p:cNvPicPr>
            <a:picLocks noChangeAspect="1"/>
          </p:cNvPicPr>
          <p:nvPr/>
        </p:nvPicPr>
        <p:blipFill>
          <a:blip r:embed="rId2" cstate="print">
            <a:extLst>
              <a:ext uri="{018B42D4-0B1C-4B8C-377A-DFE5E02D7567}"/>
            </a:extLst>
          </a:blip>
          <a:srcRect/>
          <a:stretch>
            <a:fillRect/>
          </a:stretch>
        </p:blipFill>
        <p:spPr>
          <a:xfrm>
            <a:off x="11441640" y="1"/>
            <a:ext cx="6848475" cy="3324225"/>
          </a:xfrm>
          <a:prstGeom prst="rect">
            <a:avLst/>
          </a:prstGeom>
        </p:spPr>
      </p:pic>
      <p:sp>
        <p:nvSpPr>
          <p:cNvPr id="59" name="TextBox59"/>
          <p:cNvSpPr txBox="1"/>
          <p:nvPr/>
        </p:nvSpPr>
        <p:spPr>
          <a:xfrm>
            <a:off x="2820386" y="-48775"/>
            <a:ext cx="15458222" cy="3317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65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75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Objetivos</a:t>
            </a:r>
            <a:r>
              <a:rPr lang="en-US" altLang="zh-CN" sz="75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5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75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5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Justificativa</a:t>
            </a:r>
          </a:p>
          <a:p>
            <a:pPr marL="0" marR="0" indent="0" eaLnBrk="0">
              <a:lnSpc>
                <a:spcPct val="77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60" name="53BBAF16-F101-40D6-9CD3-9A8EAB549DED"/>
          <p:cNvPicPr>
            <a:picLocks noChangeAspect="1"/>
          </p:cNvPicPr>
          <p:nvPr/>
        </p:nvPicPr>
        <p:blipFill>
          <a:blip r:embed="rId3" cstate="print">
            <a:extLst>
              <a:ext uri="{4152E5A4-B35C-423A-36A5-D3610C22819E}"/>
            </a:extLst>
          </a:blip>
          <a:srcRect/>
          <a:stretch>
            <a:fillRect/>
          </a:stretch>
        </p:blipFill>
        <p:spPr>
          <a:xfrm>
            <a:off x="0" y="5146181"/>
            <a:ext cx="9296400" cy="5143500"/>
          </a:xfrm>
          <a:prstGeom prst="rect">
            <a:avLst/>
          </a:prstGeom>
        </p:spPr>
      </p:pic>
      <p:sp>
        <p:nvSpPr>
          <p:cNvPr id="62" name="VectorPath 62"/>
          <p:cNvSpPr/>
          <p:nvPr/>
        </p:nvSpPr>
        <p:spPr>
          <a:xfrm>
            <a:off x="9392" y="183211"/>
            <a:ext cx="152975" cy="177776"/>
          </a:xfrm>
          <a:custGeom>
            <a:avLst/>
            <a:gdLst/>
            <a:ahLst/>
            <a:cxnLst/>
            <a:rect l="l" t="t" r="r" b="b"/>
            <a:pathLst>
              <a:path w="152975" h="177776">
                <a:moveTo>
                  <a:pt x="67592" y="1270"/>
                </a:moveTo>
                <a:cubicBezTo>
                  <a:pt x="105965" y="6562"/>
                  <a:pt x="135384" y="29932"/>
                  <a:pt x="149821" y="67649"/>
                </a:cubicBezTo>
                <a:lnTo>
                  <a:pt x="149884" y="67807"/>
                </a:lnTo>
                <a:cubicBezTo>
                  <a:pt x="152974" y="75640"/>
                  <a:pt x="152964" y="85007"/>
                  <a:pt x="151398" y="92821"/>
                </a:cubicBezTo>
                <a:lnTo>
                  <a:pt x="151335" y="93073"/>
                </a:lnTo>
                <a:cubicBezTo>
                  <a:pt x="148181" y="105554"/>
                  <a:pt x="143507" y="116508"/>
                  <a:pt x="142724" y="129793"/>
                </a:cubicBezTo>
                <a:lnTo>
                  <a:pt x="142692" y="130312"/>
                </a:lnTo>
                <a:cubicBezTo>
                  <a:pt x="140999" y="155866"/>
                  <a:pt x="129913" y="164451"/>
                  <a:pt x="100932" y="171483"/>
                </a:cubicBezTo>
                <a:lnTo>
                  <a:pt x="100664" y="171546"/>
                </a:lnTo>
                <a:cubicBezTo>
                  <a:pt x="87437" y="174619"/>
                  <a:pt x="74216" y="175412"/>
                  <a:pt x="61758" y="176187"/>
                </a:cubicBezTo>
                <a:lnTo>
                  <a:pt x="61505" y="176202"/>
                </a:lnTo>
                <a:lnTo>
                  <a:pt x="61111" y="176234"/>
                </a:lnTo>
                <a:cubicBezTo>
                  <a:pt x="41613" y="177671"/>
                  <a:pt x="28329" y="169794"/>
                  <a:pt x="19713" y="152604"/>
                </a:cubicBezTo>
                <a:lnTo>
                  <a:pt x="19398" y="152023"/>
                </a:lnTo>
                <a:cubicBezTo>
                  <a:pt x="3890" y="123069"/>
                  <a:pt x="0" y="91033"/>
                  <a:pt x="0" y="58587"/>
                </a:cubicBezTo>
                <a:lnTo>
                  <a:pt x="345" y="51181"/>
                </a:lnTo>
                <a:cubicBezTo>
                  <a:pt x="2974" y="34251"/>
                  <a:pt x="13011" y="20266"/>
                  <a:pt x="26022" y="8653"/>
                </a:cubicBezTo>
                <a:lnTo>
                  <a:pt x="26132" y="8543"/>
                </a:lnTo>
                <a:cubicBezTo>
                  <a:pt x="31676" y="3115"/>
                  <a:pt x="41844" y="787"/>
                  <a:pt x="49677" y="787"/>
                </a:cubicBezTo>
                <a:lnTo>
                  <a:pt x="50466" y="774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63" name="B828A3F6-CD72-4A29-E482-7315CC2A2D0D"/>
          <p:cNvPicPr>
            <a:picLocks noChangeAspect="1"/>
          </p:cNvPicPr>
          <p:nvPr/>
        </p:nvPicPr>
        <p:blipFill>
          <a:blip r:embed="rId4" cstate="print">
            <a:extLst>
              <a:ext uri="{41164FE6-196F-45F8-31B9-C39DD6256CB8}"/>
            </a:extLst>
          </a:blip>
          <a:srcRect/>
          <a:stretch>
            <a:fillRect/>
          </a:stretch>
        </p:blipFill>
        <p:spPr>
          <a:xfrm>
            <a:off x="7815" y="670128"/>
            <a:ext cx="161925" cy="142875"/>
          </a:xfrm>
          <a:prstGeom prst="rect">
            <a:avLst/>
          </a:prstGeom>
        </p:spPr>
      </p:pic>
      <p:sp>
        <p:nvSpPr>
          <p:cNvPr id="64" name="VectorPath 64"/>
          <p:cNvSpPr/>
          <p:nvPr/>
        </p:nvSpPr>
        <p:spPr>
          <a:xfrm>
            <a:off x="452546" y="148599"/>
            <a:ext cx="171899" cy="213174"/>
          </a:xfrm>
          <a:custGeom>
            <a:avLst/>
            <a:gdLst/>
            <a:ahLst/>
            <a:cxnLst/>
            <a:rect l="l" t="t" r="r" b="b"/>
            <a:pathLst>
              <a:path w="171899" h="213174">
                <a:moveTo>
                  <a:pt x="72371" y="2313"/>
                </a:moveTo>
                <a:cubicBezTo>
                  <a:pt x="72429" y="2329"/>
                  <a:pt x="72487" y="2344"/>
                  <a:pt x="72545" y="2360"/>
                </a:cubicBezTo>
                <a:lnTo>
                  <a:pt x="72923" y="2454"/>
                </a:lnTo>
                <a:cubicBezTo>
                  <a:pt x="91701" y="7217"/>
                  <a:pt x="108912" y="17395"/>
                  <a:pt x="123011" y="30679"/>
                </a:cubicBezTo>
                <a:lnTo>
                  <a:pt x="123231" y="30883"/>
                </a:lnTo>
                <a:cubicBezTo>
                  <a:pt x="134145" y="41083"/>
                  <a:pt x="141162" y="54382"/>
                  <a:pt x="143513" y="70010"/>
                </a:cubicBezTo>
                <a:lnTo>
                  <a:pt x="143607" y="70560"/>
                </a:lnTo>
                <a:cubicBezTo>
                  <a:pt x="148245" y="97918"/>
                  <a:pt x="148333" y="126027"/>
                  <a:pt x="161649" y="151031"/>
                </a:cubicBezTo>
                <a:lnTo>
                  <a:pt x="161854" y="151408"/>
                </a:lnTo>
                <a:cubicBezTo>
                  <a:pt x="171753" y="170098"/>
                  <a:pt x="160792" y="184163"/>
                  <a:pt x="150609" y="198228"/>
                </a:cubicBezTo>
                <a:lnTo>
                  <a:pt x="150562" y="198291"/>
                </a:lnTo>
                <a:cubicBezTo>
                  <a:pt x="148191" y="201426"/>
                  <a:pt x="144275" y="205308"/>
                  <a:pt x="140358" y="205308"/>
                </a:cubicBezTo>
                <a:lnTo>
                  <a:pt x="139933" y="205355"/>
                </a:lnTo>
                <a:cubicBezTo>
                  <a:pt x="118774" y="207739"/>
                  <a:pt x="96853" y="213158"/>
                  <a:pt x="76488" y="210814"/>
                </a:cubicBezTo>
                <a:lnTo>
                  <a:pt x="75888" y="210751"/>
                </a:lnTo>
                <a:cubicBezTo>
                  <a:pt x="46230" y="207415"/>
                  <a:pt x="24376" y="188600"/>
                  <a:pt x="14194" y="160471"/>
                </a:cubicBezTo>
                <a:lnTo>
                  <a:pt x="14036" y="160077"/>
                </a:lnTo>
                <a:cubicBezTo>
                  <a:pt x="6329" y="140642"/>
                  <a:pt x="3948" y="118946"/>
                  <a:pt x="79" y="100278"/>
                </a:cubicBezTo>
                <a:lnTo>
                  <a:pt x="0" y="99901"/>
                </a:lnTo>
                <a:lnTo>
                  <a:pt x="79" y="99508"/>
                </a:lnTo>
                <a:cubicBezTo>
                  <a:pt x="3974" y="80015"/>
                  <a:pt x="6334" y="63606"/>
                  <a:pt x="10251" y="47197"/>
                </a:cubicBezTo>
                <a:lnTo>
                  <a:pt x="10345" y="46788"/>
                </a:lnTo>
                <a:cubicBezTo>
                  <a:pt x="15172" y="26577"/>
                  <a:pt x="29296" y="14097"/>
                  <a:pt x="47312" y="4720"/>
                </a:cubicBezTo>
                <a:lnTo>
                  <a:pt x="47470" y="4642"/>
                </a:lnTo>
                <a:cubicBezTo>
                  <a:pt x="53321" y="1758"/>
                  <a:pt x="59602" y="602"/>
                  <a:pt x="65974" y="966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65" name="B4634496-CCB7-4D21-73B5-70A4427E75DD"/>
          <p:cNvPicPr>
            <a:picLocks noChangeAspect="1"/>
          </p:cNvPicPr>
          <p:nvPr/>
        </p:nvPicPr>
        <p:blipFill>
          <a:blip r:embed="rId5" cstate="print">
            <a:extLst>
              <a:ext uri="{BDAD4C3A-F18E-441C-FB50-880E7F8D2ED2}"/>
            </a:extLst>
          </a:blip>
          <a:srcRect/>
          <a:stretch>
            <a:fillRect/>
          </a:stretch>
        </p:blipFill>
        <p:spPr>
          <a:xfrm>
            <a:off x="460431" y="651249"/>
            <a:ext cx="161925" cy="180975"/>
          </a:xfrm>
          <a:prstGeom prst="rect">
            <a:avLst/>
          </a:prstGeom>
        </p:spPr>
      </p:pic>
      <p:sp>
        <p:nvSpPr>
          <p:cNvPr id="66" name="VectorPath 66"/>
          <p:cNvSpPr/>
          <p:nvPr/>
        </p:nvSpPr>
        <p:spPr>
          <a:xfrm>
            <a:off x="954051" y="140733"/>
            <a:ext cx="174265" cy="219466"/>
          </a:xfrm>
          <a:custGeom>
            <a:avLst/>
            <a:gdLst/>
            <a:ahLst/>
            <a:cxnLst/>
            <a:rect l="l" t="t" r="r" b="b"/>
            <a:pathLst>
              <a:path w="174265" h="219466">
                <a:moveTo>
                  <a:pt x="84480" y="5589"/>
                </a:moveTo>
                <a:cubicBezTo>
                  <a:pt x="86815" y="6576"/>
                  <a:pt x="89129" y="7536"/>
                  <a:pt x="91469" y="8652"/>
                </a:cubicBezTo>
                <a:lnTo>
                  <a:pt x="91943" y="8889"/>
                </a:lnTo>
                <a:cubicBezTo>
                  <a:pt x="115388" y="20683"/>
                  <a:pt x="134949" y="37889"/>
                  <a:pt x="151398" y="57423"/>
                </a:cubicBezTo>
                <a:lnTo>
                  <a:pt x="151745" y="57832"/>
                </a:lnTo>
                <a:cubicBezTo>
                  <a:pt x="168819" y="78221"/>
                  <a:pt x="174234" y="104012"/>
                  <a:pt x="169534" y="130578"/>
                </a:cubicBezTo>
                <a:lnTo>
                  <a:pt x="169487" y="130877"/>
                </a:lnTo>
                <a:cubicBezTo>
                  <a:pt x="166596" y="146302"/>
                  <a:pt x="123711" y="204563"/>
                  <a:pt x="110394" y="210814"/>
                </a:cubicBezTo>
                <a:lnTo>
                  <a:pt x="110284" y="210862"/>
                </a:lnTo>
                <a:cubicBezTo>
                  <a:pt x="104800" y="213205"/>
                  <a:pt x="99318" y="215539"/>
                  <a:pt x="93835" y="216320"/>
                </a:cubicBezTo>
                <a:lnTo>
                  <a:pt x="93551" y="216351"/>
                </a:lnTo>
                <a:cubicBezTo>
                  <a:pt x="79463" y="217894"/>
                  <a:pt x="66142" y="217898"/>
                  <a:pt x="52043" y="218680"/>
                </a:cubicBezTo>
                <a:lnTo>
                  <a:pt x="51522" y="218696"/>
                </a:lnTo>
                <a:cubicBezTo>
                  <a:pt x="25895" y="219371"/>
                  <a:pt x="16522" y="212209"/>
                  <a:pt x="11039" y="185641"/>
                </a:cubicBezTo>
                <a:lnTo>
                  <a:pt x="10929" y="185155"/>
                </a:lnTo>
                <a:cubicBezTo>
                  <a:pt x="5524" y="161074"/>
                  <a:pt x="3165" y="135477"/>
                  <a:pt x="63" y="110630"/>
                </a:cubicBezTo>
                <a:lnTo>
                  <a:pt x="0" y="110127"/>
                </a:lnTo>
                <a:lnTo>
                  <a:pt x="47" y="109702"/>
                </a:lnTo>
                <a:cubicBezTo>
                  <a:pt x="2376" y="88626"/>
                  <a:pt x="3180" y="69091"/>
                  <a:pt x="7097" y="49557"/>
                </a:cubicBezTo>
                <a:lnTo>
                  <a:pt x="7176" y="49195"/>
                </a:lnTo>
                <a:cubicBezTo>
                  <a:pt x="11177" y="31276"/>
                  <a:pt x="21411" y="17248"/>
                  <a:pt x="39426" y="8652"/>
                </a:cubicBezTo>
                <a:lnTo>
                  <a:pt x="39773" y="8496"/>
                </a:lnTo>
                <a:cubicBezTo>
                  <a:pt x="50480" y="3697"/>
                  <a:pt x="60892" y="1603"/>
                  <a:pt x="71527" y="259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67" name="F8EA8296-0E32-4748-926E-FBFCF3EAAEBF"/>
          <p:cNvPicPr>
            <a:picLocks noChangeAspect="1"/>
          </p:cNvPicPr>
          <p:nvPr/>
        </p:nvPicPr>
        <p:blipFill>
          <a:blip r:embed="rId6" cstate="print">
            <a:extLst>
              <a:ext uri="{95E8E40D-28EF-4FC0-57FF-09F4291EE48C}"/>
            </a:extLst>
          </a:blip>
          <a:srcRect/>
          <a:stretch>
            <a:fillRect/>
          </a:stretch>
        </p:blipFill>
        <p:spPr>
          <a:xfrm>
            <a:off x="948531" y="652821"/>
            <a:ext cx="200025" cy="180975"/>
          </a:xfrm>
          <a:prstGeom prst="rect">
            <a:avLst/>
          </a:prstGeom>
        </p:spPr>
      </p:pic>
      <p:sp>
        <p:nvSpPr>
          <p:cNvPr id="68" name="VectorPath 68"/>
          <p:cNvSpPr/>
          <p:nvPr/>
        </p:nvSpPr>
        <p:spPr>
          <a:xfrm>
            <a:off x="1508387" y="231981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69" name="AF7E76C4-0664-4E8E-EB4A-24BC89C0D3BD"/>
          <p:cNvPicPr>
            <a:picLocks noChangeAspect="1"/>
          </p:cNvPicPr>
          <p:nvPr/>
        </p:nvPicPr>
        <p:blipFill>
          <a:blip r:embed="rId7" cstate="print">
            <a:extLst>
              <a:ext uri="{8F55BA10-3954-401B-2A56-B9BD9536B40E}"/>
            </a:extLst>
          </a:blip>
          <a:srcRect/>
          <a:stretch>
            <a:fillRect/>
          </a:stretch>
        </p:blipFill>
        <p:spPr>
          <a:xfrm>
            <a:off x="1495771" y="666195"/>
            <a:ext cx="161925" cy="161925"/>
          </a:xfrm>
          <a:prstGeom prst="rect">
            <a:avLst/>
          </a:prstGeom>
        </p:spPr>
      </p:pic>
      <p:pic>
        <p:nvPicPr>
          <p:cNvPr id="70" name="9E5ABE8A-86DB-4E71-3302-A3F615571796"/>
          <p:cNvPicPr>
            <a:picLocks noChangeAspect="1"/>
          </p:cNvPicPr>
          <p:nvPr/>
        </p:nvPicPr>
        <p:blipFill>
          <a:blip r:embed="rId8" cstate="print">
            <a:extLst>
              <a:ext uri="{4E6BC15B-770F-4C74-E92D-661AF83BEF95}"/>
            </a:extLst>
          </a:blip>
          <a:stretch>
            <a:fillRect/>
          </a:stretch>
        </p:blipFill>
        <p:spPr>
          <a:xfrm>
            <a:off x="14983874" y="8866228"/>
            <a:ext cx="3304126" cy="14192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57DD404-C3E3-48ED-AD41-9A1FCB76E043}"/>
              </a:ext>
            </a:extLst>
          </p:cNvPr>
          <p:cNvSpPr txBox="1"/>
          <p:nvPr/>
        </p:nvSpPr>
        <p:spPr>
          <a:xfrm>
            <a:off x="622356" y="2760092"/>
            <a:ext cx="436305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500" b="1" kern="0" spc="5" dirty="0">
                <a:solidFill>
                  <a:srgbClr val="8C0000"/>
                </a:solidFill>
                <a:latin typeface="Arial" pitchFamily="34" charset="0"/>
                <a:cs typeface="Arial" pitchFamily="34" charset="0"/>
              </a:rPr>
              <a:t>01</a:t>
            </a:r>
          </a:p>
          <a:p>
            <a:pPr algn="ctr"/>
            <a:r>
              <a:rPr lang="pt-BR" sz="4500" kern="0" spc="5" dirty="0">
                <a:latin typeface="Arial" pitchFamily="34" charset="0"/>
                <a:cs typeface="Arial" pitchFamily="34" charset="0"/>
              </a:rPr>
              <a:t>Simplificar a organização;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0B0FFE-F705-4202-9A44-B68C15D06755}"/>
              </a:ext>
            </a:extLst>
          </p:cNvPr>
          <p:cNvSpPr txBox="1"/>
          <p:nvPr/>
        </p:nvSpPr>
        <p:spPr>
          <a:xfrm>
            <a:off x="3646090" y="5276165"/>
            <a:ext cx="549791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500" b="1" kern="0" spc="5" dirty="0">
                <a:solidFill>
                  <a:srgbClr val="8C0000"/>
                </a:solidFill>
                <a:latin typeface="Arial" pitchFamily="34" charset="0"/>
                <a:cs typeface="Arial" pitchFamily="34" charset="0"/>
              </a:rPr>
              <a:t>02</a:t>
            </a:r>
          </a:p>
          <a:p>
            <a:pPr algn="ctr"/>
            <a:r>
              <a:rPr lang="pt-BR" sz="4500" kern="0" spc="5" dirty="0">
                <a:latin typeface="Arial" pitchFamily="34" charset="0"/>
                <a:cs typeface="Arial" pitchFamily="34" charset="0"/>
              </a:rPr>
              <a:t>Facilitar o acompanhamento dos objetivos;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088AF3-BBF8-4ED0-86D1-B690DECD7658}"/>
              </a:ext>
            </a:extLst>
          </p:cNvPr>
          <p:cNvSpPr txBox="1"/>
          <p:nvPr/>
        </p:nvSpPr>
        <p:spPr>
          <a:xfrm>
            <a:off x="8631503" y="2760092"/>
            <a:ext cx="4573906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500" b="1" kern="0" spc="5" dirty="0">
                <a:solidFill>
                  <a:srgbClr val="8C0000"/>
                </a:solidFill>
                <a:latin typeface="Arial" pitchFamily="34" charset="0"/>
                <a:cs typeface="Arial" pitchFamily="34" charset="0"/>
              </a:rPr>
              <a:t>03</a:t>
            </a:r>
          </a:p>
          <a:p>
            <a:pPr algn="ctr"/>
            <a:r>
              <a:rPr lang="pt-BR" sz="4500" kern="0" spc="5" dirty="0">
                <a:latin typeface="Arial" pitchFamily="34" charset="0"/>
                <a:cs typeface="Arial" pitchFamily="34" charset="0"/>
              </a:rPr>
              <a:t>Motivar a manter o controle das finanças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240DBD-9A1E-428C-A700-6B833FD10CE4}"/>
              </a:ext>
            </a:extLst>
          </p:cNvPr>
          <p:cNvSpPr txBox="1"/>
          <p:nvPr/>
        </p:nvSpPr>
        <p:spPr>
          <a:xfrm>
            <a:off x="12790090" y="5276165"/>
            <a:ext cx="436305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500" b="1" kern="0" spc="5" dirty="0">
                <a:solidFill>
                  <a:srgbClr val="8C0000"/>
                </a:solidFill>
                <a:latin typeface="Arial" pitchFamily="34" charset="0"/>
                <a:cs typeface="Arial" pitchFamily="34" charset="0"/>
              </a:rPr>
              <a:t>04</a:t>
            </a:r>
          </a:p>
          <a:p>
            <a:pPr algn="ctr"/>
            <a:r>
              <a:rPr lang="pt-BR" sz="4500" kern="0" spc="5" dirty="0">
                <a:latin typeface="Arial" pitchFamily="34" charset="0"/>
                <a:cs typeface="Arial" pitchFamily="34" charset="0"/>
              </a:rPr>
              <a:t>Acesso remoto aos lançamentos;</a:t>
            </a:r>
          </a:p>
        </p:txBody>
      </p:sp>
    </p:spTree>
    <p:extLst>
      <p:ext uri="{4BE26AB0-77B2-48A4-B618-145A6E1E75CA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765CE15F-997A-4ED7-0534-4AFD5EF18A6F"/>
          <p:cNvPicPr>
            <a:picLocks noChangeAspect="1"/>
          </p:cNvPicPr>
          <p:nvPr/>
        </p:nvPicPr>
        <p:blipFill>
          <a:blip r:embed="rId2" cstate="print">
            <a:extLst>
              <a:ext uri="{634FCF84-C267-4BF8-A0A5-8EB9825D82C2}"/>
            </a:extLst>
          </a:blip>
          <a:srcRect/>
          <a:stretch>
            <a:fillRect/>
          </a:stretch>
        </p:blipFill>
        <p:spPr>
          <a:xfrm>
            <a:off x="0" y="5146182"/>
            <a:ext cx="9296400" cy="5143500"/>
          </a:xfrm>
          <a:prstGeom prst="rect">
            <a:avLst/>
          </a:prstGeom>
        </p:spPr>
      </p:pic>
      <p:sp>
        <p:nvSpPr>
          <p:cNvPr id="72" name="VectorPath 72"/>
          <p:cNvSpPr/>
          <p:nvPr/>
        </p:nvSpPr>
        <p:spPr>
          <a:xfrm>
            <a:off x="671191" y="5562253"/>
            <a:ext cx="130524" cy="130524"/>
          </a:xfrm>
          <a:custGeom>
            <a:avLst/>
            <a:gdLst/>
            <a:ahLst/>
            <a:cxnLst/>
            <a:rect l="l" t="t" r="r" b="b"/>
            <a:pathLst>
              <a:path w="130524" h="130524">
                <a:moveTo>
                  <a:pt x="71669" y="209"/>
                </a:moveTo>
                <a:cubicBezTo>
                  <a:pt x="73780" y="522"/>
                  <a:pt x="75892" y="836"/>
                  <a:pt x="78078" y="1270"/>
                </a:cubicBezTo>
                <a:lnTo>
                  <a:pt x="84237" y="2709"/>
                </a:lnTo>
                <a:cubicBezTo>
                  <a:pt x="86247" y="3428"/>
                  <a:pt x="88257" y="4148"/>
                  <a:pt x="90237" y="4968"/>
                </a:cubicBezTo>
                <a:lnTo>
                  <a:pt x="90316" y="5000"/>
                </a:lnTo>
                <a:cubicBezTo>
                  <a:pt x="94246" y="6634"/>
                  <a:pt x="97981" y="8634"/>
                  <a:pt x="101591" y="11046"/>
                </a:cubicBezTo>
                <a:lnTo>
                  <a:pt x="106731" y="14732"/>
                </a:lnTo>
                <a:cubicBezTo>
                  <a:pt x="108313" y="16166"/>
                  <a:pt x="109894" y="17600"/>
                  <a:pt x="111409" y="19115"/>
                </a:cubicBezTo>
                <a:lnTo>
                  <a:pt x="111470" y="19175"/>
                </a:lnTo>
                <a:cubicBezTo>
                  <a:pt x="114476" y="22189"/>
                  <a:pt x="117161" y="25465"/>
                  <a:pt x="119526" y="29004"/>
                </a:cubicBezTo>
                <a:lnTo>
                  <a:pt x="119573" y="29076"/>
                </a:lnTo>
                <a:cubicBezTo>
                  <a:pt x="121933" y="32617"/>
                  <a:pt x="123928" y="36354"/>
                  <a:pt x="125557" y="40287"/>
                </a:cubicBezTo>
                <a:lnTo>
                  <a:pt x="125589" y="40367"/>
                </a:lnTo>
                <a:cubicBezTo>
                  <a:pt x="127213" y="44300"/>
                  <a:pt x="128440" y="48355"/>
                  <a:pt x="129270" y="52530"/>
                </a:cubicBezTo>
                <a:lnTo>
                  <a:pt x="129287" y="52614"/>
                </a:lnTo>
                <a:cubicBezTo>
                  <a:pt x="130106" y="56761"/>
                  <a:pt x="130519" y="60949"/>
                  <a:pt x="130524" y="65177"/>
                </a:cubicBezTo>
                <a:lnTo>
                  <a:pt x="130524" y="65348"/>
                </a:lnTo>
                <a:lnTo>
                  <a:pt x="130315" y="71669"/>
                </a:lnTo>
                <a:cubicBezTo>
                  <a:pt x="130002" y="73781"/>
                  <a:pt x="129688" y="75893"/>
                  <a:pt x="129254" y="78078"/>
                </a:cubicBezTo>
                <a:lnTo>
                  <a:pt x="127815" y="84237"/>
                </a:lnTo>
                <a:cubicBezTo>
                  <a:pt x="127096" y="86247"/>
                  <a:pt x="126377" y="88257"/>
                  <a:pt x="125524" y="90316"/>
                </a:cubicBezTo>
                <a:lnTo>
                  <a:pt x="122911" y="96076"/>
                </a:lnTo>
                <a:cubicBezTo>
                  <a:pt x="121814" y="97907"/>
                  <a:pt x="120716" y="99738"/>
                  <a:pt x="119478" y="101591"/>
                </a:cubicBezTo>
                <a:lnTo>
                  <a:pt x="115792" y="106731"/>
                </a:lnTo>
                <a:cubicBezTo>
                  <a:pt x="114358" y="108313"/>
                  <a:pt x="112925" y="109894"/>
                  <a:pt x="111409" y="111409"/>
                </a:cubicBezTo>
                <a:lnTo>
                  <a:pt x="111349" y="111470"/>
                </a:lnTo>
                <a:cubicBezTo>
                  <a:pt x="108335" y="114476"/>
                  <a:pt x="105059" y="117160"/>
                  <a:pt x="101449" y="119573"/>
                </a:cubicBezTo>
                <a:lnTo>
                  <a:pt x="96076" y="122911"/>
                </a:lnTo>
                <a:cubicBezTo>
                  <a:pt x="94147" y="123824"/>
                  <a:pt x="92217" y="124737"/>
                  <a:pt x="90237" y="125557"/>
                </a:cubicBezTo>
                <a:lnTo>
                  <a:pt x="90158" y="125589"/>
                </a:lnTo>
                <a:cubicBezTo>
                  <a:pt x="86223" y="127213"/>
                  <a:pt x="82169" y="128440"/>
                  <a:pt x="77994" y="129270"/>
                </a:cubicBezTo>
                <a:lnTo>
                  <a:pt x="77910" y="129287"/>
                </a:lnTo>
                <a:cubicBezTo>
                  <a:pt x="73740" y="130111"/>
                  <a:pt x="69522" y="130524"/>
                  <a:pt x="65177" y="130524"/>
                </a:cubicBezTo>
                <a:lnTo>
                  <a:pt x="58855" y="130315"/>
                </a:lnTo>
                <a:cubicBezTo>
                  <a:pt x="56743" y="130002"/>
                  <a:pt x="54632" y="129688"/>
                  <a:pt x="52530" y="129270"/>
                </a:cubicBezTo>
                <a:lnTo>
                  <a:pt x="52446" y="129253"/>
                </a:lnTo>
                <a:cubicBezTo>
                  <a:pt x="48273" y="128418"/>
                  <a:pt x="44220" y="127185"/>
                  <a:pt x="40287" y="125557"/>
                </a:cubicBezTo>
                <a:lnTo>
                  <a:pt x="40208" y="125524"/>
                </a:lnTo>
                <a:cubicBezTo>
                  <a:pt x="36278" y="123890"/>
                  <a:pt x="32544" y="121890"/>
                  <a:pt x="28933" y="119478"/>
                </a:cubicBezTo>
                <a:lnTo>
                  <a:pt x="23793" y="115792"/>
                </a:lnTo>
                <a:cubicBezTo>
                  <a:pt x="22211" y="114358"/>
                  <a:pt x="20630" y="112925"/>
                  <a:pt x="19115" y="111409"/>
                </a:cubicBezTo>
                <a:lnTo>
                  <a:pt x="19054" y="111349"/>
                </a:lnTo>
                <a:cubicBezTo>
                  <a:pt x="16049" y="108335"/>
                  <a:pt x="13363" y="105059"/>
                  <a:pt x="10951" y="101448"/>
                </a:cubicBezTo>
                <a:lnTo>
                  <a:pt x="7613" y="96076"/>
                </a:lnTo>
                <a:cubicBezTo>
                  <a:pt x="6700" y="94146"/>
                  <a:pt x="5788" y="92216"/>
                  <a:pt x="4935" y="90158"/>
                </a:cubicBezTo>
                <a:lnTo>
                  <a:pt x="2709" y="84237"/>
                </a:lnTo>
                <a:cubicBezTo>
                  <a:pt x="2190" y="82166"/>
                  <a:pt x="1672" y="80095"/>
                  <a:pt x="1237" y="77910"/>
                </a:cubicBezTo>
                <a:lnTo>
                  <a:pt x="209" y="71669"/>
                </a:lnTo>
                <a:cubicBezTo>
                  <a:pt x="105" y="69537"/>
                  <a:pt x="0" y="67404"/>
                  <a:pt x="0" y="65177"/>
                </a:cubicBezTo>
                <a:lnTo>
                  <a:pt x="209" y="58855"/>
                </a:lnTo>
                <a:cubicBezTo>
                  <a:pt x="522" y="56743"/>
                  <a:pt x="836" y="54631"/>
                  <a:pt x="1254" y="52530"/>
                </a:cubicBezTo>
                <a:lnTo>
                  <a:pt x="1271" y="52446"/>
                </a:lnTo>
                <a:cubicBezTo>
                  <a:pt x="2106" y="48273"/>
                  <a:pt x="3339" y="44220"/>
                  <a:pt x="4968" y="40287"/>
                </a:cubicBezTo>
                <a:lnTo>
                  <a:pt x="5001" y="40208"/>
                </a:lnTo>
                <a:cubicBezTo>
                  <a:pt x="6634" y="36278"/>
                  <a:pt x="8634" y="32543"/>
                  <a:pt x="10999" y="29004"/>
                </a:cubicBezTo>
                <a:lnTo>
                  <a:pt x="11046" y="28933"/>
                </a:lnTo>
                <a:cubicBezTo>
                  <a:pt x="13415" y="25397"/>
                  <a:pt x="16105" y="22124"/>
                  <a:pt x="19115" y="19115"/>
                </a:cubicBezTo>
                <a:lnTo>
                  <a:pt x="19175" y="19054"/>
                </a:lnTo>
                <a:cubicBezTo>
                  <a:pt x="22189" y="16048"/>
                  <a:pt x="25465" y="13363"/>
                  <a:pt x="29076" y="10950"/>
                </a:cubicBezTo>
                <a:lnTo>
                  <a:pt x="34448" y="7613"/>
                </a:lnTo>
                <a:cubicBezTo>
                  <a:pt x="36378" y="6700"/>
                  <a:pt x="38308" y="5788"/>
                  <a:pt x="40287" y="4968"/>
                </a:cubicBezTo>
                <a:lnTo>
                  <a:pt x="40367" y="4935"/>
                </a:lnTo>
                <a:cubicBezTo>
                  <a:pt x="44301" y="3311"/>
                  <a:pt x="48355" y="2084"/>
                  <a:pt x="52614" y="1237"/>
                </a:cubicBezTo>
                <a:lnTo>
                  <a:pt x="58855" y="209"/>
                </a:lnTo>
                <a:cubicBezTo>
                  <a:pt x="60988" y="105"/>
                  <a:pt x="63120" y="0"/>
                  <a:pt x="65348" y="0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3" name="VectorPath 73"/>
          <p:cNvSpPr/>
          <p:nvPr/>
        </p:nvSpPr>
        <p:spPr>
          <a:xfrm>
            <a:off x="954051" y="140733"/>
            <a:ext cx="174265" cy="219466"/>
          </a:xfrm>
          <a:custGeom>
            <a:avLst/>
            <a:gdLst/>
            <a:ahLst/>
            <a:cxnLst/>
            <a:rect l="l" t="t" r="r" b="b"/>
            <a:pathLst>
              <a:path w="174265" h="219466">
                <a:moveTo>
                  <a:pt x="84480" y="5589"/>
                </a:moveTo>
                <a:cubicBezTo>
                  <a:pt x="86815" y="6576"/>
                  <a:pt x="89129" y="7536"/>
                  <a:pt x="91469" y="8652"/>
                </a:cubicBezTo>
                <a:lnTo>
                  <a:pt x="91943" y="8889"/>
                </a:lnTo>
                <a:cubicBezTo>
                  <a:pt x="115388" y="20683"/>
                  <a:pt x="134949" y="37889"/>
                  <a:pt x="151398" y="57423"/>
                </a:cubicBezTo>
                <a:lnTo>
                  <a:pt x="151745" y="57832"/>
                </a:lnTo>
                <a:cubicBezTo>
                  <a:pt x="168819" y="78221"/>
                  <a:pt x="174234" y="104012"/>
                  <a:pt x="169534" y="130578"/>
                </a:cubicBezTo>
                <a:lnTo>
                  <a:pt x="169487" y="130877"/>
                </a:lnTo>
                <a:cubicBezTo>
                  <a:pt x="166596" y="146302"/>
                  <a:pt x="123711" y="204563"/>
                  <a:pt x="110394" y="210814"/>
                </a:cubicBezTo>
                <a:lnTo>
                  <a:pt x="110284" y="210862"/>
                </a:lnTo>
                <a:cubicBezTo>
                  <a:pt x="104800" y="213205"/>
                  <a:pt x="99318" y="215539"/>
                  <a:pt x="93835" y="216320"/>
                </a:cubicBezTo>
                <a:lnTo>
                  <a:pt x="93551" y="216351"/>
                </a:lnTo>
                <a:cubicBezTo>
                  <a:pt x="79463" y="217894"/>
                  <a:pt x="66142" y="217898"/>
                  <a:pt x="52043" y="218680"/>
                </a:cubicBezTo>
                <a:lnTo>
                  <a:pt x="51522" y="218696"/>
                </a:lnTo>
                <a:cubicBezTo>
                  <a:pt x="25895" y="219371"/>
                  <a:pt x="16522" y="212209"/>
                  <a:pt x="11039" y="185641"/>
                </a:cubicBezTo>
                <a:lnTo>
                  <a:pt x="10929" y="185155"/>
                </a:lnTo>
                <a:cubicBezTo>
                  <a:pt x="5524" y="161074"/>
                  <a:pt x="3165" y="135477"/>
                  <a:pt x="63" y="110630"/>
                </a:cubicBezTo>
                <a:lnTo>
                  <a:pt x="0" y="110127"/>
                </a:lnTo>
                <a:lnTo>
                  <a:pt x="47" y="109702"/>
                </a:lnTo>
                <a:cubicBezTo>
                  <a:pt x="2376" y="88626"/>
                  <a:pt x="3180" y="69091"/>
                  <a:pt x="7097" y="49557"/>
                </a:cubicBezTo>
                <a:lnTo>
                  <a:pt x="7176" y="49195"/>
                </a:lnTo>
                <a:cubicBezTo>
                  <a:pt x="11177" y="31276"/>
                  <a:pt x="21411" y="17248"/>
                  <a:pt x="39426" y="8652"/>
                </a:cubicBezTo>
                <a:lnTo>
                  <a:pt x="39773" y="8496"/>
                </a:lnTo>
                <a:cubicBezTo>
                  <a:pt x="50480" y="3697"/>
                  <a:pt x="60892" y="1603"/>
                  <a:pt x="71527" y="259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4" name="VectorPath 74"/>
          <p:cNvSpPr/>
          <p:nvPr/>
        </p:nvSpPr>
        <p:spPr>
          <a:xfrm>
            <a:off x="452546" y="148599"/>
            <a:ext cx="171899" cy="213174"/>
          </a:xfrm>
          <a:custGeom>
            <a:avLst/>
            <a:gdLst/>
            <a:ahLst/>
            <a:cxnLst/>
            <a:rect l="l" t="t" r="r" b="b"/>
            <a:pathLst>
              <a:path w="171899" h="213174">
                <a:moveTo>
                  <a:pt x="72371" y="2313"/>
                </a:moveTo>
                <a:cubicBezTo>
                  <a:pt x="72429" y="2329"/>
                  <a:pt x="72487" y="2344"/>
                  <a:pt x="72545" y="2360"/>
                </a:cubicBezTo>
                <a:lnTo>
                  <a:pt x="72923" y="2454"/>
                </a:lnTo>
                <a:cubicBezTo>
                  <a:pt x="91701" y="7217"/>
                  <a:pt x="108912" y="17395"/>
                  <a:pt x="123011" y="30679"/>
                </a:cubicBezTo>
                <a:lnTo>
                  <a:pt x="123231" y="30883"/>
                </a:lnTo>
                <a:cubicBezTo>
                  <a:pt x="134145" y="41083"/>
                  <a:pt x="141162" y="54382"/>
                  <a:pt x="143513" y="70010"/>
                </a:cubicBezTo>
                <a:lnTo>
                  <a:pt x="143607" y="70560"/>
                </a:lnTo>
                <a:cubicBezTo>
                  <a:pt x="148245" y="97918"/>
                  <a:pt x="148333" y="126027"/>
                  <a:pt x="161649" y="151031"/>
                </a:cubicBezTo>
                <a:lnTo>
                  <a:pt x="161854" y="151408"/>
                </a:lnTo>
                <a:cubicBezTo>
                  <a:pt x="171753" y="170098"/>
                  <a:pt x="160792" y="184163"/>
                  <a:pt x="150609" y="198228"/>
                </a:cubicBezTo>
                <a:lnTo>
                  <a:pt x="150562" y="198291"/>
                </a:lnTo>
                <a:cubicBezTo>
                  <a:pt x="148191" y="201426"/>
                  <a:pt x="144275" y="205308"/>
                  <a:pt x="140358" y="205308"/>
                </a:cubicBezTo>
                <a:lnTo>
                  <a:pt x="139933" y="205355"/>
                </a:lnTo>
                <a:cubicBezTo>
                  <a:pt x="118774" y="207739"/>
                  <a:pt x="96853" y="213158"/>
                  <a:pt x="76488" y="210814"/>
                </a:cubicBezTo>
                <a:lnTo>
                  <a:pt x="75888" y="210751"/>
                </a:lnTo>
                <a:cubicBezTo>
                  <a:pt x="46230" y="207415"/>
                  <a:pt x="24376" y="188600"/>
                  <a:pt x="14194" y="160471"/>
                </a:cubicBezTo>
                <a:lnTo>
                  <a:pt x="14036" y="160077"/>
                </a:lnTo>
                <a:cubicBezTo>
                  <a:pt x="6329" y="140642"/>
                  <a:pt x="3948" y="118946"/>
                  <a:pt x="79" y="100278"/>
                </a:cubicBezTo>
                <a:lnTo>
                  <a:pt x="0" y="99901"/>
                </a:lnTo>
                <a:lnTo>
                  <a:pt x="79" y="99508"/>
                </a:lnTo>
                <a:cubicBezTo>
                  <a:pt x="3974" y="80015"/>
                  <a:pt x="6334" y="63606"/>
                  <a:pt x="10251" y="47197"/>
                </a:cubicBezTo>
                <a:lnTo>
                  <a:pt x="10345" y="46788"/>
                </a:lnTo>
                <a:cubicBezTo>
                  <a:pt x="15172" y="26577"/>
                  <a:pt x="29296" y="14097"/>
                  <a:pt x="47312" y="4720"/>
                </a:cubicBezTo>
                <a:lnTo>
                  <a:pt x="47470" y="4642"/>
                </a:lnTo>
                <a:cubicBezTo>
                  <a:pt x="53321" y="1758"/>
                  <a:pt x="59602" y="602"/>
                  <a:pt x="65974" y="966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5" name="VectorPath 75"/>
          <p:cNvSpPr/>
          <p:nvPr/>
        </p:nvSpPr>
        <p:spPr>
          <a:xfrm>
            <a:off x="9392" y="183211"/>
            <a:ext cx="152975" cy="177776"/>
          </a:xfrm>
          <a:custGeom>
            <a:avLst/>
            <a:gdLst/>
            <a:ahLst/>
            <a:cxnLst/>
            <a:rect l="l" t="t" r="r" b="b"/>
            <a:pathLst>
              <a:path w="152975" h="177776">
                <a:moveTo>
                  <a:pt x="67592" y="1270"/>
                </a:moveTo>
                <a:cubicBezTo>
                  <a:pt x="105965" y="6562"/>
                  <a:pt x="135384" y="29932"/>
                  <a:pt x="149821" y="67649"/>
                </a:cubicBezTo>
                <a:lnTo>
                  <a:pt x="149884" y="67807"/>
                </a:lnTo>
                <a:cubicBezTo>
                  <a:pt x="152974" y="75640"/>
                  <a:pt x="152964" y="85007"/>
                  <a:pt x="151398" y="92821"/>
                </a:cubicBezTo>
                <a:lnTo>
                  <a:pt x="151335" y="93073"/>
                </a:lnTo>
                <a:cubicBezTo>
                  <a:pt x="148181" y="105554"/>
                  <a:pt x="143507" y="116508"/>
                  <a:pt x="142724" y="129793"/>
                </a:cubicBezTo>
                <a:lnTo>
                  <a:pt x="142692" y="130312"/>
                </a:lnTo>
                <a:cubicBezTo>
                  <a:pt x="140999" y="155866"/>
                  <a:pt x="129913" y="164451"/>
                  <a:pt x="100932" y="171483"/>
                </a:cubicBezTo>
                <a:lnTo>
                  <a:pt x="100664" y="171546"/>
                </a:lnTo>
                <a:cubicBezTo>
                  <a:pt x="87437" y="174619"/>
                  <a:pt x="74216" y="175412"/>
                  <a:pt x="61758" y="176187"/>
                </a:cubicBezTo>
                <a:lnTo>
                  <a:pt x="61505" y="176202"/>
                </a:lnTo>
                <a:lnTo>
                  <a:pt x="61111" y="176234"/>
                </a:lnTo>
                <a:cubicBezTo>
                  <a:pt x="41613" y="177671"/>
                  <a:pt x="28329" y="169794"/>
                  <a:pt x="19713" y="152604"/>
                </a:cubicBezTo>
                <a:lnTo>
                  <a:pt x="19398" y="152023"/>
                </a:lnTo>
                <a:cubicBezTo>
                  <a:pt x="3890" y="123069"/>
                  <a:pt x="0" y="91033"/>
                  <a:pt x="0" y="58587"/>
                </a:cubicBezTo>
                <a:lnTo>
                  <a:pt x="345" y="51181"/>
                </a:lnTo>
                <a:cubicBezTo>
                  <a:pt x="2974" y="34251"/>
                  <a:pt x="13011" y="20266"/>
                  <a:pt x="26022" y="8653"/>
                </a:cubicBezTo>
                <a:lnTo>
                  <a:pt x="26132" y="8543"/>
                </a:lnTo>
                <a:cubicBezTo>
                  <a:pt x="31676" y="3115"/>
                  <a:pt x="41844" y="787"/>
                  <a:pt x="49677" y="787"/>
                </a:cubicBezTo>
                <a:lnTo>
                  <a:pt x="50466" y="774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76" name="E5A06A90-C7C9-418B-FC66-4C6C5A2D5212"/>
          <p:cNvPicPr>
            <a:picLocks noChangeAspect="1"/>
          </p:cNvPicPr>
          <p:nvPr/>
        </p:nvPicPr>
        <p:blipFill>
          <a:blip r:embed="rId3" cstate="print">
            <a:extLst>
              <a:ext uri="{D7CF9D2A-E79A-4B59-495D-AAFBEC541701}"/>
            </a:extLst>
          </a:blip>
          <a:srcRect/>
          <a:stretch>
            <a:fillRect/>
          </a:stretch>
        </p:blipFill>
        <p:spPr>
          <a:xfrm>
            <a:off x="7815" y="670128"/>
            <a:ext cx="161925" cy="142875"/>
          </a:xfrm>
          <a:prstGeom prst="rect">
            <a:avLst/>
          </a:prstGeom>
        </p:spPr>
      </p:pic>
      <p:pic>
        <p:nvPicPr>
          <p:cNvPr id="77" name="6B2753D6-DD4C-40ED-7786-419EDBB9F9C0"/>
          <p:cNvPicPr>
            <a:picLocks noChangeAspect="1"/>
          </p:cNvPicPr>
          <p:nvPr/>
        </p:nvPicPr>
        <p:blipFill>
          <a:blip r:embed="rId4" cstate="print">
            <a:extLst>
              <a:ext uri="{B99565DB-A961-44BA-3965-F7817961A6B8}"/>
            </a:extLst>
          </a:blip>
          <a:srcRect/>
          <a:stretch>
            <a:fillRect/>
          </a:stretch>
        </p:blipFill>
        <p:spPr>
          <a:xfrm>
            <a:off x="460431" y="651249"/>
            <a:ext cx="161925" cy="180975"/>
          </a:xfrm>
          <a:prstGeom prst="rect">
            <a:avLst/>
          </a:prstGeom>
        </p:spPr>
      </p:pic>
      <p:pic>
        <p:nvPicPr>
          <p:cNvPr id="78" name="19453566-548A-4923-B7AD-117C394D046E"/>
          <p:cNvPicPr>
            <a:picLocks noChangeAspect="1"/>
          </p:cNvPicPr>
          <p:nvPr/>
        </p:nvPicPr>
        <p:blipFill>
          <a:blip r:embed="rId5" cstate="print">
            <a:extLst>
              <a:ext uri="{7E23CFAB-8D22-43EF-6BA7-A2B594EC660B}"/>
            </a:extLst>
          </a:blip>
          <a:srcRect/>
          <a:stretch>
            <a:fillRect/>
          </a:stretch>
        </p:blipFill>
        <p:spPr>
          <a:xfrm>
            <a:off x="948531" y="652821"/>
            <a:ext cx="200025" cy="180975"/>
          </a:xfrm>
          <a:prstGeom prst="rect">
            <a:avLst/>
          </a:prstGeom>
        </p:spPr>
      </p:pic>
      <p:sp>
        <p:nvSpPr>
          <p:cNvPr id="79" name="TextBox79"/>
          <p:cNvSpPr txBox="1"/>
          <p:nvPr/>
        </p:nvSpPr>
        <p:spPr>
          <a:xfrm>
            <a:off x="305722" y="2018755"/>
            <a:ext cx="8470164" cy="4372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3172"/>
              </a:lnSpc>
            </a:pPr>
            <a:r>
              <a:rPr lang="en-US" altLang="zh-CN" sz="6900" b="1" kern="0" spc="5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6900" b="1" kern="0" spc="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6900" b="1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6900" b="1" kern="0" spc="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69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ema</a:t>
            </a:r>
            <a:r>
              <a:rPr lang="en-US" altLang="zh-CN" sz="6900" b="1" kern="0" spc="637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69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Proposto</a:t>
            </a:r>
          </a:p>
          <a:p>
            <a:pPr marL="0" marR="0" indent="0" eaLnBrk="0">
              <a:lnSpc>
                <a:spcPct val="37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90284" marR="0" indent="0" eaLnBrk="0">
              <a:lnSpc>
                <a:spcPct val="130634"/>
              </a:lnSpc>
            </a:pP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Sistema</a:t>
            </a:r>
            <a:r>
              <a:rPr lang="en-US" altLang="zh-CN" sz="4725" kern="0" spc="-25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</a:t>
            </a:r>
            <a:r>
              <a:rPr lang="en-US" altLang="zh-CN" sz="4725" kern="0" spc="-25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facilite</a:t>
            </a:r>
            <a:r>
              <a:rPr lang="en-US" altLang="zh-CN" sz="4725" kern="0" spc="-25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4725" kern="0" spc="-25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processo</a:t>
            </a:r>
            <a:r>
              <a:rPr lang="en-US" altLang="zh-CN" sz="4725" kern="0" spc="-25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1398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</a:t>
            </a:r>
            <a:r>
              <a:rPr lang="en-US" altLang="zh-CN" sz="4725" kern="0" spc="0" baseline="13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5" baseline="35798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agenda</a:t>
            </a:r>
            <a:r>
              <a:rPr lang="en-US" altLang="zh-CN" sz="4725" kern="0" spc="0" baseline="35798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mentos</a:t>
            </a:r>
            <a:r>
              <a:rPr lang="en-US" altLang="zh-CN" sz="4725" kern="0" spc="3825" baseline="357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35798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</a:t>
            </a:r>
            <a:r>
              <a:rPr lang="en-US" altLang="zh-CN" sz="4725" kern="0" spc="3825" baseline="357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35798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quadras</a:t>
            </a:r>
            <a:r>
              <a:rPr lang="en-US" altLang="zh-CN" sz="4725" kern="0" spc="3825" baseline="357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35798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esportivas;</a:t>
            </a:r>
            <a:r>
              <a:rPr lang="en-US" altLang="zh-CN" sz="4725" kern="0" spc="0" baseline="357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4725" kern="0" baseline="35798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4725" kern="0" spc="0" baseline="-765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Proporcionar</a:t>
            </a:r>
            <a:r>
              <a:rPr lang="en-US" altLang="zh-CN" sz="4725" kern="0" spc="-25" baseline="-76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-765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interfaces</a:t>
            </a:r>
            <a:r>
              <a:rPr lang="en-US" altLang="zh-CN" sz="4725" kern="0" spc="-25" baseline="-76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-765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intuitivas</a:t>
            </a:r>
            <a:r>
              <a:rPr lang="en-US" altLang="zh-CN" sz="4725" kern="0" spc="-25" baseline="-76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725" kern="0" spc="0" baseline="-765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</a:p>
          <a:p>
            <a:pPr marL="690284" marR="0" indent="0" eaLnBrk="0">
              <a:lnSpc>
                <a:spcPct val="109920"/>
              </a:lnSpc>
            </a:pPr>
            <a:r>
              <a:rPr lang="en-US" altLang="zh-CN" sz="4725" kern="0" spc="-25" baseline="57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4725" kern="0" spc="0" baseline="574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esponsivas;</a:t>
            </a:r>
          </a:p>
        </p:txBody>
      </p:sp>
      <p:pic>
        <p:nvPicPr>
          <p:cNvPr id="80" name="BD36C9C7-FD77-4472-7190-56C907B6C571"/>
          <p:cNvPicPr>
            <a:picLocks noChangeAspect="1"/>
          </p:cNvPicPr>
          <p:nvPr/>
        </p:nvPicPr>
        <p:blipFill>
          <a:blip r:embed="rId6" cstate="print">
            <a:extLst>
              <a:ext uri="{F84F69DB-18F5-4DBC-921E-5CABBDBE112A}"/>
            </a:extLst>
          </a:blip>
          <a:srcRect/>
          <a:stretch>
            <a:fillRect/>
          </a:stretch>
        </p:blipFill>
        <p:spPr>
          <a:xfrm>
            <a:off x="1495771" y="666195"/>
            <a:ext cx="161925" cy="161925"/>
          </a:xfrm>
          <a:prstGeom prst="rect">
            <a:avLst/>
          </a:prstGeom>
        </p:spPr>
      </p:pic>
      <p:sp>
        <p:nvSpPr>
          <p:cNvPr id="81" name="VectorPath 81"/>
          <p:cNvSpPr/>
          <p:nvPr/>
        </p:nvSpPr>
        <p:spPr>
          <a:xfrm>
            <a:off x="1508387" y="231981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82" name="VectorPath 82"/>
          <p:cNvSpPr/>
          <p:nvPr/>
        </p:nvSpPr>
        <p:spPr>
          <a:xfrm>
            <a:off x="671191" y="3995960"/>
            <a:ext cx="130524" cy="130524"/>
          </a:xfrm>
          <a:custGeom>
            <a:avLst/>
            <a:gdLst/>
            <a:ahLst/>
            <a:cxnLst/>
            <a:rect l="l" t="t" r="r" b="b"/>
            <a:pathLst>
              <a:path w="130524" h="130524">
                <a:moveTo>
                  <a:pt x="71669" y="209"/>
                </a:moveTo>
                <a:cubicBezTo>
                  <a:pt x="73780" y="522"/>
                  <a:pt x="75892" y="836"/>
                  <a:pt x="78078" y="1270"/>
                </a:cubicBezTo>
                <a:lnTo>
                  <a:pt x="84237" y="2709"/>
                </a:lnTo>
                <a:cubicBezTo>
                  <a:pt x="86247" y="3428"/>
                  <a:pt x="88257" y="4148"/>
                  <a:pt x="90237" y="4968"/>
                </a:cubicBezTo>
                <a:lnTo>
                  <a:pt x="90316" y="5000"/>
                </a:lnTo>
                <a:cubicBezTo>
                  <a:pt x="94239" y="6631"/>
                  <a:pt x="97974" y="8630"/>
                  <a:pt x="101520" y="10999"/>
                </a:cubicBezTo>
                <a:lnTo>
                  <a:pt x="101591" y="11046"/>
                </a:lnTo>
                <a:cubicBezTo>
                  <a:pt x="105122" y="13412"/>
                  <a:pt x="108398" y="16103"/>
                  <a:pt x="111470" y="19175"/>
                </a:cubicBezTo>
                <a:lnTo>
                  <a:pt x="115792" y="23793"/>
                </a:lnTo>
                <a:cubicBezTo>
                  <a:pt x="117064" y="25509"/>
                  <a:pt x="118335" y="27223"/>
                  <a:pt x="119573" y="29076"/>
                </a:cubicBezTo>
                <a:lnTo>
                  <a:pt x="122911" y="34448"/>
                </a:lnTo>
                <a:cubicBezTo>
                  <a:pt x="123824" y="36378"/>
                  <a:pt x="124737" y="38308"/>
                  <a:pt x="125589" y="40367"/>
                </a:cubicBezTo>
                <a:lnTo>
                  <a:pt x="127815" y="46287"/>
                </a:lnTo>
                <a:cubicBezTo>
                  <a:pt x="128333" y="48354"/>
                  <a:pt x="128851" y="50423"/>
                  <a:pt x="129270" y="52530"/>
                </a:cubicBezTo>
                <a:lnTo>
                  <a:pt x="129287" y="52614"/>
                </a:lnTo>
                <a:cubicBezTo>
                  <a:pt x="130105" y="56754"/>
                  <a:pt x="130518" y="60942"/>
                  <a:pt x="130524" y="65176"/>
                </a:cubicBezTo>
                <a:lnTo>
                  <a:pt x="130524" y="65348"/>
                </a:lnTo>
                <a:lnTo>
                  <a:pt x="130315" y="71669"/>
                </a:lnTo>
                <a:cubicBezTo>
                  <a:pt x="130002" y="73782"/>
                  <a:pt x="129688" y="75893"/>
                  <a:pt x="129254" y="78078"/>
                </a:cubicBezTo>
                <a:lnTo>
                  <a:pt x="127815" y="84237"/>
                </a:lnTo>
                <a:cubicBezTo>
                  <a:pt x="127097" y="86244"/>
                  <a:pt x="126378" y="88252"/>
                  <a:pt x="125557" y="90237"/>
                </a:cubicBezTo>
                <a:lnTo>
                  <a:pt x="125524" y="90316"/>
                </a:lnTo>
                <a:cubicBezTo>
                  <a:pt x="123890" y="94246"/>
                  <a:pt x="121891" y="97980"/>
                  <a:pt x="119478" y="101591"/>
                </a:cubicBezTo>
                <a:lnTo>
                  <a:pt x="115792" y="106731"/>
                </a:lnTo>
                <a:cubicBezTo>
                  <a:pt x="114358" y="108313"/>
                  <a:pt x="112924" y="109894"/>
                  <a:pt x="111349" y="111470"/>
                </a:cubicBezTo>
                <a:lnTo>
                  <a:pt x="106731" y="115792"/>
                </a:lnTo>
                <a:cubicBezTo>
                  <a:pt x="105016" y="117064"/>
                  <a:pt x="103301" y="118335"/>
                  <a:pt x="101449" y="119573"/>
                </a:cubicBezTo>
                <a:lnTo>
                  <a:pt x="96076" y="122911"/>
                </a:lnTo>
                <a:cubicBezTo>
                  <a:pt x="94148" y="123823"/>
                  <a:pt x="92221" y="124734"/>
                  <a:pt x="90237" y="125556"/>
                </a:cubicBezTo>
                <a:lnTo>
                  <a:pt x="90158" y="125589"/>
                </a:lnTo>
                <a:cubicBezTo>
                  <a:pt x="86224" y="127213"/>
                  <a:pt x="82169" y="128440"/>
                  <a:pt x="77910" y="129287"/>
                </a:cubicBezTo>
                <a:lnTo>
                  <a:pt x="71669" y="130315"/>
                </a:lnTo>
                <a:cubicBezTo>
                  <a:pt x="69537" y="130420"/>
                  <a:pt x="67405" y="130524"/>
                  <a:pt x="65177" y="130524"/>
                </a:cubicBezTo>
                <a:lnTo>
                  <a:pt x="58855" y="130315"/>
                </a:lnTo>
                <a:cubicBezTo>
                  <a:pt x="56743" y="130002"/>
                  <a:pt x="54631" y="129688"/>
                  <a:pt x="52446" y="129253"/>
                </a:cubicBezTo>
                <a:lnTo>
                  <a:pt x="46287" y="127815"/>
                </a:lnTo>
                <a:cubicBezTo>
                  <a:pt x="44277" y="127096"/>
                  <a:pt x="42267" y="126376"/>
                  <a:pt x="40287" y="125556"/>
                </a:cubicBezTo>
                <a:lnTo>
                  <a:pt x="40208" y="125524"/>
                </a:lnTo>
                <a:cubicBezTo>
                  <a:pt x="36283" y="123892"/>
                  <a:pt x="32546" y="121892"/>
                  <a:pt x="28933" y="119478"/>
                </a:cubicBezTo>
                <a:lnTo>
                  <a:pt x="23793" y="115792"/>
                </a:lnTo>
                <a:cubicBezTo>
                  <a:pt x="22211" y="114358"/>
                  <a:pt x="20630" y="112925"/>
                  <a:pt x="19054" y="111349"/>
                </a:cubicBezTo>
                <a:lnTo>
                  <a:pt x="14732" y="106731"/>
                </a:lnTo>
                <a:cubicBezTo>
                  <a:pt x="13460" y="105016"/>
                  <a:pt x="12189" y="103301"/>
                  <a:pt x="10951" y="101448"/>
                </a:cubicBezTo>
                <a:lnTo>
                  <a:pt x="7613" y="96076"/>
                </a:lnTo>
                <a:cubicBezTo>
                  <a:pt x="6700" y="94146"/>
                  <a:pt x="5788" y="92216"/>
                  <a:pt x="4968" y="90237"/>
                </a:cubicBezTo>
                <a:lnTo>
                  <a:pt x="4935" y="90158"/>
                </a:lnTo>
                <a:cubicBezTo>
                  <a:pt x="3311" y="86223"/>
                  <a:pt x="2084" y="82169"/>
                  <a:pt x="1237" y="77910"/>
                </a:cubicBezTo>
                <a:lnTo>
                  <a:pt x="209" y="71669"/>
                </a:lnTo>
                <a:cubicBezTo>
                  <a:pt x="105" y="69537"/>
                  <a:pt x="0" y="67405"/>
                  <a:pt x="0" y="65176"/>
                </a:cubicBezTo>
                <a:lnTo>
                  <a:pt x="209" y="58855"/>
                </a:lnTo>
                <a:cubicBezTo>
                  <a:pt x="522" y="56743"/>
                  <a:pt x="836" y="54632"/>
                  <a:pt x="1271" y="52446"/>
                </a:cubicBezTo>
                <a:lnTo>
                  <a:pt x="2709" y="46287"/>
                </a:lnTo>
                <a:cubicBezTo>
                  <a:pt x="3428" y="44278"/>
                  <a:pt x="4148" y="42267"/>
                  <a:pt x="5001" y="40208"/>
                </a:cubicBezTo>
                <a:lnTo>
                  <a:pt x="7613" y="34448"/>
                </a:lnTo>
                <a:cubicBezTo>
                  <a:pt x="8711" y="32617"/>
                  <a:pt x="9808" y="30786"/>
                  <a:pt x="11046" y="28933"/>
                </a:cubicBezTo>
                <a:lnTo>
                  <a:pt x="14732" y="23793"/>
                </a:lnTo>
                <a:cubicBezTo>
                  <a:pt x="16166" y="22212"/>
                  <a:pt x="17600" y="20630"/>
                  <a:pt x="19175" y="19054"/>
                </a:cubicBezTo>
                <a:lnTo>
                  <a:pt x="23793" y="14732"/>
                </a:lnTo>
                <a:cubicBezTo>
                  <a:pt x="25506" y="13462"/>
                  <a:pt x="27219" y="12192"/>
                  <a:pt x="29004" y="10999"/>
                </a:cubicBezTo>
                <a:lnTo>
                  <a:pt x="29076" y="10951"/>
                </a:lnTo>
                <a:cubicBezTo>
                  <a:pt x="32610" y="8595"/>
                  <a:pt x="36348" y="6600"/>
                  <a:pt x="40287" y="4968"/>
                </a:cubicBezTo>
                <a:lnTo>
                  <a:pt x="40367" y="4935"/>
                </a:lnTo>
                <a:cubicBezTo>
                  <a:pt x="44301" y="3311"/>
                  <a:pt x="48355" y="2084"/>
                  <a:pt x="52614" y="1237"/>
                </a:cubicBezTo>
                <a:lnTo>
                  <a:pt x="58855" y="209"/>
                </a:lnTo>
                <a:cubicBezTo>
                  <a:pt x="60988" y="104"/>
                  <a:pt x="63120" y="0"/>
                  <a:pt x="65348" y="0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83" name="680D1C35-1A44-4B71-73D6-7D1CE98359DC"/>
          <p:cNvPicPr>
            <a:picLocks noChangeAspect="1"/>
          </p:cNvPicPr>
          <p:nvPr/>
        </p:nvPicPr>
        <p:blipFill>
          <a:blip r:embed="rId7" cstate="print">
            <a:extLst>
              <a:ext uri="{98F2EAC0-FBC2-4E97-EDA7-912210D7406A}"/>
            </a:extLst>
          </a:blip>
          <a:stretch>
            <a:fillRect/>
          </a:stretch>
        </p:blipFill>
        <p:spPr>
          <a:xfrm>
            <a:off x="9977886" y="1653957"/>
            <a:ext cx="7762875" cy="5029201"/>
          </a:xfrm>
          <a:prstGeom prst="rect">
            <a:avLst/>
          </a:prstGeom>
        </p:spPr>
      </p:pic>
      <p:pic>
        <p:nvPicPr>
          <p:cNvPr id="84" name="7AAB7895-A5FC-4A12-703E-393F3B30A639"/>
          <p:cNvPicPr>
            <a:picLocks noChangeAspect="1"/>
          </p:cNvPicPr>
          <p:nvPr/>
        </p:nvPicPr>
        <p:blipFill>
          <a:blip r:embed="rId8" cstate="print">
            <a:extLst>
              <a:ext uri="{2AB9B07B-03BD-474A-56DC-E79B5EF3BECD}"/>
            </a:extLst>
          </a:blip>
          <a:stretch>
            <a:fillRect/>
          </a:stretch>
        </p:blipFill>
        <p:spPr>
          <a:xfrm>
            <a:off x="15222424" y="8968802"/>
            <a:ext cx="3065577" cy="1314450"/>
          </a:xfrm>
          <a:prstGeom prst="rect">
            <a:avLst/>
          </a:prstGeom>
        </p:spPr>
      </p:pic>
    </p:spTree>
    <p:extLst>
      <p:ext uri="{631F5579-55EF-486F-0450-D7201ED3941B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486894F9-04A2-420C-E1CC-533621AE43DA"/>
          <p:cNvPicPr>
            <a:picLocks noChangeAspect="1"/>
          </p:cNvPicPr>
          <p:nvPr/>
        </p:nvPicPr>
        <p:blipFill>
          <a:blip r:embed="rId2" cstate="print">
            <a:extLst>
              <a:ext uri="{5FF4357F-9119-4BAB-91CE-6B90FC4FB69B}"/>
            </a:extLst>
          </a:blip>
          <a:srcRect/>
          <a:stretch>
            <a:fillRect/>
          </a:stretch>
        </p:blipFill>
        <p:spPr>
          <a:xfrm>
            <a:off x="0" y="2"/>
            <a:ext cx="18288000" cy="10287000"/>
          </a:xfrm>
          <a:prstGeom prst="rect">
            <a:avLst/>
          </a:prstGeom>
        </p:spPr>
      </p:pic>
      <p:pic>
        <p:nvPicPr>
          <p:cNvPr id="86" name="468DF9A7-3E2C-41F9-6531-D0A8385B6C56"/>
          <p:cNvPicPr>
            <a:picLocks noChangeAspect="1"/>
          </p:cNvPicPr>
          <p:nvPr/>
        </p:nvPicPr>
        <p:blipFill>
          <a:blip r:embed="rId3" cstate="print">
            <a:extLst>
              <a:ext uri="{FAD21723-6F4F-45F7-E14E-85EB7D7C7CA9}"/>
            </a:extLst>
          </a:blip>
          <a:stretch>
            <a:fillRect/>
          </a:stretch>
        </p:blipFill>
        <p:spPr>
          <a:xfrm>
            <a:off x="6043294" y="3083083"/>
            <a:ext cx="6198378" cy="3880272"/>
          </a:xfrm>
          <a:prstGeom prst="rect">
            <a:avLst/>
          </a:prstGeom>
        </p:spPr>
      </p:pic>
      <p:pic>
        <p:nvPicPr>
          <p:cNvPr id="87" name="F957111A-9607-441E-F09A-521419A6D3D1"/>
          <p:cNvPicPr>
            <a:picLocks noChangeAspect="1"/>
          </p:cNvPicPr>
          <p:nvPr/>
        </p:nvPicPr>
        <p:blipFill>
          <a:blip r:embed="rId4" cstate="print">
            <a:extLst>
              <a:ext uri="{E154A01F-2BAF-45DD-84CF-937DE54DDE11}"/>
            </a:extLst>
          </a:blip>
          <a:stretch>
            <a:fillRect/>
          </a:stretch>
        </p:blipFill>
        <p:spPr>
          <a:xfrm>
            <a:off x="14268166" y="4433167"/>
            <a:ext cx="3305175" cy="1419225"/>
          </a:xfrm>
          <a:prstGeom prst="rect">
            <a:avLst/>
          </a:prstGeom>
        </p:spPr>
      </p:pic>
      <p:pic>
        <p:nvPicPr>
          <p:cNvPr id="88" name="A6064921-DF85-49DC-530E-6E2E706BBBA7"/>
          <p:cNvPicPr>
            <a:picLocks noChangeAspect="1"/>
          </p:cNvPicPr>
          <p:nvPr/>
        </p:nvPicPr>
        <p:blipFill>
          <a:blip r:embed="rId5" cstate="print">
            <a:extLst>
              <a:ext uri="{DDFB996C-6201-4CDE-CB5E-DC862B130BE9}"/>
            </a:extLst>
          </a:blip>
          <a:stretch>
            <a:fillRect/>
          </a:stretch>
        </p:blipFill>
        <p:spPr>
          <a:xfrm>
            <a:off x="1657434" y="4180237"/>
            <a:ext cx="1990725" cy="1924050"/>
          </a:xfrm>
          <a:prstGeom prst="rect">
            <a:avLst/>
          </a:prstGeom>
        </p:spPr>
      </p:pic>
      <p:sp>
        <p:nvSpPr>
          <p:cNvPr id="89" name="TextBox89"/>
          <p:cNvSpPr txBox="1"/>
          <p:nvPr/>
        </p:nvSpPr>
        <p:spPr>
          <a:xfrm>
            <a:off x="6704260" y="996350"/>
            <a:ext cx="4879464" cy="137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000" b="1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9000" b="1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istema</a:t>
            </a:r>
          </a:p>
        </p:txBody>
      </p:sp>
      <p:pic>
        <p:nvPicPr>
          <p:cNvPr id="90" name="A2EA2511-D41B-4869-B646-DF8F98F8DCA4"/>
          <p:cNvPicPr>
            <a:picLocks noChangeAspect="1"/>
          </p:cNvPicPr>
          <p:nvPr/>
        </p:nvPicPr>
        <p:blipFill>
          <a:blip r:embed="rId6" cstate="print">
            <a:extLst>
              <a:ext uri="{1EAC40D3-2CA3-4303-55AB-592D378C02AD}"/>
            </a:extLst>
          </a:blip>
          <a:srcRect/>
          <a:stretch>
            <a:fillRect/>
          </a:stretch>
        </p:blipFill>
        <p:spPr>
          <a:xfrm>
            <a:off x="5225369" y="7450991"/>
            <a:ext cx="7848600" cy="47625"/>
          </a:xfrm>
          <a:prstGeom prst="rect">
            <a:avLst/>
          </a:prstGeom>
        </p:spPr>
      </p:pic>
      <p:pic>
        <p:nvPicPr>
          <p:cNvPr id="91" name="8786914C-037C-477F-4FCF-86FD75527E42"/>
          <p:cNvPicPr>
            <a:picLocks noChangeAspect="1"/>
          </p:cNvPicPr>
          <p:nvPr/>
        </p:nvPicPr>
        <p:blipFill>
          <a:blip r:embed="rId7" cstate="print">
            <a:extLst>
              <a:ext uri="{67E7A7B7-F959-4620-C520-6B1F612B8682}"/>
            </a:extLst>
          </a:blip>
          <a:srcRect/>
          <a:stretch>
            <a:fillRect/>
          </a:stretch>
        </p:blipFill>
        <p:spPr>
          <a:xfrm>
            <a:off x="11513198" y="6040341"/>
            <a:ext cx="2486025" cy="2486025"/>
          </a:xfrm>
          <a:prstGeom prst="rect">
            <a:avLst/>
          </a:prstGeom>
        </p:spPr>
      </p:pic>
      <p:pic>
        <p:nvPicPr>
          <p:cNvPr id="92" name="93435D68-50F5-42A8-625E-3A3F86731F21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72930B93-C831-418F-80BF-826ED8AA89F4}"/>
            </a:extLst>
          </a:blip>
          <a:srcRect/>
          <a:stretch>
            <a:fillRect/>
          </a:stretch>
        </p:blipFill>
        <p:spPr>
          <a:xfrm>
            <a:off x="5057622" y="2799605"/>
            <a:ext cx="8181976" cy="4695825"/>
          </a:xfrm>
          <a:prstGeom prst="rect">
            <a:avLst/>
          </a:prstGeom>
        </p:spPr>
      </p:pic>
    </p:spTree>
    <p:extLst>
      <p:ext uri="{0C7092BE-93A2-42B0-DF86-C75564774B1A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FA5DE33-8C0E-4154-AEAA-A5C6CA9DA27B"/>
          <p:cNvPicPr>
            <a:picLocks noChangeAspect="1"/>
          </p:cNvPicPr>
          <p:nvPr/>
        </p:nvPicPr>
        <p:blipFill>
          <a:blip r:embed="rId2" cstate="print">
            <a:extLst>
              <a:ext uri="{C73621CD-E717-4059-772B-584E35D00B8C}"/>
            </a:extLst>
          </a:blip>
          <a:srcRect/>
          <a:stretch>
            <a:fillRect/>
          </a:stretch>
        </p:blipFill>
        <p:spPr>
          <a:xfrm>
            <a:off x="0" y="5146180"/>
            <a:ext cx="9296400" cy="5143500"/>
          </a:xfrm>
          <a:prstGeom prst="rect">
            <a:avLst/>
          </a:prstGeom>
        </p:spPr>
      </p:pic>
      <p:pic>
        <p:nvPicPr>
          <p:cNvPr id="97" name="842019B8-43C5-4D31-8521-95323ACF4B24"/>
          <p:cNvPicPr>
            <a:picLocks noChangeAspect="1"/>
          </p:cNvPicPr>
          <p:nvPr/>
        </p:nvPicPr>
        <p:blipFill>
          <a:blip r:embed="rId3" cstate="print">
            <a:extLst>
              <a:ext uri="{13F1C659-4321-43E3-1A96-24A723FCC35F}"/>
            </a:extLst>
          </a:blip>
          <a:srcRect/>
          <a:stretch>
            <a:fillRect/>
          </a:stretch>
        </p:blipFill>
        <p:spPr>
          <a:xfrm>
            <a:off x="10271144" y="1"/>
            <a:ext cx="8020050" cy="3086100"/>
          </a:xfrm>
          <a:prstGeom prst="rect">
            <a:avLst/>
          </a:prstGeom>
        </p:spPr>
      </p:pic>
      <p:grpSp>
        <p:nvGrpSpPr>
          <p:cNvPr id="98" name="Combination 98"/>
          <p:cNvGrpSpPr/>
          <p:nvPr/>
        </p:nvGrpSpPr>
        <p:grpSpPr>
          <a:xfrm>
            <a:off x="9392" y="140732"/>
            <a:ext cx="1118924" cy="221040"/>
            <a:chOff x="9392" y="140732"/>
            <a:chExt cx="1118924" cy="221040"/>
          </a:xfrm>
        </p:grpSpPr>
        <p:sp>
          <p:nvSpPr>
            <p:cNvPr id="99" name="VectorPath 99"/>
            <p:cNvSpPr/>
            <p:nvPr/>
          </p:nvSpPr>
          <p:spPr>
            <a:xfrm>
              <a:off x="954051" y="140732"/>
              <a:ext cx="174265" cy="219466"/>
            </a:xfrm>
            <a:custGeom>
              <a:avLst/>
              <a:gdLst/>
              <a:ahLst/>
              <a:cxnLst/>
              <a:rect l="l" t="t" r="r" b="b"/>
              <a:pathLst>
                <a:path w="174265" h="219466">
                  <a:moveTo>
                    <a:pt x="84480" y="5589"/>
                  </a:moveTo>
                  <a:cubicBezTo>
                    <a:pt x="86815" y="6576"/>
                    <a:pt x="89129" y="7536"/>
                    <a:pt x="91469" y="8652"/>
                  </a:cubicBezTo>
                  <a:lnTo>
                    <a:pt x="91943" y="8889"/>
                  </a:lnTo>
                  <a:cubicBezTo>
                    <a:pt x="115388" y="20683"/>
                    <a:pt x="134949" y="37889"/>
                    <a:pt x="151398" y="57423"/>
                  </a:cubicBezTo>
                  <a:lnTo>
                    <a:pt x="151745" y="57832"/>
                  </a:lnTo>
                  <a:cubicBezTo>
                    <a:pt x="168819" y="78221"/>
                    <a:pt x="174234" y="104012"/>
                    <a:pt x="169534" y="130578"/>
                  </a:cubicBezTo>
                  <a:lnTo>
                    <a:pt x="169487" y="130877"/>
                  </a:lnTo>
                  <a:cubicBezTo>
                    <a:pt x="166596" y="146302"/>
                    <a:pt x="123711" y="204563"/>
                    <a:pt x="110394" y="210814"/>
                  </a:cubicBezTo>
                  <a:lnTo>
                    <a:pt x="110284" y="210862"/>
                  </a:lnTo>
                  <a:cubicBezTo>
                    <a:pt x="104800" y="213205"/>
                    <a:pt x="99318" y="215539"/>
                    <a:pt x="93835" y="216320"/>
                  </a:cubicBezTo>
                  <a:lnTo>
                    <a:pt x="93551" y="216351"/>
                  </a:lnTo>
                  <a:cubicBezTo>
                    <a:pt x="79463" y="217894"/>
                    <a:pt x="66142" y="217898"/>
                    <a:pt x="52043" y="218680"/>
                  </a:cubicBezTo>
                  <a:lnTo>
                    <a:pt x="51522" y="218696"/>
                  </a:lnTo>
                  <a:cubicBezTo>
                    <a:pt x="25895" y="219371"/>
                    <a:pt x="16522" y="212209"/>
                    <a:pt x="11039" y="185641"/>
                  </a:cubicBezTo>
                  <a:lnTo>
                    <a:pt x="10929" y="185155"/>
                  </a:lnTo>
                  <a:cubicBezTo>
                    <a:pt x="5524" y="161074"/>
                    <a:pt x="3165" y="135477"/>
                    <a:pt x="63" y="110630"/>
                  </a:cubicBezTo>
                  <a:lnTo>
                    <a:pt x="0" y="110127"/>
                  </a:lnTo>
                  <a:lnTo>
                    <a:pt x="47" y="109702"/>
                  </a:lnTo>
                  <a:cubicBezTo>
                    <a:pt x="2376" y="88626"/>
                    <a:pt x="3180" y="69091"/>
                    <a:pt x="7097" y="49557"/>
                  </a:cubicBezTo>
                  <a:lnTo>
                    <a:pt x="7176" y="49195"/>
                  </a:lnTo>
                  <a:cubicBezTo>
                    <a:pt x="11177" y="31276"/>
                    <a:pt x="21411" y="17248"/>
                    <a:pt x="39426" y="8652"/>
                  </a:cubicBezTo>
                  <a:lnTo>
                    <a:pt x="39773" y="8496"/>
                  </a:lnTo>
                  <a:cubicBezTo>
                    <a:pt x="50480" y="3697"/>
                    <a:pt x="60892" y="1603"/>
                    <a:pt x="71527" y="2594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00" name="VectorPath 100"/>
            <p:cNvSpPr/>
            <p:nvPr/>
          </p:nvSpPr>
          <p:spPr>
            <a:xfrm>
              <a:off x="452546" y="148598"/>
              <a:ext cx="171899" cy="213174"/>
            </a:xfrm>
            <a:custGeom>
              <a:avLst/>
              <a:gdLst/>
              <a:ahLst/>
              <a:cxnLst/>
              <a:rect l="l" t="t" r="r" b="b"/>
              <a:pathLst>
                <a:path w="171899" h="213174">
                  <a:moveTo>
                    <a:pt x="72371" y="2313"/>
                  </a:moveTo>
                  <a:cubicBezTo>
                    <a:pt x="72429" y="2329"/>
                    <a:pt x="72487" y="2344"/>
                    <a:pt x="72545" y="2360"/>
                  </a:cubicBezTo>
                  <a:lnTo>
                    <a:pt x="72923" y="2454"/>
                  </a:lnTo>
                  <a:cubicBezTo>
                    <a:pt x="91701" y="7217"/>
                    <a:pt x="108912" y="17395"/>
                    <a:pt x="123011" y="30679"/>
                  </a:cubicBezTo>
                  <a:lnTo>
                    <a:pt x="123231" y="30883"/>
                  </a:lnTo>
                  <a:cubicBezTo>
                    <a:pt x="134145" y="41083"/>
                    <a:pt x="141162" y="54382"/>
                    <a:pt x="143513" y="70010"/>
                  </a:cubicBezTo>
                  <a:lnTo>
                    <a:pt x="143607" y="70560"/>
                  </a:lnTo>
                  <a:cubicBezTo>
                    <a:pt x="148245" y="97918"/>
                    <a:pt x="148333" y="126027"/>
                    <a:pt x="161649" y="151031"/>
                  </a:cubicBezTo>
                  <a:lnTo>
                    <a:pt x="161854" y="151408"/>
                  </a:lnTo>
                  <a:cubicBezTo>
                    <a:pt x="171753" y="170098"/>
                    <a:pt x="160792" y="184163"/>
                    <a:pt x="150609" y="198228"/>
                  </a:cubicBezTo>
                  <a:lnTo>
                    <a:pt x="150562" y="198291"/>
                  </a:lnTo>
                  <a:cubicBezTo>
                    <a:pt x="148191" y="201426"/>
                    <a:pt x="144275" y="205308"/>
                    <a:pt x="140358" y="205308"/>
                  </a:cubicBezTo>
                  <a:lnTo>
                    <a:pt x="139933" y="205355"/>
                  </a:lnTo>
                  <a:cubicBezTo>
                    <a:pt x="118774" y="207739"/>
                    <a:pt x="96853" y="213158"/>
                    <a:pt x="76488" y="210814"/>
                  </a:cubicBezTo>
                  <a:lnTo>
                    <a:pt x="75888" y="210751"/>
                  </a:lnTo>
                  <a:cubicBezTo>
                    <a:pt x="46230" y="207415"/>
                    <a:pt x="24376" y="188600"/>
                    <a:pt x="14194" y="160471"/>
                  </a:cubicBezTo>
                  <a:lnTo>
                    <a:pt x="14036" y="160077"/>
                  </a:lnTo>
                  <a:cubicBezTo>
                    <a:pt x="6329" y="140642"/>
                    <a:pt x="3948" y="118946"/>
                    <a:pt x="79" y="100278"/>
                  </a:cubicBezTo>
                  <a:lnTo>
                    <a:pt x="0" y="99901"/>
                  </a:lnTo>
                  <a:lnTo>
                    <a:pt x="79" y="99508"/>
                  </a:lnTo>
                  <a:cubicBezTo>
                    <a:pt x="3974" y="80015"/>
                    <a:pt x="6334" y="63606"/>
                    <a:pt x="10251" y="47197"/>
                  </a:cubicBezTo>
                  <a:lnTo>
                    <a:pt x="10345" y="46788"/>
                  </a:lnTo>
                  <a:cubicBezTo>
                    <a:pt x="15172" y="26577"/>
                    <a:pt x="29296" y="14097"/>
                    <a:pt x="47312" y="4720"/>
                  </a:cubicBezTo>
                  <a:lnTo>
                    <a:pt x="47470" y="4642"/>
                  </a:lnTo>
                  <a:cubicBezTo>
                    <a:pt x="53321" y="1758"/>
                    <a:pt x="59602" y="602"/>
                    <a:pt x="65974" y="966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01" name="VectorPath 101"/>
            <p:cNvSpPr/>
            <p:nvPr/>
          </p:nvSpPr>
          <p:spPr>
            <a:xfrm>
              <a:off x="9392" y="183209"/>
              <a:ext cx="152975" cy="177776"/>
            </a:xfrm>
            <a:custGeom>
              <a:avLst/>
              <a:gdLst/>
              <a:ahLst/>
              <a:cxnLst/>
              <a:rect l="l" t="t" r="r" b="b"/>
              <a:pathLst>
                <a:path w="152975" h="177776">
                  <a:moveTo>
                    <a:pt x="67592" y="1270"/>
                  </a:moveTo>
                  <a:cubicBezTo>
                    <a:pt x="105965" y="6562"/>
                    <a:pt x="135384" y="29932"/>
                    <a:pt x="149821" y="67649"/>
                  </a:cubicBezTo>
                  <a:lnTo>
                    <a:pt x="149884" y="67807"/>
                  </a:lnTo>
                  <a:cubicBezTo>
                    <a:pt x="152974" y="75640"/>
                    <a:pt x="152964" y="85007"/>
                    <a:pt x="151398" y="92821"/>
                  </a:cubicBezTo>
                  <a:lnTo>
                    <a:pt x="151335" y="93073"/>
                  </a:lnTo>
                  <a:cubicBezTo>
                    <a:pt x="148181" y="105554"/>
                    <a:pt x="143507" y="116508"/>
                    <a:pt x="142724" y="129793"/>
                  </a:cubicBezTo>
                  <a:lnTo>
                    <a:pt x="142692" y="130312"/>
                  </a:lnTo>
                  <a:cubicBezTo>
                    <a:pt x="140999" y="155866"/>
                    <a:pt x="129913" y="164451"/>
                    <a:pt x="100932" y="171483"/>
                  </a:cubicBezTo>
                  <a:lnTo>
                    <a:pt x="100664" y="171546"/>
                  </a:lnTo>
                  <a:cubicBezTo>
                    <a:pt x="87437" y="174619"/>
                    <a:pt x="74216" y="175412"/>
                    <a:pt x="61758" y="176187"/>
                  </a:cubicBezTo>
                  <a:lnTo>
                    <a:pt x="61505" y="176202"/>
                  </a:lnTo>
                  <a:lnTo>
                    <a:pt x="61111" y="176234"/>
                  </a:lnTo>
                  <a:cubicBezTo>
                    <a:pt x="41613" y="177671"/>
                    <a:pt x="28329" y="169794"/>
                    <a:pt x="19713" y="152604"/>
                  </a:cubicBezTo>
                  <a:lnTo>
                    <a:pt x="19398" y="152023"/>
                  </a:lnTo>
                  <a:cubicBezTo>
                    <a:pt x="3890" y="123069"/>
                    <a:pt x="0" y="91033"/>
                    <a:pt x="0" y="58587"/>
                  </a:cubicBezTo>
                  <a:lnTo>
                    <a:pt x="345" y="51181"/>
                  </a:lnTo>
                  <a:cubicBezTo>
                    <a:pt x="2974" y="34251"/>
                    <a:pt x="13011" y="20266"/>
                    <a:pt x="26022" y="8653"/>
                  </a:cubicBezTo>
                  <a:lnTo>
                    <a:pt x="26132" y="8543"/>
                  </a:lnTo>
                  <a:cubicBezTo>
                    <a:pt x="31676" y="3115"/>
                    <a:pt x="41844" y="787"/>
                    <a:pt x="49677" y="787"/>
                  </a:cubicBezTo>
                  <a:lnTo>
                    <a:pt x="50466" y="77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102" name="C27434B1-8200-47EB-CB56-A6612104BEC6"/>
          <p:cNvPicPr>
            <a:picLocks noChangeAspect="1"/>
          </p:cNvPicPr>
          <p:nvPr/>
        </p:nvPicPr>
        <p:blipFill>
          <a:blip r:embed="rId4" cstate="print">
            <a:extLst>
              <a:ext uri="{40E206D8-DA97-45AA-A342-2BFD3CB7E33C}"/>
            </a:extLst>
          </a:blip>
          <a:srcRect/>
          <a:stretch>
            <a:fillRect/>
          </a:stretch>
        </p:blipFill>
        <p:spPr>
          <a:xfrm>
            <a:off x="7815" y="651248"/>
            <a:ext cx="1657350" cy="180975"/>
          </a:xfrm>
          <a:prstGeom prst="rect">
            <a:avLst/>
          </a:prstGeom>
        </p:spPr>
      </p:pic>
      <p:sp>
        <p:nvSpPr>
          <p:cNvPr id="103" name="VectorPath 103"/>
          <p:cNvSpPr/>
          <p:nvPr/>
        </p:nvSpPr>
        <p:spPr>
          <a:xfrm>
            <a:off x="1508387" y="231980"/>
            <a:ext cx="123800" cy="132152"/>
          </a:xfrm>
          <a:custGeom>
            <a:avLst/>
            <a:gdLst/>
            <a:ahLst/>
            <a:cxnLst/>
            <a:rect l="l" t="t" r="r" b="b"/>
            <a:pathLst>
              <a:path w="123800" h="132152">
                <a:moveTo>
                  <a:pt x="60528" y="1542"/>
                </a:moveTo>
                <a:cubicBezTo>
                  <a:pt x="60591" y="1552"/>
                  <a:pt x="60654" y="1563"/>
                  <a:pt x="60717" y="1573"/>
                </a:cubicBezTo>
                <a:lnTo>
                  <a:pt x="61332" y="1667"/>
                </a:lnTo>
                <a:cubicBezTo>
                  <a:pt x="91732" y="6545"/>
                  <a:pt x="111252" y="25360"/>
                  <a:pt x="121434" y="53490"/>
                </a:cubicBezTo>
                <a:lnTo>
                  <a:pt x="121482" y="53632"/>
                </a:lnTo>
                <a:cubicBezTo>
                  <a:pt x="123799" y="60695"/>
                  <a:pt x="123779" y="70051"/>
                  <a:pt x="120646" y="76302"/>
                </a:cubicBezTo>
                <a:lnTo>
                  <a:pt x="120311" y="77014"/>
                </a:lnTo>
                <a:cubicBezTo>
                  <a:pt x="102101" y="115058"/>
                  <a:pt x="69134" y="132113"/>
                  <a:pt x="27599" y="125858"/>
                </a:cubicBezTo>
                <a:lnTo>
                  <a:pt x="27362" y="125827"/>
                </a:lnTo>
                <a:cubicBezTo>
                  <a:pt x="15625" y="124150"/>
                  <a:pt x="4721" y="113981"/>
                  <a:pt x="3154" y="102260"/>
                </a:cubicBezTo>
                <a:lnTo>
                  <a:pt x="3139" y="102088"/>
                </a:lnTo>
                <a:cubicBezTo>
                  <a:pt x="2361" y="93539"/>
                  <a:pt x="1583" y="84268"/>
                  <a:pt x="805" y="80314"/>
                </a:cubicBezTo>
                <a:lnTo>
                  <a:pt x="789" y="80235"/>
                </a:lnTo>
                <a:lnTo>
                  <a:pt x="789" y="61356"/>
                </a:lnTo>
                <a:lnTo>
                  <a:pt x="773" y="60853"/>
                </a:lnTo>
                <a:cubicBezTo>
                  <a:pt x="169" y="35964"/>
                  <a:pt x="12748" y="19582"/>
                  <a:pt x="32330" y="7079"/>
                </a:cubicBezTo>
                <a:lnTo>
                  <a:pt x="32504" y="6969"/>
                </a:lnTo>
                <a:cubicBezTo>
                  <a:pt x="38929" y="2940"/>
                  <a:pt x="46206" y="1054"/>
                  <a:pt x="53451" y="774"/>
                </a:cubicBez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104" name="TextBox104"/>
          <p:cNvSpPr txBox="1"/>
          <p:nvPr/>
        </p:nvSpPr>
        <p:spPr>
          <a:xfrm>
            <a:off x="4720236" y="2240424"/>
            <a:ext cx="9550612" cy="143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52528" marR="0" indent="0" eaLnBrk="0">
              <a:lnSpc>
                <a:spcPct val="112737"/>
              </a:lnSpc>
              <a:spcAft>
                <a:spcPts val="3167"/>
              </a:spcAft>
            </a:pPr>
            <a:r>
              <a:rPr lang="en-US" altLang="zh-CN" sz="9000" b="1" kern="0" spc="-15" baseline="0" noProof="0" dirty="0" err="1">
                <a:solidFill>
                  <a:srgbClr val="BF101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9000" b="1" kern="0" spc="0" baseline="0" noProof="0" dirty="0" err="1">
                <a:solidFill>
                  <a:srgbClr val="BF101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onclusão</a:t>
            </a:r>
            <a:endParaRPr lang="en-US" altLang="zh-CN" sz="9000" b="1" kern="0" spc="0" baseline="0" noProof="0" dirty="0">
              <a:solidFill>
                <a:srgbClr val="BF101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106" name="798D4437-4C8B-41C3-B112-50D1885D4F3C"/>
          <p:cNvPicPr>
            <a:picLocks noChangeAspect="1"/>
          </p:cNvPicPr>
          <p:nvPr/>
        </p:nvPicPr>
        <p:blipFill>
          <a:blip r:embed="rId5" cstate="print">
            <a:extLst>
              <a:ext uri="{C3F5F5F1-B3F5-4695-2F35-284FC0DA245E}"/>
            </a:extLst>
          </a:blip>
          <a:stretch>
            <a:fillRect/>
          </a:stretch>
        </p:blipFill>
        <p:spPr>
          <a:xfrm>
            <a:off x="15222424" y="8968804"/>
            <a:ext cx="3065577" cy="13144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F7F5F23-2C28-4A4E-A22A-5A1A4E67104B}"/>
              </a:ext>
            </a:extLst>
          </p:cNvPr>
          <p:cNvSpPr txBox="1"/>
          <p:nvPr/>
        </p:nvSpPr>
        <p:spPr>
          <a:xfrm>
            <a:off x="2581836" y="4120698"/>
            <a:ext cx="13272246" cy="30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500" kern="0" spc="5" dirty="0">
                <a:latin typeface="Arial" pitchFamily="34" charset="0"/>
                <a:cs typeface="Arial" pitchFamily="34" charset="0"/>
              </a:rPr>
              <a:t>Benefícios do controle e organização de finanças;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500" kern="0" spc="5" dirty="0">
                <a:latin typeface="Arial" pitchFamily="34" charset="0"/>
                <a:cs typeface="Arial" pitchFamily="34" charset="0"/>
              </a:rPr>
              <a:t>Importância da simplicidade;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500" kern="0" spc="5" dirty="0">
                <a:latin typeface="Arial" pitchFamily="34" charset="0"/>
                <a:cs typeface="Arial" pitchFamily="34" charset="0"/>
              </a:rPr>
              <a:t>Recursos visuais.</a:t>
            </a:r>
          </a:p>
        </p:txBody>
      </p:sp>
    </p:spTree>
    <p:extLst>
      <p:ext uri="{A2124B91-072F-440C-74DA-6B08CC193EF3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55D41195-796F-4EE8-78FB-0527EFA0BF2F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133</Words>
  <Application>Microsoft Office PowerPoint</Application>
  <PresentationFormat>Personalizar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4Fffice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Dallabrida</dc:creator>
  <cp:lastModifiedBy>Rafael Dallabrida</cp:lastModifiedBy>
  <cp:revision>10</cp:revision>
  <dcterms:modified xsi:type="dcterms:W3CDTF">2024-07-02T03:35:46Z</dcterms:modified>
</cp:coreProperties>
</file>