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D0"/>
    <a:srgbClr val="F2FCD9"/>
    <a:srgbClr val="8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CDB07-12FF-C41A-6EFB-51302AF2F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B23DE-7859-D1DB-9B9F-A4EA3128C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5ABE3-EA43-2844-00EE-50282923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140F-EC48-799C-8804-FBAF251F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B80B6-6D95-FA51-B661-DBAF0429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E638-1113-33DB-7598-F8DD8C0B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779E1C-78A0-A125-1914-AAB92CE63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8521F-EC33-A3AD-9830-8BFCB20A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C92DC-4C7D-C15C-8943-92CE2B5B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C4665-BE7A-8C3C-4B33-DD249337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8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C8739-20C6-D2C9-7483-FFAA24ECF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0C220-4A10-B406-786E-DA1BB1C3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52EDA-3F7A-F1A5-4D1F-13905863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07BE1-5D23-F377-3DE2-C0CEFC4A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FEB37-8FF9-88FB-4843-B8B65083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4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05B8-04E4-B465-BB60-AEDB6CF1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A9066-273D-5B1E-828D-19B1D8FB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09563-A803-0033-6998-EC6DB1C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21EC6-7B7B-5356-4386-C2BF5A85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816D0-43B6-8E42-2561-AB5971B0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77604-1548-3203-2E53-1FF519D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69C3-3FC4-9683-22A4-0E2E2E52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9E23B-B207-106F-0F8A-0F531977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F3BAC-39B6-B08E-8CBA-02F93683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5D082-E97E-D4BD-48C8-E91D2088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31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EAE86-E6E4-EB82-454A-D3EF1853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00FC3-B02D-AF1D-83C2-BE2C8748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715005-4DC7-9FAB-544B-CDAEE1A0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E2BCD-7458-8655-3C53-566FF59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DB61E5-D52F-71AC-90EA-EF246AB5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2954C-3F7D-37C7-80C0-3F413265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B0B00-7F55-6DF8-8BA6-BA513232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E47CC-E0A6-8A59-8E63-18D9AC3D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E63C3B-3ABD-ECD8-63A9-9DA26B7F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589E2-3FCC-F393-DDD5-D0603C29C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34F490-EE80-643C-4C5B-8D0C86262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41AA5D-5E64-C591-B162-3ABDF703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AED8EC-899A-EF5E-FD8C-D079D2D9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8F69FD-0738-B8DB-CDD7-A7FA24FF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4573-B710-8AE3-53C3-6DF593E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731590-098B-8F54-7C09-AC4A25F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A6862-6B86-3C5B-06B4-1C5A583A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9C5338-1B0F-853F-493C-8E811D81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B38DF6-3F4D-00ED-374D-1A1E0063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2077B4-4B86-B4F9-0D5C-CA1338E0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9A0DF-26EB-FAEC-32CB-0A2EBA94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8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2D511-4CA8-D86C-EE5C-0C2C95C7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F7476-F199-E8D0-1A56-9237189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E132EC-9730-E1A5-7B99-70453F776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9DDD4-086B-07C3-936E-DD37A53A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4297DF-FF06-B1D2-16D4-B9209481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1CBAD-3F0E-0809-2F3F-F494E178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84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C08C-49B5-4C45-30C5-C8E9A55C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943195-8652-4FF9-C369-EBF83875A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6BB96-3A89-5A92-8D0F-64FC8932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376044-6BCD-EF2F-C2FA-E8BFBA4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FA6239-9AF1-00CF-3F3D-43D5BB3C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5D5C9-0823-94D4-4A9D-D169D484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FE08BB-80FE-B802-B09C-5435CD50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1D8C5A-E96E-9747-C837-382BFAF5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7095B4-F54E-ADA9-CFA8-D3501552F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BF3B-EAFB-4927-B87C-6B5D15E00E55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D25B9-7BDB-317D-F2A2-6F47717DE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1AA5D-BB42-5B38-C27C-91A1262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18AE-48F9-4419-82F3-DFC5B6E9E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11418441-D7BA-BF43-EE9F-B2C3B1A15D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SGT_635 | Saúde e Bem Estar | Cubo Arquitetura">
            <a:extLst>
              <a:ext uri="{FF2B5EF4-FFF2-40B4-BE49-F238E27FC236}">
                <a16:creationId xmlns:a16="http://schemas.microsoft.com/office/drawing/2014/main" id="{659E421B-01E5-5F48-4F08-6A1DC262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42" y="1954422"/>
            <a:ext cx="5142016" cy="34226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BD86E30-FDCF-4CCF-81FE-078328BAD8D2}"/>
              </a:ext>
            </a:extLst>
          </p:cNvPr>
          <p:cNvSpPr/>
          <p:nvPr/>
        </p:nvSpPr>
        <p:spPr>
          <a:xfrm>
            <a:off x="9403279" y="2989052"/>
            <a:ext cx="843808" cy="610491"/>
          </a:xfrm>
          <a:prstGeom prst="rect">
            <a:avLst/>
          </a:prstGeom>
          <a:solidFill>
            <a:srgbClr val="83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47717-763C-0032-EB56-1489647D5D95}"/>
              </a:ext>
            </a:extLst>
          </p:cNvPr>
          <p:cNvSpPr txBox="1"/>
          <p:nvPr/>
        </p:nvSpPr>
        <p:spPr>
          <a:xfrm>
            <a:off x="863798" y="3599543"/>
            <a:ext cx="5232202" cy="105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pt-BR" sz="9600" dirty="0">
                <a:latin typeface="Bell MT" panose="02020503060305020303" pitchFamily="18" charset="0"/>
              </a:rPr>
              <a:t>CLINICA</a:t>
            </a:r>
            <a:endParaRPr lang="pt-BR" sz="4800" dirty="0">
              <a:latin typeface="Bell MT" panose="02020503060305020303" pitchFamily="18" charset="0"/>
            </a:endParaRPr>
          </a:p>
          <a:p>
            <a:pPr algn="ctr">
              <a:lnSpc>
                <a:spcPts val="3500"/>
              </a:lnSpc>
            </a:pPr>
            <a:r>
              <a:rPr lang="pt-BR" sz="4800" dirty="0">
                <a:latin typeface="Bell MT" panose="02020503060305020303" pitchFamily="18" charset="0"/>
              </a:rPr>
              <a:t>VITALIS MEDICA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A67072-454E-9AFD-8A57-B86BC0F7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09" y="3119679"/>
            <a:ext cx="1152004" cy="457542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076B842-F5E4-F639-3D6F-A9954F31CB57}"/>
              </a:ext>
            </a:extLst>
          </p:cNvPr>
          <p:cNvCxnSpPr>
            <a:cxnSpLocks/>
          </p:cNvCxnSpPr>
          <p:nvPr/>
        </p:nvCxnSpPr>
        <p:spPr>
          <a:xfrm>
            <a:off x="6096000" y="1954422"/>
            <a:ext cx="0" cy="342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E4EB466-154F-E70D-3CBE-CE5499F3EAE4}"/>
              </a:ext>
            </a:extLst>
          </p:cNvPr>
          <p:cNvSpPr txBox="1"/>
          <p:nvPr/>
        </p:nvSpPr>
        <p:spPr>
          <a:xfrm>
            <a:off x="863798" y="1271743"/>
            <a:ext cx="1172116" cy="105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pt-BR" sz="9600" dirty="0">
                <a:latin typeface="Bell MT" panose="02020503060305020303" pitchFamily="18" charset="0"/>
              </a:rPr>
              <a:t>C</a:t>
            </a:r>
          </a:p>
          <a:p>
            <a:pPr algn="ctr">
              <a:lnSpc>
                <a:spcPts val="3500"/>
              </a:lnSpc>
            </a:pPr>
            <a:r>
              <a:rPr lang="pt-BR" sz="4800" dirty="0">
                <a:latin typeface="Bell MT" panose="02020503060305020303" pitchFamily="18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30158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11418441-D7BA-BF43-EE9F-B2C3B1A15D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Clínica Médica Harmonia - Dr Alex Schmidt">
            <a:extLst>
              <a:ext uri="{FF2B5EF4-FFF2-40B4-BE49-F238E27FC236}">
                <a16:creationId xmlns:a16="http://schemas.microsoft.com/office/drawing/2014/main" id="{A0DD7C43-8F2D-3D68-2946-FAD92481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23" y="1954422"/>
            <a:ext cx="5476246" cy="34226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BD86E30-FDCF-4CCF-81FE-078328BAD8D2}"/>
              </a:ext>
            </a:extLst>
          </p:cNvPr>
          <p:cNvSpPr/>
          <p:nvPr/>
        </p:nvSpPr>
        <p:spPr>
          <a:xfrm>
            <a:off x="6403780" y="2699658"/>
            <a:ext cx="1564563" cy="801912"/>
          </a:xfrm>
          <a:prstGeom prst="rect">
            <a:avLst/>
          </a:prstGeom>
          <a:solidFill>
            <a:srgbClr val="EEE3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47717-763C-0032-EB56-1489647D5D95}"/>
              </a:ext>
            </a:extLst>
          </p:cNvPr>
          <p:cNvSpPr txBox="1"/>
          <p:nvPr/>
        </p:nvSpPr>
        <p:spPr>
          <a:xfrm>
            <a:off x="863798" y="3599543"/>
            <a:ext cx="5232202" cy="105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pt-BR" sz="9600" dirty="0">
                <a:latin typeface="Bell MT" panose="02020503060305020303" pitchFamily="18" charset="0"/>
              </a:rPr>
              <a:t>CLINICA</a:t>
            </a:r>
            <a:endParaRPr lang="pt-BR" sz="4800" dirty="0">
              <a:latin typeface="Bell MT" panose="02020503060305020303" pitchFamily="18" charset="0"/>
            </a:endParaRPr>
          </a:p>
          <a:p>
            <a:pPr algn="ctr">
              <a:lnSpc>
                <a:spcPts val="3500"/>
              </a:lnSpc>
            </a:pPr>
            <a:r>
              <a:rPr lang="pt-BR" sz="4800" dirty="0">
                <a:latin typeface="Bell MT" panose="02020503060305020303" pitchFamily="18" charset="0"/>
              </a:rPr>
              <a:t>VITALIS MEDICA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076B842-F5E4-F639-3D6F-A9954F31CB57}"/>
              </a:ext>
            </a:extLst>
          </p:cNvPr>
          <p:cNvCxnSpPr>
            <a:cxnSpLocks/>
          </p:cNvCxnSpPr>
          <p:nvPr/>
        </p:nvCxnSpPr>
        <p:spPr>
          <a:xfrm>
            <a:off x="6096000" y="1954422"/>
            <a:ext cx="0" cy="342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6C7EF09E-CD73-8581-7097-3FB44F65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81" y="2789915"/>
            <a:ext cx="1564562" cy="6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5381294-2AB2-A645-0BB9-D5C6D11D1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47717-763C-0032-EB56-1489647D5D95}"/>
              </a:ext>
            </a:extLst>
          </p:cNvPr>
          <p:cNvSpPr txBox="1"/>
          <p:nvPr/>
        </p:nvSpPr>
        <p:spPr>
          <a:xfrm>
            <a:off x="863798" y="3599543"/>
            <a:ext cx="5232202" cy="105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pt-BR" sz="9600" dirty="0">
                <a:latin typeface="Bell MT" panose="02020503060305020303" pitchFamily="18" charset="0"/>
              </a:rPr>
              <a:t>CLINICA</a:t>
            </a:r>
            <a:endParaRPr lang="pt-BR" sz="4800" dirty="0">
              <a:latin typeface="Bell MT" panose="02020503060305020303" pitchFamily="18" charset="0"/>
            </a:endParaRPr>
          </a:p>
          <a:p>
            <a:pPr algn="ctr">
              <a:lnSpc>
                <a:spcPts val="3500"/>
              </a:lnSpc>
            </a:pPr>
            <a:r>
              <a:rPr lang="pt-BR" sz="4800" dirty="0">
                <a:latin typeface="Bell MT" panose="02020503060305020303" pitchFamily="18" charset="0"/>
              </a:rPr>
              <a:t>VITALIS MEDICA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076B842-F5E4-F639-3D6F-A9954F31CB57}"/>
              </a:ext>
            </a:extLst>
          </p:cNvPr>
          <p:cNvCxnSpPr>
            <a:cxnSpLocks/>
          </p:cNvCxnSpPr>
          <p:nvPr/>
        </p:nvCxnSpPr>
        <p:spPr>
          <a:xfrm>
            <a:off x="6096000" y="1954422"/>
            <a:ext cx="0" cy="342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CD3763A8-4F9D-0B18-990A-818C11FD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16" y="1954421"/>
            <a:ext cx="5116607" cy="3422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C7EF09E-CD73-8581-7097-3FB44F65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41" y="2977988"/>
            <a:ext cx="434334" cy="1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2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Meneghini</dc:creator>
  <cp:lastModifiedBy>Rafael Meneghini</cp:lastModifiedBy>
  <cp:revision>2</cp:revision>
  <dcterms:created xsi:type="dcterms:W3CDTF">2023-06-23T01:55:46Z</dcterms:created>
  <dcterms:modified xsi:type="dcterms:W3CDTF">2023-06-23T02:48:44Z</dcterms:modified>
</cp:coreProperties>
</file>